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2"/>
    <p:sldMasterId id="2147483672" r:id="rId3"/>
  </p:sldMasterIdLst>
  <p:sldIdLst>
    <p:sldId id="256" r:id="rId4"/>
    <p:sldId id="274" r:id="rId5"/>
    <p:sldId id="260" r:id="rId6"/>
    <p:sldId id="314" r:id="rId7"/>
    <p:sldId id="275" r:id="rId8"/>
    <p:sldId id="257" r:id="rId9"/>
    <p:sldId id="289" r:id="rId10"/>
    <p:sldId id="306" r:id="rId11"/>
    <p:sldId id="290" r:id="rId12"/>
    <p:sldId id="291" r:id="rId13"/>
    <p:sldId id="292" r:id="rId14"/>
    <p:sldId id="293" r:id="rId15"/>
    <p:sldId id="266" r:id="rId16"/>
    <p:sldId id="265" r:id="rId17"/>
    <p:sldId id="315" r:id="rId18"/>
  </p:sldIdLst>
  <p:sldSz cx="12192000" cy="6858000"/>
  <p:notesSz cx="6858000" cy="9144000"/>
  <p:embeddedFontLst>
    <p:embeddedFont>
      <p:font typeface="黑体" pitchFamily="49" charset="-122"/>
      <p:regular r:id="rId19"/>
    </p:embeddedFont>
    <p:embeddedFont>
      <p:font typeface="华文楷体" pitchFamily="2" charset="-122"/>
      <p:regular r:id="rId20"/>
    </p:embeddedFont>
    <p:embeddedFont>
      <p:font typeface="微软雅黑" pitchFamily="34" charset="-122"/>
      <p:regular r:id="rId21"/>
      <p:bold r:id="rId22"/>
    </p:embeddedFont>
    <p:embeddedFont>
      <p:font typeface="锐字云字库舒体1.0" charset="-122"/>
      <p:regular r:id="rId23"/>
    </p:embeddedFont>
    <p:embeddedFont>
      <p:font typeface="Calibri Light" pitchFamily="34" charset="0"/>
      <p:regular r:id="rId24"/>
      <p:italic r:id="rId25"/>
    </p:embeddedFont>
    <p:embeddedFont>
      <p:font typeface="Calibri" pitchFamily="34" charset="0"/>
      <p:regular r:id="rId26"/>
      <p:bold r:id="rId27"/>
      <p:italic r:id="rId28"/>
      <p:boldItalic r:id="rId29"/>
    </p:embeddedFont>
  </p:embeddedFont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C96"/>
    <a:srgbClr val="008F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1" d="100"/>
          <a:sy n="81" d="100"/>
        </p:scale>
        <p:origin x="-252" y="-84"/>
      </p:cViewPr>
      <p:guideLst>
        <p:guide orient="horz" pos="222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8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3.fntdata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7.fntdata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6.fntdata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10" Type="http://schemas.openxmlformats.org/officeDocument/2006/relationships/slide" Target="slides/slide7.xml"/><Relationship Id="rId19" Type="http://schemas.openxmlformats.org/officeDocument/2006/relationships/font" Target="fonts/font1.fntdata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4.png"/><Relationship Id="rId117" Type="http://schemas.openxmlformats.org/officeDocument/2006/relationships/image" Target="../media/image105.png"/><Relationship Id="rId21" Type="http://schemas.openxmlformats.org/officeDocument/2006/relationships/image" Target="../media/image9.png"/><Relationship Id="rId42" Type="http://schemas.openxmlformats.org/officeDocument/2006/relationships/image" Target="../media/image30.png"/><Relationship Id="rId47" Type="http://schemas.openxmlformats.org/officeDocument/2006/relationships/image" Target="../media/image35.png"/><Relationship Id="rId63" Type="http://schemas.openxmlformats.org/officeDocument/2006/relationships/image" Target="../media/image51.png"/><Relationship Id="rId68" Type="http://schemas.openxmlformats.org/officeDocument/2006/relationships/image" Target="../media/image56.png"/><Relationship Id="rId84" Type="http://schemas.openxmlformats.org/officeDocument/2006/relationships/image" Target="../media/image72.png"/><Relationship Id="rId89" Type="http://schemas.openxmlformats.org/officeDocument/2006/relationships/image" Target="../media/image77.png"/><Relationship Id="rId112" Type="http://schemas.openxmlformats.org/officeDocument/2006/relationships/image" Target="../media/image100.png"/><Relationship Id="rId16" Type="http://schemas.openxmlformats.org/officeDocument/2006/relationships/image" Target="../media/image4.png"/><Relationship Id="rId107" Type="http://schemas.openxmlformats.org/officeDocument/2006/relationships/image" Target="../media/image95.png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2.png"/><Relationship Id="rId32" Type="http://schemas.openxmlformats.org/officeDocument/2006/relationships/image" Target="../media/image20.png"/><Relationship Id="rId37" Type="http://schemas.openxmlformats.org/officeDocument/2006/relationships/image" Target="../media/image25.png"/><Relationship Id="rId40" Type="http://schemas.openxmlformats.org/officeDocument/2006/relationships/image" Target="../media/image28.png"/><Relationship Id="rId45" Type="http://schemas.openxmlformats.org/officeDocument/2006/relationships/image" Target="../media/image33.png"/><Relationship Id="rId53" Type="http://schemas.openxmlformats.org/officeDocument/2006/relationships/image" Target="../media/image41.png"/><Relationship Id="rId58" Type="http://schemas.openxmlformats.org/officeDocument/2006/relationships/image" Target="../media/image46.png"/><Relationship Id="rId66" Type="http://schemas.openxmlformats.org/officeDocument/2006/relationships/image" Target="../media/image54.png"/><Relationship Id="rId74" Type="http://schemas.openxmlformats.org/officeDocument/2006/relationships/image" Target="../media/image62.png"/><Relationship Id="rId79" Type="http://schemas.openxmlformats.org/officeDocument/2006/relationships/image" Target="../media/image67.png"/><Relationship Id="rId87" Type="http://schemas.openxmlformats.org/officeDocument/2006/relationships/image" Target="../media/image75.png"/><Relationship Id="rId102" Type="http://schemas.openxmlformats.org/officeDocument/2006/relationships/image" Target="../media/image90.png"/><Relationship Id="rId110" Type="http://schemas.openxmlformats.org/officeDocument/2006/relationships/image" Target="../media/image98.png"/><Relationship Id="rId115" Type="http://schemas.openxmlformats.org/officeDocument/2006/relationships/image" Target="../media/image103.png"/><Relationship Id="rId5" Type="http://schemas.openxmlformats.org/officeDocument/2006/relationships/slideLayout" Target="../slideLayouts/slideLayout5.xml"/><Relationship Id="rId61" Type="http://schemas.openxmlformats.org/officeDocument/2006/relationships/image" Target="../media/image49.png"/><Relationship Id="rId82" Type="http://schemas.openxmlformats.org/officeDocument/2006/relationships/image" Target="../media/image70.png"/><Relationship Id="rId90" Type="http://schemas.openxmlformats.org/officeDocument/2006/relationships/image" Target="../media/image78.png"/><Relationship Id="rId95" Type="http://schemas.openxmlformats.org/officeDocument/2006/relationships/image" Target="../media/image83.png"/><Relationship Id="rId19" Type="http://schemas.openxmlformats.org/officeDocument/2006/relationships/image" Target="../media/image7.png"/><Relationship Id="rId14" Type="http://schemas.openxmlformats.org/officeDocument/2006/relationships/image" Target="../media/image2.png"/><Relationship Id="rId22" Type="http://schemas.openxmlformats.org/officeDocument/2006/relationships/image" Target="../media/image10.png"/><Relationship Id="rId27" Type="http://schemas.openxmlformats.org/officeDocument/2006/relationships/image" Target="../media/image15.png"/><Relationship Id="rId30" Type="http://schemas.openxmlformats.org/officeDocument/2006/relationships/image" Target="../media/image18.png"/><Relationship Id="rId35" Type="http://schemas.openxmlformats.org/officeDocument/2006/relationships/image" Target="../media/image23.png"/><Relationship Id="rId43" Type="http://schemas.openxmlformats.org/officeDocument/2006/relationships/image" Target="../media/image31.png"/><Relationship Id="rId48" Type="http://schemas.openxmlformats.org/officeDocument/2006/relationships/image" Target="../media/image36.png"/><Relationship Id="rId56" Type="http://schemas.openxmlformats.org/officeDocument/2006/relationships/image" Target="../media/image44.png"/><Relationship Id="rId64" Type="http://schemas.openxmlformats.org/officeDocument/2006/relationships/image" Target="../media/image52.png"/><Relationship Id="rId69" Type="http://schemas.openxmlformats.org/officeDocument/2006/relationships/image" Target="../media/image57.png"/><Relationship Id="rId77" Type="http://schemas.openxmlformats.org/officeDocument/2006/relationships/image" Target="../media/image65.png"/><Relationship Id="rId100" Type="http://schemas.openxmlformats.org/officeDocument/2006/relationships/image" Target="../media/image88.png"/><Relationship Id="rId105" Type="http://schemas.openxmlformats.org/officeDocument/2006/relationships/image" Target="../media/image93.png"/><Relationship Id="rId113" Type="http://schemas.openxmlformats.org/officeDocument/2006/relationships/image" Target="../media/image101.png"/><Relationship Id="rId118" Type="http://schemas.openxmlformats.org/officeDocument/2006/relationships/image" Target="../media/image106.png"/><Relationship Id="rId8" Type="http://schemas.openxmlformats.org/officeDocument/2006/relationships/slideLayout" Target="../slideLayouts/slideLayout8.xml"/><Relationship Id="rId51" Type="http://schemas.openxmlformats.org/officeDocument/2006/relationships/image" Target="../media/image39.png"/><Relationship Id="rId72" Type="http://schemas.openxmlformats.org/officeDocument/2006/relationships/image" Target="../media/image60.png"/><Relationship Id="rId80" Type="http://schemas.openxmlformats.org/officeDocument/2006/relationships/image" Target="../media/image68.png"/><Relationship Id="rId85" Type="http://schemas.openxmlformats.org/officeDocument/2006/relationships/image" Target="../media/image73.png"/><Relationship Id="rId93" Type="http://schemas.openxmlformats.org/officeDocument/2006/relationships/image" Target="../media/image81.png"/><Relationship Id="rId98" Type="http://schemas.openxmlformats.org/officeDocument/2006/relationships/image" Target="../media/image86.png"/><Relationship Id="rId3" Type="http://schemas.openxmlformats.org/officeDocument/2006/relationships/slideLayout" Target="../slideLayouts/slideLayout3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5" Type="http://schemas.openxmlformats.org/officeDocument/2006/relationships/image" Target="../media/image13.png"/><Relationship Id="rId33" Type="http://schemas.openxmlformats.org/officeDocument/2006/relationships/image" Target="../media/image21.png"/><Relationship Id="rId38" Type="http://schemas.openxmlformats.org/officeDocument/2006/relationships/image" Target="../media/image26.png"/><Relationship Id="rId46" Type="http://schemas.openxmlformats.org/officeDocument/2006/relationships/image" Target="../media/image34.png"/><Relationship Id="rId59" Type="http://schemas.openxmlformats.org/officeDocument/2006/relationships/image" Target="../media/image47.png"/><Relationship Id="rId67" Type="http://schemas.openxmlformats.org/officeDocument/2006/relationships/image" Target="../media/image55.png"/><Relationship Id="rId103" Type="http://schemas.openxmlformats.org/officeDocument/2006/relationships/image" Target="../media/image91.png"/><Relationship Id="rId108" Type="http://schemas.openxmlformats.org/officeDocument/2006/relationships/image" Target="../media/image96.png"/><Relationship Id="rId116" Type="http://schemas.openxmlformats.org/officeDocument/2006/relationships/image" Target="../media/image104.png"/><Relationship Id="rId20" Type="http://schemas.openxmlformats.org/officeDocument/2006/relationships/image" Target="../media/image8.png"/><Relationship Id="rId41" Type="http://schemas.openxmlformats.org/officeDocument/2006/relationships/image" Target="../media/image29.png"/><Relationship Id="rId54" Type="http://schemas.openxmlformats.org/officeDocument/2006/relationships/image" Target="../media/image42.png"/><Relationship Id="rId62" Type="http://schemas.openxmlformats.org/officeDocument/2006/relationships/image" Target="../media/image50.png"/><Relationship Id="rId70" Type="http://schemas.openxmlformats.org/officeDocument/2006/relationships/image" Target="../media/image58.png"/><Relationship Id="rId75" Type="http://schemas.openxmlformats.org/officeDocument/2006/relationships/image" Target="../media/image63.png"/><Relationship Id="rId83" Type="http://schemas.openxmlformats.org/officeDocument/2006/relationships/image" Target="../media/image71.png"/><Relationship Id="rId88" Type="http://schemas.openxmlformats.org/officeDocument/2006/relationships/image" Target="../media/image76.png"/><Relationship Id="rId91" Type="http://schemas.openxmlformats.org/officeDocument/2006/relationships/image" Target="../media/image79.png"/><Relationship Id="rId96" Type="http://schemas.openxmlformats.org/officeDocument/2006/relationships/image" Target="../media/image84.png"/><Relationship Id="rId111" Type="http://schemas.openxmlformats.org/officeDocument/2006/relationships/image" Target="../media/image99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image" Target="../media/image3.png"/><Relationship Id="rId23" Type="http://schemas.openxmlformats.org/officeDocument/2006/relationships/image" Target="../media/image11.png"/><Relationship Id="rId28" Type="http://schemas.openxmlformats.org/officeDocument/2006/relationships/image" Target="../media/image16.png"/><Relationship Id="rId36" Type="http://schemas.openxmlformats.org/officeDocument/2006/relationships/image" Target="../media/image24.png"/><Relationship Id="rId49" Type="http://schemas.openxmlformats.org/officeDocument/2006/relationships/image" Target="../media/image37.png"/><Relationship Id="rId57" Type="http://schemas.openxmlformats.org/officeDocument/2006/relationships/image" Target="../media/image45.png"/><Relationship Id="rId106" Type="http://schemas.openxmlformats.org/officeDocument/2006/relationships/image" Target="../media/image94.png"/><Relationship Id="rId114" Type="http://schemas.openxmlformats.org/officeDocument/2006/relationships/image" Target="../media/image102.png"/><Relationship Id="rId119" Type="http://schemas.openxmlformats.org/officeDocument/2006/relationships/image" Target="../media/image107.png"/><Relationship Id="rId10" Type="http://schemas.openxmlformats.org/officeDocument/2006/relationships/slideLayout" Target="../slideLayouts/slideLayout10.xml"/><Relationship Id="rId31" Type="http://schemas.openxmlformats.org/officeDocument/2006/relationships/image" Target="../media/image19.png"/><Relationship Id="rId44" Type="http://schemas.openxmlformats.org/officeDocument/2006/relationships/image" Target="../media/image32.png"/><Relationship Id="rId52" Type="http://schemas.openxmlformats.org/officeDocument/2006/relationships/image" Target="../media/image40.png"/><Relationship Id="rId60" Type="http://schemas.openxmlformats.org/officeDocument/2006/relationships/image" Target="../media/image48.png"/><Relationship Id="rId65" Type="http://schemas.openxmlformats.org/officeDocument/2006/relationships/image" Target="../media/image53.png"/><Relationship Id="rId73" Type="http://schemas.openxmlformats.org/officeDocument/2006/relationships/image" Target="../media/image61.png"/><Relationship Id="rId78" Type="http://schemas.openxmlformats.org/officeDocument/2006/relationships/image" Target="../media/image66.png"/><Relationship Id="rId81" Type="http://schemas.openxmlformats.org/officeDocument/2006/relationships/image" Target="../media/image69.png"/><Relationship Id="rId86" Type="http://schemas.openxmlformats.org/officeDocument/2006/relationships/image" Target="../media/image74.png"/><Relationship Id="rId94" Type="http://schemas.openxmlformats.org/officeDocument/2006/relationships/image" Target="../media/image82.png"/><Relationship Id="rId99" Type="http://schemas.openxmlformats.org/officeDocument/2006/relationships/image" Target="../media/image87.png"/><Relationship Id="rId101" Type="http://schemas.openxmlformats.org/officeDocument/2006/relationships/image" Target="../media/image89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9" Type="http://schemas.openxmlformats.org/officeDocument/2006/relationships/image" Target="../media/image27.png"/><Relationship Id="rId109" Type="http://schemas.openxmlformats.org/officeDocument/2006/relationships/image" Target="../media/image97.png"/><Relationship Id="rId34" Type="http://schemas.openxmlformats.org/officeDocument/2006/relationships/image" Target="../media/image22.png"/><Relationship Id="rId50" Type="http://schemas.openxmlformats.org/officeDocument/2006/relationships/image" Target="../media/image38.png"/><Relationship Id="rId55" Type="http://schemas.openxmlformats.org/officeDocument/2006/relationships/image" Target="../media/image43.png"/><Relationship Id="rId76" Type="http://schemas.openxmlformats.org/officeDocument/2006/relationships/image" Target="../media/image64.png"/><Relationship Id="rId97" Type="http://schemas.openxmlformats.org/officeDocument/2006/relationships/image" Target="../media/image85.png"/><Relationship Id="rId104" Type="http://schemas.openxmlformats.org/officeDocument/2006/relationships/image" Target="../media/image92.png"/><Relationship Id="rId120" Type="http://schemas.openxmlformats.org/officeDocument/2006/relationships/image" Target="../media/image108.png"/><Relationship Id="rId7" Type="http://schemas.openxmlformats.org/officeDocument/2006/relationships/slideLayout" Target="../slideLayouts/slideLayout7.xml"/><Relationship Id="rId71" Type="http://schemas.openxmlformats.org/officeDocument/2006/relationships/image" Target="../media/image59.png"/><Relationship Id="rId92" Type="http://schemas.openxmlformats.org/officeDocument/2006/relationships/image" Target="../media/image80.png"/><Relationship Id="rId2" Type="http://schemas.openxmlformats.org/officeDocument/2006/relationships/slideLayout" Target="../slideLayouts/slideLayout2.xml"/><Relationship Id="rId29" Type="http://schemas.openxmlformats.org/officeDocument/2006/relationships/image" Target="../media/image17.png"/></Relationships>
</file>

<file path=ppt/slideMasters/_rels/slideMaster2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21.png"/><Relationship Id="rId117" Type="http://schemas.openxmlformats.org/officeDocument/2006/relationships/image" Target="../media/image67.png"/><Relationship Id="rId21" Type="http://schemas.openxmlformats.org/officeDocument/2006/relationships/image" Target="../media/image116.png"/><Relationship Id="rId42" Type="http://schemas.openxmlformats.org/officeDocument/2006/relationships/image" Target="../media/image137.png"/><Relationship Id="rId47" Type="http://schemas.openxmlformats.org/officeDocument/2006/relationships/image" Target="../media/image21.png"/><Relationship Id="rId63" Type="http://schemas.openxmlformats.org/officeDocument/2006/relationships/image" Target="../media/image45.png"/><Relationship Id="rId68" Type="http://schemas.openxmlformats.org/officeDocument/2006/relationships/image" Target="../media/image79.png"/><Relationship Id="rId84" Type="http://schemas.openxmlformats.org/officeDocument/2006/relationships/image" Target="../media/image96.png"/><Relationship Id="rId89" Type="http://schemas.openxmlformats.org/officeDocument/2006/relationships/image" Target="../media/image140.png"/><Relationship Id="rId112" Type="http://schemas.openxmlformats.org/officeDocument/2006/relationships/image" Target="../media/image62.png"/><Relationship Id="rId133" Type="http://schemas.openxmlformats.org/officeDocument/2006/relationships/image" Target="../media/image32.png"/><Relationship Id="rId138" Type="http://schemas.openxmlformats.org/officeDocument/2006/relationships/image" Target="../media/image153.png"/><Relationship Id="rId16" Type="http://schemas.openxmlformats.org/officeDocument/2006/relationships/image" Target="../media/image111.png"/><Relationship Id="rId107" Type="http://schemas.openxmlformats.org/officeDocument/2006/relationships/image" Target="../media/image57.png"/><Relationship Id="rId11" Type="http://schemas.openxmlformats.org/officeDocument/2006/relationships/slideLayout" Target="../slideLayouts/slideLayout22.xml"/><Relationship Id="rId32" Type="http://schemas.openxmlformats.org/officeDocument/2006/relationships/image" Target="../media/image127.png"/><Relationship Id="rId37" Type="http://schemas.openxmlformats.org/officeDocument/2006/relationships/image" Target="../media/image132.png"/><Relationship Id="rId53" Type="http://schemas.openxmlformats.org/officeDocument/2006/relationships/image" Target="../media/image35.png"/><Relationship Id="rId58" Type="http://schemas.openxmlformats.org/officeDocument/2006/relationships/image" Target="../media/image40.png"/><Relationship Id="rId74" Type="http://schemas.openxmlformats.org/officeDocument/2006/relationships/image" Target="../media/image85.png"/><Relationship Id="rId79" Type="http://schemas.openxmlformats.org/officeDocument/2006/relationships/image" Target="../media/image90.png"/><Relationship Id="rId102" Type="http://schemas.openxmlformats.org/officeDocument/2006/relationships/image" Target="../media/image52.png"/><Relationship Id="rId123" Type="http://schemas.openxmlformats.org/officeDocument/2006/relationships/image" Target="../media/image73.png"/><Relationship Id="rId128" Type="http://schemas.openxmlformats.org/officeDocument/2006/relationships/image" Target="../media/image27.png"/><Relationship Id="rId5" Type="http://schemas.openxmlformats.org/officeDocument/2006/relationships/slideLayout" Target="../slideLayouts/slideLayout16.xml"/><Relationship Id="rId90" Type="http://schemas.openxmlformats.org/officeDocument/2006/relationships/image" Target="../media/image141.png"/><Relationship Id="rId95" Type="http://schemas.openxmlformats.org/officeDocument/2006/relationships/image" Target="../media/image146.png"/><Relationship Id="rId22" Type="http://schemas.openxmlformats.org/officeDocument/2006/relationships/image" Target="../media/image117.png"/><Relationship Id="rId27" Type="http://schemas.openxmlformats.org/officeDocument/2006/relationships/image" Target="../media/image122.png"/><Relationship Id="rId43" Type="http://schemas.openxmlformats.org/officeDocument/2006/relationships/image" Target="../media/image16.png"/><Relationship Id="rId48" Type="http://schemas.openxmlformats.org/officeDocument/2006/relationships/image" Target="../media/image22.png"/><Relationship Id="rId64" Type="http://schemas.openxmlformats.org/officeDocument/2006/relationships/image" Target="../media/image75.png"/><Relationship Id="rId69" Type="http://schemas.openxmlformats.org/officeDocument/2006/relationships/image" Target="../media/image80.png"/><Relationship Id="rId113" Type="http://schemas.openxmlformats.org/officeDocument/2006/relationships/image" Target="../media/image63.png"/><Relationship Id="rId118" Type="http://schemas.openxmlformats.org/officeDocument/2006/relationships/image" Target="../media/image68.png"/><Relationship Id="rId134" Type="http://schemas.openxmlformats.org/officeDocument/2006/relationships/image" Target="../media/image93.png"/><Relationship Id="rId139" Type="http://schemas.openxmlformats.org/officeDocument/2006/relationships/image" Target="../media/image154.png"/><Relationship Id="rId8" Type="http://schemas.openxmlformats.org/officeDocument/2006/relationships/slideLayout" Target="../slideLayouts/slideLayout19.xml"/><Relationship Id="rId51" Type="http://schemas.openxmlformats.org/officeDocument/2006/relationships/image" Target="../media/image25.png"/><Relationship Id="rId72" Type="http://schemas.openxmlformats.org/officeDocument/2006/relationships/image" Target="../media/image83.png"/><Relationship Id="rId80" Type="http://schemas.openxmlformats.org/officeDocument/2006/relationships/image" Target="../media/image91.png"/><Relationship Id="rId85" Type="http://schemas.openxmlformats.org/officeDocument/2006/relationships/image" Target="../media/image97.png"/><Relationship Id="rId93" Type="http://schemas.openxmlformats.org/officeDocument/2006/relationships/image" Target="../media/image144.png"/><Relationship Id="rId98" Type="http://schemas.openxmlformats.org/officeDocument/2006/relationships/image" Target="../media/image48.png"/><Relationship Id="rId121" Type="http://schemas.openxmlformats.org/officeDocument/2006/relationships/image" Target="../media/image71.png"/><Relationship Id="rId142" Type="http://schemas.openxmlformats.org/officeDocument/2006/relationships/image" Target="../media/image157.png"/><Relationship Id="rId3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7" Type="http://schemas.openxmlformats.org/officeDocument/2006/relationships/image" Target="../media/image112.png"/><Relationship Id="rId25" Type="http://schemas.openxmlformats.org/officeDocument/2006/relationships/image" Target="../media/image120.png"/><Relationship Id="rId33" Type="http://schemas.openxmlformats.org/officeDocument/2006/relationships/image" Target="../media/image128.png"/><Relationship Id="rId38" Type="http://schemas.openxmlformats.org/officeDocument/2006/relationships/image" Target="../media/image133.png"/><Relationship Id="rId46" Type="http://schemas.openxmlformats.org/officeDocument/2006/relationships/image" Target="../media/image20.png"/><Relationship Id="rId59" Type="http://schemas.openxmlformats.org/officeDocument/2006/relationships/image" Target="../media/image41.png"/><Relationship Id="rId67" Type="http://schemas.openxmlformats.org/officeDocument/2006/relationships/image" Target="../media/image78.png"/><Relationship Id="rId103" Type="http://schemas.openxmlformats.org/officeDocument/2006/relationships/image" Target="../media/image53.png"/><Relationship Id="rId108" Type="http://schemas.openxmlformats.org/officeDocument/2006/relationships/image" Target="../media/image58.png"/><Relationship Id="rId116" Type="http://schemas.openxmlformats.org/officeDocument/2006/relationships/image" Target="../media/image66.png"/><Relationship Id="rId124" Type="http://schemas.openxmlformats.org/officeDocument/2006/relationships/image" Target="../media/image74.png"/><Relationship Id="rId129" Type="http://schemas.openxmlformats.org/officeDocument/2006/relationships/image" Target="../media/image28.png"/><Relationship Id="rId137" Type="http://schemas.openxmlformats.org/officeDocument/2006/relationships/image" Target="../media/image152.png"/><Relationship Id="rId20" Type="http://schemas.openxmlformats.org/officeDocument/2006/relationships/image" Target="../media/image115.png"/><Relationship Id="rId41" Type="http://schemas.openxmlformats.org/officeDocument/2006/relationships/image" Target="../media/image136.png"/><Relationship Id="rId54" Type="http://schemas.openxmlformats.org/officeDocument/2006/relationships/image" Target="../media/image36.png"/><Relationship Id="rId62" Type="http://schemas.openxmlformats.org/officeDocument/2006/relationships/image" Target="../media/image44.png"/><Relationship Id="rId70" Type="http://schemas.openxmlformats.org/officeDocument/2006/relationships/image" Target="../media/image81.png"/><Relationship Id="rId75" Type="http://schemas.openxmlformats.org/officeDocument/2006/relationships/image" Target="../media/image86.png"/><Relationship Id="rId83" Type="http://schemas.openxmlformats.org/officeDocument/2006/relationships/image" Target="../media/image95.png"/><Relationship Id="rId88" Type="http://schemas.openxmlformats.org/officeDocument/2006/relationships/image" Target="../media/image100.png"/><Relationship Id="rId91" Type="http://schemas.openxmlformats.org/officeDocument/2006/relationships/image" Target="../media/image142.png"/><Relationship Id="rId96" Type="http://schemas.openxmlformats.org/officeDocument/2006/relationships/image" Target="../media/image46.png"/><Relationship Id="rId111" Type="http://schemas.openxmlformats.org/officeDocument/2006/relationships/image" Target="../media/image61.png"/><Relationship Id="rId132" Type="http://schemas.openxmlformats.org/officeDocument/2006/relationships/image" Target="../media/image31.png"/><Relationship Id="rId140" Type="http://schemas.openxmlformats.org/officeDocument/2006/relationships/image" Target="../media/image155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5" Type="http://schemas.openxmlformats.org/officeDocument/2006/relationships/image" Target="../media/image110.png"/><Relationship Id="rId23" Type="http://schemas.openxmlformats.org/officeDocument/2006/relationships/image" Target="../media/image118.png"/><Relationship Id="rId28" Type="http://schemas.openxmlformats.org/officeDocument/2006/relationships/image" Target="../media/image123.png"/><Relationship Id="rId36" Type="http://schemas.openxmlformats.org/officeDocument/2006/relationships/image" Target="../media/image131.png"/><Relationship Id="rId49" Type="http://schemas.openxmlformats.org/officeDocument/2006/relationships/image" Target="../media/image23.png"/><Relationship Id="rId57" Type="http://schemas.openxmlformats.org/officeDocument/2006/relationships/image" Target="../media/image39.png"/><Relationship Id="rId106" Type="http://schemas.openxmlformats.org/officeDocument/2006/relationships/image" Target="../media/image56.png"/><Relationship Id="rId114" Type="http://schemas.openxmlformats.org/officeDocument/2006/relationships/image" Target="../media/image64.png"/><Relationship Id="rId119" Type="http://schemas.openxmlformats.org/officeDocument/2006/relationships/image" Target="../media/image69.png"/><Relationship Id="rId127" Type="http://schemas.openxmlformats.org/officeDocument/2006/relationships/image" Target="../media/image149.png"/><Relationship Id="rId10" Type="http://schemas.openxmlformats.org/officeDocument/2006/relationships/slideLayout" Target="../slideLayouts/slideLayout21.xml"/><Relationship Id="rId31" Type="http://schemas.openxmlformats.org/officeDocument/2006/relationships/image" Target="../media/image126.png"/><Relationship Id="rId44" Type="http://schemas.openxmlformats.org/officeDocument/2006/relationships/image" Target="../media/image138.png"/><Relationship Id="rId52" Type="http://schemas.openxmlformats.org/officeDocument/2006/relationships/image" Target="../media/image34.png"/><Relationship Id="rId60" Type="http://schemas.openxmlformats.org/officeDocument/2006/relationships/image" Target="../media/image42.png"/><Relationship Id="rId65" Type="http://schemas.openxmlformats.org/officeDocument/2006/relationships/image" Target="../media/image76.png"/><Relationship Id="rId73" Type="http://schemas.openxmlformats.org/officeDocument/2006/relationships/image" Target="../media/image84.png"/><Relationship Id="rId78" Type="http://schemas.openxmlformats.org/officeDocument/2006/relationships/image" Target="../media/image89.png"/><Relationship Id="rId81" Type="http://schemas.openxmlformats.org/officeDocument/2006/relationships/image" Target="../media/image92.png"/><Relationship Id="rId86" Type="http://schemas.openxmlformats.org/officeDocument/2006/relationships/image" Target="../media/image98.png"/><Relationship Id="rId94" Type="http://schemas.openxmlformats.org/officeDocument/2006/relationships/image" Target="../media/image145.png"/><Relationship Id="rId99" Type="http://schemas.openxmlformats.org/officeDocument/2006/relationships/image" Target="../media/image49.png"/><Relationship Id="rId101" Type="http://schemas.openxmlformats.org/officeDocument/2006/relationships/image" Target="../media/image51.png"/><Relationship Id="rId122" Type="http://schemas.openxmlformats.org/officeDocument/2006/relationships/image" Target="../media/image72.png"/><Relationship Id="rId130" Type="http://schemas.openxmlformats.org/officeDocument/2006/relationships/image" Target="../media/image29.png"/><Relationship Id="rId135" Type="http://schemas.openxmlformats.org/officeDocument/2006/relationships/image" Target="../media/image150.png"/><Relationship Id="rId143" Type="http://schemas.openxmlformats.org/officeDocument/2006/relationships/image" Target="../media/image158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3" Type="http://schemas.openxmlformats.org/officeDocument/2006/relationships/image" Target="../media/image1.png"/><Relationship Id="rId18" Type="http://schemas.openxmlformats.org/officeDocument/2006/relationships/image" Target="../media/image113.png"/><Relationship Id="rId39" Type="http://schemas.openxmlformats.org/officeDocument/2006/relationships/image" Target="../media/image134.png"/><Relationship Id="rId109" Type="http://schemas.openxmlformats.org/officeDocument/2006/relationships/image" Target="../media/image59.png"/><Relationship Id="rId34" Type="http://schemas.openxmlformats.org/officeDocument/2006/relationships/image" Target="../media/image129.png"/><Relationship Id="rId50" Type="http://schemas.openxmlformats.org/officeDocument/2006/relationships/image" Target="../media/image24.png"/><Relationship Id="rId55" Type="http://schemas.openxmlformats.org/officeDocument/2006/relationships/image" Target="../media/image37.png"/><Relationship Id="rId76" Type="http://schemas.openxmlformats.org/officeDocument/2006/relationships/image" Target="../media/image87.png"/><Relationship Id="rId97" Type="http://schemas.openxmlformats.org/officeDocument/2006/relationships/image" Target="../media/image47.png"/><Relationship Id="rId104" Type="http://schemas.openxmlformats.org/officeDocument/2006/relationships/image" Target="../media/image54.png"/><Relationship Id="rId120" Type="http://schemas.openxmlformats.org/officeDocument/2006/relationships/image" Target="../media/image70.png"/><Relationship Id="rId125" Type="http://schemas.openxmlformats.org/officeDocument/2006/relationships/image" Target="../media/image147.png"/><Relationship Id="rId141" Type="http://schemas.openxmlformats.org/officeDocument/2006/relationships/image" Target="../media/image156.png"/><Relationship Id="rId7" Type="http://schemas.openxmlformats.org/officeDocument/2006/relationships/slideLayout" Target="../slideLayouts/slideLayout18.xml"/><Relationship Id="rId71" Type="http://schemas.openxmlformats.org/officeDocument/2006/relationships/image" Target="../media/image82.png"/><Relationship Id="rId92" Type="http://schemas.openxmlformats.org/officeDocument/2006/relationships/image" Target="../media/image143.png"/><Relationship Id="rId2" Type="http://schemas.openxmlformats.org/officeDocument/2006/relationships/slideLayout" Target="../slideLayouts/slideLayout13.xml"/><Relationship Id="rId29" Type="http://schemas.openxmlformats.org/officeDocument/2006/relationships/image" Target="../media/image124.png"/><Relationship Id="rId24" Type="http://schemas.openxmlformats.org/officeDocument/2006/relationships/image" Target="../media/image119.png"/><Relationship Id="rId40" Type="http://schemas.openxmlformats.org/officeDocument/2006/relationships/image" Target="../media/image135.png"/><Relationship Id="rId45" Type="http://schemas.openxmlformats.org/officeDocument/2006/relationships/image" Target="../media/image139.png"/><Relationship Id="rId66" Type="http://schemas.openxmlformats.org/officeDocument/2006/relationships/image" Target="../media/image77.png"/><Relationship Id="rId87" Type="http://schemas.openxmlformats.org/officeDocument/2006/relationships/image" Target="../media/image99.png"/><Relationship Id="rId110" Type="http://schemas.openxmlformats.org/officeDocument/2006/relationships/image" Target="../media/image60.png"/><Relationship Id="rId115" Type="http://schemas.openxmlformats.org/officeDocument/2006/relationships/image" Target="../media/image65.png"/><Relationship Id="rId131" Type="http://schemas.openxmlformats.org/officeDocument/2006/relationships/image" Target="../media/image30.png"/><Relationship Id="rId136" Type="http://schemas.openxmlformats.org/officeDocument/2006/relationships/image" Target="../media/image151.png"/><Relationship Id="rId61" Type="http://schemas.openxmlformats.org/officeDocument/2006/relationships/image" Target="../media/image43.png"/><Relationship Id="rId82" Type="http://schemas.openxmlformats.org/officeDocument/2006/relationships/image" Target="../media/image94.png"/><Relationship Id="rId19" Type="http://schemas.openxmlformats.org/officeDocument/2006/relationships/image" Target="../media/image114.png"/><Relationship Id="rId14" Type="http://schemas.openxmlformats.org/officeDocument/2006/relationships/image" Target="../media/image109.png"/><Relationship Id="rId30" Type="http://schemas.openxmlformats.org/officeDocument/2006/relationships/image" Target="../media/image125.png"/><Relationship Id="rId35" Type="http://schemas.openxmlformats.org/officeDocument/2006/relationships/image" Target="../media/image130.png"/><Relationship Id="rId56" Type="http://schemas.openxmlformats.org/officeDocument/2006/relationships/image" Target="../media/image38.png"/><Relationship Id="rId77" Type="http://schemas.openxmlformats.org/officeDocument/2006/relationships/image" Target="../media/image88.png"/><Relationship Id="rId100" Type="http://schemas.openxmlformats.org/officeDocument/2006/relationships/image" Target="../media/image50.png"/><Relationship Id="rId105" Type="http://schemas.openxmlformats.org/officeDocument/2006/relationships/image" Target="../media/image55.png"/><Relationship Id="rId126" Type="http://schemas.openxmlformats.org/officeDocument/2006/relationships/image" Target="../media/image148.png"/></Relationships>
</file>

<file path=ppt/slideMasters/_rels/slideMaster3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64.png"/><Relationship Id="rId117" Type="http://schemas.openxmlformats.org/officeDocument/2006/relationships/image" Target="../media/image188.png"/><Relationship Id="rId21" Type="http://schemas.openxmlformats.org/officeDocument/2006/relationships/image" Target="../media/image129.png"/><Relationship Id="rId42" Type="http://schemas.openxmlformats.org/officeDocument/2006/relationships/image" Target="../media/image171.png"/><Relationship Id="rId47" Type="http://schemas.openxmlformats.org/officeDocument/2006/relationships/image" Target="../media/image176.png"/><Relationship Id="rId63" Type="http://schemas.openxmlformats.org/officeDocument/2006/relationships/image" Target="../media/image179.png"/><Relationship Id="rId68" Type="http://schemas.openxmlformats.org/officeDocument/2006/relationships/image" Target="../media/image183.png"/><Relationship Id="rId84" Type="http://schemas.openxmlformats.org/officeDocument/2006/relationships/image" Target="../media/image54.png"/><Relationship Id="rId89" Type="http://schemas.openxmlformats.org/officeDocument/2006/relationships/image" Target="../media/image59.png"/><Relationship Id="rId112" Type="http://schemas.openxmlformats.org/officeDocument/2006/relationships/image" Target="../media/image81.png"/><Relationship Id="rId133" Type="http://schemas.openxmlformats.org/officeDocument/2006/relationships/image" Target="../media/image203.png"/><Relationship Id="rId138" Type="http://schemas.openxmlformats.org/officeDocument/2006/relationships/image" Target="../media/image208.png"/><Relationship Id="rId16" Type="http://schemas.openxmlformats.org/officeDocument/2006/relationships/image" Target="../media/image124.png"/><Relationship Id="rId107" Type="http://schemas.openxmlformats.org/officeDocument/2006/relationships/image" Target="../media/image76.png"/><Relationship Id="rId11" Type="http://schemas.openxmlformats.org/officeDocument/2006/relationships/slideLayout" Target="../slideLayouts/slideLayout33.xml"/><Relationship Id="rId32" Type="http://schemas.openxmlformats.org/officeDocument/2006/relationships/image" Target="../media/image133.png"/><Relationship Id="rId37" Type="http://schemas.openxmlformats.org/officeDocument/2006/relationships/image" Target="../media/image16.png"/><Relationship Id="rId53" Type="http://schemas.openxmlformats.org/officeDocument/2006/relationships/image" Target="../media/image30.png"/><Relationship Id="rId58" Type="http://schemas.openxmlformats.org/officeDocument/2006/relationships/image" Target="../media/image35.png"/><Relationship Id="rId74" Type="http://schemas.openxmlformats.org/officeDocument/2006/relationships/image" Target="../media/image44.png"/><Relationship Id="rId79" Type="http://schemas.openxmlformats.org/officeDocument/2006/relationships/image" Target="../media/image49.png"/><Relationship Id="rId102" Type="http://schemas.openxmlformats.org/officeDocument/2006/relationships/image" Target="../media/image72.png"/><Relationship Id="rId123" Type="http://schemas.openxmlformats.org/officeDocument/2006/relationships/image" Target="../media/image193.png"/><Relationship Id="rId128" Type="http://schemas.openxmlformats.org/officeDocument/2006/relationships/image" Target="../media/image198.png"/><Relationship Id="rId144" Type="http://schemas.openxmlformats.org/officeDocument/2006/relationships/image" Target="../media/image214.png"/><Relationship Id="rId5" Type="http://schemas.openxmlformats.org/officeDocument/2006/relationships/slideLayout" Target="../slideLayouts/slideLayout27.xml"/><Relationship Id="rId90" Type="http://schemas.openxmlformats.org/officeDocument/2006/relationships/image" Target="../media/image60.png"/><Relationship Id="rId95" Type="http://schemas.openxmlformats.org/officeDocument/2006/relationships/image" Target="../media/image65.png"/><Relationship Id="rId22" Type="http://schemas.openxmlformats.org/officeDocument/2006/relationships/image" Target="../media/image160.png"/><Relationship Id="rId27" Type="http://schemas.openxmlformats.org/officeDocument/2006/relationships/image" Target="../media/image165.png"/><Relationship Id="rId43" Type="http://schemas.openxmlformats.org/officeDocument/2006/relationships/image" Target="../media/image172.png"/><Relationship Id="rId48" Type="http://schemas.openxmlformats.org/officeDocument/2006/relationships/image" Target="../media/image177.png"/><Relationship Id="rId64" Type="http://schemas.openxmlformats.org/officeDocument/2006/relationships/image" Target="../media/image180.png"/><Relationship Id="rId69" Type="http://schemas.openxmlformats.org/officeDocument/2006/relationships/image" Target="../media/image184.png"/><Relationship Id="rId113" Type="http://schemas.openxmlformats.org/officeDocument/2006/relationships/image" Target="../media/image82.png"/><Relationship Id="rId118" Type="http://schemas.openxmlformats.org/officeDocument/2006/relationships/image" Target="../media/image189.png"/><Relationship Id="rId134" Type="http://schemas.openxmlformats.org/officeDocument/2006/relationships/image" Target="../media/image204.png"/><Relationship Id="rId139" Type="http://schemas.openxmlformats.org/officeDocument/2006/relationships/image" Target="../media/image209.png"/><Relationship Id="rId80" Type="http://schemas.openxmlformats.org/officeDocument/2006/relationships/image" Target="../media/image50.png"/><Relationship Id="rId85" Type="http://schemas.openxmlformats.org/officeDocument/2006/relationships/image" Target="../media/image55.png"/><Relationship Id="rId3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17" Type="http://schemas.openxmlformats.org/officeDocument/2006/relationships/image" Target="../media/image125.png"/><Relationship Id="rId25" Type="http://schemas.openxmlformats.org/officeDocument/2006/relationships/image" Target="../media/image163.png"/><Relationship Id="rId33" Type="http://schemas.openxmlformats.org/officeDocument/2006/relationships/image" Target="../media/image134.png"/><Relationship Id="rId38" Type="http://schemas.openxmlformats.org/officeDocument/2006/relationships/image" Target="../media/image138.png"/><Relationship Id="rId46" Type="http://schemas.openxmlformats.org/officeDocument/2006/relationships/image" Target="../media/image175.png"/><Relationship Id="rId59" Type="http://schemas.openxmlformats.org/officeDocument/2006/relationships/image" Target="../media/image36.png"/><Relationship Id="rId67" Type="http://schemas.openxmlformats.org/officeDocument/2006/relationships/image" Target="../media/image182.png"/><Relationship Id="rId103" Type="http://schemas.openxmlformats.org/officeDocument/2006/relationships/image" Target="../media/image73.png"/><Relationship Id="rId108" Type="http://schemas.openxmlformats.org/officeDocument/2006/relationships/image" Target="../media/image77.png"/><Relationship Id="rId116" Type="http://schemas.openxmlformats.org/officeDocument/2006/relationships/image" Target="../media/image85.png"/><Relationship Id="rId124" Type="http://schemas.openxmlformats.org/officeDocument/2006/relationships/image" Target="../media/image194.png"/><Relationship Id="rId129" Type="http://schemas.openxmlformats.org/officeDocument/2006/relationships/image" Target="../media/image199.png"/><Relationship Id="rId137" Type="http://schemas.openxmlformats.org/officeDocument/2006/relationships/image" Target="../media/image207.png"/><Relationship Id="rId20" Type="http://schemas.openxmlformats.org/officeDocument/2006/relationships/image" Target="../media/image128.png"/><Relationship Id="rId41" Type="http://schemas.openxmlformats.org/officeDocument/2006/relationships/image" Target="../media/image170.png"/><Relationship Id="rId54" Type="http://schemas.openxmlformats.org/officeDocument/2006/relationships/image" Target="../media/image31.png"/><Relationship Id="rId62" Type="http://schemas.openxmlformats.org/officeDocument/2006/relationships/image" Target="../media/image39.png"/><Relationship Id="rId70" Type="http://schemas.openxmlformats.org/officeDocument/2006/relationships/image" Target="../media/image40.png"/><Relationship Id="rId75" Type="http://schemas.openxmlformats.org/officeDocument/2006/relationships/image" Target="../media/image45.png"/><Relationship Id="rId83" Type="http://schemas.openxmlformats.org/officeDocument/2006/relationships/image" Target="../media/image53.png"/><Relationship Id="rId88" Type="http://schemas.openxmlformats.org/officeDocument/2006/relationships/image" Target="../media/image58.png"/><Relationship Id="rId91" Type="http://schemas.openxmlformats.org/officeDocument/2006/relationships/image" Target="../media/image61.png"/><Relationship Id="rId96" Type="http://schemas.openxmlformats.org/officeDocument/2006/relationships/image" Target="../media/image66.png"/><Relationship Id="rId111" Type="http://schemas.openxmlformats.org/officeDocument/2006/relationships/image" Target="../media/image80.png"/><Relationship Id="rId132" Type="http://schemas.openxmlformats.org/officeDocument/2006/relationships/image" Target="../media/image202.png"/><Relationship Id="rId140" Type="http://schemas.openxmlformats.org/officeDocument/2006/relationships/image" Target="../media/image210.png"/><Relationship Id="rId145" Type="http://schemas.openxmlformats.org/officeDocument/2006/relationships/image" Target="../media/image215.pn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5" Type="http://schemas.openxmlformats.org/officeDocument/2006/relationships/image" Target="../media/image123.png"/><Relationship Id="rId23" Type="http://schemas.openxmlformats.org/officeDocument/2006/relationships/image" Target="../media/image161.png"/><Relationship Id="rId28" Type="http://schemas.openxmlformats.org/officeDocument/2006/relationships/image" Target="../media/image166.png"/><Relationship Id="rId36" Type="http://schemas.openxmlformats.org/officeDocument/2006/relationships/image" Target="../media/image167.png"/><Relationship Id="rId49" Type="http://schemas.openxmlformats.org/officeDocument/2006/relationships/image" Target="../media/image26.png"/><Relationship Id="rId57" Type="http://schemas.openxmlformats.org/officeDocument/2006/relationships/image" Target="../media/image34.png"/><Relationship Id="rId106" Type="http://schemas.openxmlformats.org/officeDocument/2006/relationships/image" Target="../media/image187.png"/><Relationship Id="rId114" Type="http://schemas.openxmlformats.org/officeDocument/2006/relationships/image" Target="../media/image83.png"/><Relationship Id="rId119" Type="http://schemas.openxmlformats.org/officeDocument/2006/relationships/image" Target="../media/image96.png"/><Relationship Id="rId127" Type="http://schemas.openxmlformats.org/officeDocument/2006/relationships/image" Target="../media/image197.png"/><Relationship Id="rId10" Type="http://schemas.openxmlformats.org/officeDocument/2006/relationships/slideLayout" Target="../slideLayouts/slideLayout32.xml"/><Relationship Id="rId31" Type="http://schemas.openxmlformats.org/officeDocument/2006/relationships/image" Target="../media/image132.png"/><Relationship Id="rId44" Type="http://schemas.openxmlformats.org/officeDocument/2006/relationships/image" Target="../media/image173.png"/><Relationship Id="rId52" Type="http://schemas.openxmlformats.org/officeDocument/2006/relationships/image" Target="../media/image29.png"/><Relationship Id="rId60" Type="http://schemas.openxmlformats.org/officeDocument/2006/relationships/image" Target="../media/image37.png"/><Relationship Id="rId65" Type="http://schemas.openxmlformats.org/officeDocument/2006/relationships/image" Target="../media/image142.png"/><Relationship Id="rId73" Type="http://schemas.openxmlformats.org/officeDocument/2006/relationships/image" Target="../media/image43.png"/><Relationship Id="rId78" Type="http://schemas.openxmlformats.org/officeDocument/2006/relationships/image" Target="../media/image48.png"/><Relationship Id="rId81" Type="http://schemas.openxmlformats.org/officeDocument/2006/relationships/image" Target="../media/image51.png"/><Relationship Id="rId86" Type="http://schemas.openxmlformats.org/officeDocument/2006/relationships/image" Target="../media/image56.png"/><Relationship Id="rId94" Type="http://schemas.openxmlformats.org/officeDocument/2006/relationships/image" Target="../media/image64.png"/><Relationship Id="rId99" Type="http://schemas.openxmlformats.org/officeDocument/2006/relationships/image" Target="../media/image69.png"/><Relationship Id="rId101" Type="http://schemas.openxmlformats.org/officeDocument/2006/relationships/image" Target="../media/image71.png"/><Relationship Id="rId122" Type="http://schemas.openxmlformats.org/officeDocument/2006/relationships/image" Target="../media/image192.png"/><Relationship Id="rId130" Type="http://schemas.openxmlformats.org/officeDocument/2006/relationships/image" Target="../media/image200.png"/><Relationship Id="rId135" Type="http://schemas.openxmlformats.org/officeDocument/2006/relationships/image" Target="../media/image205.png"/><Relationship Id="rId143" Type="http://schemas.openxmlformats.org/officeDocument/2006/relationships/image" Target="../media/image213.png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3" Type="http://schemas.openxmlformats.org/officeDocument/2006/relationships/image" Target="../media/image1.png"/><Relationship Id="rId18" Type="http://schemas.openxmlformats.org/officeDocument/2006/relationships/image" Target="../media/image126.png"/><Relationship Id="rId39" Type="http://schemas.openxmlformats.org/officeDocument/2006/relationships/image" Target="../media/image168.png"/><Relationship Id="rId109" Type="http://schemas.openxmlformats.org/officeDocument/2006/relationships/image" Target="../media/image78.png"/><Relationship Id="rId34" Type="http://schemas.openxmlformats.org/officeDocument/2006/relationships/image" Target="../media/image135.png"/><Relationship Id="rId50" Type="http://schemas.openxmlformats.org/officeDocument/2006/relationships/image" Target="../media/image27.png"/><Relationship Id="rId55" Type="http://schemas.openxmlformats.org/officeDocument/2006/relationships/image" Target="../media/image32.png"/><Relationship Id="rId76" Type="http://schemas.openxmlformats.org/officeDocument/2006/relationships/image" Target="../media/image46.png"/><Relationship Id="rId97" Type="http://schemas.openxmlformats.org/officeDocument/2006/relationships/image" Target="../media/image67.png"/><Relationship Id="rId104" Type="http://schemas.openxmlformats.org/officeDocument/2006/relationships/image" Target="../media/image74.png"/><Relationship Id="rId120" Type="http://schemas.openxmlformats.org/officeDocument/2006/relationships/image" Target="../media/image190.png"/><Relationship Id="rId125" Type="http://schemas.openxmlformats.org/officeDocument/2006/relationships/image" Target="../media/image195.png"/><Relationship Id="rId141" Type="http://schemas.openxmlformats.org/officeDocument/2006/relationships/image" Target="../media/image211.png"/><Relationship Id="rId146" Type="http://schemas.openxmlformats.org/officeDocument/2006/relationships/image" Target="../media/image216.png"/><Relationship Id="rId7" Type="http://schemas.openxmlformats.org/officeDocument/2006/relationships/slideLayout" Target="../slideLayouts/slideLayout29.xml"/><Relationship Id="rId71" Type="http://schemas.openxmlformats.org/officeDocument/2006/relationships/image" Target="../media/image185.png"/><Relationship Id="rId92" Type="http://schemas.openxmlformats.org/officeDocument/2006/relationships/image" Target="../media/image62.png"/><Relationship Id="rId2" Type="http://schemas.openxmlformats.org/officeDocument/2006/relationships/slideLayout" Target="../slideLayouts/slideLayout24.xml"/><Relationship Id="rId29" Type="http://schemas.openxmlformats.org/officeDocument/2006/relationships/image" Target="../media/image130.png"/><Relationship Id="rId24" Type="http://schemas.openxmlformats.org/officeDocument/2006/relationships/image" Target="../media/image162.png"/><Relationship Id="rId40" Type="http://schemas.openxmlformats.org/officeDocument/2006/relationships/image" Target="../media/image169.png"/><Relationship Id="rId45" Type="http://schemas.openxmlformats.org/officeDocument/2006/relationships/image" Target="../media/image174.png"/><Relationship Id="rId66" Type="http://schemas.openxmlformats.org/officeDocument/2006/relationships/image" Target="../media/image181.png"/><Relationship Id="rId87" Type="http://schemas.openxmlformats.org/officeDocument/2006/relationships/image" Target="../media/image57.png"/><Relationship Id="rId110" Type="http://schemas.openxmlformats.org/officeDocument/2006/relationships/image" Target="../media/image79.png"/><Relationship Id="rId115" Type="http://schemas.openxmlformats.org/officeDocument/2006/relationships/image" Target="../media/image84.png"/><Relationship Id="rId131" Type="http://schemas.openxmlformats.org/officeDocument/2006/relationships/image" Target="../media/image201.png"/><Relationship Id="rId136" Type="http://schemas.openxmlformats.org/officeDocument/2006/relationships/image" Target="../media/image206.png"/><Relationship Id="rId61" Type="http://schemas.openxmlformats.org/officeDocument/2006/relationships/image" Target="../media/image38.png"/><Relationship Id="rId82" Type="http://schemas.openxmlformats.org/officeDocument/2006/relationships/image" Target="../media/image52.png"/><Relationship Id="rId19" Type="http://schemas.openxmlformats.org/officeDocument/2006/relationships/image" Target="../media/image127.png"/><Relationship Id="rId14" Type="http://schemas.openxmlformats.org/officeDocument/2006/relationships/image" Target="../media/image159.png"/><Relationship Id="rId30" Type="http://schemas.openxmlformats.org/officeDocument/2006/relationships/image" Target="../media/image131.png"/><Relationship Id="rId35" Type="http://schemas.openxmlformats.org/officeDocument/2006/relationships/image" Target="../media/image136.png"/><Relationship Id="rId56" Type="http://schemas.openxmlformats.org/officeDocument/2006/relationships/image" Target="../media/image178.png"/><Relationship Id="rId77" Type="http://schemas.openxmlformats.org/officeDocument/2006/relationships/image" Target="../media/image47.png"/><Relationship Id="rId100" Type="http://schemas.openxmlformats.org/officeDocument/2006/relationships/image" Target="../media/image70.png"/><Relationship Id="rId105" Type="http://schemas.openxmlformats.org/officeDocument/2006/relationships/image" Target="../media/image186.png"/><Relationship Id="rId126" Type="http://schemas.openxmlformats.org/officeDocument/2006/relationships/image" Target="../media/image196.png"/><Relationship Id="rId147" Type="http://schemas.openxmlformats.org/officeDocument/2006/relationships/image" Target="../media/image217.png"/><Relationship Id="rId8" Type="http://schemas.openxmlformats.org/officeDocument/2006/relationships/slideLayout" Target="../slideLayouts/slideLayout30.xml"/><Relationship Id="rId51" Type="http://schemas.openxmlformats.org/officeDocument/2006/relationships/image" Target="../media/image28.png"/><Relationship Id="rId72" Type="http://schemas.openxmlformats.org/officeDocument/2006/relationships/image" Target="../media/image42.png"/><Relationship Id="rId93" Type="http://schemas.openxmlformats.org/officeDocument/2006/relationships/image" Target="../media/image63.png"/><Relationship Id="rId98" Type="http://schemas.openxmlformats.org/officeDocument/2006/relationships/image" Target="../media/image68.png"/><Relationship Id="rId121" Type="http://schemas.openxmlformats.org/officeDocument/2006/relationships/image" Target="../media/image191.png"/><Relationship Id="rId142" Type="http://schemas.openxmlformats.org/officeDocument/2006/relationships/image" Target="../media/image21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任意多边形 6"/>
          <p:cNvSpPr/>
          <p:nvPr userDrawn="1"/>
        </p:nvSpPr>
        <p:spPr>
          <a:xfrm>
            <a:off x="-4762" y="3757613"/>
            <a:ext cx="12272962" cy="20256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076663" y="52274"/>
              </a:cxn>
              <a:cxn ang="0">
                <a:pos x="9028086" y="470474"/>
              </a:cxn>
              <a:cxn ang="0">
                <a:pos x="12246795" y="627298"/>
              </a:cxn>
              <a:cxn ang="0">
                <a:pos x="12272963" y="2012582"/>
              </a:cxn>
              <a:cxn ang="0">
                <a:pos x="39253" y="2025650"/>
              </a:cxn>
              <a:cxn ang="0">
                <a:pos x="0" y="0"/>
              </a:cxn>
            </a:cxnLst>
            <a:rect l="0" t="0" r="0" b="0"/>
            <a:pathLst>
              <a:path w="12252960" h="2024743">
                <a:moveTo>
                  <a:pt x="0" y="0"/>
                </a:moveTo>
                <a:lnTo>
                  <a:pt x="5068389" y="52251"/>
                </a:lnTo>
                <a:cubicBezTo>
                  <a:pt x="6570618" y="130628"/>
                  <a:pt x="7820298" y="374469"/>
                  <a:pt x="9013372" y="470263"/>
                </a:cubicBezTo>
                <a:lnTo>
                  <a:pt x="12226835" y="627017"/>
                </a:lnTo>
                <a:lnTo>
                  <a:pt x="12252960" y="2011681"/>
                </a:lnTo>
                <a:lnTo>
                  <a:pt x="39189" y="2024743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FFF2CC">
                  <a:alpha val="100000"/>
                </a:srgbClr>
              </a:gs>
              <a:gs pos="3000">
                <a:srgbClr val="FFF2CC">
                  <a:alpha val="100000"/>
                </a:srgbClr>
              </a:gs>
              <a:gs pos="100000">
                <a:srgbClr val="FFC000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027" name="Group 3"/>
          <p:cNvGrpSpPr/>
          <p:nvPr userDrawn="1"/>
        </p:nvGrpSpPr>
        <p:grpSpPr>
          <a:xfrm rot="10053532">
            <a:off x="10194925" y="119063"/>
            <a:ext cx="1192213" cy="806450"/>
            <a:chOff x="0" y="0"/>
            <a:chExt cx="4044461" cy="2497015"/>
          </a:xfrm>
        </p:grpSpPr>
        <p:grpSp>
          <p:nvGrpSpPr>
            <p:cNvPr id="1028" name="Group 4"/>
            <p:cNvGrpSpPr/>
            <p:nvPr/>
          </p:nvGrpSpPr>
          <p:grpSpPr>
            <a:xfrm rot="-10053532">
              <a:off x="699857" y="-136675"/>
              <a:ext cx="2543647" cy="1906382"/>
              <a:chOff x="0" y="0"/>
              <a:chExt cx="749808" cy="615696"/>
            </a:xfrm>
          </p:grpSpPr>
          <p:pic>
            <p:nvPicPr>
              <p:cNvPr id="1029" name="云形 8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0" y="0"/>
                <a:ext cx="749808" cy="61569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852" name="Text Box 6"/>
              <p:cNvSpPr txBox="1">
                <a:spLocks noChangeArrowheads="1"/>
              </p:cNvSpPr>
              <p:nvPr/>
            </p:nvSpPr>
            <p:spPr bwMode="auto">
              <a:xfrm rot="10053531">
                <a:off x="158052" y="106553"/>
                <a:ext cx="485775" cy="368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031" name="Group 7"/>
            <p:cNvGrpSpPr/>
            <p:nvPr/>
          </p:nvGrpSpPr>
          <p:grpSpPr>
            <a:xfrm rot="-10053532">
              <a:off x="467163" y="222150"/>
              <a:ext cx="2543647" cy="1887507"/>
              <a:chOff x="0" y="0"/>
              <a:chExt cx="749808" cy="609600"/>
            </a:xfrm>
          </p:grpSpPr>
          <p:pic>
            <p:nvPicPr>
              <p:cNvPr id="1032" name="云形 9"/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0" y="0"/>
                <a:ext cx="749808" cy="6096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850" name="Text Box 9"/>
              <p:cNvSpPr txBox="1">
                <a:spLocks noChangeArrowheads="1"/>
              </p:cNvSpPr>
              <p:nvPr/>
            </p:nvSpPr>
            <p:spPr bwMode="auto">
              <a:xfrm rot="10053531">
                <a:off x="163005" y="109411"/>
                <a:ext cx="482600" cy="366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034" name="Group 10"/>
            <p:cNvGrpSpPr/>
            <p:nvPr/>
          </p:nvGrpSpPr>
          <p:grpSpPr>
            <a:xfrm rot="-10053532">
              <a:off x="1512381" y="181567"/>
              <a:ext cx="2543647" cy="1906382"/>
              <a:chOff x="0" y="0"/>
              <a:chExt cx="749808" cy="615696"/>
            </a:xfrm>
          </p:grpSpPr>
          <p:pic>
            <p:nvPicPr>
              <p:cNvPr id="1035" name="云形 10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0" y="0"/>
                <a:ext cx="749808" cy="61569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" name="Text Box 12"/>
              <p:cNvSpPr txBox="1">
                <a:spLocks noChangeArrowheads="1"/>
              </p:cNvSpPr>
              <p:nvPr/>
            </p:nvSpPr>
            <p:spPr bwMode="auto">
              <a:xfrm rot="10053531">
                <a:off x="163259" y="106109"/>
                <a:ext cx="487362" cy="368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037" name="Group 13"/>
            <p:cNvGrpSpPr/>
            <p:nvPr/>
          </p:nvGrpSpPr>
          <p:grpSpPr>
            <a:xfrm rot="-10053532">
              <a:off x="1182733" y="231163"/>
              <a:ext cx="2543647" cy="1906382"/>
              <a:chOff x="0" y="0"/>
              <a:chExt cx="749808" cy="615696"/>
            </a:xfrm>
          </p:grpSpPr>
          <p:pic>
            <p:nvPicPr>
              <p:cNvPr id="1038" name="云形 11"/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0" y="0"/>
                <a:ext cx="749808" cy="61569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" name="Text Box 15"/>
              <p:cNvSpPr txBox="1">
                <a:spLocks noChangeArrowheads="1"/>
              </p:cNvSpPr>
              <p:nvPr/>
            </p:nvSpPr>
            <p:spPr bwMode="auto">
              <a:xfrm rot="10053531">
                <a:off x="157544" y="104585"/>
                <a:ext cx="487362" cy="366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040" name="Group 16"/>
            <p:cNvGrpSpPr/>
            <p:nvPr/>
          </p:nvGrpSpPr>
          <p:grpSpPr>
            <a:xfrm rot="-10053532">
              <a:off x="7292" y="187764"/>
              <a:ext cx="2543647" cy="1906382"/>
              <a:chOff x="0" y="0"/>
              <a:chExt cx="749808" cy="615696"/>
            </a:xfrm>
          </p:grpSpPr>
          <p:pic>
            <p:nvPicPr>
              <p:cNvPr id="1041" name="云形 12"/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0" y="0"/>
                <a:ext cx="749808" cy="61569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844" name="Text Box 18"/>
              <p:cNvSpPr txBox="1">
                <a:spLocks noChangeArrowheads="1"/>
              </p:cNvSpPr>
              <p:nvPr/>
            </p:nvSpPr>
            <p:spPr bwMode="auto">
              <a:xfrm rot="10053531">
                <a:off x="154305" y="105220"/>
                <a:ext cx="492125" cy="368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043" name="Group 19"/>
            <p:cNvGrpSpPr/>
            <p:nvPr/>
          </p:nvGrpSpPr>
          <p:grpSpPr>
            <a:xfrm rot="-10053532">
              <a:off x="1169368" y="286458"/>
              <a:ext cx="2543647" cy="1906382"/>
              <a:chOff x="0" y="0"/>
              <a:chExt cx="749808" cy="615696"/>
            </a:xfrm>
          </p:grpSpPr>
          <p:pic>
            <p:nvPicPr>
              <p:cNvPr id="1044" name="云形 13"/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0" y="0"/>
                <a:ext cx="749808" cy="61569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7" name="Text Box 21"/>
              <p:cNvSpPr txBox="1">
                <a:spLocks noChangeArrowheads="1"/>
              </p:cNvSpPr>
              <p:nvPr/>
            </p:nvSpPr>
            <p:spPr bwMode="auto">
              <a:xfrm rot="10053531">
                <a:off x="163894" y="106998"/>
                <a:ext cx="487362" cy="3730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046" name="Group 22"/>
            <p:cNvGrpSpPr/>
            <p:nvPr/>
          </p:nvGrpSpPr>
          <p:grpSpPr>
            <a:xfrm rot="-10053532">
              <a:off x="476803" y="610898"/>
              <a:ext cx="2543647" cy="1906382"/>
              <a:chOff x="0" y="0"/>
              <a:chExt cx="749808" cy="615696"/>
            </a:xfrm>
          </p:grpSpPr>
          <p:pic>
            <p:nvPicPr>
              <p:cNvPr id="1047" name="云形 14"/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0" y="0"/>
                <a:ext cx="749808" cy="61569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8" name="Text Box 24"/>
              <p:cNvSpPr txBox="1">
                <a:spLocks noChangeArrowheads="1"/>
              </p:cNvSpPr>
              <p:nvPr/>
            </p:nvSpPr>
            <p:spPr bwMode="auto">
              <a:xfrm rot="10053531">
                <a:off x="164910" y="110427"/>
                <a:ext cx="487362" cy="368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049" name="Group 25"/>
          <p:cNvGrpSpPr/>
          <p:nvPr userDrawn="1"/>
        </p:nvGrpSpPr>
        <p:grpSpPr>
          <a:xfrm>
            <a:off x="10821988" y="111125"/>
            <a:ext cx="1192212" cy="806450"/>
            <a:chOff x="0" y="0"/>
            <a:chExt cx="4044461" cy="2497015"/>
          </a:xfrm>
        </p:grpSpPr>
        <p:grpSp>
          <p:nvGrpSpPr>
            <p:cNvPr id="1050" name="Group 26"/>
            <p:cNvGrpSpPr/>
            <p:nvPr/>
          </p:nvGrpSpPr>
          <p:grpSpPr>
            <a:xfrm>
              <a:off x="677055" y="-23201"/>
              <a:ext cx="2585009" cy="1793132"/>
              <a:chOff x="0" y="0"/>
              <a:chExt cx="762000" cy="579120"/>
            </a:xfrm>
          </p:grpSpPr>
          <p:pic>
            <p:nvPicPr>
              <p:cNvPr id="1051" name="云形 16"/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0" y="0"/>
                <a:ext cx="762000" cy="5791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9" name="Text Box 28"/>
              <p:cNvSpPr txBox="1">
                <a:spLocks noChangeArrowheads="1"/>
              </p:cNvSpPr>
              <p:nvPr/>
            </p:nvSpPr>
            <p:spPr bwMode="auto">
              <a:xfrm>
                <a:off x="111570" y="91631"/>
                <a:ext cx="487362" cy="368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053" name="Group 29"/>
            <p:cNvGrpSpPr/>
            <p:nvPr/>
          </p:nvGrpSpPr>
          <p:grpSpPr>
            <a:xfrm>
              <a:off x="449575" y="335426"/>
              <a:ext cx="2564329" cy="1774257"/>
              <a:chOff x="0" y="0"/>
              <a:chExt cx="755904" cy="573024"/>
            </a:xfrm>
          </p:grpSpPr>
          <p:pic>
            <p:nvPicPr>
              <p:cNvPr id="1054" name="云形 17"/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0" y="0"/>
                <a:ext cx="755904" cy="57302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829" name="Text Box 31"/>
              <p:cNvSpPr txBox="1">
                <a:spLocks noChangeArrowheads="1"/>
              </p:cNvSpPr>
              <p:nvPr/>
            </p:nvSpPr>
            <p:spPr bwMode="auto">
              <a:xfrm>
                <a:off x="108776" y="90107"/>
                <a:ext cx="487362" cy="368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056" name="Group 32"/>
            <p:cNvGrpSpPr/>
            <p:nvPr/>
          </p:nvGrpSpPr>
          <p:grpSpPr>
            <a:xfrm>
              <a:off x="1483578" y="297676"/>
              <a:ext cx="2585009" cy="1793132"/>
              <a:chOff x="0" y="0"/>
              <a:chExt cx="762000" cy="579120"/>
            </a:xfrm>
          </p:grpSpPr>
          <p:pic>
            <p:nvPicPr>
              <p:cNvPr id="1057" name="云形 18"/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0" y="0"/>
                <a:ext cx="762000" cy="5791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0" name="Text Box 34"/>
              <p:cNvSpPr txBox="1">
                <a:spLocks noChangeArrowheads="1"/>
              </p:cNvSpPr>
              <p:nvPr/>
            </p:nvSpPr>
            <p:spPr bwMode="auto">
              <a:xfrm>
                <a:off x="110363" y="91186"/>
                <a:ext cx="487363" cy="3667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059" name="Group 35"/>
            <p:cNvGrpSpPr/>
            <p:nvPr/>
          </p:nvGrpSpPr>
          <p:grpSpPr>
            <a:xfrm>
              <a:off x="1173377" y="354301"/>
              <a:ext cx="2564329" cy="1793132"/>
              <a:chOff x="0" y="0"/>
              <a:chExt cx="755904" cy="579120"/>
            </a:xfrm>
          </p:grpSpPr>
          <p:pic>
            <p:nvPicPr>
              <p:cNvPr id="1060" name="云形 19"/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0" y="0"/>
                <a:ext cx="755904" cy="5791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1" name="Text Box 37"/>
              <p:cNvSpPr txBox="1">
                <a:spLocks noChangeArrowheads="1"/>
              </p:cNvSpPr>
              <p:nvPr/>
            </p:nvSpPr>
            <p:spPr bwMode="auto">
              <a:xfrm>
                <a:off x="106553" y="91948"/>
                <a:ext cx="487363" cy="368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062" name="Group 38"/>
            <p:cNvGrpSpPr/>
            <p:nvPr/>
          </p:nvGrpSpPr>
          <p:grpSpPr>
            <a:xfrm>
              <a:off x="-26067" y="316551"/>
              <a:ext cx="2585009" cy="1774257"/>
              <a:chOff x="0" y="0"/>
              <a:chExt cx="762000" cy="573024"/>
            </a:xfrm>
          </p:grpSpPr>
          <p:pic>
            <p:nvPicPr>
              <p:cNvPr id="1063" name="云形 20"/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0" y="0"/>
                <a:ext cx="762000" cy="57302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2" name="Text Box 40"/>
              <p:cNvSpPr txBox="1">
                <a:spLocks noChangeArrowheads="1"/>
              </p:cNvSpPr>
              <p:nvPr/>
            </p:nvSpPr>
            <p:spPr bwMode="auto">
              <a:xfrm>
                <a:off x="110871" y="88265"/>
                <a:ext cx="487363" cy="368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065" name="Group 41"/>
            <p:cNvGrpSpPr/>
            <p:nvPr/>
          </p:nvGrpSpPr>
          <p:grpSpPr>
            <a:xfrm>
              <a:off x="1152697" y="410926"/>
              <a:ext cx="2564329" cy="1774257"/>
              <a:chOff x="0" y="0"/>
              <a:chExt cx="755904" cy="573024"/>
            </a:xfrm>
          </p:grpSpPr>
          <p:pic>
            <p:nvPicPr>
              <p:cNvPr id="1066" name="云形 21"/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0" y="0"/>
                <a:ext cx="755904" cy="57302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821" name="Text Box 43"/>
              <p:cNvSpPr txBox="1">
                <a:spLocks noChangeArrowheads="1"/>
              </p:cNvSpPr>
              <p:nvPr/>
            </p:nvSpPr>
            <p:spPr bwMode="auto">
              <a:xfrm>
                <a:off x="107887" y="89535"/>
                <a:ext cx="487362" cy="368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068" name="Group 44"/>
            <p:cNvGrpSpPr/>
            <p:nvPr/>
          </p:nvGrpSpPr>
          <p:grpSpPr>
            <a:xfrm>
              <a:off x="449575" y="731802"/>
              <a:ext cx="2564329" cy="1793132"/>
              <a:chOff x="0" y="0"/>
              <a:chExt cx="755904" cy="579120"/>
            </a:xfrm>
          </p:grpSpPr>
          <p:pic>
            <p:nvPicPr>
              <p:cNvPr id="1069" name="云形 22"/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0" y="0"/>
                <a:ext cx="755904" cy="5791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3" name="Text Box 46"/>
              <p:cNvSpPr txBox="1">
                <a:spLocks noChangeArrowheads="1"/>
              </p:cNvSpPr>
              <p:nvPr/>
            </p:nvSpPr>
            <p:spPr bwMode="auto">
              <a:xfrm>
                <a:off x="108776" y="90678"/>
                <a:ext cx="487362" cy="368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pic>
        <p:nvPicPr>
          <p:cNvPr id="1071" name="组合 23"/>
          <p:cNvPicPr/>
          <p:nvPr userDrawn="1"/>
        </p:nvPicPr>
        <p:blipFill>
          <a:blip r:embed="rId25"/>
          <a:stretch>
            <a:fillRect/>
          </a:stretch>
        </p:blipFill>
        <p:spPr>
          <a:xfrm>
            <a:off x="1566863" y="688975"/>
            <a:ext cx="1347787" cy="396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2" name="组合 29"/>
          <p:cNvPicPr/>
          <p:nvPr userDrawn="1"/>
        </p:nvPicPr>
        <p:blipFill>
          <a:blip r:embed="rId26"/>
          <a:stretch>
            <a:fillRect/>
          </a:stretch>
        </p:blipFill>
        <p:spPr>
          <a:xfrm>
            <a:off x="3663950" y="317500"/>
            <a:ext cx="901700" cy="511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3" name="组合 35"/>
          <p:cNvPicPr/>
          <p:nvPr userDrawn="1"/>
        </p:nvPicPr>
        <p:blipFill>
          <a:blip r:embed="rId27"/>
          <a:stretch>
            <a:fillRect/>
          </a:stretch>
        </p:blipFill>
        <p:spPr>
          <a:xfrm>
            <a:off x="8882063" y="549275"/>
            <a:ext cx="908050" cy="511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4" name="组合 36"/>
          <p:cNvPicPr/>
          <p:nvPr userDrawn="1"/>
        </p:nvPicPr>
        <p:blipFill>
          <a:blip r:embed="rId28"/>
          <a:stretch>
            <a:fillRect/>
          </a:stretch>
        </p:blipFill>
        <p:spPr>
          <a:xfrm>
            <a:off x="11296650" y="3213100"/>
            <a:ext cx="901700" cy="50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5" name="组合 42"/>
          <p:cNvPicPr/>
          <p:nvPr userDrawn="1"/>
        </p:nvPicPr>
        <p:blipFill>
          <a:blip r:embed="rId29"/>
          <a:stretch>
            <a:fillRect/>
          </a:stretch>
        </p:blipFill>
        <p:spPr>
          <a:xfrm>
            <a:off x="10996613" y="2571750"/>
            <a:ext cx="903287" cy="512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6" name="组合 48"/>
          <p:cNvPicPr/>
          <p:nvPr userDrawn="1"/>
        </p:nvPicPr>
        <p:blipFill>
          <a:blip r:embed="rId30"/>
          <a:stretch>
            <a:fillRect/>
          </a:stretch>
        </p:blipFill>
        <p:spPr>
          <a:xfrm>
            <a:off x="311150" y="2200275"/>
            <a:ext cx="1352550" cy="390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7" name="组合 54"/>
          <p:cNvPicPr/>
          <p:nvPr userDrawn="1"/>
        </p:nvPicPr>
        <p:blipFill>
          <a:blip r:embed="rId31"/>
          <a:stretch>
            <a:fillRect/>
          </a:stretch>
        </p:blipFill>
        <p:spPr>
          <a:xfrm>
            <a:off x="1377950" y="1249363"/>
            <a:ext cx="901700" cy="5127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78" name="Group 54"/>
          <p:cNvGrpSpPr/>
          <p:nvPr userDrawn="1"/>
        </p:nvGrpSpPr>
        <p:grpSpPr>
          <a:xfrm>
            <a:off x="3773488" y="2273300"/>
            <a:ext cx="482600" cy="503238"/>
            <a:chOff x="0" y="0"/>
            <a:chExt cx="750277" cy="780485"/>
          </a:xfrm>
        </p:grpSpPr>
        <p:grpSp>
          <p:nvGrpSpPr>
            <p:cNvPr id="1079" name="Group 55"/>
            <p:cNvGrpSpPr/>
            <p:nvPr/>
          </p:nvGrpSpPr>
          <p:grpSpPr>
            <a:xfrm>
              <a:off x="47286" y="10242"/>
              <a:ext cx="369610" cy="397087"/>
              <a:chOff x="0" y="0"/>
              <a:chExt cx="237744" cy="256032"/>
            </a:xfrm>
          </p:grpSpPr>
          <p:pic>
            <p:nvPicPr>
              <p:cNvPr id="1080" name="椭圆 66"/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0" y="0"/>
                <a:ext cx="237744" cy="2560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" name="Text Box 57"/>
              <p:cNvSpPr txBox="1">
                <a:spLocks noChangeArrowheads="1"/>
              </p:cNvSpPr>
              <p:nvPr/>
            </p:nvSpPr>
            <p:spPr bwMode="auto">
              <a:xfrm rot="2405652">
                <a:off x="53721" y="33084"/>
                <a:ext cx="131763" cy="1889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082" name="Group 58"/>
            <p:cNvGrpSpPr/>
            <p:nvPr/>
          </p:nvGrpSpPr>
          <p:grpSpPr>
            <a:xfrm>
              <a:off x="-9577" y="10242"/>
              <a:ext cx="767652" cy="765810"/>
              <a:chOff x="0" y="0"/>
              <a:chExt cx="493776" cy="493776"/>
            </a:xfrm>
          </p:grpSpPr>
          <p:pic>
            <p:nvPicPr>
              <p:cNvPr id="1083" name="椭圆 67"/>
              <p:cNvPicPr/>
              <p:nvPr/>
            </p:nvPicPr>
            <p:blipFill>
              <a:blip r:embed="rId33"/>
              <a:stretch>
                <a:fillRect/>
              </a:stretch>
            </p:blipFill>
            <p:spPr>
              <a:xfrm>
                <a:off x="0" y="0"/>
                <a:ext cx="493776" cy="4937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" name="Text Box 60"/>
              <p:cNvSpPr txBox="1">
                <a:spLocks noChangeArrowheads="1"/>
              </p:cNvSpPr>
              <p:nvPr/>
            </p:nvSpPr>
            <p:spPr bwMode="auto">
              <a:xfrm>
                <a:off x="76010" y="74359"/>
                <a:ext cx="341312" cy="342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085" name="Group 61"/>
            <p:cNvGrpSpPr/>
            <p:nvPr/>
          </p:nvGrpSpPr>
          <p:grpSpPr>
            <a:xfrm>
              <a:off x="9378" y="95332"/>
              <a:ext cx="293793" cy="548358"/>
              <a:chOff x="0" y="0"/>
              <a:chExt cx="188976" cy="353568"/>
            </a:xfrm>
          </p:grpSpPr>
          <p:pic>
            <p:nvPicPr>
              <p:cNvPr id="1086" name="新月形 68"/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0" y="0"/>
                <a:ext cx="188976" cy="3535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806" name="Text Box 63"/>
              <p:cNvSpPr txBox="1">
                <a:spLocks noChangeArrowheads="1"/>
              </p:cNvSpPr>
              <p:nvPr/>
            </p:nvSpPr>
            <p:spPr bwMode="auto">
              <a:xfrm rot="451601">
                <a:off x="20955" y="98870"/>
                <a:ext cx="22225" cy="120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088" name="Group 64"/>
            <p:cNvGrpSpPr/>
            <p:nvPr/>
          </p:nvGrpSpPr>
          <p:grpSpPr>
            <a:xfrm>
              <a:off x="426374" y="331693"/>
              <a:ext cx="312747" cy="397087"/>
              <a:chOff x="0" y="0"/>
              <a:chExt cx="201168" cy="256032"/>
            </a:xfrm>
          </p:grpSpPr>
          <p:pic>
            <p:nvPicPr>
              <p:cNvPr id="1089" name="新月形 69"/>
              <p:cNvPicPr/>
              <p:nvPr/>
            </p:nvPicPr>
            <p:blipFill>
              <a:blip r:embed="rId35"/>
              <a:stretch>
                <a:fillRect/>
              </a:stretch>
            </p:blipFill>
            <p:spPr>
              <a:xfrm>
                <a:off x="0" y="0"/>
                <a:ext cx="201168" cy="2560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8" name="Text Box 66"/>
              <p:cNvSpPr txBox="1">
                <a:spLocks noChangeArrowheads="1"/>
              </p:cNvSpPr>
              <p:nvPr/>
            </p:nvSpPr>
            <p:spPr bwMode="auto">
              <a:xfrm rot="2093055">
                <a:off x="141669" y="113157"/>
                <a:ext cx="12700" cy="1000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091" name="Group 67"/>
            <p:cNvGrpSpPr/>
            <p:nvPr/>
          </p:nvGrpSpPr>
          <p:grpSpPr>
            <a:xfrm>
              <a:off x="170490" y="95332"/>
              <a:ext cx="236930" cy="255270"/>
              <a:chOff x="0" y="0"/>
              <a:chExt cx="152400" cy="164592"/>
            </a:xfrm>
          </p:grpSpPr>
          <p:pic>
            <p:nvPicPr>
              <p:cNvPr id="1092" name="新月形 70"/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0" y="0"/>
                <a:ext cx="152400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9" name="Text Box 69"/>
              <p:cNvSpPr txBox="1">
                <a:spLocks noChangeArrowheads="1"/>
              </p:cNvSpPr>
              <p:nvPr/>
            </p:nvSpPr>
            <p:spPr bwMode="auto">
              <a:xfrm rot="2405652">
                <a:off x="42736" y="8382"/>
                <a:ext cx="38100" cy="1190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094" name="Group 70"/>
            <p:cNvGrpSpPr/>
            <p:nvPr/>
          </p:nvGrpSpPr>
          <p:grpSpPr>
            <a:xfrm>
              <a:off x="142058" y="265512"/>
              <a:ext cx="227452" cy="255270"/>
              <a:chOff x="0" y="0"/>
              <a:chExt cx="146304" cy="164592"/>
            </a:xfrm>
          </p:grpSpPr>
          <p:pic>
            <p:nvPicPr>
              <p:cNvPr id="1095" name="新月形 71"/>
              <p:cNvPicPr/>
              <p:nvPr/>
            </p:nvPicPr>
            <p:blipFill>
              <a:blip r:embed="rId37"/>
              <a:stretch>
                <a:fillRect/>
              </a:stretch>
            </p:blipFill>
            <p:spPr>
              <a:xfrm>
                <a:off x="0" y="0"/>
                <a:ext cx="146304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" name="Text Box 72"/>
              <p:cNvSpPr txBox="1">
                <a:spLocks noChangeArrowheads="1"/>
              </p:cNvSpPr>
              <p:nvPr/>
            </p:nvSpPr>
            <p:spPr bwMode="auto">
              <a:xfrm rot="2405652">
                <a:off x="40386" y="6604"/>
                <a:ext cx="38100" cy="120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pic>
        <p:nvPicPr>
          <p:cNvPr id="1097" name="组合 67"/>
          <p:cNvPicPr/>
          <p:nvPr userDrawn="1"/>
        </p:nvPicPr>
        <p:blipFill>
          <a:blip r:embed="rId38"/>
          <a:stretch>
            <a:fillRect/>
          </a:stretch>
        </p:blipFill>
        <p:spPr>
          <a:xfrm>
            <a:off x="1047750" y="360363"/>
            <a:ext cx="495300" cy="4984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98" name="Group 74"/>
          <p:cNvGrpSpPr/>
          <p:nvPr userDrawn="1"/>
        </p:nvGrpSpPr>
        <p:grpSpPr>
          <a:xfrm>
            <a:off x="-161925" y="957263"/>
            <a:ext cx="482600" cy="503237"/>
            <a:chOff x="0" y="0"/>
            <a:chExt cx="750277" cy="780485"/>
          </a:xfrm>
        </p:grpSpPr>
        <p:grpSp>
          <p:nvGrpSpPr>
            <p:cNvPr id="1099" name="Group 75"/>
            <p:cNvGrpSpPr/>
            <p:nvPr/>
          </p:nvGrpSpPr>
          <p:grpSpPr>
            <a:xfrm>
              <a:off x="45559" y="18613"/>
              <a:ext cx="368398" cy="387633"/>
              <a:chOff x="0" y="0"/>
              <a:chExt cx="237744" cy="249936"/>
            </a:xfrm>
          </p:grpSpPr>
          <p:pic>
            <p:nvPicPr>
              <p:cNvPr id="1100" name="椭圆 80"/>
              <p:cNvPicPr/>
              <p:nvPr/>
            </p:nvPicPr>
            <p:blipFill>
              <a:blip r:embed="rId39"/>
              <a:stretch>
                <a:fillRect/>
              </a:stretch>
            </p:blipFill>
            <p:spPr>
              <a:xfrm>
                <a:off x="0" y="0"/>
                <a:ext cx="237744" cy="2499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" name="Text Box 77"/>
              <p:cNvSpPr txBox="1">
                <a:spLocks noChangeArrowheads="1"/>
              </p:cNvSpPr>
              <p:nvPr/>
            </p:nvSpPr>
            <p:spPr bwMode="auto">
              <a:xfrm rot="2405652">
                <a:off x="55012" y="27686"/>
                <a:ext cx="132197" cy="1905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102" name="Group 78"/>
            <p:cNvGrpSpPr/>
            <p:nvPr/>
          </p:nvGrpSpPr>
          <p:grpSpPr>
            <a:xfrm>
              <a:off x="-11118" y="9158"/>
              <a:ext cx="774580" cy="765812"/>
              <a:chOff x="0" y="0"/>
              <a:chExt cx="499872" cy="493776"/>
            </a:xfrm>
          </p:grpSpPr>
          <p:pic>
            <p:nvPicPr>
              <p:cNvPr id="1103" name="椭圆 81"/>
              <p:cNvPicPr/>
              <p:nvPr/>
            </p:nvPicPr>
            <p:blipFill>
              <a:blip r:embed="rId40"/>
              <a:stretch>
                <a:fillRect/>
              </a:stretch>
            </p:blipFill>
            <p:spPr>
              <a:xfrm>
                <a:off x="0" y="0"/>
                <a:ext cx="499872" cy="4937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Text Box 80"/>
              <p:cNvSpPr txBox="1">
                <a:spLocks noChangeArrowheads="1"/>
              </p:cNvSpPr>
              <p:nvPr/>
            </p:nvSpPr>
            <p:spPr bwMode="auto">
              <a:xfrm>
                <a:off x="77254" y="76645"/>
                <a:ext cx="342436" cy="3413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105" name="Group 81"/>
            <p:cNvGrpSpPr/>
            <p:nvPr/>
          </p:nvGrpSpPr>
          <p:grpSpPr>
            <a:xfrm>
              <a:off x="17220" y="94248"/>
              <a:ext cx="283383" cy="548359"/>
              <a:chOff x="0" y="0"/>
              <a:chExt cx="182880" cy="353568"/>
            </a:xfrm>
          </p:grpSpPr>
          <p:pic>
            <p:nvPicPr>
              <p:cNvPr id="1106" name="新月形 82"/>
              <p:cNvPicPr/>
              <p:nvPr/>
            </p:nvPicPr>
            <p:blipFill>
              <a:blip r:embed="rId41"/>
              <a:stretch>
                <a:fillRect/>
              </a:stretch>
            </p:blipFill>
            <p:spPr>
              <a:xfrm>
                <a:off x="0" y="0"/>
                <a:ext cx="182880" cy="3535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88" name="Text Box 83"/>
              <p:cNvSpPr txBox="1">
                <a:spLocks noChangeArrowheads="1"/>
              </p:cNvSpPr>
              <p:nvPr/>
            </p:nvSpPr>
            <p:spPr bwMode="auto">
              <a:xfrm rot="451601">
                <a:off x="14371" y="99568"/>
                <a:ext cx="23890" cy="120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108" name="Group 84"/>
            <p:cNvGrpSpPr/>
            <p:nvPr/>
          </p:nvGrpSpPr>
          <p:grpSpPr>
            <a:xfrm>
              <a:off x="423403" y="330610"/>
              <a:ext cx="321167" cy="397088"/>
              <a:chOff x="0" y="0"/>
              <a:chExt cx="207264" cy="256032"/>
            </a:xfrm>
          </p:grpSpPr>
          <p:pic>
            <p:nvPicPr>
              <p:cNvPr id="1109" name="新月形 83"/>
              <p:cNvPicPr/>
              <p:nvPr/>
            </p:nvPicPr>
            <p:blipFill>
              <a:blip r:embed="rId42"/>
              <a:stretch>
                <a:fillRect/>
              </a:stretch>
            </p:blipFill>
            <p:spPr>
              <a:xfrm>
                <a:off x="0" y="0"/>
                <a:ext cx="207264" cy="2560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7" name="Text Box 86"/>
              <p:cNvSpPr txBox="1">
                <a:spLocks noChangeArrowheads="1"/>
              </p:cNvSpPr>
              <p:nvPr/>
            </p:nvSpPr>
            <p:spPr bwMode="auto">
              <a:xfrm rot="2093055">
                <a:off x="145646" y="113856"/>
                <a:ext cx="12742" cy="101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111" name="Group 87"/>
            <p:cNvGrpSpPr/>
            <p:nvPr/>
          </p:nvGrpSpPr>
          <p:grpSpPr>
            <a:xfrm>
              <a:off x="177804" y="94248"/>
              <a:ext cx="226706" cy="255271"/>
              <a:chOff x="0" y="0"/>
              <a:chExt cx="146304" cy="164592"/>
            </a:xfrm>
          </p:grpSpPr>
          <p:pic>
            <p:nvPicPr>
              <p:cNvPr id="1112" name="新月形 84"/>
              <p:cNvPicPr/>
              <p:nvPr/>
            </p:nvPicPr>
            <p:blipFill>
              <a:blip r:embed="rId43"/>
              <a:stretch>
                <a:fillRect/>
              </a:stretch>
            </p:blipFill>
            <p:spPr>
              <a:xfrm>
                <a:off x="0" y="0"/>
                <a:ext cx="146304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" name="Text Box 89"/>
              <p:cNvSpPr txBox="1">
                <a:spLocks noChangeArrowheads="1"/>
              </p:cNvSpPr>
              <p:nvPr/>
            </p:nvSpPr>
            <p:spPr bwMode="auto">
              <a:xfrm rot="2405652">
                <a:off x="39748" y="9081"/>
                <a:ext cx="36633" cy="1190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114" name="Group 90"/>
            <p:cNvGrpSpPr/>
            <p:nvPr/>
          </p:nvGrpSpPr>
          <p:grpSpPr>
            <a:xfrm>
              <a:off x="140020" y="264429"/>
              <a:ext cx="226706" cy="255271"/>
              <a:chOff x="0" y="0"/>
              <a:chExt cx="146304" cy="164592"/>
            </a:xfrm>
          </p:grpSpPr>
          <p:pic>
            <p:nvPicPr>
              <p:cNvPr id="1115" name="新月形 85"/>
              <p:cNvPicPr/>
              <p:nvPr/>
            </p:nvPicPr>
            <p:blipFill>
              <a:blip r:embed="rId44"/>
              <a:stretch>
                <a:fillRect/>
              </a:stretch>
            </p:blipFill>
            <p:spPr>
              <a:xfrm>
                <a:off x="0" y="0"/>
                <a:ext cx="146304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82" name="Text Box 92"/>
              <p:cNvSpPr txBox="1">
                <a:spLocks noChangeArrowheads="1"/>
              </p:cNvSpPr>
              <p:nvPr/>
            </p:nvSpPr>
            <p:spPr bwMode="auto">
              <a:xfrm rot="2405652">
                <a:off x="41834" y="5715"/>
                <a:ext cx="38226" cy="120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pic>
        <p:nvPicPr>
          <p:cNvPr id="1117" name="组合 81"/>
          <p:cNvPicPr/>
          <p:nvPr userDrawn="1"/>
        </p:nvPicPr>
        <p:blipFill>
          <a:blip r:embed="rId45"/>
          <a:stretch>
            <a:fillRect/>
          </a:stretch>
        </p:blipFill>
        <p:spPr>
          <a:xfrm>
            <a:off x="2103438" y="323850"/>
            <a:ext cx="493712" cy="49371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18" name="Group 94"/>
          <p:cNvGrpSpPr/>
          <p:nvPr userDrawn="1"/>
        </p:nvGrpSpPr>
        <p:grpSpPr>
          <a:xfrm>
            <a:off x="1119188" y="2274888"/>
            <a:ext cx="484187" cy="503237"/>
            <a:chOff x="0" y="0"/>
            <a:chExt cx="750277" cy="780485"/>
          </a:xfrm>
        </p:grpSpPr>
        <p:grpSp>
          <p:nvGrpSpPr>
            <p:cNvPr id="1119" name="Group 95"/>
            <p:cNvGrpSpPr/>
            <p:nvPr/>
          </p:nvGrpSpPr>
          <p:grpSpPr>
            <a:xfrm>
              <a:off x="51067" y="17234"/>
              <a:ext cx="368399" cy="387633"/>
              <a:chOff x="0" y="0"/>
              <a:chExt cx="237744" cy="249936"/>
            </a:xfrm>
          </p:grpSpPr>
          <p:pic>
            <p:nvPicPr>
              <p:cNvPr id="1120" name="椭圆 94"/>
              <p:cNvPicPr/>
              <p:nvPr/>
            </p:nvPicPr>
            <p:blipFill>
              <a:blip r:embed="rId46"/>
              <a:stretch>
                <a:fillRect/>
              </a:stretch>
            </p:blipFill>
            <p:spPr>
              <a:xfrm>
                <a:off x="0" y="0"/>
                <a:ext cx="237744" cy="2499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74" name="Text Box 97"/>
              <p:cNvSpPr txBox="1">
                <a:spLocks noChangeArrowheads="1"/>
              </p:cNvSpPr>
              <p:nvPr/>
            </p:nvSpPr>
            <p:spPr bwMode="auto">
              <a:xfrm rot="2405652">
                <a:off x="52769" y="28575"/>
                <a:ext cx="131762" cy="1889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122" name="Group 98"/>
            <p:cNvGrpSpPr/>
            <p:nvPr/>
          </p:nvGrpSpPr>
          <p:grpSpPr>
            <a:xfrm>
              <a:off x="-5609" y="7779"/>
              <a:ext cx="765136" cy="765812"/>
              <a:chOff x="0" y="0"/>
              <a:chExt cx="493776" cy="493776"/>
            </a:xfrm>
          </p:grpSpPr>
          <p:pic>
            <p:nvPicPr>
              <p:cNvPr id="1123" name="椭圆 95"/>
              <p:cNvPicPr/>
              <p:nvPr/>
            </p:nvPicPr>
            <p:blipFill>
              <a:blip r:embed="rId47"/>
              <a:stretch>
                <a:fillRect/>
              </a:stretch>
            </p:blipFill>
            <p:spPr>
              <a:xfrm>
                <a:off x="0" y="0"/>
                <a:ext cx="493776" cy="4937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1" name="Text Box 100"/>
              <p:cNvSpPr txBox="1">
                <a:spLocks noChangeArrowheads="1"/>
              </p:cNvSpPr>
              <p:nvPr/>
            </p:nvSpPr>
            <p:spPr bwMode="auto">
              <a:xfrm>
                <a:off x="75057" y="75946"/>
                <a:ext cx="342900" cy="342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125" name="Group 101"/>
            <p:cNvGrpSpPr/>
            <p:nvPr/>
          </p:nvGrpSpPr>
          <p:grpSpPr>
            <a:xfrm>
              <a:off x="13283" y="92870"/>
              <a:ext cx="292830" cy="548359"/>
              <a:chOff x="0" y="0"/>
              <a:chExt cx="188976" cy="353568"/>
            </a:xfrm>
          </p:grpSpPr>
          <p:pic>
            <p:nvPicPr>
              <p:cNvPr id="1126" name="新月形 96"/>
              <p:cNvPicPr/>
              <p:nvPr/>
            </p:nvPicPr>
            <p:blipFill>
              <a:blip r:embed="rId48"/>
              <a:stretch>
                <a:fillRect/>
              </a:stretch>
            </p:blipFill>
            <p:spPr>
              <a:xfrm>
                <a:off x="0" y="0"/>
                <a:ext cx="188976" cy="3535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025" name="Text Box 103"/>
              <p:cNvSpPr txBox="1">
                <a:spLocks noChangeArrowheads="1"/>
              </p:cNvSpPr>
              <p:nvPr/>
            </p:nvSpPr>
            <p:spPr bwMode="auto">
              <a:xfrm rot="451601">
                <a:off x="16828" y="100457"/>
                <a:ext cx="23812" cy="120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128" name="Group 104"/>
            <p:cNvGrpSpPr/>
            <p:nvPr/>
          </p:nvGrpSpPr>
          <p:grpSpPr>
            <a:xfrm>
              <a:off x="428912" y="329231"/>
              <a:ext cx="311722" cy="397088"/>
              <a:chOff x="0" y="0"/>
              <a:chExt cx="201168" cy="256032"/>
            </a:xfrm>
          </p:grpSpPr>
          <p:pic>
            <p:nvPicPr>
              <p:cNvPr id="1129" name="新月形 97"/>
              <p:cNvPicPr/>
              <p:nvPr/>
            </p:nvPicPr>
            <p:blipFill>
              <a:blip r:embed="rId49"/>
              <a:stretch>
                <a:fillRect/>
              </a:stretch>
            </p:blipFill>
            <p:spPr>
              <a:xfrm>
                <a:off x="0" y="0"/>
                <a:ext cx="201168" cy="2560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68" name="Text Box 106"/>
              <p:cNvSpPr txBox="1">
                <a:spLocks noChangeArrowheads="1"/>
              </p:cNvSpPr>
              <p:nvPr/>
            </p:nvSpPr>
            <p:spPr bwMode="auto">
              <a:xfrm rot="2093055">
                <a:off x="140716" y="114745"/>
                <a:ext cx="12700" cy="1000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131" name="Group 107"/>
            <p:cNvGrpSpPr/>
            <p:nvPr/>
          </p:nvGrpSpPr>
          <p:grpSpPr>
            <a:xfrm>
              <a:off x="173867" y="92870"/>
              <a:ext cx="226707" cy="255271"/>
              <a:chOff x="0" y="0"/>
              <a:chExt cx="146304" cy="164592"/>
            </a:xfrm>
          </p:grpSpPr>
          <p:pic>
            <p:nvPicPr>
              <p:cNvPr id="1132" name="新月形 98"/>
              <p:cNvPicPr/>
              <p:nvPr/>
            </p:nvPicPr>
            <p:blipFill>
              <a:blip r:embed="rId50"/>
              <a:stretch>
                <a:fillRect/>
              </a:stretch>
            </p:blipFill>
            <p:spPr>
              <a:xfrm>
                <a:off x="0" y="0"/>
                <a:ext cx="146304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4" name="Text Box 109"/>
              <p:cNvSpPr txBox="1">
                <a:spLocks noChangeArrowheads="1"/>
              </p:cNvSpPr>
              <p:nvPr/>
            </p:nvSpPr>
            <p:spPr bwMode="auto">
              <a:xfrm rot="2405652">
                <a:off x="41783" y="9970"/>
                <a:ext cx="38100" cy="1190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134" name="Group 110"/>
            <p:cNvGrpSpPr/>
            <p:nvPr/>
          </p:nvGrpSpPr>
          <p:grpSpPr>
            <a:xfrm>
              <a:off x="136082" y="263050"/>
              <a:ext cx="236153" cy="255271"/>
              <a:chOff x="0" y="0"/>
              <a:chExt cx="152400" cy="164592"/>
            </a:xfrm>
          </p:grpSpPr>
          <p:pic>
            <p:nvPicPr>
              <p:cNvPr id="1135" name="新月形 99"/>
              <p:cNvPicPr/>
              <p:nvPr/>
            </p:nvPicPr>
            <p:blipFill>
              <a:blip r:embed="rId51"/>
              <a:stretch>
                <a:fillRect/>
              </a:stretch>
            </p:blipFill>
            <p:spPr>
              <a:xfrm>
                <a:off x="0" y="0"/>
                <a:ext cx="152400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64" name="Text Box 112"/>
              <p:cNvSpPr txBox="1">
                <a:spLocks noChangeArrowheads="1"/>
              </p:cNvSpPr>
              <p:nvPr/>
            </p:nvSpPr>
            <p:spPr bwMode="auto">
              <a:xfrm rot="2405652">
                <a:off x="43942" y="8192"/>
                <a:ext cx="38100" cy="120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137" name="Group 113"/>
          <p:cNvGrpSpPr/>
          <p:nvPr userDrawn="1"/>
        </p:nvGrpSpPr>
        <p:grpSpPr>
          <a:xfrm>
            <a:off x="5072063" y="3005138"/>
            <a:ext cx="1023937" cy="1023937"/>
            <a:chOff x="0" y="0"/>
            <a:chExt cx="1024128" cy="1024128"/>
          </a:xfrm>
        </p:grpSpPr>
        <p:grpSp>
          <p:nvGrpSpPr>
            <p:cNvPr id="1138" name="Group 114"/>
            <p:cNvGrpSpPr/>
            <p:nvPr/>
          </p:nvGrpSpPr>
          <p:grpSpPr>
            <a:xfrm>
              <a:off x="-6288" y="-5907"/>
              <a:ext cx="1036513" cy="1036513"/>
              <a:chOff x="0" y="0"/>
              <a:chExt cx="1036320" cy="1036320"/>
            </a:xfrm>
          </p:grpSpPr>
          <p:pic>
            <p:nvPicPr>
              <p:cNvPr id="1139" name="十字星 101"/>
              <p:cNvPicPr/>
              <p:nvPr/>
            </p:nvPicPr>
            <p:blipFill>
              <a:blip r:embed="rId52"/>
              <a:stretch>
                <a:fillRect/>
              </a:stretch>
            </p:blipFill>
            <p:spPr>
              <a:xfrm>
                <a:off x="0" y="0"/>
                <a:ext cx="1036320" cy="10363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6" name="Text Box 116"/>
              <p:cNvSpPr txBox="1">
                <a:spLocks noChangeArrowheads="1"/>
              </p:cNvSpPr>
              <p:nvPr/>
            </p:nvSpPr>
            <p:spPr bwMode="auto">
              <a:xfrm>
                <a:off x="428562" y="426593"/>
                <a:ext cx="180975" cy="180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141" name="Group 117"/>
            <p:cNvGrpSpPr/>
            <p:nvPr/>
          </p:nvGrpSpPr>
          <p:grpSpPr>
            <a:xfrm>
              <a:off x="329054" y="329435"/>
              <a:ext cx="365828" cy="365828"/>
              <a:chOff x="0" y="0"/>
              <a:chExt cx="365760" cy="365760"/>
            </a:xfrm>
          </p:grpSpPr>
          <p:pic>
            <p:nvPicPr>
              <p:cNvPr id="1142" name="十字星 102"/>
              <p:cNvPicPr/>
              <p:nvPr/>
            </p:nvPicPr>
            <p:blipFill>
              <a:blip r:embed="rId53"/>
              <a:stretch>
                <a:fillRect/>
              </a:stretch>
            </p:blipFill>
            <p:spPr>
              <a:xfrm>
                <a:off x="0" y="0"/>
                <a:ext cx="365760" cy="36576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54" name="Text Box 119"/>
              <p:cNvSpPr txBox="1">
                <a:spLocks noChangeArrowheads="1"/>
              </p:cNvSpPr>
              <p:nvPr/>
            </p:nvSpPr>
            <p:spPr bwMode="auto">
              <a:xfrm rot="2700000">
                <a:off x="138524" y="136556"/>
                <a:ext cx="88900" cy="904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144" name="Group 120"/>
            <p:cNvGrpSpPr/>
            <p:nvPr/>
          </p:nvGrpSpPr>
          <p:grpSpPr>
            <a:xfrm>
              <a:off x="322957" y="323338"/>
              <a:ext cx="378023" cy="378023"/>
              <a:chOff x="0" y="0"/>
              <a:chExt cx="377952" cy="377952"/>
            </a:xfrm>
          </p:grpSpPr>
          <p:pic>
            <p:nvPicPr>
              <p:cNvPr id="1145" name="椭圆 103"/>
              <p:cNvPicPr/>
              <p:nvPr/>
            </p:nvPicPr>
            <p:blipFill>
              <a:blip r:embed="rId54"/>
              <a:stretch>
                <a:fillRect/>
              </a:stretch>
            </p:blipFill>
            <p:spPr>
              <a:xfrm>
                <a:off x="0" y="0"/>
                <a:ext cx="377952" cy="37795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" name="Text Box 122"/>
              <p:cNvSpPr txBox="1">
                <a:spLocks noChangeArrowheads="1"/>
              </p:cNvSpPr>
              <p:nvPr/>
            </p:nvSpPr>
            <p:spPr bwMode="auto">
              <a:xfrm>
                <a:off x="59690" y="60897"/>
                <a:ext cx="257175" cy="257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147" name="Group 123"/>
          <p:cNvGrpSpPr/>
          <p:nvPr userDrawn="1"/>
        </p:nvGrpSpPr>
        <p:grpSpPr>
          <a:xfrm>
            <a:off x="261938" y="3121025"/>
            <a:ext cx="790575" cy="792163"/>
            <a:chOff x="0" y="0"/>
            <a:chExt cx="1024128" cy="1024128"/>
          </a:xfrm>
        </p:grpSpPr>
        <p:grpSp>
          <p:nvGrpSpPr>
            <p:cNvPr id="1148" name="Group 124"/>
            <p:cNvGrpSpPr/>
            <p:nvPr/>
          </p:nvGrpSpPr>
          <p:grpSpPr>
            <a:xfrm>
              <a:off x="-7651" y="-7717"/>
              <a:ext cx="1042390" cy="1040300"/>
              <a:chOff x="0" y="0"/>
              <a:chExt cx="804672" cy="804672"/>
            </a:xfrm>
          </p:grpSpPr>
          <p:pic>
            <p:nvPicPr>
              <p:cNvPr id="1149" name="十字星 105"/>
              <p:cNvPicPr/>
              <p:nvPr/>
            </p:nvPicPr>
            <p:blipFill>
              <a:blip r:embed="rId55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2" name="Text Box 126"/>
              <p:cNvSpPr txBox="1">
                <a:spLocks noChangeArrowheads="1"/>
              </p:cNvSpPr>
              <p:nvPr/>
            </p:nvSpPr>
            <p:spPr bwMode="auto">
              <a:xfrm>
                <a:off x="331343" y="331407"/>
                <a:ext cx="139700" cy="1397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151" name="Group 127"/>
            <p:cNvGrpSpPr/>
            <p:nvPr/>
          </p:nvGrpSpPr>
          <p:grpSpPr>
            <a:xfrm>
              <a:off x="324019" y="323288"/>
              <a:ext cx="371154" cy="378291"/>
              <a:chOff x="0" y="0"/>
              <a:chExt cx="286512" cy="292608"/>
            </a:xfrm>
          </p:grpSpPr>
          <p:pic>
            <p:nvPicPr>
              <p:cNvPr id="1152" name="十字星 106"/>
              <p:cNvPicPr/>
              <p:nvPr/>
            </p:nvPicPr>
            <p:blipFill>
              <a:blip r:embed="rId56"/>
              <a:stretch>
                <a:fillRect/>
              </a:stretch>
            </p:blipFill>
            <p:spPr>
              <a:xfrm>
                <a:off x="0" y="0"/>
                <a:ext cx="286512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4" name="Text Box 129"/>
              <p:cNvSpPr txBox="1">
                <a:spLocks noChangeArrowheads="1"/>
              </p:cNvSpPr>
              <p:nvPr/>
            </p:nvSpPr>
            <p:spPr bwMode="auto">
              <a:xfrm rot="2700000">
                <a:off x="111822" y="111886"/>
                <a:ext cx="68263" cy="682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154" name="Group 130"/>
            <p:cNvGrpSpPr/>
            <p:nvPr/>
          </p:nvGrpSpPr>
          <p:grpSpPr>
            <a:xfrm>
              <a:off x="324019" y="323288"/>
              <a:ext cx="379051" cy="378291"/>
              <a:chOff x="0" y="0"/>
              <a:chExt cx="292608" cy="292608"/>
            </a:xfrm>
          </p:grpSpPr>
          <p:pic>
            <p:nvPicPr>
              <p:cNvPr id="1155" name="椭圆 107"/>
              <p:cNvPicPr/>
              <p:nvPr/>
            </p:nvPicPr>
            <p:blipFill>
              <a:blip r:embed="rId57"/>
              <a:stretch>
                <a:fillRect/>
              </a:stretch>
            </p:blipFill>
            <p:spPr>
              <a:xfrm>
                <a:off x="0" y="0"/>
                <a:ext cx="292608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6" name="Text Box 132"/>
              <p:cNvSpPr txBox="1">
                <a:spLocks noChangeArrowheads="1"/>
              </p:cNvSpPr>
              <p:nvPr/>
            </p:nvSpPr>
            <p:spPr bwMode="auto">
              <a:xfrm>
                <a:off x="46736" y="46800"/>
                <a:ext cx="198438" cy="200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1157" name="任意多边形 108"/>
          <p:cNvSpPr/>
          <p:nvPr userDrawn="1"/>
        </p:nvSpPr>
        <p:spPr>
          <a:xfrm>
            <a:off x="-31750" y="4846638"/>
            <a:ext cx="12295188" cy="2011362"/>
          </a:xfrm>
          <a:custGeom>
            <a:avLst/>
            <a:gdLst/>
            <a:ahLst/>
            <a:cxnLst>
              <a:cxn ang="0">
                <a:pos x="26329" y="0"/>
              </a:cxn>
              <a:cxn ang="0">
                <a:pos x="4660176" y="169790"/>
              </a:cxn>
              <a:cxn ang="0">
                <a:pos x="9017574" y="13061"/>
              </a:cxn>
              <a:cxn ang="0">
                <a:pos x="12282331" y="143669"/>
              </a:cxn>
              <a:cxn ang="0">
                <a:pos x="12295188" y="2011362"/>
              </a:cxn>
              <a:cxn ang="0">
                <a:pos x="0" y="1998301"/>
              </a:cxn>
              <a:cxn ang="0">
                <a:pos x="26329" y="0"/>
              </a:cxn>
            </a:cxnLst>
            <a:rect l="0" t="0" r="0" b="0"/>
            <a:pathLst>
              <a:path w="12200404" h="2011680">
                <a:moveTo>
                  <a:pt x="26126" y="0"/>
                </a:moveTo>
                <a:cubicBezTo>
                  <a:pt x="1185663" y="8709"/>
                  <a:pt x="3137263" y="167640"/>
                  <a:pt x="4624251" y="169817"/>
                </a:cubicBezTo>
                <a:cubicBezTo>
                  <a:pt x="6111239" y="171994"/>
                  <a:pt x="7687491" y="17417"/>
                  <a:pt x="8948057" y="13063"/>
                </a:cubicBezTo>
                <a:cubicBezTo>
                  <a:pt x="10208623" y="8709"/>
                  <a:pt x="11178992" y="137161"/>
                  <a:pt x="12187646" y="143692"/>
                </a:cubicBezTo>
                <a:cubicBezTo>
                  <a:pt x="12191899" y="757646"/>
                  <a:pt x="12196151" y="1397726"/>
                  <a:pt x="12200404" y="2011680"/>
                </a:cubicBezTo>
                <a:lnTo>
                  <a:pt x="0" y="1998617"/>
                </a:lnTo>
                <a:lnTo>
                  <a:pt x="26126" y="0"/>
                </a:lnTo>
                <a:close/>
              </a:path>
            </a:pathLst>
          </a:custGeom>
          <a:gradFill rotWithShape="0">
            <a:gsLst>
              <a:gs pos="0">
                <a:srgbClr val="FFE699">
                  <a:alpha val="100000"/>
                </a:srgbClr>
              </a:gs>
              <a:gs pos="3000">
                <a:srgbClr val="FFE699">
                  <a:alpha val="100000"/>
                </a:srgbClr>
              </a:gs>
              <a:gs pos="100000">
                <a:srgbClr val="FFC000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158" name="Group 134"/>
          <p:cNvGrpSpPr/>
          <p:nvPr userDrawn="1"/>
        </p:nvGrpSpPr>
        <p:grpSpPr>
          <a:xfrm>
            <a:off x="-346075" y="4252913"/>
            <a:ext cx="12736513" cy="2763837"/>
            <a:chOff x="0" y="0"/>
            <a:chExt cx="12738367" cy="2763525"/>
          </a:xfrm>
        </p:grpSpPr>
        <p:grpSp>
          <p:nvGrpSpPr>
            <p:cNvPr id="1159" name="Group 135"/>
            <p:cNvGrpSpPr/>
            <p:nvPr/>
          </p:nvGrpSpPr>
          <p:grpSpPr>
            <a:xfrm>
              <a:off x="11358800" y="-1"/>
              <a:ext cx="1181125" cy="2604794"/>
              <a:chOff x="0" y="0"/>
              <a:chExt cx="1181125" cy="2604794"/>
            </a:xfrm>
          </p:grpSpPr>
          <p:sp>
            <p:nvSpPr>
              <p:cNvPr id="1160" name="任意多边形 894"/>
              <p:cNvSpPr/>
              <p:nvPr/>
            </p:nvSpPr>
            <p:spPr>
              <a:xfrm>
                <a:off x="636509" y="888901"/>
                <a:ext cx="179413" cy="171589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3665" y="538565"/>
                  </a:cxn>
                  <a:cxn ang="0">
                    <a:pos x="163665" y="1715893"/>
                  </a:cxn>
                </a:cxnLst>
                <a:rect l="0" t="0" r="0" b="0"/>
                <a:pathLst>
                  <a:path w="178508" h="1716065">
                    <a:moveTo>
                      <a:pt x="0" y="0"/>
                    </a:moveTo>
                    <a:cubicBezTo>
                      <a:pt x="67849" y="126304"/>
                      <a:pt x="135699" y="252608"/>
                      <a:pt x="162839" y="538619"/>
                    </a:cubicBezTo>
                    <a:cubicBezTo>
                      <a:pt x="189979" y="824630"/>
                      <a:pt x="176409" y="1270347"/>
                      <a:pt x="162839" y="1716065"/>
                    </a:cubicBezTo>
                  </a:path>
                </a:pathLst>
              </a:custGeom>
              <a:noFill/>
              <a:ln w="38100" cap="flat" cmpd="sng">
                <a:solidFill>
                  <a:srgbClr val="4A5614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161" name="Group 137"/>
              <p:cNvGrpSpPr/>
              <p:nvPr/>
            </p:nvGrpSpPr>
            <p:grpSpPr>
              <a:xfrm>
                <a:off x="0" y="0"/>
                <a:ext cx="1181125" cy="1180967"/>
                <a:chOff x="0" y="0"/>
                <a:chExt cx="1181125" cy="1180967"/>
              </a:xfrm>
            </p:grpSpPr>
            <p:sp>
              <p:nvSpPr>
                <p:cNvPr id="1162" name="圆角矩形 1462"/>
                <p:cNvSpPr/>
                <p:nvPr/>
              </p:nvSpPr>
              <p:spPr>
                <a:xfrm rot="-230156">
                  <a:off x="-172" y="519055"/>
                  <a:ext cx="1181272" cy="142859"/>
                </a:xfrm>
                <a:custGeom>
                  <a:avLst/>
                  <a:gdLst/>
                  <a:ahLst/>
                  <a:cxnLst>
                    <a:cxn ang="0">
                      <a:pos x="151541" y="76275"/>
                    </a:cxn>
                    <a:cxn ang="0">
                      <a:pos x="0" y="13120"/>
                    </a:cxn>
                    <a:cxn ang="0">
                      <a:pos x="1181272" y="13120"/>
                    </a:cxn>
                    <a:cxn ang="0">
                      <a:pos x="1014182" y="73586"/>
                    </a:cxn>
                    <a:cxn ang="0">
                      <a:pos x="1181270" y="128680"/>
                    </a:cxn>
                    <a:cxn ang="0">
                      <a:pos x="15542" y="128679"/>
                    </a:cxn>
                    <a:cxn ang="0">
                      <a:pos x="151541" y="7627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63" name="圆角矩形 1462"/>
                <p:cNvSpPr/>
                <p:nvPr/>
              </p:nvSpPr>
              <p:spPr>
                <a:xfrm rot="5169844">
                  <a:off x="-18" y="519035"/>
                  <a:ext cx="1180967" cy="142896"/>
                </a:xfrm>
                <a:custGeom>
                  <a:avLst/>
                  <a:gdLst/>
                  <a:ahLst/>
                  <a:cxnLst>
                    <a:cxn ang="0">
                      <a:pos x="151502" y="76295"/>
                    </a:cxn>
                    <a:cxn ang="0">
                      <a:pos x="0" y="13123"/>
                    </a:cxn>
                    <a:cxn ang="0">
                      <a:pos x="1180967" y="13123"/>
                    </a:cxn>
                    <a:cxn ang="0">
                      <a:pos x="1013920" y="73605"/>
                    </a:cxn>
                    <a:cxn ang="0">
                      <a:pos x="1180965" y="128713"/>
                    </a:cxn>
                    <a:cxn ang="0">
                      <a:pos x="15538" y="128712"/>
                    </a:cxn>
                    <a:cxn ang="0">
                      <a:pos x="151502" y="7629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64" name="圆角矩形 1462"/>
                <p:cNvSpPr/>
                <p:nvPr/>
              </p:nvSpPr>
              <p:spPr>
                <a:xfrm rot="2469844">
                  <a:off x="-172" y="519055"/>
                  <a:ext cx="1181272" cy="142859"/>
                </a:xfrm>
                <a:custGeom>
                  <a:avLst/>
                  <a:gdLst/>
                  <a:ahLst/>
                  <a:cxnLst>
                    <a:cxn ang="0">
                      <a:pos x="151541" y="76275"/>
                    </a:cxn>
                    <a:cxn ang="0">
                      <a:pos x="0" y="13120"/>
                    </a:cxn>
                    <a:cxn ang="0">
                      <a:pos x="1181272" y="13120"/>
                    </a:cxn>
                    <a:cxn ang="0">
                      <a:pos x="1014182" y="73586"/>
                    </a:cxn>
                    <a:cxn ang="0">
                      <a:pos x="1181270" y="128680"/>
                    </a:cxn>
                    <a:cxn ang="0">
                      <a:pos x="15542" y="128679"/>
                    </a:cxn>
                    <a:cxn ang="0">
                      <a:pos x="151541" y="7627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65" name="圆角矩形 1462"/>
                <p:cNvSpPr/>
                <p:nvPr/>
              </p:nvSpPr>
              <p:spPr>
                <a:xfrm rot="7869844">
                  <a:off x="-18" y="519035"/>
                  <a:ext cx="1180967" cy="142896"/>
                </a:xfrm>
                <a:custGeom>
                  <a:avLst/>
                  <a:gdLst/>
                  <a:ahLst/>
                  <a:cxnLst>
                    <a:cxn ang="0">
                      <a:pos x="151502" y="76295"/>
                    </a:cxn>
                    <a:cxn ang="0">
                      <a:pos x="0" y="13123"/>
                    </a:cxn>
                    <a:cxn ang="0">
                      <a:pos x="1180967" y="13123"/>
                    </a:cxn>
                    <a:cxn ang="0">
                      <a:pos x="1013920" y="73605"/>
                    </a:cxn>
                    <a:cxn ang="0">
                      <a:pos x="1180965" y="128713"/>
                    </a:cxn>
                    <a:cxn ang="0">
                      <a:pos x="15538" y="128712"/>
                    </a:cxn>
                    <a:cxn ang="0">
                      <a:pos x="151502" y="7629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66" name="圆角矩形 1462"/>
                <p:cNvSpPr/>
                <p:nvPr/>
              </p:nvSpPr>
              <p:spPr>
                <a:xfrm rot="1089844">
                  <a:off x="-172" y="519055"/>
                  <a:ext cx="1181272" cy="142859"/>
                </a:xfrm>
                <a:custGeom>
                  <a:avLst/>
                  <a:gdLst/>
                  <a:ahLst/>
                  <a:cxnLst>
                    <a:cxn ang="0">
                      <a:pos x="151541" y="76275"/>
                    </a:cxn>
                    <a:cxn ang="0">
                      <a:pos x="0" y="13120"/>
                    </a:cxn>
                    <a:cxn ang="0">
                      <a:pos x="1181272" y="13120"/>
                    </a:cxn>
                    <a:cxn ang="0">
                      <a:pos x="1014182" y="73586"/>
                    </a:cxn>
                    <a:cxn ang="0">
                      <a:pos x="1181270" y="128680"/>
                    </a:cxn>
                    <a:cxn ang="0">
                      <a:pos x="15542" y="128679"/>
                    </a:cxn>
                    <a:cxn ang="0">
                      <a:pos x="151541" y="7627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67" name="圆角矩形 1462"/>
                <p:cNvSpPr/>
                <p:nvPr/>
              </p:nvSpPr>
              <p:spPr>
                <a:xfrm rot="6489844">
                  <a:off x="-18" y="519035"/>
                  <a:ext cx="1180967" cy="142896"/>
                </a:xfrm>
                <a:custGeom>
                  <a:avLst/>
                  <a:gdLst/>
                  <a:ahLst/>
                  <a:cxnLst>
                    <a:cxn ang="0">
                      <a:pos x="151502" y="76295"/>
                    </a:cxn>
                    <a:cxn ang="0">
                      <a:pos x="0" y="13123"/>
                    </a:cxn>
                    <a:cxn ang="0">
                      <a:pos x="1180967" y="13123"/>
                    </a:cxn>
                    <a:cxn ang="0">
                      <a:pos x="1013920" y="73605"/>
                    </a:cxn>
                    <a:cxn ang="0">
                      <a:pos x="1180965" y="128713"/>
                    </a:cxn>
                    <a:cxn ang="0">
                      <a:pos x="15538" y="128712"/>
                    </a:cxn>
                    <a:cxn ang="0">
                      <a:pos x="151502" y="7629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68" name="圆角矩形 1462"/>
                <p:cNvSpPr/>
                <p:nvPr/>
              </p:nvSpPr>
              <p:spPr>
                <a:xfrm rot="3789844">
                  <a:off x="-18" y="519035"/>
                  <a:ext cx="1180967" cy="142896"/>
                </a:xfrm>
                <a:custGeom>
                  <a:avLst/>
                  <a:gdLst/>
                  <a:ahLst/>
                  <a:cxnLst>
                    <a:cxn ang="0">
                      <a:pos x="151502" y="76295"/>
                    </a:cxn>
                    <a:cxn ang="0">
                      <a:pos x="0" y="13123"/>
                    </a:cxn>
                    <a:cxn ang="0">
                      <a:pos x="1180967" y="13123"/>
                    </a:cxn>
                    <a:cxn ang="0">
                      <a:pos x="1013920" y="73605"/>
                    </a:cxn>
                    <a:cxn ang="0">
                      <a:pos x="1180965" y="128713"/>
                    </a:cxn>
                    <a:cxn ang="0">
                      <a:pos x="15538" y="128712"/>
                    </a:cxn>
                    <a:cxn ang="0">
                      <a:pos x="151502" y="7629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69" name="圆角矩形 1462"/>
                <p:cNvSpPr/>
                <p:nvPr/>
              </p:nvSpPr>
              <p:spPr>
                <a:xfrm rot="9189844">
                  <a:off x="-172" y="519055"/>
                  <a:ext cx="1181272" cy="142859"/>
                </a:xfrm>
                <a:custGeom>
                  <a:avLst/>
                  <a:gdLst/>
                  <a:ahLst/>
                  <a:cxnLst>
                    <a:cxn ang="0">
                      <a:pos x="151541" y="76275"/>
                    </a:cxn>
                    <a:cxn ang="0">
                      <a:pos x="0" y="13120"/>
                    </a:cxn>
                    <a:cxn ang="0">
                      <a:pos x="1181272" y="13120"/>
                    </a:cxn>
                    <a:cxn ang="0">
                      <a:pos x="1014182" y="73586"/>
                    </a:cxn>
                    <a:cxn ang="0">
                      <a:pos x="1181270" y="128680"/>
                    </a:cxn>
                    <a:cxn ang="0">
                      <a:pos x="15542" y="128679"/>
                    </a:cxn>
                    <a:cxn ang="0">
                      <a:pos x="151541" y="7627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70" name="圆角矩形 1462"/>
                <p:cNvSpPr/>
                <p:nvPr/>
              </p:nvSpPr>
              <p:spPr>
                <a:xfrm rot="10129818">
                  <a:off x="-172" y="519055"/>
                  <a:ext cx="1181272" cy="142859"/>
                </a:xfrm>
                <a:custGeom>
                  <a:avLst/>
                  <a:gdLst/>
                  <a:ahLst/>
                  <a:cxnLst>
                    <a:cxn ang="0">
                      <a:pos x="151541" y="76275"/>
                    </a:cxn>
                    <a:cxn ang="0">
                      <a:pos x="0" y="13120"/>
                    </a:cxn>
                    <a:cxn ang="0">
                      <a:pos x="1181272" y="13120"/>
                    </a:cxn>
                    <a:cxn ang="0">
                      <a:pos x="1014182" y="73586"/>
                    </a:cxn>
                    <a:cxn ang="0">
                      <a:pos x="1181270" y="128680"/>
                    </a:cxn>
                    <a:cxn ang="0">
                      <a:pos x="15542" y="128679"/>
                    </a:cxn>
                    <a:cxn ang="0">
                      <a:pos x="151541" y="7627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38" name="椭圆 905"/>
                <p:cNvSpPr>
                  <a:spLocks noChangeArrowheads="1"/>
                </p:cNvSpPr>
                <p:nvPr/>
              </p:nvSpPr>
              <p:spPr bwMode="auto">
                <a:xfrm>
                  <a:off x="365006" y="365085"/>
                  <a:ext cx="450916" cy="450799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548235"/>
                    </a:gs>
                    <a:gs pos="34000">
                      <a:srgbClr val="507B32"/>
                    </a:gs>
                    <a:gs pos="39000">
                      <a:srgbClr val="385723"/>
                    </a:gs>
                    <a:gs pos="60001">
                      <a:srgbClr val="843C0C"/>
                    </a:gs>
                    <a:gs pos="63000">
                      <a:srgbClr val="BD770E"/>
                    </a:gs>
                    <a:gs pos="82001">
                      <a:srgbClr val="EDA710"/>
                    </a:gs>
                    <a:gs pos="87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shape">
                    <a:fillToRect l="50000" t="50000" r="50000" b="50000"/>
                  </a:path>
                </a:gradFill>
                <a:ln w="63500">
                  <a:solidFill>
                    <a:srgbClr val="F0931E"/>
                  </a:solidFill>
                  <a:round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1172" name="Group 148"/>
            <p:cNvGrpSpPr/>
            <p:nvPr/>
          </p:nvGrpSpPr>
          <p:grpSpPr>
            <a:xfrm rot="1672796">
              <a:off x="10985267" y="1331379"/>
              <a:ext cx="814537" cy="744454"/>
              <a:chOff x="0" y="0"/>
              <a:chExt cx="1225285" cy="1119861"/>
            </a:xfrm>
          </p:grpSpPr>
          <p:sp>
            <p:nvSpPr>
              <p:cNvPr id="1173" name="任意多边形 889"/>
              <p:cNvSpPr/>
              <p:nvPr/>
            </p:nvSpPr>
            <p:spPr>
              <a:xfrm rot="2555186">
                <a:off x="114539" y="118"/>
                <a:ext cx="1110596" cy="1119861"/>
              </a:xfrm>
              <a:custGeom>
                <a:avLst/>
                <a:gdLst/>
                <a:ahLst/>
                <a:cxnLst>
                  <a:cxn ang="0">
                    <a:pos x="107524" y="1113237"/>
                  </a:cxn>
                  <a:cxn ang="0">
                    <a:pos x="759694" y="23195"/>
                  </a:cxn>
                  <a:cxn ang="0">
                    <a:pos x="1091000" y="475196"/>
                  </a:cxn>
                  <a:cxn ang="0">
                    <a:pos x="728135" y="587451"/>
                  </a:cxn>
                  <a:cxn ang="0">
                    <a:pos x="107524" y="1113237"/>
                  </a:cxn>
                </a:cxnLst>
                <a:rect l="0" t="0" r="0" b="0"/>
                <a:pathLst>
                  <a:path w="1427272" h="1414622">
                    <a:moveTo>
                      <a:pt x="138183" y="1406254"/>
                    </a:moveTo>
                    <a:cubicBezTo>
                      <a:pt x="-314857" y="381511"/>
                      <a:pt x="446465" y="-132351"/>
                      <a:pt x="976314" y="29300"/>
                    </a:cubicBezTo>
                    <a:cubicBezTo>
                      <a:pt x="1182685" y="53229"/>
                      <a:pt x="1522574" y="525993"/>
                      <a:pt x="1402088" y="600273"/>
                    </a:cubicBezTo>
                    <a:cubicBezTo>
                      <a:pt x="1376475" y="604115"/>
                      <a:pt x="1146407" y="607745"/>
                      <a:pt x="935756" y="742075"/>
                    </a:cubicBezTo>
                    <a:cubicBezTo>
                      <a:pt x="725105" y="876405"/>
                      <a:pt x="707999" y="1493251"/>
                      <a:pt x="138183" y="140625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174" name="Group 150"/>
              <p:cNvGrpSpPr/>
              <p:nvPr/>
            </p:nvGrpSpPr>
            <p:grpSpPr>
              <a:xfrm>
                <a:off x="0" y="127913"/>
                <a:ext cx="1184490" cy="808389"/>
                <a:chOff x="0" y="0"/>
                <a:chExt cx="1184490" cy="808389"/>
              </a:xfrm>
            </p:grpSpPr>
            <p:sp>
              <p:nvSpPr>
                <p:cNvPr id="1175" name="任意多边形 891"/>
                <p:cNvSpPr/>
                <p:nvPr/>
              </p:nvSpPr>
              <p:spPr>
                <a:xfrm>
                  <a:off x="-3530" y="255941"/>
                  <a:ext cx="1184636" cy="551572"/>
                </a:xfrm>
                <a:custGeom>
                  <a:avLst/>
                  <a:gdLst/>
                  <a:ahLst/>
                  <a:cxnLst>
                    <a:cxn ang="0">
                      <a:pos x="0" y="281122"/>
                    </a:cxn>
                    <a:cxn ang="0">
                      <a:pos x="775240" y="10672"/>
                    </a:cxn>
                    <a:cxn ang="0">
                      <a:pos x="1184636" y="551572"/>
                    </a:cxn>
                  </a:cxnLst>
                  <a:rect l="0" t="0" r="0" b="0"/>
                  <a:pathLst>
                    <a:path w="1184366" h="550585">
                      <a:moveTo>
                        <a:pt x="0" y="280619"/>
                      </a:moveTo>
                      <a:cubicBezTo>
                        <a:pt x="158206" y="246510"/>
                        <a:pt x="464458" y="-60467"/>
                        <a:pt x="775063" y="10653"/>
                      </a:cubicBezTo>
                      <a:cubicBezTo>
                        <a:pt x="1085668" y="81773"/>
                        <a:pt x="1052286" y="327790"/>
                        <a:pt x="1184366" y="550585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76" name="任意多边形 892"/>
                <p:cNvSpPr/>
                <p:nvPr/>
              </p:nvSpPr>
              <p:spPr>
                <a:xfrm>
                  <a:off x="59126" y="278099"/>
                  <a:ext cx="453792" cy="425022"/>
                </a:xfrm>
                <a:custGeom>
                  <a:avLst/>
                  <a:gdLst/>
                  <a:ahLst/>
                  <a:cxnLst>
                    <a:cxn ang="0">
                      <a:pos x="0" y="69834"/>
                    </a:cxn>
                    <a:cxn ang="0">
                      <a:pos x="443448" y="26518"/>
                    </a:cxn>
                    <a:cxn ang="0">
                      <a:pos x="269547" y="425022"/>
                    </a:cxn>
                  </a:cxnLst>
                  <a:rect l="0" t="0" r="0" b="0"/>
                  <a:pathLst>
                    <a:path w="454497" h="427252">
                      <a:moveTo>
                        <a:pt x="0" y="70200"/>
                      </a:moveTo>
                      <a:cubicBezTo>
                        <a:pt x="199571" y="18674"/>
                        <a:pt x="399143" y="-32852"/>
                        <a:pt x="444137" y="26657"/>
                      </a:cubicBezTo>
                      <a:cubicBezTo>
                        <a:pt x="489131" y="86166"/>
                        <a:pt x="379548" y="256709"/>
                        <a:pt x="269966" y="427252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77" name="任意多边形 893"/>
                <p:cNvSpPr/>
                <p:nvPr/>
              </p:nvSpPr>
              <p:spPr>
                <a:xfrm rot="2155618">
                  <a:off x="257952" y="1235"/>
                  <a:ext cx="795331" cy="460839"/>
                </a:xfrm>
                <a:custGeom>
                  <a:avLst/>
                  <a:gdLst/>
                  <a:ahLst/>
                  <a:cxnLst>
                    <a:cxn ang="0">
                      <a:pos x="0" y="181829"/>
                    </a:cxn>
                    <a:cxn ang="0">
                      <a:pos x="764131" y="164417"/>
                    </a:cxn>
                    <a:cxn ang="0">
                      <a:pos x="675310" y="460839"/>
                    </a:cxn>
                  </a:cxnLst>
                  <a:rect l="0" t="0" r="0" b="0"/>
                  <a:pathLst>
                    <a:path w="795430" h="459778">
                      <a:moveTo>
                        <a:pt x="0" y="181410"/>
                      </a:moveTo>
                      <a:cubicBezTo>
                        <a:pt x="270806" y="35248"/>
                        <a:pt x="492031" y="-132341"/>
                        <a:pt x="764226" y="164038"/>
                      </a:cubicBezTo>
                      <a:cubicBezTo>
                        <a:pt x="831312" y="221878"/>
                        <a:pt x="784976" y="289235"/>
                        <a:pt x="675394" y="459778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78" name="Group 154"/>
            <p:cNvGrpSpPr/>
            <p:nvPr/>
          </p:nvGrpSpPr>
          <p:grpSpPr>
            <a:xfrm rot="1315320" flipH="1">
              <a:off x="11776958" y="1344883"/>
              <a:ext cx="810088" cy="744454"/>
              <a:chOff x="0" y="0"/>
              <a:chExt cx="1218593" cy="1119861"/>
            </a:xfrm>
          </p:grpSpPr>
          <p:sp>
            <p:nvSpPr>
              <p:cNvPr id="1179" name="任意多边形 884"/>
              <p:cNvSpPr/>
              <p:nvPr/>
            </p:nvSpPr>
            <p:spPr>
              <a:xfrm rot="2555186">
                <a:off x="106590" y="-1729"/>
                <a:ext cx="1115374" cy="1119859"/>
              </a:xfrm>
              <a:custGeom>
                <a:avLst/>
                <a:gdLst/>
                <a:ahLst/>
                <a:cxnLst>
                  <a:cxn ang="0">
                    <a:pos x="107986" y="1113235"/>
                  </a:cxn>
                  <a:cxn ang="0">
                    <a:pos x="762963" y="23195"/>
                  </a:cxn>
                  <a:cxn ang="0">
                    <a:pos x="1095693" y="475195"/>
                  </a:cxn>
                  <a:cxn ang="0">
                    <a:pos x="731268" y="587450"/>
                  </a:cxn>
                  <a:cxn ang="0">
                    <a:pos x="107986" y="1113235"/>
                  </a:cxn>
                </a:cxnLst>
                <a:rect l="0" t="0" r="0" b="0"/>
                <a:pathLst>
                  <a:path w="1427272" h="1414622">
                    <a:moveTo>
                      <a:pt x="138183" y="1406254"/>
                    </a:moveTo>
                    <a:cubicBezTo>
                      <a:pt x="-314857" y="381511"/>
                      <a:pt x="446465" y="-132351"/>
                      <a:pt x="976314" y="29300"/>
                    </a:cubicBezTo>
                    <a:cubicBezTo>
                      <a:pt x="1182685" y="53229"/>
                      <a:pt x="1522574" y="525993"/>
                      <a:pt x="1402088" y="600273"/>
                    </a:cubicBezTo>
                    <a:cubicBezTo>
                      <a:pt x="1376475" y="604115"/>
                      <a:pt x="1146407" y="607745"/>
                      <a:pt x="935756" y="742075"/>
                    </a:cubicBezTo>
                    <a:cubicBezTo>
                      <a:pt x="725105" y="876405"/>
                      <a:pt x="707999" y="1493251"/>
                      <a:pt x="138183" y="140625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180" name="Group 156"/>
              <p:cNvGrpSpPr/>
              <p:nvPr/>
            </p:nvGrpSpPr>
            <p:grpSpPr>
              <a:xfrm>
                <a:off x="0" y="125978"/>
                <a:ext cx="1186877" cy="813349"/>
                <a:chOff x="0" y="0"/>
                <a:chExt cx="1186877" cy="813349"/>
              </a:xfrm>
            </p:grpSpPr>
            <p:sp>
              <p:nvSpPr>
                <p:cNvPr id="1181" name="任意多边形 886"/>
                <p:cNvSpPr/>
                <p:nvPr/>
              </p:nvSpPr>
              <p:spPr>
                <a:xfrm>
                  <a:off x="830" y="260047"/>
                  <a:ext cx="1189414" cy="551572"/>
                </a:xfrm>
                <a:custGeom>
                  <a:avLst/>
                  <a:gdLst/>
                  <a:ahLst/>
                  <a:cxnLst>
                    <a:cxn ang="0">
                      <a:pos x="0" y="281122"/>
                    </a:cxn>
                    <a:cxn ang="0">
                      <a:pos x="778366" y="10672"/>
                    </a:cxn>
                    <a:cxn ang="0">
                      <a:pos x="1189414" y="551572"/>
                    </a:cxn>
                  </a:cxnLst>
                  <a:rect l="0" t="0" r="0" b="0"/>
                  <a:pathLst>
                    <a:path w="1184366" h="550585">
                      <a:moveTo>
                        <a:pt x="0" y="280619"/>
                      </a:moveTo>
                      <a:cubicBezTo>
                        <a:pt x="158206" y="246510"/>
                        <a:pt x="464458" y="-60467"/>
                        <a:pt x="775063" y="10653"/>
                      </a:cubicBezTo>
                      <a:cubicBezTo>
                        <a:pt x="1085668" y="81773"/>
                        <a:pt x="1052286" y="327790"/>
                        <a:pt x="1184366" y="550585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82" name="任意多边形 887"/>
                <p:cNvSpPr/>
                <p:nvPr/>
              </p:nvSpPr>
              <p:spPr>
                <a:xfrm>
                  <a:off x="63519" y="274488"/>
                  <a:ext cx="456181" cy="427410"/>
                </a:xfrm>
                <a:custGeom>
                  <a:avLst/>
                  <a:gdLst/>
                  <a:ahLst/>
                  <a:cxnLst>
                    <a:cxn ang="0">
                      <a:pos x="0" y="70226"/>
                    </a:cxn>
                    <a:cxn ang="0">
                      <a:pos x="445783" y="26667"/>
                    </a:cxn>
                    <a:cxn ang="0">
                      <a:pos x="270966" y="427410"/>
                    </a:cxn>
                  </a:cxnLst>
                  <a:rect l="0" t="0" r="0" b="0"/>
                  <a:pathLst>
                    <a:path w="454497" h="427252">
                      <a:moveTo>
                        <a:pt x="0" y="70200"/>
                      </a:moveTo>
                      <a:cubicBezTo>
                        <a:pt x="199571" y="18674"/>
                        <a:pt x="399143" y="-32852"/>
                        <a:pt x="444137" y="26657"/>
                      </a:cubicBezTo>
                      <a:cubicBezTo>
                        <a:pt x="489131" y="86166"/>
                        <a:pt x="379548" y="256709"/>
                        <a:pt x="269966" y="427252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83" name="任意多边形 888"/>
                <p:cNvSpPr/>
                <p:nvPr/>
              </p:nvSpPr>
              <p:spPr>
                <a:xfrm rot="2155618">
                  <a:off x="258528" y="-1730"/>
                  <a:ext cx="797719" cy="460837"/>
                </a:xfrm>
                <a:custGeom>
                  <a:avLst/>
                  <a:gdLst/>
                  <a:ahLst/>
                  <a:cxnLst>
                    <a:cxn ang="0">
                      <a:pos x="0" y="181828"/>
                    </a:cxn>
                    <a:cxn ang="0">
                      <a:pos x="766425" y="164416"/>
                    </a:cxn>
                    <a:cxn ang="0">
                      <a:pos x="677338" y="460837"/>
                    </a:cxn>
                  </a:cxnLst>
                  <a:rect l="0" t="0" r="0" b="0"/>
                  <a:pathLst>
                    <a:path w="795430" h="459778">
                      <a:moveTo>
                        <a:pt x="0" y="181410"/>
                      </a:moveTo>
                      <a:cubicBezTo>
                        <a:pt x="270806" y="35248"/>
                        <a:pt x="492031" y="-132341"/>
                        <a:pt x="764226" y="164038"/>
                      </a:cubicBezTo>
                      <a:cubicBezTo>
                        <a:pt x="831312" y="221878"/>
                        <a:pt x="784976" y="289235"/>
                        <a:pt x="675394" y="459778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84" name="Group 160"/>
            <p:cNvGrpSpPr/>
            <p:nvPr/>
          </p:nvGrpSpPr>
          <p:grpSpPr>
            <a:xfrm rot="1315320" flipH="1">
              <a:off x="11916656" y="1608377"/>
              <a:ext cx="810089" cy="744454"/>
              <a:chOff x="0" y="0"/>
              <a:chExt cx="1218592" cy="1119861"/>
            </a:xfrm>
          </p:grpSpPr>
          <p:sp>
            <p:nvSpPr>
              <p:cNvPr id="1185" name="任意多边形 879"/>
              <p:cNvSpPr/>
              <p:nvPr/>
            </p:nvSpPr>
            <p:spPr>
              <a:xfrm rot="2555186">
                <a:off x="106560" y="-1740"/>
                <a:ext cx="1115372" cy="1119859"/>
              </a:xfrm>
              <a:custGeom>
                <a:avLst/>
                <a:gdLst/>
                <a:ahLst/>
                <a:cxnLst>
                  <a:cxn ang="0">
                    <a:pos x="107986" y="1113235"/>
                  </a:cxn>
                  <a:cxn ang="0">
                    <a:pos x="762961" y="23195"/>
                  </a:cxn>
                  <a:cxn ang="0">
                    <a:pos x="1095691" y="475195"/>
                  </a:cxn>
                  <a:cxn ang="0">
                    <a:pos x="731266" y="587450"/>
                  </a:cxn>
                  <a:cxn ang="0">
                    <a:pos x="107986" y="1113235"/>
                  </a:cxn>
                </a:cxnLst>
                <a:rect l="0" t="0" r="0" b="0"/>
                <a:pathLst>
                  <a:path w="1427272" h="1414622">
                    <a:moveTo>
                      <a:pt x="138183" y="1406254"/>
                    </a:moveTo>
                    <a:cubicBezTo>
                      <a:pt x="-314857" y="381511"/>
                      <a:pt x="446465" y="-132351"/>
                      <a:pt x="976314" y="29300"/>
                    </a:cubicBezTo>
                    <a:cubicBezTo>
                      <a:pt x="1182685" y="53229"/>
                      <a:pt x="1522574" y="525993"/>
                      <a:pt x="1402088" y="600273"/>
                    </a:cubicBezTo>
                    <a:cubicBezTo>
                      <a:pt x="1376475" y="604115"/>
                      <a:pt x="1146407" y="607745"/>
                      <a:pt x="935756" y="742075"/>
                    </a:cubicBezTo>
                    <a:cubicBezTo>
                      <a:pt x="725105" y="876405"/>
                      <a:pt x="707999" y="1493251"/>
                      <a:pt x="138183" y="140625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186" name="Group 162"/>
              <p:cNvGrpSpPr/>
              <p:nvPr/>
            </p:nvGrpSpPr>
            <p:grpSpPr>
              <a:xfrm>
                <a:off x="0" y="128193"/>
                <a:ext cx="1186875" cy="811134"/>
                <a:chOff x="0" y="0"/>
                <a:chExt cx="1186875" cy="811134"/>
              </a:xfrm>
            </p:grpSpPr>
            <p:sp>
              <p:nvSpPr>
                <p:cNvPr id="1187" name="任意多边形 881"/>
                <p:cNvSpPr/>
                <p:nvPr/>
              </p:nvSpPr>
              <p:spPr>
                <a:xfrm>
                  <a:off x="3014" y="258713"/>
                  <a:ext cx="1189412" cy="551573"/>
                </a:xfrm>
                <a:custGeom>
                  <a:avLst/>
                  <a:gdLst/>
                  <a:ahLst/>
                  <a:cxnLst>
                    <a:cxn ang="0">
                      <a:pos x="0" y="281123"/>
                    </a:cxn>
                    <a:cxn ang="0">
                      <a:pos x="778365" y="10672"/>
                    </a:cxn>
                    <a:cxn ang="0">
                      <a:pos x="1189412" y="551573"/>
                    </a:cxn>
                  </a:cxnLst>
                  <a:rect l="0" t="0" r="0" b="0"/>
                  <a:pathLst>
                    <a:path w="1184366" h="550585">
                      <a:moveTo>
                        <a:pt x="0" y="280619"/>
                      </a:moveTo>
                      <a:cubicBezTo>
                        <a:pt x="158206" y="246510"/>
                        <a:pt x="464458" y="-60467"/>
                        <a:pt x="775063" y="10653"/>
                      </a:cubicBezTo>
                      <a:cubicBezTo>
                        <a:pt x="1085668" y="81773"/>
                        <a:pt x="1052286" y="327790"/>
                        <a:pt x="1184366" y="550585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88" name="任意多边形 882"/>
                <p:cNvSpPr/>
                <p:nvPr/>
              </p:nvSpPr>
              <p:spPr>
                <a:xfrm>
                  <a:off x="63127" y="274119"/>
                  <a:ext cx="453792" cy="425022"/>
                </a:xfrm>
                <a:custGeom>
                  <a:avLst/>
                  <a:gdLst/>
                  <a:ahLst/>
                  <a:cxnLst>
                    <a:cxn ang="0">
                      <a:pos x="0" y="69834"/>
                    </a:cxn>
                    <a:cxn ang="0">
                      <a:pos x="443448" y="26518"/>
                    </a:cxn>
                    <a:cxn ang="0">
                      <a:pos x="269547" y="425022"/>
                    </a:cxn>
                  </a:cxnLst>
                  <a:rect l="0" t="0" r="0" b="0"/>
                  <a:pathLst>
                    <a:path w="454497" h="427252">
                      <a:moveTo>
                        <a:pt x="0" y="70200"/>
                      </a:moveTo>
                      <a:cubicBezTo>
                        <a:pt x="199571" y="18674"/>
                        <a:pt x="399143" y="-32852"/>
                        <a:pt x="444137" y="26657"/>
                      </a:cubicBezTo>
                      <a:cubicBezTo>
                        <a:pt x="489131" y="86166"/>
                        <a:pt x="379548" y="256709"/>
                        <a:pt x="269966" y="427252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89" name="任意多边形 883"/>
                <p:cNvSpPr/>
                <p:nvPr/>
              </p:nvSpPr>
              <p:spPr>
                <a:xfrm rot="2155618">
                  <a:off x="259907" y="-1295"/>
                  <a:ext cx="795329" cy="460839"/>
                </a:xfrm>
                <a:custGeom>
                  <a:avLst/>
                  <a:gdLst/>
                  <a:ahLst/>
                  <a:cxnLst>
                    <a:cxn ang="0">
                      <a:pos x="0" y="181829"/>
                    </a:cxn>
                    <a:cxn ang="0">
                      <a:pos x="764129" y="164417"/>
                    </a:cxn>
                    <a:cxn ang="0">
                      <a:pos x="675308" y="460839"/>
                    </a:cxn>
                  </a:cxnLst>
                  <a:rect l="0" t="0" r="0" b="0"/>
                  <a:pathLst>
                    <a:path w="795430" h="459778">
                      <a:moveTo>
                        <a:pt x="0" y="181410"/>
                      </a:moveTo>
                      <a:cubicBezTo>
                        <a:pt x="270806" y="35248"/>
                        <a:pt x="492031" y="-132341"/>
                        <a:pt x="764226" y="164038"/>
                      </a:cubicBezTo>
                      <a:cubicBezTo>
                        <a:pt x="831312" y="221878"/>
                        <a:pt x="784976" y="289235"/>
                        <a:pt x="675394" y="459778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90" name="Group 166"/>
            <p:cNvGrpSpPr/>
            <p:nvPr/>
          </p:nvGrpSpPr>
          <p:grpSpPr>
            <a:xfrm>
              <a:off x="11254038" y="920646"/>
              <a:ext cx="763607" cy="1684147"/>
              <a:chOff x="0" y="0"/>
              <a:chExt cx="1181077" cy="2604887"/>
            </a:xfrm>
          </p:grpSpPr>
          <p:sp>
            <p:nvSpPr>
              <p:cNvPr id="1191" name="任意多边形 867"/>
              <p:cNvSpPr/>
              <p:nvPr/>
            </p:nvSpPr>
            <p:spPr>
              <a:xfrm>
                <a:off x="635732" y="888755"/>
                <a:ext cx="179269" cy="171613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3533" y="538640"/>
                  </a:cxn>
                  <a:cxn ang="0">
                    <a:pos x="163533" y="1716132"/>
                  </a:cxn>
                </a:cxnLst>
                <a:rect l="0" t="0" r="0" b="0"/>
                <a:pathLst>
                  <a:path w="178508" h="1716065">
                    <a:moveTo>
                      <a:pt x="0" y="0"/>
                    </a:moveTo>
                    <a:cubicBezTo>
                      <a:pt x="67849" y="126304"/>
                      <a:pt x="135699" y="252608"/>
                      <a:pt x="162839" y="538619"/>
                    </a:cubicBezTo>
                    <a:cubicBezTo>
                      <a:pt x="189979" y="824630"/>
                      <a:pt x="176409" y="1270347"/>
                      <a:pt x="162839" y="1716065"/>
                    </a:cubicBezTo>
                  </a:path>
                </a:pathLst>
              </a:custGeom>
              <a:noFill/>
              <a:ln w="38100" cap="flat" cmpd="sng">
                <a:solidFill>
                  <a:srgbClr val="4A5614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192" name="Group 168"/>
              <p:cNvGrpSpPr/>
              <p:nvPr/>
            </p:nvGrpSpPr>
            <p:grpSpPr>
              <a:xfrm>
                <a:off x="0" y="0"/>
                <a:ext cx="1181077" cy="1180915"/>
                <a:chOff x="0" y="0"/>
                <a:chExt cx="1181077" cy="1180915"/>
              </a:xfrm>
            </p:grpSpPr>
            <p:sp>
              <p:nvSpPr>
                <p:cNvPr id="1193" name="圆角矩形 1462"/>
                <p:cNvSpPr/>
                <p:nvPr/>
              </p:nvSpPr>
              <p:spPr>
                <a:xfrm rot="-230156">
                  <a:off x="-309" y="518031"/>
                  <a:ext cx="1181219" cy="144853"/>
                </a:xfrm>
                <a:custGeom>
                  <a:avLst/>
                  <a:gdLst/>
                  <a:ahLst/>
                  <a:cxnLst>
                    <a:cxn ang="0">
                      <a:pos x="151535" y="77340"/>
                    </a:cxn>
                    <a:cxn ang="0">
                      <a:pos x="0" y="13303"/>
                    </a:cxn>
                    <a:cxn ang="0">
                      <a:pos x="1181219" y="13303"/>
                    </a:cxn>
                    <a:cxn ang="0">
                      <a:pos x="1014137" y="74614"/>
                    </a:cxn>
                    <a:cxn ang="0">
                      <a:pos x="1181217" y="130476"/>
                    </a:cxn>
                    <a:cxn ang="0">
                      <a:pos x="15541" y="130475"/>
                    </a:cxn>
                    <a:cxn ang="0">
                      <a:pos x="151535" y="77340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94" name="圆角矩形 1462"/>
                <p:cNvSpPr/>
                <p:nvPr/>
              </p:nvSpPr>
              <p:spPr>
                <a:xfrm rot="5169844">
                  <a:off x="-163" y="518013"/>
                  <a:ext cx="1180915" cy="144889"/>
                </a:xfrm>
                <a:custGeom>
                  <a:avLst/>
                  <a:gdLst/>
                  <a:ahLst/>
                  <a:cxnLst>
                    <a:cxn ang="0">
                      <a:pos x="151496" y="77359"/>
                    </a:cxn>
                    <a:cxn ang="0">
                      <a:pos x="0" y="13306"/>
                    </a:cxn>
                    <a:cxn ang="0">
                      <a:pos x="1180915" y="13306"/>
                    </a:cxn>
                    <a:cxn ang="0">
                      <a:pos x="1013876" y="74632"/>
                    </a:cxn>
                    <a:cxn ang="0">
                      <a:pos x="1180913" y="130508"/>
                    </a:cxn>
                    <a:cxn ang="0">
                      <a:pos x="15537" y="130508"/>
                    </a:cxn>
                    <a:cxn ang="0">
                      <a:pos x="151496" y="77359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95" name="圆角矩形 1462"/>
                <p:cNvSpPr/>
                <p:nvPr/>
              </p:nvSpPr>
              <p:spPr>
                <a:xfrm rot="2469844">
                  <a:off x="-309" y="518031"/>
                  <a:ext cx="1181219" cy="144853"/>
                </a:xfrm>
                <a:custGeom>
                  <a:avLst/>
                  <a:gdLst/>
                  <a:ahLst/>
                  <a:cxnLst>
                    <a:cxn ang="0">
                      <a:pos x="151535" y="77340"/>
                    </a:cxn>
                    <a:cxn ang="0">
                      <a:pos x="0" y="13303"/>
                    </a:cxn>
                    <a:cxn ang="0">
                      <a:pos x="1181219" y="13303"/>
                    </a:cxn>
                    <a:cxn ang="0">
                      <a:pos x="1014137" y="74614"/>
                    </a:cxn>
                    <a:cxn ang="0">
                      <a:pos x="1181217" y="130476"/>
                    </a:cxn>
                    <a:cxn ang="0">
                      <a:pos x="15541" y="130475"/>
                    </a:cxn>
                    <a:cxn ang="0">
                      <a:pos x="151535" y="77340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96" name="圆角矩形 1462"/>
                <p:cNvSpPr/>
                <p:nvPr/>
              </p:nvSpPr>
              <p:spPr>
                <a:xfrm rot="7869844">
                  <a:off x="-163" y="518013"/>
                  <a:ext cx="1180915" cy="144889"/>
                </a:xfrm>
                <a:custGeom>
                  <a:avLst/>
                  <a:gdLst/>
                  <a:ahLst/>
                  <a:cxnLst>
                    <a:cxn ang="0">
                      <a:pos x="151496" y="77359"/>
                    </a:cxn>
                    <a:cxn ang="0">
                      <a:pos x="0" y="13306"/>
                    </a:cxn>
                    <a:cxn ang="0">
                      <a:pos x="1180915" y="13306"/>
                    </a:cxn>
                    <a:cxn ang="0">
                      <a:pos x="1013876" y="74632"/>
                    </a:cxn>
                    <a:cxn ang="0">
                      <a:pos x="1180913" y="130508"/>
                    </a:cxn>
                    <a:cxn ang="0">
                      <a:pos x="15537" y="130508"/>
                    </a:cxn>
                    <a:cxn ang="0">
                      <a:pos x="151496" y="77359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97" name="圆角矩形 1462"/>
                <p:cNvSpPr/>
                <p:nvPr/>
              </p:nvSpPr>
              <p:spPr>
                <a:xfrm rot="1089844">
                  <a:off x="-309" y="518031"/>
                  <a:ext cx="1181219" cy="144853"/>
                </a:xfrm>
                <a:custGeom>
                  <a:avLst/>
                  <a:gdLst/>
                  <a:ahLst/>
                  <a:cxnLst>
                    <a:cxn ang="0">
                      <a:pos x="151535" y="77340"/>
                    </a:cxn>
                    <a:cxn ang="0">
                      <a:pos x="0" y="13303"/>
                    </a:cxn>
                    <a:cxn ang="0">
                      <a:pos x="1181219" y="13303"/>
                    </a:cxn>
                    <a:cxn ang="0">
                      <a:pos x="1014137" y="74614"/>
                    </a:cxn>
                    <a:cxn ang="0">
                      <a:pos x="1181217" y="130476"/>
                    </a:cxn>
                    <a:cxn ang="0">
                      <a:pos x="15541" y="130475"/>
                    </a:cxn>
                    <a:cxn ang="0">
                      <a:pos x="151535" y="77340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98" name="圆角矩形 1462"/>
                <p:cNvSpPr/>
                <p:nvPr/>
              </p:nvSpPr>
              <p:spPr>
                <a:xfrm rot="6489844">
                  <a:off x="-163" y="518013"/>
                  <a:ext cx="1180915" cy="144889"/>
                </a:xfrm>
                <a:custGeom>
                  <a:avLst/>
                  <a:gdLst/>
                  <a:ahLst/>
                  <a:cxnLst>
                    <a:cxn ang="0">
                      <a:pos x="151496" y="77359"/>
                    </a:cxn>
                    <a:cxn ang="0">
                      <a:pos x="0" y="13306"/>
                    </a:cxn>
                    <a:cxn ang="0">
                      <a:pos x="1180915" y="13306"/>
                    </a:cxn>
                    <a:cxn ang="0">
                      <a:pos x="1013876" y="74632"/>
                    </a:cxn>
                    <a:cxn ang="0">
                      <a:pos x="1180913" y="130508"/>
                    </a:cxn>
                    <a:cxn ang="0">
                      <a:pos x="15537" y="130508"/>
                    </a:cxn>
                    <a:cxn ang="0">
                      <a:pos x="151496" y="77359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99" name="圆角矩形 1462"/>
                <p:cNvSpPr/>
                <p:nvPr/>
              </p:nvSpPr>
              <p:spPr>
                <a:xfrm rot="3789844">
                  <a:off x="-163" y="518013"/>
                  <a:ext cx="1180915" cy="144889"/>
                </a:xfrm>
                <a:custGeom>
                  <a:avLst/>
                  <a:gdLst/>
                  <a:ahLst/>
                  <a:cxnLst>
                    <a:cxn ang="0">
                      <a:pos x="151496" y="77359"/>
                    </a:cxn>
                    <a:cxn ang="0">
                      <a:pos x="0" y="13306"/>
                    </a:cxn>
                    <a:cxn ang="0">
                      <a:pos x="1180915" y="13306"/>
                    </a:cxn>
                    <a:cxn ang="0">
                      <a:pos x="1013876" y="74632"/>
                    </a:cxn>
                    <a:cxn ang="0">
                      <a:pos x="1180913" y="130508"/>
                    </a:cxn>
                    <a:cxn ang="0">
                      <a:pos x="15537" y="130508"/>
                    </a:cxn>
                    <a:cxn ang="0">
                      <a:pos x="151496" y="77359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00" name="圆角矩形 1462"/>
                <p:cNvSpPr/>
                <p:nvPr/>
              </p:nvSpPr>
              <p:spPr>
                <a:xfrm rot="9189844">
                  <a:off x="-309" y="518031"/>
                  <a:ext cx="1181219" cy="144853"/>
                </a:xfrm>
                <a:custGeom>
                  <a:avLst/>
                  <a:gdLst/>
                  <a:ahLst/>
                  <a:cxnLst>
                    <a:cxn ang="0">
                      <a:pos x="151535" y="77340"/>
                    </a:cxn>
                    <a:cxn ang="0">
                      <a:pos x="0" y="13303"/>
                    </a:cxn>
                    <a:cxn ang="0">
                      <a:pos x="1181219" y="13303"/>
                    </a:cxn>
                    <a:cxn ang="0">
                      <a:pos x="1014137" y="74614"/>
                    </a:cxn>
                    <a:cxn ang="0">
                      <a:pos x="1181217" y="130476"/>
                    </a:cxn>
                    <a:cxn ang="0">
                      <a:pos x="15541" y="130475"/>
                    </a:cxn>
                    <a:cxn ang="0">
                      <a:pos x="151535" y="77340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01" name="圆角矩形 1462"/>
                <p:cNvSpPr/>
                <p:nvPr/>
              </p:nvSpPr>
              <p:spPr>
                <a:xfrm rot="10129818">
                  <a:off x="-309" y="518031"/>
                  <a:ext cx="1181219" cy="144853"/>
                </a:xfrm>
                <a:custGeom>
                  <a:avLst/>
                  <a:gdLst/>
                  <a:ahLst/>
                  <a:cxnLst>
                    <a:cxn ang="0">
                      <a:pos x="151535" y="77340"/>
                    </a:cxn>
                    <a:cxn ang="0">
                      <a:pos x="0" y="13303"/>
                    </a:cxn>
                    <a:cxn ang="0">
                      <a:pos x="1181219" y="13303"/>
                    </a:cxn>
                    <a:cxn ang="0">
                      <a:pos x="1014137" y="74614"/>
                    </a:cxn>
                    <a:cxn ang="0">
                      <a:pos x="1181217" y="130476"/>
                    </a:cxn>
                    <a:cxn ang="0">
                      <a:pos x="15541" y="130475"/>
                    </a:cxn>
                    <a:cxn ang="0">
                      <a:pos x="151535" y="77340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11" name="椭圆 878"/>
                <p:cNvSpPr>
                  <a:spLocks noChangeArrowheads="1"/>
                </p:cNvSpPr>
                <p:nvPr/>
              </p:nvSpPr>
              <p:spPr bwMode="auto">
                <a:xfrm>
                  <a:off x="365599" y="365813"/>
                  <a:ext cx="449403" cy="449289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548235"/>
                    </a:gs>
                    <a:gs pos="34000">
                      <a:srgbClr val="507B32"/>
                    </a:gs>
                    <a:gs pos="39000">
                      <a:srgbClr val="385723"/>
                    </a:gs>
                    <a:gs pos="60001">
                      <a:srgbClr val="843C0C"/>
                    </a:gs>
                    <a:gs pos="63000">
                      <a:srgbClr val="BD770E"/>
                    </a:gs>
                    <a:gs pos="82001">
                      <a:srgbClr val="EDA710"/>
                    </a:gs>
                    <a:gs pos="87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shape">
                    <a:fillToRect l="50000" t="50000" r="50000" b="50000"/>
                  </a:path>
                </a:gradFill>
                <a:ln w="63500">
                  <a:solidFill>
                    <a:srgbClr val="F0931E"/>
                  </a:solidFill>
                  <a:round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1203" name="Group 179"/>
            <p:cNvGrpSpPr/>
            <p:nvPr/>
          </p:nvGrpSpPr>
          <p:grpSpPr>
            <a:xfrm>
              <a:off x="12084321" y="1079378"/>
              <a:ext cx="582627" cy="1284143"/>
              <a:chOff x="0" y="0"/>
              <a:chExt cx="1181909" cy="2605012"/>
            </a:xfrm>
          </p:grpSpPr>
          <p:sp>
            <p:nvSpPr>
              <p:cNvPr id="1204" name="任意多边形 855"/>
              <p:cNvSpPr/>
              <p:nvPr/>
            </p:nvSpPr>
            <p:spPr>
              <a:xfrm>
                <a:off x="637527" y="888731"/>
                <a:ext cx="177146" cy="171627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1597" y="538686"/>
                  </a:cxn>
                  <a:cxn ang="0">
                    <a:pos x="161597" y="1716279"/>
                  </a:cxn>
                </a:cxnLst>
                <a:rect l="0" t="0" r="0" b="0"/>
                <a:pathLst>
                  <a:path w="178508" h="1716065">
                    <a:moveTo>
                      <a:pt x="0" y="0"/>
                    </a:moveTo>
                    <a:cubicBezTo>
                      <a:pt x="67849" y="126304"/>
                      <a:pt x="135699" y="252608"/>
                      <a:pt x="162839" y="538619"/>
                    </a:cubicBezTo>
                    <a:cubicBezTo>
                      <a:pt x="189979" y="824630"/>
                      <a:pt x="176409" y="1270347"/>
                      <a:pt x="162839" y="1716065"/>
                    </a:cubicBezTo>
                  </a:path>
                </a:pathLst>
              </a:custGeom>
              <a:noFill/>
              <a:ln w="38100" cap="flat" cmpd="sng">
                <a:solidFill>
                  <a:srgbClr val="4A5614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205" name="Group 181"/>
              <p:cNvGrpSpPr/>
              <p:nvPr/>
            </p:nvGrpSpPr>
            <p:grpSpPr>
              <a:xfrm>
                <a:off x="0" y="0"/>
                <a:ext cx="1181909" cy="1181753"/>
                <a:chOff x="0" y="0"/>
                <a:chExt cx="1181909" cy="1181753"/>
              </a:xfrm>
            </p:grpSpPr>
            <p:sp>
              <p:nvSpPr>
                <p:cNvPr id="1206" name="圆角矩形 1462"/>
                <p:cNvSpPr/>
                <p:nvPr/>
              </p:nvSpPr>
              <p:spPr>
                <a:xfrm rot="-230156">
                  <a:off x="-201" y="518425"/>
                  <a:ext cx="1182051" cy="144903"/>
                </a:xfrm>
                <a:custGeom>
                  <a:avLst/>
                  <a:gdLst/>
                  <a:ahLst/>
                  <a:cxnLst>
                    <a:cxn ang="0">
                      <a:pos x="151641" y="77366"/>
                    </a:cxn>
                    <a:cxn ang="0">
                      <a:pos x="0" y="13308"/>
                    </a:cxn>
                    <a:cxn ang="0">
                      <a:pos x="1182051" y="13308"/>
                    </a:cxn>
                    <a:cxn ang="0">
                      <a:pos x="1014851" y="74639"/>
                    </a:cxn>
                    <a:cxn ang="0">
                      <a:pos x="1182049" y="130521"/>
                    </a:cxn>
                    <a:cxn ang="0">
                      <a:pos x="15552" y="130520"/>
                    </a:cxn>
                    <a:cxn ang="0">
                      <a:pos x="151641" y="77366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07" name="圆角矩形 1462"/>
                <p:cNvSpPr/>
                <p:nvPr/>
              </p:nvSpPr>
              <p:spPr>
                <a:xfrm rot="5169844">
                  <a:off x="-57" y="518407"/>
                  <a:ext cx="1181753" cy="144939"/>
                </a:xfrm>
                <a:custGeom>
                  <a:avLst/>
                  <a:gdLst/>
                  <a:ahLst/>
                  <a:cxnLst>
                    <a:cxn ang="0">
                      <a:pos x="151603" y="77386"/>
                    </a:cxn>
                    <a:cxn ang="0">
                      <a:pos x="0" y="13311"/>
                    </a:cxn>
                    <a:cxn ang="0">
                      <a:pos x="1181753" y="13311"/>
                    </a:cxn>
                    <a:cxn ang="0">
                      <a:pos x="1014595" y="74658"/>
                    </a:cxn>
                    <a:cxn ang="0">
                      <a:pos x="1181751" y="130553"/>
                    </a:cxn>
                    <a:cxn ang="0">
                      <a:pos x="15548" y="130553"/>
                    </a:cxn>
                    <a:cxn ang="0">
                      <a:pos x="151603" y="77386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08" name="圆角矩形 1462"/>
                <p:cNvSpPr/>
                <p:nvPr/>
              </p:nvSpPr>
              <p:spPr>
                <a:xfrm rot="2469844">
                  <a:off x="-201" y="518425"/>
                  <a:ext cx="1182051" cy="144903"/>
                </a:xfrm>
                <a:custGeom>
                  <a:avLst/>
                  <a:gdLst/>
                  <a:ahLst/>
                  <a:cxnLst>
                    <a:cxn ang="0">
                      <a:pos x="151641" y="77366"/>
                    </a:cxn>
                    <a:cxn ang="0">
                      <a:pos x="0" y="13308"/>
                    </a:cxn>
                    <a:cxn ang="0">
                      <a:pos x="1182051" y="13308"/>
                    </a:cxn>
                    <a:cxn ang="0">
                      <a:pos x="1014851" y="74639"/>
                    </a:cxn>
                    <a:cxn ang="0">
                      <a:pos x="1182049" y="130521"/>
                    </a:cxn>
                    <a:cxn ang="0">
                      <a:pos x="15552" y="130520"/>
                    </a:cxn>
                    <a:cxn ang="0">
                      <a:pos x="151641" y="77366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09" name="圆角矩形 1462"/>
                <p:cNvSpPr/>
                <p:nvPr/>
              </p:nvSpPr>
              <p:spPr>
                <a:xfrm rot="7869844">
                  <a:off x="-57" y="518407"/>
                  <a:ext cx="1181753" cy="144939"/>
                </a:xfrm>
                <a:custGeom>
                  <a:avLst/>
                  <a:gdLst/>
                  <a:ahLst/>
                  <a:cxnLst>
                    <a:cxn ang="0">
                      <a:pos x="151603" y="77386"/>
                    </a:cxn>
                    <a:cxn ang="0">
                      <a:pos x="0" y="13311"/>
                    </a:cxn>
                    <a:cxn ang="0">
                      <a:pos x="1181753" y="13311"/>
                    </a:cxn>
                    <a:cxn ang="0">
                      <a:pos x="1014595" y="74658"/>
                    </a:cxn>
                    <a:cxn ang="0">
                      <a:pos x="1181751" y="130553"/>
                    </a:cxn>
                    <a:cxn ang="0">
                      <a:pos x="15548" y="130553"/>
                    </a:cxn>
                    <a:cxn ang="0">
                      <a:pos x="151603" y="77386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10" name="圆角矩形 1462"/>
                <p:cNvSpPr/>
                <p:nvPr/>
              </p:nvSpPr>
              <p:spPr>
                <a:xfrm rot="1089844">
                  <a:off x="-201" y="518425"/>
                  <a:ext cx="1182051" cy="144903"/>
                </a:xfrm>
                <a:custGeom>
                  <a:avLst/>
                  <a:gdLst/>
                  <a:ahLst/>
                  <a:cxnLst>
                    <a:cxn ang="0">
                      <a:pos x="151641" y="77366"/>
                    </a:cxn>
                    <a:cxn ang="0">
                      <a:pos x="0" y="13308"/>
                    </a:cxn>
                    <a:cxn ang="0">
                      <a:pos x="1182051" y="13308"/>
                    </a:cxn>
                    <a:cxn ang="0">
                      <a:pos x="1014851" y="74639"/>
                    </a:cxn>
                    <a:cxn ang="0">
                      <a:pos x="1182049" y="130521"/>
                    </a:cxn>
                    <a:cxn ang="0">
                      <a:pos x="15552" y="130520"/>
                    </a:cxn>
                    <a:cxn ang="0">
                      <a:pos x="151641" y="77366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11" name="圆角矩形 1462"/>
                <p:cNvSpPr/>
                <p:nvPr/>
              </p:nvSpPr>
              <p:spPr>
                <a:xfrm rot="6489844">
                  <a:off x="-57" y="518407"/>
                  <a:ext cx="1181753" cy="144939"/>
                </a:xfrm>
                <a:custGeom>
                  <a:avLst/>
                  <a:gdLst/>
                  <a:ahLst/>
                  <a:cxnLst>
                    <a:cxn ang="0">
                      <a:pos x="151603" y="77386"/>
                    </a:cxn>
                    <a:cxn ang="0">
                      <a:pos x="0" y="13311"/>
                    </a:cxn>
                    <a:cxn ang="0">
                      <a:pos x="1181753" y="13311"/>
                    </a:cxn>
                    <a:cxn ang="0">
                      <a:pos x="1014595" y="74658"/>
                    </a:cxn>
                    <a:cxn ang="0">
                      <a:pos x="1181751" y="130553"/>
                    </a:cxn>
                    <a:cxn ang="0">
                      <a:pos x="15548" y="130553"/>
                    </a:cxn>
                    <a:cxn ang="0">
                      <a:pos x="151603" y="77386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12" name="圆角矩形 1462"/>
                <p:cNvSpPr/>
                <p:nvPr/>
              </p:nvSpPr>
              <p:spPr>
                <a:xfrm rot="3789844">
                  <a:off x="-57" y="518407"/>
                  <a:ext cx="1181753" cy="144939"/>
                </a:xfrm>
                <a:custGeom>
                  <a:avLst/>
                  <a:gdLst/>
                  <a:ahLst/>
                  <a:cxnLst>
                    <a:cxn ang="0">
                      <a:pos x="151603" y="77386"/>
                    </a:cxn>
                    <a:cxn ang="0">
                      <a:pos x="0" y="13311"/>
                    </a:cxn>
                    <a:cxn ang="0">
                      <a:pos x="1181753" y="13311"/>
                    </a:cxn>
                    <a:cxn ang="0">
                      <a:pos x="1014595" y="74658"/>
                    </a:cxn>
                    <a:cxn ang="0">
                      <a:pos x="1181751" y="130553"/>
                    </a:cxn>
                    <a:cxn ang="0">
                      <a:pos x="15548" y="130553"/>
                    </a:cxn>
                    <a:cxn ang="0">
                      <a:pos x="151603" y="77386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13" name="圆角矩形 1462"/>
                <p:cNvSpPr/>
                <p:nvPr/>
              </p:nvSpPr>
              <p:spPr>
                <a:xfrm rot="9189844">
                  <a:off x="-201" y="518425"/>
                  <a:ext cx="1182051" cy="144903"/>
                </a:xfrm>
                <a:custGeom>
                  <a:avLst/>
                  <a:gdLst/>
                  <a:ahLst/>
                  <a:cxnLst>
                    <a:cxn ang="0">
                      <a:pos x="151641" y="77366"/>
                    </a:cxn>
                    <a:cxn ang="0">
                      <a:pos x="0" y="13308"/>
                    </a:cxn>
                    <a:cxn ang="0">
                      <a:pos x="1182051" y="13308"/>
                    </a:cxn>
                    <a:cxn ang="0">
                      <a:pos x="1014851" y="74639"/>
                    </a:cxn>
                    <a:cxn ang="0">
                      <a:pos x="1182049" y="130521"/>
                    </a:cxn>
                    <a:cxn ang="0">
                      <a:pos x="15552" y="130520"/>
                    </a:cxn>
                    <a:cxn ang="0">
                      <a:pos x="151641" y="77366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14" name="圆角矩形 1462"/>
                <p:cNvSpPr/>
                <p:nvPr/>
              </p:nvSpPr>
              <p:spPr>
                <a:xfrm rot="10129818">
                  <a:off x="-201" y="518425"/>
                  <a:ext cx="1182051" cy="144903"/>
                </a:xfrm>
                <a:custGeom>
                  <a:avLst/>
                  <a:gdLst/>
                  <a:ahLst/>
                  <a:cxnLst>
                    <a:cxn ang="0">
                      <a:pos x="151641" y="77366"/>
                    </a:cxn>
                    <a:cxn ang="0">
                      <a:pos x="0" y="13308"/>
                    </a:cxn>
                    <a:cxn ang="0">
                      <a:pos x="1182051" y="13308"/>
                    </a:cxn>
                    <a:cxn ang="0">
                      <a:pos x="1014851" y="74639"/>
                    </a:cxn>
                    <a:cxn ang="0">
                      <a:pos x="1182049" y="130521"/>
                    </a:cxn>
                    <a:cxn ang="0">
                      <a:pos x="15552" y="130520"/>
                    </a:cxn>
                    <a:cxn ang="0">
                      <a:pos x="151641" y="77366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9" name="椭圆 866"/>
                <p:cNvSpPr>
                  <a:spLocks noChangeArrowheads="1"/>
                </p:cNvSpPr>
                <p:nvPr/>
              </p:nvSpPr>
              <p:spPr bwMode="auto">
                <a:xfrm>
                  <a:off x="363754" y="363863"/>
                  <a:ext cx="454141" cy="45402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548235"/>
                    </a:gs>
                    <a:gs pos="34000">
                      <a:srgbClr val="507B32"/>
                    </a:gs>
                    <a:gs pos="39000">
                      <a:srgbClr val="385723"/>
                    </a:gs>
                    <a:gs pos="60001">
                      <a:srgbClr val="843C0C"/>
                    </a:gs>
                    <a:gs pos="63000">
                      <a:srgbClr val="BD770E"/>
                    </a:gs>
                    <a:gs pos="82001">
                      <a:srgbClr val="EDA710"/>
                    </a:gs>
                    <a:gs pos="87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shape">
                    <a:fillToRect l="50000" t="50000" r="50000" b="50000"/>
                  </a:path>
                </a:gradFill>
                <a:ln w="63500">
                  <a:solidFill>
                    <a:srgbClr val="F0931E"/>
                  </a:solidFill>
                  <a:round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1216" name="Group 192"/>
            <p:cNvGrpSpPr/>
            <p:nvPr/>
          </p:nvGrpSpPr>
          <p:grpSpPr>
            <a:xfrm>
              <a:off x="851473" y="1747684"/>
              <a:ext cx="495948" cy="631712"/>
              <a:chOff x="0" y="0"/>
              <a:chExt cx="768953" cy="979443"/>
            </a:xfrm>
          </p:grpSpPr>
          <p:sp>
            <p:nvSpPr>
              <p:cNvPr id="1217" name="任意多边形 844"/>
              <p:cNvSpPr/>
              <p:nvPr/>
            </p:nvSpPr>
            <p:spPr>
              <a:xfrm>
                <a:off x="383334" y="342022"/>
                <a:ext cx="81238" cy="6374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0994" y="398386"/>
                  </a:cxn>
                  <a:cxn ang="0">
                    <a:pos x="20248" y="637418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1218" name="组合 840"/>
              <p:cNvPicPr/>
              <p:nvPr/>
            </p:nvPicPr>
            <p:blipFill>
              <a:blip r:embed="rId58"/>
              <a:stretch>
                <a:fillRect/>
              </a:stretch>
            </p:blipFill>
            <p:spPr>
              <a:xfrm>
                <a:off x="-15530" y="119245"/>
                <a:ext cx="793956" cy="53868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1219" name="Group 195"/>
            <p:cNvGrpSpPr/>
            <p:nvPr/>
          </p:nvGrpSpPr>
          <p:grpSpPr>
            <a:xfrm>
              <a:off x="1430229" y="1408543"/>
              <a:ext cx="495951" cy="631159"/>
              <a:chOff x="0" y="0"/>
              <a:chExt cx="768953" cy="978588"/>
            </a:xfrm>
          </p:grpSpPr>
          <p:sp>
            <p:nvSpPr>
              <p:cNvPr id="1220" name="任意多边形 833"/>
              <p:cNvSpPr/>
              <p:nvPr/>
            </p:nvSpPr>
            <p:spPr>
              <a:xfrm>
                <a:off x="384519" y="341176"/>
                <a:ext cx="78775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8538" y="398386"/>
                  </a:cxn>
                  <a:cxn ang="0">
                    <a:pos x="19634" y="637419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1221" name="组合 829"/>
              <p:cNvPicPr/>
              <p:nvPr/>
            </p:nvPicPr>
            <p:blipFill>
              <a:blip r:embed="rId59"/>
              <a:stretch>
                <a:fillRect/>
              </a:stretch>
            </p:blipFill>
            <p:spPr>
              <a:xfrm>
                <a:off x="-14947" y="115839"/>
                <a:ext cx="793952" cy="53868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1222" name="Group 198"/>
            <p:cNvGrpSpPr/>
            <p:nvPr/>
          </p:nvGrpSpPr>
          <p:grpSpPr>
            <a:xfrm>
              <a:off x="1776893" y="1583893"/>
              <a:ext cx="495952" cy="632011"/>
              <a:chOff x="0" y="0"/>
              <a:chExt cx="768953" cy="979908"/>
            </a:xfrm>
          </p:grpSpPr>
          <p:sp>
            <p:nvSpPr>
              <p:cNvPr id="1223" name="任意多边形 822"/>
              <p:cNvSpPr/>
              <p:nvPr/>
            </p:nvSpPr>
            <p:spPr>
              <a:xfrm>
                <a:off x="383684" y="342481"/>
                <a:ext cx="81236" cy="6374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0992" y="398387"/>
                  </a:cxn>
                  <a:cxn ang="0">
                    <a:pos x="20248" y="637420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1224" name="组合 818"/>
              <p:cNvPicPr/>
              <p:nvPr/>
            </p:nvPicPr>
            <p:blipFill>
              <a:blip r:embed="rId60"/>
              <a:stretch>
                <a:fillRect/>
              </a:stretch>
            </p:blipFill>
            <p:spPr>
              <a:xfrm>
                <a:off x="-13683" y="118031"/>
                <a:ext cx="793950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1225" name="Group 201"/>
            <p:cNvGrpSpPr/>
            <p:nvPr/>
          </p:nvGrpSpPr>
          <p:grpSpPr>
            <a:xfrm>
              <a:off x="2229791" y="1580671"/>
              <a:ext cx="495951" cy="630470"/>
              <a:chOff x="0" y="0"/>
              <a:chExt cx="768953" cy="977518"/>
            </a:xfrm>
          </p:grpSpPr>
          <p:sp>
            <p:nvSpPr>
              <p:cNvPr id="1226" name="任意多边形 811"/>
              <p:cNvSpPr/>
              <p:nvPr/>
            </p:nvSpPr>
            <p:spPr>
              <a:xfrm>
                <a:off x="385535" y="342556"/>
                <a:ext cx="78775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8538" y="396848"/>
                  </a:cxn>
                  <a:cxn ang="0">
                    <a:pos x="19634" y="634958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1227" name="组合 807"/>
              <p:cNvPicPr/>
              <p:nvPr/>
            </p:nvPicPr>
            <p:blipFill>
              <a:blip r:embed="rId61"/>
              <a:stretch>
                <a:fillRect/>
              </a:stretch>
            </p:blipFill>
            <p:spPr>
              <a:xfrm>
                <a:off x="-16449" y="113577"/>
                <a:ext cx="793952" cy="54813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1228" name="Group 204"/>
            <p:cNvGrpSpPr/>
            <p:nvPr/>
          </p:nvGrpSpPr>
          <p:grpSpPr>
            <a:xfrm>
              <a:off x="2825832" y="1199397"/>
              <a:ext cx="768953" cy="978408"/>
              <a:chOff x="0" y="0"/>
              <a:chExt cx="768953" cy="978408"/>
            </a:xfrm>
          </p:grpSpPr>
          <p:sp>
            <p:nvSpPr>
              <p:cNvPr id="1229" name="任意多边形 800"/>
              <p:cNvSpPr/>
              <p:nvPr/>
            </p:nvSpPr>
            <p:spPr>
              <a:xfrm>
                <a:off x="382973" y="343479"/>
                <a:ext cx="80974" cy="63492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0730" y="396830"/>
                  </a:cxn>
                  <a:cxn ang="0">
                    <a:pos x="20182" y="634929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1230" name="组合 796"/>
              <p:cNvPicPr/>
              <p:nvPr/>
            </p:nvPicPr>
            <p:blipFill>
              <a:blip r:embed="rId62"/>
              <a:stretch>
                <a:fillRect/>
              </a:stretch>
            </p:blipFill>
            <p:spPr>
              <a:xfrm>
                <a:off x="-3134" y="125381"/>
                <a:ext cx="774208" cy="51810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1231" name="Group 207"/>
            <p:cNvGrpSpPr/>
            <p:nvPr/>
          </p:nvGrpSpPr>
          <p:grpSpPr>
            <a:xfrm>
              <a:off x="2688334" y="1662422"/>
              <a:ext cx="495952" cy="631250"/>
              <a:chOff x="0" y="0"/>
              <a:chExt cx="768953" cy="978729"/>
            </a:xfrm>
          </p:grpSpPr>
          <p:sp>
            <p:nvSpPr>
              <p:cNvPr id="1232" name="任意多边形 789"/>
              <p:cNvSpPr/>
              <p:nvPr/>
            </p:nvSpPr>
            <p:spPr>
              <a:xfrm>
                <a:off x="383554" y="341319"/>
                <a:ext cx="81236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0992" y="398386"/>
                  </a:cxn>
                  <a:cxn ang="0">
                    <a:pos x="20248" y="637419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1233" name="组合 785"/>
              <p:cNvPicPr/>
              <p:nvPr/>
            </p:nvPicPr>
            <p:blipFill>
              <a:blip r:embed="rId60"/>
              <a:stretch>
                <a:fillRect/>
              </a:stretch>
            </p:blipFill>
            <p:spPr>
              <a:xfrm>
                <a:off x="-18517" y="119132"/>
                <a:ext cx="793950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1234" name="Group 210"/>
            <p:cNvGrpSpPr/>
            <p:nvPr/>
          </p:nvGrpSpPr>
          <p:grpSpPr>
            <a:xfrm>
              <a:off x="3989741" y="1458298"/>
              <a:ext cx="495952" cy="630618"/>
              <a:chOff x="0" y="0"/>
              <a:chExt cx="768953" cy="977749"/>
            </a:xfrm>
          </p:grpSpPr>
          <p:sp>
            <p:nvSpPr>
              <p:cNvPr id="1235" name="任意多边形 778"/>
              <p:cNvSpPr/>
              <p:nvPr/>
            </p:nvSpPr>
            <p:spPr>
              <a:xfrm>
                <a:off x="384380" y="342787"/>
                <a:ext cx="81236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0992" y="396849"/>
                  </a:cxn>
                  <a:cxn ang="0">
                    <a:pos x="20248" y="634959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1236" name="组合 774"/>
              <p:cNvPicPr/>
              <p:nvPr/>
            </p:nvPicPr>
            <p:blipFill>
              <a:blip r:embed="rId63"/>
              <a:stretch>
                <a:fillRect/>
              </a:stretch>
            </p:blipFill>
            <p:spPr>
              <a:xfrm>
                <a:off x="-13612" y="114300"/>
                <a:ext cx="793950" cy="5481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1237" name="Group 213"/>
            <p:cNvGrpSpPr/>
            <p:nvPr/>
          </p:nvGrpSpPr>
          <p:grpSpPr>
            <a:xfrm>
              <a:off x="5203272" y="1345701"/>
              <a:ext cx="768953" cy="978137"/>
              <a:chOff x="0" y="0"/>
              <a:chExt cx="768953" cy="978137"/>
            </a:xfrm>
          </p:grpSpPr>
          <p:sp>
            <p:nvSpPr>
              <p:cNvPr id="1238" name="任意多边形 767"/>
              <p:cNvSpPr/>
              <p:nvPr/>
            </p:nvSpPr>
            <p:spPr>
              <a:xfrm>
                <a:off x="382366" y="343208"/>
                <a:ext cx="80975" cy="63492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0731" y="396830"/>
                  </a:cxn>
                  <a:cxn ang="0">
                    <a:pos x="20183" y="634929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1239" name="组合 763"/>
              <p:cNvPicPr/>
              <p:nvPr/>
            </p:nvPicPr>
            <p:blipFill>
              <a:blip r:embed="rId64"/>
              <a:stretch>
                <a:fillRect/>
              </a:stretch>
            </p:blipFill>
            <p:spPr>
              <a:xfrm>
                <a:off x="-3084" y="125364"/>
                <a:ext cx="774208" cy="51810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1240" name="Group 216"/>
            <p:cNvGrpSpPr/>
            <p:nvPr/>
          </p:nvGrpSpPr>
          <p:grpSpPr>
            <a:xfrm>
              <a:off x="4763223" y="1640644"/>
              <a:ext cx="495948" cy="630815"/>
              <a:chOff x="0" y="0"/>
              <a:chExt cx="768953" cy="978053"/>
            </a:xfrm>
          </p:grpSpPr>
          <p:sp>
            <p:nvSpPr>
              <p:cNvPr id="1241" name="任意多边形 756"/>
              <p:cNvSpPr/>
              <p:nvPr/>
            </p:nvSpPr>
            <p:spPr>
              <a:xfrm>
                <a:off x="381522" y="343090"/>
                <a:ext cx="81236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0992" y="396848"/>
                  </a:cxn>
                  <a:cxn ang="0">
                    <a:pos x="20248" y="634958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1242" name="组合 752"/>
              <p:cNvPicPr/>
              <p:nvPr/>
            </p:nvPicPr>
            <p:blipFill>
              <a:blip r:embed="rId65"/>
              <a:stretch>
                <a:fillRect/>
              </a:stretch>
            </p:blipFill>
            <p:spPr>
              <a:xfrm>
                <a:off x="-12486" y="115096"/>
                <a:ext cx="793956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1243" name="Group 219"/>
            <p:cNvGrpSpPr/>
            <p:nvPr/>
          </p:nvGrpSpPr>
          <p:grpSpPr>
            <a:xfrm>
              <a:off x="5724144" y="1714598"/>
              <a:ext cx="495951" cy="631462"/>
              <a:chOff x="0" y="0"/>
              <a:chExt cx="768953" cy="979058"/>
            </a:xfrm>
          </p:grpSpPr>
          <p:sp>
            <p:nvSpPr>
              <p:cNvPr id="1244" name="任意多边形 745"/>
              <p:cNvSpPr/>
              <p:nvPr/>
            </p:nvSpPr>
            <p:spPr>
              <a:xfrm>
                <a:off x="385910" y="341637"/>
                <a:ext cx="78775" cy="637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8538" y="398387"/>
                  </a:cxn>
                  <a:cxn ang="0">
                    <a:pos x="19634" y="637421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1245" name="组合 741"/>
              <p:cNvPicPr/>
              <p:nvPr/>
            </p:nvPicPr>
            <p:blipFill>
              <a:blip r:embed="rId66"/>
              <a:stretch>
                <a:fillRect/>
              </a:stretch>
            </p:blipFill>
            <p:spPr>
              <a:xfrm>
                <a:off x="-18421" y="113839"/>
                <a:ext cx="793952" cy="5481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1246" name="Group 222"/>
            <p:cNvGrpSpPr/>
            <p:nvPr/>
          </p:nvGrpSpPr>
          <p:grpSpPr>
            <a:xfrm>
              <a:off x="6054134" y="1570447"/>
              <a:ext cx="495951" cy="631166"/>
              <a:chOff x="0" y="0"/>
              <a:chExt cx="768953" cy="978598"/>
            </a:xfrm>
          </p:grpSpPr>
          <p:sp>
            <p:nvSpPr>
              <p:cNvPr id="1247" name="任意多边形 734"/>
              <p:cNvSpPr/>
              <p:nvPr/>
            </p:nvSpPr>
            <p:spPr>
              <a:xfrm>
                <a:off x="383849" y="341181"/>
                <a:ext cx="78775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8538" y="398386"/>
                  </a:cxn>
                  <a:cxn ang="0">
                    <a:pos x="19634" y="637419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1248" name="组合 730"/>
              <p:cNvPicPr/>
              <p:nvPr/>
            </p:nvPicPr>
            <p:blipFill>
              <a:blip r:embed="rId67"/>
              <a:stretch>
                <a:fillRect/>
              </a:stretch>
            </p:blipFill>
            <p:spPr>
              <a:xfrm>
                <a:off x="-19662" y="119978"/>
                <a:ext cx="803403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1249" name="Group 225"/>
            <p:cNvGrpSpPr/>
            <p:nvPr/>
          </p:nvGrpSpPr>
          <p:grpSpPr>
            <a:xfrm>
              <a:off x="6400800" y="1570989"/>
              <a:ext cx="495951" cy="630628"/>
              <a:chOff x="0" y="0"/>
              <a:chExt cx="768953" cy="977763"/>
            </a:xfrm>
          </p:grpSpPr>
          <p:sp>
            <p:nvSpPr>
              <p:cNvPr id="1250" name="任意多边形 723"/>
              <p:cNvSpPr/>
              <p:nvPr/>
            </p:nvSpPr>
            <p:spPr>
              <a:xfrm>
                <a:off x="383012" y="342800"/>
                <a:ext cx="78775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8538" y="396848"/>
                  </a:cxn>
                  <a:cxn ang="0">
                    <a:pos x="19634" y="634958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1251" name="组合 719"/>
              <p:cNvPicPr/>
              <p:nvPr/>
            </p:nvPicPr>
            <p:blipFill>
              <a:blip r:embed="rId68"/>
              <a:stretch>
                <a:fillRect/>
              </a:stretch>
            </p:blipFill>
            <p:spPr>
              <a:xfrm>
                <a:off x="-18400" y="119138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1252" name="Group 228"/>
            <p:cNvGrpSpPr/>
            <p:nvPr/>
          </p:nvGrpSpPr>
          <p:grpSpPr>
            <a:xfrm>
              <a:off x="6867144" y="1480354"/>
              <a:ext cx="495951" cy="630785"/>
              <a:chOff x="0" y="0"/>
              <a:chExt cx="768953" cy="978007"/>
            </a:xfrm>
          </p:grpSpPr>
          <p:sp>
            <p:nvSpPr>
              <p:cNvPr id="1253" name="任意多边形 712"/>
              <p:cNvSpPr/>
              <p:nvPr/>
            </p:nvSpPr>
            <p:spPr>
              <a:xfrm>
                <a:off x="383707" y="343046"/>
                <a:ext cx="78775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8538" y="396848"/>
                  </a:cxn>
                  <a:cxn ang="0">
                    <a:pos x="19634" y="634958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1254" name="组合 708"/>
              <p:cNvPicPr/>
              <p:nvPr/>
            </p:nvPicPr>
            <p:blipFill>
              <a:blip r:embed="rId68"/>
              <a:stretch>
                <a:fillRect/>
              </a:stretch>
            </p:blipFill>
            <p:spPr>
              <a:xfrm>
                <a:off x="-13660" y="117905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1255" name="Group 231"/>
            <p:cNvGrpSpPr/>
            <p:nvPr/>
          </p:nvGrpSpPr>
          <p:grpSpPr>
            <a:xfrm>
              <a:off x="7114030" y="1607558"/>
              <a:ext cx="495952" cy="630566"/>
              <a:chOff x="0" y="0"/>
              <a:chExt cx="768953" cy="977669"/>
            </a:xfrm>
          </p:grpSpPr>
          <p:sp>
            <p:nvSpPr>
              <p:cNvPr id="1256" name="任意多边形 701"/>
              <p:cNvSpPr/>
              <p:nvPr/>
            </p:nvSpPr>
            <p:spPr>
              <a:xfrm>
                <a:off x="384946" y="342708"/>
                <a:ext cx="81236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0992" y="396849"/>
                  </a:cxn>
                  <a:cxn ang="0">
                    <a:pos x="20248" y="634959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1257" name="组合 697"/>
              <p:cNvPicPr/>
              <p:nvPr/>
            </p:nvPicPr>
            <p:blipFill>
              <a:blip r:embed="rId69"/>
              <a:stretch>
                <a:fillRect/>
              </a:stretch>
            </p:blipFill>
            <p:spPr>
              <a:xfrm>
                <a:off x="-18373" y="119143"/>
                <a:ext cx="793950" cy="53868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1258" name="Group 234"/>
            <p:cNvGrpSpPr/>
            <p:nvPr/>
          </p:nvGrpSpPr>
          <p:grpSpPr>
            <a:xfrm>
              <a:off x="7758952" y="1607558"/>
              <a:ext cx="495952" cy="630566"/>
              <a:chOff x="0" y="0"/>
              <a:chExt cx="768953" cy="977669"/>
            </a:xfrm>
          </p:grpSpPr>
          <p:sp>
            <p:nvSpPr>
              <p:cNvPr id="1259" name="任意多边形 690"/>
              <p:cNvSpPr/>
              <p:nvPr/>
            </p:nvSpPr>
            <p:spPr>
              <a:xfrm>
                <a:off x="382014" y="342708"/>
                <a:ext cx="81237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0993" y="396849"/>
                  </a:cxn>
                  <a:cxn ang="0">
                    <a:pos x="20248" y="634959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1260" name="组合 686"/>
              <p:cNvPicPr/>
              <p:nvPr/>
            </p:nvPicPr>
            <p:blipFill>
              <a:blip r:embed="rId70"/>
              <a:stretch>
                <a:fillRect/>
              </a:stretch>
            </p:blipFill>
            <p:spPr>
              <a:xfrm>
                <a:off x="-16409" y="119143"/>
                <a:ext cx="793950" cy="53868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1261" name="Group 237"/>
            <p:cNvGrpSpPr/>
            <p:nvPr/>
          </p:nvGrpSpPr>
          <p:grpSpPr>
            <a:xfrm>
              <a:off x="8088942" y="1510472"/>
              <a:ext cx="495952" cy="630825"/>
              <a:chOff x="0" y="0"/>
              <a:chExt cx="768953" cy="978070"/>
            </a:xfrm>
          </p:grpSpPr>
          <p:sp>
            <p:nvSpPr>
              <p:cNvPr id="1262" name="任意多边形 679"/>
              <p:cNvSpPr/>
              <p:nvPr/>
            </p:nvSpPr>
            <p:spPr>
              <a:xfrm>
                <a:off x="384877" y="343108"/>
                <a:ext cx="78775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8538" y="396849"/>
                  </a:cxn>
                  <a:cxn ang="0">
                    <a:pos x="19634" y="634959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1263" name="组合 675"/>
              <p:cNvPicPr/>
              <p:nvPr/>
            </p:nvPicPr>
            <p:blipFill>
              <a:blip r:embed="rId71"/>
              <a:stretch>
                <a:fillRect/>
              </a:stretch>
            </p:blipFill>
            <p:spPr>
              <a:xfrm>
                <a:off x="-17648" y="118461"/>
                <a:ext cx="793950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1264" name="Group 240"/>
            <p:cNvGrpSpPr/>
            <p:nvPr/>
          </p:nvGrpSpPr>
          <p:grpSpPr>
            <a:xfrm>
              <a:off x="8449061" y="1369818"/>
              <a:ext cx="495948" cy="631793"/>
              <a:chOff x="0" y="0"/>
              <a:chExt cx="768953" cy="979570"/>
            </a:xfrm>
          </p:grpSpPr>
          <p:sp>
            <p:nvSpPr>
              <p:cNvPr id="1265" name="任意多边形 668"/>
              <p:cNvSpPr/>
              <p:nvPr/>
            </p:nvSpPr>
            <p:spPr>
              <a:xfrm>
                <a:off x="382878" y="342151"/>
                <a:ext cx="81236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0992" y="398386"/>
                  </a:cxn>
                  <a:cxn ang="0">
                    <a:pos x="20248" y="637419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1266" name="组合 664"/>
              <p:cNvPicPr/>
              <p:nvPr/>
            </p:nvPicPr>
            <p:blipFill>
              <a:blip r:embed="rId72"/>
              <a:stretch>
                <a:fillRect/>
              </a:stretch>
            </p:blipFill>
            <p:spPr>
              <a:xfrm>
                <a:off x="-18342" y="119177"/>
                <a:ext cx="793956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1267" name="Group 243"/>
            <p:cNvGrpSpPr/>
            <p:nvPr/>
          </p:nvGrpSpPr>
          <p:grpSpPr>
            <a:xfrm>
              <a:off x="8733864" y="1642253"/>
              <a:ext cx="495951" cy="630791"/>
              <a:chOff x="0" y="0"/>
              <a:chExt cx="768953" cy="978017"/>
            </a:xfrm>
          </p:grpSpPr>
          <p:sp>
            <p:nvSpPr>
              <p:cNvPr id="1268" name="任意多边形 657"/>
              <p:cNvSpPr/>
              <p:nvPr/>
            </p:nvSpPr>
            <p:spPr>
              <a:xfrm>
                <a:off x="384407" y="343058"/>
                <a:ext cx="78775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8538" y="396849"/>
                  </a:cxn>
                  <a:cxn ang="0">
                    <a:pos x="19634" y="634959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1269" name="组合 653"/>
              <p:cNvPicPr/>
              <p:nvPr/>
            </p:nvPicPr>
            <p:blipFill>
              <a:blip r:embed="rId73"/>
              <a:stretch>
                <a:fillRect/>
              </a:stretch>
            </p:blipFill>
            <p:spPr>
              <a:xfrm>
                <a:off x="-15683" y="112602"/>
                <a:ext cx="793952" cy="5481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1270" name="Group 246"/>
            <p:cNvGrpSpPr/>
            <p:nvPr/>
          </p:nvGrpSpPr>
          <p:grpSpPr>
            <a:xfrm>
              <a:off x="9555816" y="1327413"/>
              <a:ext cx="768953" cy="978963"/>
              <a:chOff x="0" y="0"/>
              <a:chExt cx="768953" cy="978963"/>
            </a:xfrm>
          </p:grpSpPr>
          <p:sp>
            <p:nvSpPr>
              <p:cNvPr id="1271" name="任意多边形 646"/>
              <p:cNvSpPr/>
              <p:nvPr/>
            </p:nvSpPr>
            <p:spPr>
              <a:xfrm>
                <a:off x="384969" y="342448"/>
                <a:ext cx="77798" cy="63651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7564" y="397821"/>
                  </a:cxn>
                  <a:cxn ang="0">
                    <a:pos x="19391" y="636515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1272" name="组合 642"/>
              <p:cNvPicPr/>
              <p:nvPr/>
            </p:nvPicPr>
            <p:blipFill>
              <a:blip r:embed="rId74"/>
              <a:stretch>
                <a:fillRect/>
              </a:stretch>
            </p:blipFill>
            <p:spPr>
              <a:xfrm>
                <a:off x="-2993" y="125366"/>
                <a:ext cx="774208" cy="51810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1273" name="Group 249"/>
            <p:cNvGrpSpPr/>
            <p:nvPr/>
          </p:nvGrpSpPr>
          <p:grpSpPr>
            <a:xfrm>
              <a:off x="10366337" y="1489769"/>
              <a:ext cx="495951" cy="630895"/>
              <a:chOff x="0" y="0"/>
              <a:chExt cx="768953" cy="978177"/>
            </a:xfrm>
          </p:grpSpPr>
          <p:sp>
            <p:nvSpPr>
              <p:cNvPr id="1274" name="任意多边形 635"/>
              <p:cNvSpPr/>
              <p:nvPr/>
            </p:nvSpPr>
            <p:spPr>
              <a:xfrm>
                <a:off x="383966" y="343214"/>
                <a:ext cx="78775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8538" y="396848"/>
                  </a:cxn>
                  <a:cxn ang="0">
                    <a:pos x="19634" y="634958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1275" name="组合 631"/>
              <p:cNvPicPr/>
              <p:nvPr/>
            </p:nvPicPr>
            <p:blipFill>
              <a:blip r:embed="rId75"/>
              <a:stretch>
                <a:fillRect/>
              </a:stretch>
            </p:blipFill>
            <p:spPr>
              <a:xfrm>
                <a:off x="-13685" y="112758"/>
                <a:ext cx="793952" cy="54813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1276" name="Group 252"/>
            <p:cNvGrpSpPr/>
            <p:nvPr/>
          </p:nvGrpSpPr>
          <p:grpSpPr>
            <a:xfrm>
              <a:off x="10753344" y="1570989"/>
              <a:ext cx="495951" cy="630628"/>
              <a:chOff x="0" y="0"/>
              <a:chExt cx="768953" cy="977763"/>
            </a:xfrm>
          </p:grpSpPr>
          <p:sp>
            <p:nvSpPr>
              <p:cNvPr id="1277" name="任意多边形 624"/>
              <p:cNvSpPr/>
              <p:nvPr/>
            </p:nvSpPr>
            <p:spPr>
              <a:xfrm>
                <a:off x="384584" y="342800"/>
                <a:ext cx="78775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8538" y="396848"/>
                  </a:cxn>
                  <a:cxn ang="0">
                    <a:pos x="19634" y="634958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1278" name="组合 620"/>
              <p:cNvPicPr/>
              <p:nvPr/>
            </p:nvPicPr>
            <p:blipFill>
              <a:blip r:embed="rId68"/>
              <a:stretch>
                <a:fillRect/>
              </a:stretch>
            </p:blipFill>
            <p:spPr>
              <a:xfrm>
                <a:off x="-18259" y="119138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1279" name="Group 255"/>
            <p:cNvGrpSpPr/>
            <p:nvPr/>
          </p:nvGrpSpPr>
          <p:grpSpPr>
            <a:xfrm>
              <a:off x="3548049" y="1370785"/>
              <a:ext cx="768953" cy="978450"/>
              <a:chOff x="0" y="0"/>
              <a:chExt cx="768953" cy="978450"/>
            </a:xfrm>
          </p:grpSpPr>
          <p:sp>
            <p:nvSpPr>
              <p:cNvPr id="1280" name="任意多边形 613"/>
              <p:cNvSpPr/>
              <p:nvPr/>
            </p:nvSpPr>
            <p:spPr>
              <a:xfrm>
                <a:off x="383173" y="343521"/>
                <a:ext cx="80975" cy="63492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0731" y="396830"/>
                  </a:cxn>
                  <a:cxn ang="0">
                    <a:pos x="20183" y="634929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1281" name="组合 609"/>
              <p:cNvPicPr/>
              <p:nvPr/>
            </p:nvPicPr>
            <p:blipFill>
              <a:blip r:embed="rId76"/>
              <a:stretch>
                <a:fillRect/>
              </a:stretch>
            </p:blipFill>
            <p:spPr>
              <a:xfrm>
                <a:off x="-6008" y="124661"/>
                <a:ext cx="780304" cy="524197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1282" name="Group 258"/>
            <p:cNvGrpSpPr/>
            <p:nvPr/>
          </p:nvGrpSpPr>
          <p:grpSpPr>
            <a:xfrm rot="1611937">
              <a:off x="1261944" y="1902920"/>
              <a:ext cx="840898" cy="548006"/>
              <a:chOff x="0" y="0"/>
              <a:chExt cx="840898" cy="661951"/>
            </a:xfrm>
          </p:grpSpPr>
          <p:sp>
            <p:nvSpPr>
              <p:cNvPr id="1283" name="任意多边形 611"/>
              <p:cNvSpPr/>
              <p:nvPr/>
            </p:nvSpPr>
            <p:spPr>
              <a:xfrm>
                <a:off x="10840" y="325"/>
                <a:ext cx="828795" cy="638484"/>
              </a:xfrm>
              <a:custGeom>
                <a:avLst/>
                <a:gdLst/>
                <a:ahLst/>
                <a:cxnLst>
                  <a:cxn ang="0">
                    <a:pos x="1332" y="57890"/>
                  </a:cxn>
                  <a:cxn ang="0">
                    <a:pos x="611886" y="153880"/>
                  </a:cxn>
                  <a:cxn ang="0">
                    <a:pos x="796906" y="638127"/>
                  </a:cxn>
                  <a:cxn ang="0">
                    <a:pos x="458348" y="176977"/>
                  </a:cxn>
                  <a:cxn ang="0">
                    <a:pos x="1332" y="5789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84" name="任意多边形 612"/>
              <p:cNvSpPr/>
              <p:nvPr/>
            </p:nvSpPr>
            <p:spPr>
              <a:xfrm>
                <a:off x="-497" y="35506"/>
                <a:ext cx="797041" cy="625061"/>
              </a:xfrm>
              <a:custGeom>
                <a:avLst/>
                <a:gdLst/>
                <a:ahLst/>
                <a:cxnLst>
                  <a:cxn ang="0">
                    <a:pos x="1348" y="25547"/>
                  </a:cxn>
                  <a:cxn ang="0">
                    <a:pos x="567358" y="140832"/>
                  </a:cxn>
                  <a:cxn ang="0">
                    <a:pos x="765830" y="625031"/>
                  </a:cxn>
                  <a:cxn ang="0">
                    <a:pos x="420342" y="163889"/>
                  </a:cxn>
                  <a:cxn ang="0">
                    <a:pos x="1348" y="2554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285" name="Group 261"/>
            <p:cNvGrpSpPr/>
            <p:nvPr/>
          </p:nvGrpSpPr>
          <p:grpSpPr>
            <a:xfrm rot="2555186">
              <a:off x="2092058" y="1996543"/>
              <a:ext cx="599415" cy="466541"/>
              <a:chOff x="0" y="0"/>
              <a:chExt cx="841007" cy="660952"/>
            </a:xfrm>
          </p:grpSpPr>
          <p:sp>
            <p:nvSpPr>
              <p:cNvPr id="1286" name="任意多边形 609"/>
              <p:cNvSpPr/>
              <p:nvPr/>
            </p:nvSpPr>
            <p:spPr>
              <a:xfrm>
                <a:off x="12967" y="474"/>
                <a:ext cx="826462" cy="638650"/>
              </a:xfrm>
              <a:custGeom>
                <a:avLst/>
                <a:gdLst/>
                <a:ahLst/>
                <a:cxnLst>
                  <a:cxn ang="0">
                    <a:pos x="1328" y="57905"/>
                  </a:cxn>
                  <a:cxn ang="0">
                    <a:pos x="610163" y="153920"/>
                  </a:cxn>
                  <a:cxn ang="0">
                    <a:pos x="794663" y="638293"/>
                  </a:cxn>
                  <a:cxn ang="0">
                    <a:pos x="457058" y="177023"/>
                  </a:cxn>
                  <a:cxn ang="0">
                    <a:pos x="1328" y="5790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87" name="任意多边形 610"/>
              <p:cNvSpPr/>
              <p:nvPr/>
            </p:nvSpPr>
            <p:spPr>
              <a:xfrm>
                <a:off x="547" y="36268"/>
                <a:ext cx="795274" cy="625157"/>
              </a:xfrm>
              <a:custGeom>
                <a:avLst/>
                <a:gdLst/>
                <a:ahLst/>
                <a:cxnLst>
                  <a:cxn ang="0">
                    <a:pos x="1345" y="25550"/>
                  </a:cxn>
                  <a:cxn ang="0">
                    <a:pos x="566101" y="140854"/>
                  </a:cxn>
                  <a:cxn ang="0">
                    <a:pos x="764132" y="625127"/>
                  </a:cxn>
                  <a:cxn ang="0">
                    <a:pos x="419410" y="163915"/>
                  </a:cxn>
                  <a:cxn ang="0">
                    <a:pos x="1345" y="2555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288" name="Group 264"/>
            <p:cNvGrpSpPr/>
            <p:nvPr/>
          </p:nvGrpSpPr>
          <p:grpSpPr>
            <a:xfrm rot="2555186">
              <a:off x="2597737" y="2087348"/>
              <a:ext cx="576767" cy="379423"/>
              <a:chOff x="0" y="0"/>
              <a:chExt cx="840154" cy="667610"/>
            </a:xfrm>
          </p:grpSpPr>
          <p:sp>
            <p:nvSpPr>
              <p:cNvPr id="1289" name="任意多边形 607"/>
              <p:cNvSpPr/>
              <p:nvPr/>
            </p:nvSpPr>
            <p:spPr>
              <a:xfrm>
                <a:off x="9341" y="-595"/>
                <a:ext cx="827977" cy="642379"/>
              </a:xfrm>
              <a:custGeom>
                <a:avLst/>
                <a:gdLst/>
                <a:ahLst/>
                <a:cxnLst>
                  <a:cxn ang="0">
                    <a:pos x="1330" y="58243"/>
                  </a:cxn>
                  <a:cxn ang="0">
                    <a:pos x="611282" y="154819"/>
                  </a:cxn>
                  <a:cxn ang="0">
                    <a:pos x="796119" y="642020"/>
                  </a:cxn>
                  <a:cxn ang="0">
                    <a:pos x="457896" y="178056"/>
                  </a:cxn>
                  <a:cxn ang="0">
                    <a:pos x="1330" y="5824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90" name="任意多边形 608"/>
              <p:cNvSpPr/>
              <p:nvPr/>
            </p:nvSpPr>
            <p:spPr>
              <a:xfrm>
                <a:off x="-1374" y="40657"/>
                <a:ext cx="797911" cy="628415"/>
              </a:xfrm>
              <a:custGeom>
                <a:avLst/>
                <a:gdLst/>
                <a:ahLst/>
                <a:cxnLst>
                  <a:cxn ang="0">
                    <a:pos x="1349" y="25684"/>
                  </a:cxn>
                  <a:cxn ang="0">
                    <a:pos x="567978" y="141588"/>
                  </a:cxn>
                  <a:cxn ang="0">
                    <a:pos x="766666" y="628385"/>
                  </a:cxn>
                  <a:cxn ang="0">
                    <a:pos x="420801" y="164769"/>
                  </a:cxn>
                  <a:cxn ang="0">
                    <a:pos x="1349" y="2568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291" name="Group 267"/>
            <p:cNvGrpSpPr/>
            <p:nvPr/>
          </p:nvGrpSpPr>
          <p:grpSpPr>
            <a:xfrm rot="-1611937" flipH="1">
              <a:off x="967448" y="1902920"/>
              <a:ext cx="839311" cy="548006"/>
              <a:chOff x="0" y="0"/>
              <a:chExt cx="839311" cy="661951"/>
            </a:xfrm>
          </p:grpSpPr>
          <p:sp>
            <p:nvSpPr>
              <p:cNvPr id="1292" name="任意多边形 605"/>
              <p:cNvSpPr/>
              <p:nvPr/>
            </p:nvSpPr>
            <p:spPr>
              <a:xfrm>
                <a:off x="11830" y="-766"/>
                <a:ext cx="828795" cy="638484"/>
              </a:xfrm>
              <a:custGeom>
                <a:avLst/>
                <a:gdLst/>
                <a:ahLst/>
                <a:cxnLst>
                  <a:cxn ang="0">
                    <a:pos x="1332" y="57890"/>
                  </a:cxn>
                  <a:cxn ang="0">
                    <a:pos x="611886" y="153880"/>
                  </a:cxn>
                  <a:cxn ang="0">
                    <a:pos x="796906" y="638127"/>
                  </a:cxn>
                  <a:cxn ang="0">
                    <a:pos x="458348" y="176977"/>
                  </a:cxn>
                  <a:cxn ang="0">
                    <a:pos x="1332" y="5789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93" name="任意多边形 606"/>
              <p:cNvSpPr/>
              <p:nvPr/>
            </p:nvSpPr>
            <p:spPr>
              <a:xfrm>
                <a:off x="1211" y="36124"/>
                <a:ext cx="797041" cy="625061"/>
              </a:xfrm>
              <a:custGeom>
                <a:avLst/>
                <a:gdLst/>
                <a:ahLst/>
                <a:cxnLst>
                  <a:cxn ang="0">
                    <a:pos x="1348" y="25547"/>
                  </a:cxn>
                  <a:cxn ang="0">
                    <a:pos x="567358" y="140832"/>
                  </a:cxn>
                  <a:cxn ang="0">
                    <a:pos x="765830" y="625031"/>
                  </a:cxn>
                  <a:cxn ang="0">
                    <a:pos x="420342" y="163889"/>
                  </a:cxn>
                  <a:cxn ang="0">
                    <a:pos x="1348" y="2554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294" name="Group 270"/>
            <p:cNvGrpSpPr/>
            <p:nvPr/>
          </p:nvGrpSpPr>
          <p:grpSpPr>
            <a:xfrm rot="-1611937" flipH="1">
              <a:off x="1780814" y="2052955"/>
              <a:ext cx="649595" cy="423768"/>
              <a:chOff x="0" y="0"/>
              <a:chExt cx="839110" cy="661216"/>
            </a:xfrm>
          </p:grpSpPr>
          <p:sp>
            <p:nvSpPr>
              <p:cNvPr id="1295" name="任意多边形 603"/>
              <p:cNvSpPr/>
              <p:nvPr/>
            </p:nvSpPr>
            <p:spPr>
              <a:xfrm>
                <a:off x="9355" y="-2031"/>
                <a:ext cx="828581" cy="638998"/>
              </a:xfrm>
              <a:custGeom>
                <a:avLst/>
                <a:gdLst/>
                <a:ahLst/>
                <a:cxnLst>
                  <a:cxn ang="0">
                    <a:pos x="1331" y="57937"/>
                  </a:cxn>
                  <a:cxn ang="0">
                    <a:pos x="611728" y="154004"/>
                  </a:cxn>
                  <a:cxn ang="0">
                    <a:pos x="796700" y="638641"/>
                  </a:cxn>
                  <a:cxn ang="0">
                    <a:pos x="458230" y="177119"/>
                  </a:cxn>
                  <a:cxn ang="0">
                    <a:pos x="1331" y="5793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96" name="任意多边形 604"/>
              <p:cNvSpPr/>
              <p:nvPr/>
            </p:nvSpPr>
            <p:spPr>
              <a:xfrm>
                <a:off x="-1282" y="32570"/>
                <a:ext cx="797817" cy="626615"/>
              </a:xfrm>
              <a:custGeom>
                <a:avLst/>
                <a:gdLst/>
                <a:ahLst/>
                <a:cxnLst>
                  <a:cxn ang="0">
                    <a:pos x="1349" y="25610"/>
                  </a:cxn>
                  <a:cxn ang="0">
                    <a:pos x="567911" y="141183"/>
                  </a:cxn>
                  <a:cxn ang="0">
                    <a:pos x="766576" y="626585"/>
                  </a:cxn>
                  <a:cxn ang="0">
                    <a:pos x="420751" y="164297"/>
                  </a:cxn>
                  <a:cxn ang="0">
                    <a:pos x="1349" y="2561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297" name="Group 273"/>
            <p:cNvGrpSpPr/>
            <p:nvPr/>
          </p:nvGrpSpPr>
          <p:grpSpPr>
            <a:xfrm rot="-1611937" flipH="1">
              <a:off x="1269629" y="2052956"/>
              <a:ext cx="649595" cy="423768"/>
              <a:chOff x="0" y="0"/>
              <a:chExt cx="839110" cy="661217"/>
            </a:xfrm>
          </p:grpSpPr>
          <p:sp>
            <p:nvSpPr>
              <p:cNvPr id="1298" name="任意多边形 601"/>
              <p:cNvSpPr/>
              <p:nvPr/>
            </p:nvSpPr>
            <p:spPr>
              <a:xfrm>
                <a:off x="9428" y="-2077"/>
                <a:ext cx="828581" cy="638999"/>
              </a:xfrm>
              <a:custGeom>
                <a:avLst/>
                <a:gdLst/>
                <a:ahLst/>
                <a:cxnLst>
                  <a:cxn ang="0">
                    <a:pos x="1331" y="57937"/>
                  </a:cxn>
                  <a:cxn ang="0">
                    <a:pos x="611728" y="154005"/>
                  </a:cxn>
                  <a:cxn ang="0">
                    <a:pos x="796700" y="638642"/>
                  </a:cxn>
                  <a:cxn ang="0">
                    <a:pos x="458230" y="177120"/>
                  </a:cxn>
                  <a:cxn ang="0">
                    <a:pos x="1331" y="5793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99" name="任意多边形 602"/>
              <p:cNvSpPr/>
              <p:nvPr/>
            </p:nvSpPr>
            <p:spPr>
              <a:xfrm>
                <a:off x="-1208" y="32524"/>
                <a:ext cx="797817" cy="626616"/>
              </a:xfrm>
              <a:custGeom>
                <a:avLst/>
                <a:gdLst/>
                <a:ahLst/>
                <a:cxnLst>
                  <a:cxn ang="0">
                    <a:pos x="1349" y="25610"/>
                  </a:cxn>
                  <a:cxn ang="0">
                    <a:pos x="567911" y="141183"/>
                  </a:cxn>
                  <a:cxn ang="0">
                    <a:pos x="766576" y="626586"/>
                  </a:cxn>
                  <a:cxn ang="0">
                    <a:pos x="420751" y="164297"/>
                  </a:cxn>
                  <a:cxn ang="0">
                    <a:pos x="1349" y="2561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00" name="Group 276"/>
            <p:cNvGrpSpPr/>
            <p:nvPr/>
          </p:nvGrpSpPr>
          <p:grpSpPr>
            <a:xfrm rot="-1611937" flipH="1">
              <a:off x="2030849" y="2170956"/>
              <a:ext cx="508394" cy="327862"/>
              <a:chOff x="0" y="0"/>
              <a:chExt cx="843308" cy="656928"/>
            </a:xfrm>
          </p:grpSpPr>
          <p:sp>
            <p:nvSpPr>
              <p:cNvPr id="1301" name="任意多边形 599"/>
              <p:cNvSpPr/>
              <p:nvPr/>
            </p:nvSpPr>
            <p:spPr>
              <a:xfrm>
                <a:off x="12445" y="-997"/>
                <a:ext cx="832242" cy="632915"/>
              </a:xfrm>
              <a:custGeom>
                <a:avLst/>
                <a:gdLst/>
                <a:ahLst/>
                <a:cxnLst>
                  <a:cxn ang="0">
                    <a:pos x="1337" y="57385"/>
                  </a:cxn>
                  <a:cxn ang="0">
                    <a:pos x="614431" y="152538"/>
                  </a:cxn>
                  <a:cxn ang="0">
                    <a:pos x="800220" y="632561"/>
                  </a:cxn>
                  <a:cxn ang="0">
                    <a:pos x="460255" y="175433"/>
                  </a:cxn>
                  <a:cxn ang="0">
                    <a:pos x="1337" y="5738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02" name="任意多边形 600"/>
              <p:cNvSpPr/>
              <p:nvPr/>
            </p:nvSpPr>
            <p:spPr>
              <a:xfrm>
                <a:off x="1276" y="32561"/>
                <a:ext cx="800638" cy="620191"/>
              </a:xfrm>
              <a:custGeom>
                <a:avLst/>
                <a:gdLst/>
                <a:ahLst/>
                <a:cxnLst>
                  <a:cxn ang="0">
                    <a:pos x="1354" y="25347"/>
                  </a:cxn>
                  <a:cxn ang="0">
                    <a:pos x="569919" y="139735"/>
                  </a:cxn>
                  <a:cxn ang="0">
                    <a:pos x="769286" y="620161"/>
                  </a:cxn>
                  <a:cxn ang="0">
                    <a:pos x="422239" y="162612"/>
                  </a:cxn>
                  <a:cxn ang="0">
                    <a:pos x="1354" y="2534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03" name="Group 279"/>
            <p:cNvGrpSpPr/>
            <p:nvPr/>
          </p:nvGrpSpPr>
          <p:grpSpPr>
            <a:xfrm rot="-1611937" flipH="1">
              <a:off x="2969876" y="2052955"/>
              <a:ext cx="649596" cy="423768"/>
              <a:chOff x="0" y="0"/>
              <a:chExt cx="839112" cy="661217"/>
            </a:xfrm>
          </p:grpSpPr>
          <p:sp>
            <p:nvSpPr>
              <p:cNvPr id="1304" name="任意多边形 597"/>
              <p:cNvSpPr/>
              <p:nvPr/>
            </p:nvSpPr>
            <p:spPr>
              <a:xfrm>
                <a:off x="9184" y="-1926"/>
                <a:ext cx="828581" cy="638999"/>
              </a:xfrm>
              <a:custGeom>
                <a:avLst/>
                <a:gdLst/>
                <a:ahLst/>
                <a:cxnLst>
                  <a:cxn ang="0">
                    <a:pos x="1331" y="57937"/>
                  </a:cxn>
                  <a:cxn ang="0">
                    <a:pos x="611728" y="154005"/>
                  </a:cxn>
                  <a:cxn ang="0">
                    <a:pos x="796700" y="638642"/>
                  </a:cxn>
                  <a:cxn ang="0">
                    <a:pos x="458230" y="177120"/>
                  </a:cxn>
                  <a:cxn ang="0">
                    <a:pos x="1331" y="5793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05" name="任意多边形 598"/>
              <p:cNvSpPr/>
              <p:nvPr/>
            </p:nvSpPr>
            <p:spPr>
              <a:xfrm>
                <a:off x="-1451" y="32675"/>
                <a:ext cx="797817" cy="626616"/>
              </a:xfrm>
              <a:custGeom>
                <a:avLst/>
                <a:gdLst/>
                <a:ahLst/>
                <a:cxnLst>
                  <a:cxn ang="0">
                    <a:pos x="1349" y="25610"/>
                  </a:cxn>
                  <a:cxn ang="0">
                    <a:pos x="567911" y="141183"/>
                  </a:cxn>
                  <a:cxn ang="0">
                    <a:pos x="766576" y="626586"/>
                  </a:cxn>
                  <a:cxn ang="0">
                    <a:pos x="420751" y="164297"/>
                  </a:cxn>
                  <a:cxn ang="0">
                    <a:pos x="1349" y="2561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06" name="Group 282"/>
            <p:cNvGrpSpPr/>
            <p:nvPr/>
          </p:nvGrpSpPr>
          <p:grpSpPr>
            <a:xfrm rot="-1611937" flipH="1">
              <a:off x="3732689" y="2170953"/>
              <a:ext cx="506806" cy="327862"/>
              <a:chOff x="0" y="0"/>
              <a:chExt cx="840674" cy="656928"/>
            </a:xfrm>
          </p:grpSpPr>
          <p:sp>
            <p:nvSpPr>
              <p:cNvPr id="1307" name="任意多边形 595"/>
              <p:cNvSpPr/>
              <p:nvPr/>
            </p:nvSpPr>
            <p:spPr>
              <a:xfrm>
                <a:off x="12141" y="-804"/>
                <a:ext cx="829608" cy="632915"/>
              </a:xfrm>
              <a:custGeom>
                <a:avLst/>
                <a:gdLst/>
                <a:ahLst/>
                <a:cxnLst>
                  <a:cxn ang="0">
                    <a:pos x="1333" y="57385"/>
                  </a:cxn>
                  <a:cxn ang="0">
                    <a:pos x="612486" y="152538"/>
                  </a:cxn>
                  <a:cxn ang="0">
                    <a:pos x="797688" y="632561"/>
                  </a:cxn>
                  <a:cxn ang="0">
                    <a:pos x="458798" y="175433"/>
                  </a:cxn>
                  <a:cxn ang="0">
                    <a:pos x="1333" y="5738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08" name="任意多边形 596"/>
              <p:cNvSpPr/>
              <p:nvPr/>
            </p:nvSpPr>
            <p:spPr>
              <a:xfrm>
                <a:off x="970" y="32754"/>
                <a:ext cx="798006" cy="620191"/>
              </a:xfrm>
              <a:custGeom>
                <a:avLst/>
                <a:gdLst/>
                <a:ahLst/>
                <a:cxnLst>
                  <a:cxn ang="0">
                    <a:pos x="1350" y="25347"/>
                  </a:cxn>
                  <a:cxn ang="0">
                    <a:pos x="568045" y="139735"/>
                  </a:cxn>
                  <a:cxn ang="0">
                    <a:pos x="766757" y="620161"/>
                  </a:cxn>
                  <a:cxn ang="0">
                    <a:pos x="420851" y="162612"/>
                  </a:cxn>
                  <a:cxn ang="0">
                    <a:pos x="1350" y="2534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09" name="Group 285"/>
            <p:cNvGrpSpPr/>
            <p:nvPr/>
          </p:nvGrpSpPr>
          <p:grpSpPr>
            <a:xfrm rot="-1611937" flipH="1">
              <a:off x="4725688" y="2052955"/>
              <a:ext cx="649596" cy="423768"/>
              <a:chOff x="0" y="0"/>
              <a:chExt cx="839112" cy="661217"/>
            </a:xfrm>
          </p:grpSpPr>
          <p:sp>
            <p:nvSpPr>
              <p:cNvPr id="1310" name="任意多边形 593"/>
              <p:cNvSpPr/>
              <p:nvPr/>
            </p:nvSpPr>
            <p:spPr>
              <a:xfrm>
                <a:off x="10651" y="-3451"/>
                <a:ext cx="830632" cy="638999"/>
              </a:xfrm>
              <a:custGeom>
                <a:avLst/>
                <a:gdLst/>
                <a:ahLst/>
                <a:cxnLst>
                  <a:cxn ang="0">
                    <a:pos x="1335" y="57937"/>
                  </a:cxn>
                  <a:cxn ang="0">
                    <a:pos x="613242" y="154005"/>
                  </a:cxn>
                  <a:cxn ang="0">
                    <a:pos x="798672" y="638642"/>
                  </a:cxn>
                  <a:cxn ang="0">
                    <a:pos x="459364" y="177120"/>
                  </a:cxn>
                  <a:cxn ang="0">
                    <a:pos x="1335" y="5793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11" name="任意多边形 594"/>
              <p:cNvSpPr/>
              <p:nvPr/>
            </p:nvSpPr>
            <p:spPr>
              <a:xfrm>
                <a:off x="-1814" y="32269"/>
                <a:ext cx="799868" cy="626616"/>
              </a:xfrm>
              <a:custGeom>
                <a:avLst/>
                <a:gdLst/>
                <a:ahLst/>
                <a:cxnLst>
                  <a:cxn ang="0">
                    <a:pos x="1353" y="25610"/>
                  </a:cxn>
                  <a:cxn ang="0">
                    <a:pos x="569371" y="141183"/>
                  </a:cxn>
                  <a:cxn ang="0">
                    <a:pos x="768546" y="626586"/>
                  </a:cxn>
                  <a:cxn ang="0">
                    <a:pos x="421833" y="164297"/>
                  </a:cxn>
                  <a:cxn ang="0">
                    <a:pos x="1353" y="2561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12" name="Group 288"/>
            <p:cNvGrpSpPr/>
            <p:nvPr/>
          </p:nvGrpSpPr>
          <p:grpSpPr>
            <a:xfrm rot="2555186">
              <a:off x="3160233" y="1866986"/>
              <a:ext cx="845238" cy="546535"/>
              <a:chOff x="0" y="0"/>
              <a:chExt cx="845238" cy="660174"/>
            </a:xfrm>
          </p:grpSpPr>
          <p:sp>
            <p:nvSpPr>
              <p:cNvPr id="1313" name="任意多边形 591"/>
              <p:cNvSpPr/>
              <p:nvPr/>
            </p:nvSpPr>
            <p:spPr>
              <a:xfrm>
                <a:off x="13319" y="-1376"/>
                <a:ext cx="831971" cy="638482"/>
              </a:xfrm>
              <a:custGeom>
                <a:avLst/>
                <a:gdLst/>
                <a:ahLst/>
                <a:cxnLst>
                  <a:cxn ang="0">
                    <a:pos x="1337" y="57890"/>
                  </a:cxn>
                  <a:cxn ang="0">
                    <a:pos x="614231" y="153880"/>
                  </a:cxn>
                  <a:cxn ang="0">
                    <a:pos x="799960" y="638125"/>
                  </a:cxn>
                  <a:cxn ang="0">
                    <a:pos x="460105" y="176976"/>
                  </a:cxn>
                  <a:cxn ang="0">
                    <a:pos x="1337" y="5789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14" name="任意多边形 592"/>
              <p:cNvSpPr/>
              <p:nvPr/>
            </p:nvSpPr>
            <p:spPr>
              <a:xfrm>
                <a:off x="-1639" y="35654"/>
                <a:ext cx="800216" cy="625061"/>
              </a:xfrm>
              <a:custGeom>
                <a:avLst/>
                <a:gdLst/>
                <a:ahLst/>
                <a:cxnLst>
                  <a:cxn ang="0">
                    <a:pos x="1353" y="25547"/>
                  </a:cxn>
                  <a:cxn ang="0">
                    <a:pos x="569618" y="140832"/>
                  </a:cxn>
                  <a:cxn ang="0">
                    <a:pos x="768881" y="625031"/>
                  </a:cxn>
                  <a:cxn ang="0">
                    <a:pos x="422017" y="163889"/>
                  </a:cxn>
                  <a:cxn ang="0">
                    <a:pos x="1353" y="2554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15" name="Group 291"/>
            <p:cNvGrpSpPr/>
            <p:nvPr/>
          </p:nvGrpSpPr>
          <p:grpSpPr>
            <a:xfrm rot="2555186">
              <a:off x="4266860" y="1844463"/>
              <a:ext cx="841826" cy="547142"/>
              <a:chOff x="0" y="0"/>
              <a:chExt cx="841826" cy="660906"/>
            </a:xfrm>
          </p:grpSpPr>
          <p:sp>
            <p:nvSpPr>
              <p:cNvPr id="1316" name="任意多边形 589"/>
              <p:cNvSpPr/>
              <p:nvPr/>
            </p:nvSpPr>
            <p:spPr>
              <a:xfrm>
                <a:off x="9471" y="-1242"/>
                <a:ext cx="831972" cy="638482"/>
              </a:xfrm>
              <a:custGeom>
                <a:avLst/>
                <a:gdLst/>
                <a:ahLst/>
                <a:cxnLst>
                  <a:cxn ang="0">
                    <a:pos x="1337" y="57890"/>
                  </a:cxn>
                  <a:cxn ang="0">
                    <a:pos x="614231" y="153880"/>
                  </a:cxn>
                  <a:cxn ang="0">
                    <a:pos x="799961" y="638125"/>
                  </a:cxn>
                  <a:cxn ang="0">
                    <a:pos x="460105" y="176976"/>
                  </a:cxn>
                  <a:cxn ang="0">
                    <a:pos x="1337" y="5789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17" name="任意多边形 590"/>
              <p:cNvSpPr/>
              <p:nvPr/>
            </p:nvSpPr>
            <p:spPr>
              <a:xfrm>
                <a:off x="-1001" y="36018"/>
                <a:ext cx="800217" cy="625060"/>
              </a:xfrm>
              <a:custGeom>
                <a:avLst/>
                <a:gdLst/>
                <a:ahLst/>
                <a:cxnLst>
                  <a:cxn ang="0">
                    <a:pos x="1353" y="25546"/>
                  </a:cxn>
                  <a:cxn ang="0">
                    <a:pos x="569619" y="140832"/>
                  </a:cxn>
                  <a:cxn ang="0">
                    <a:pos x="768882" y="625030"/>
                  </a:cxn>
                  <a:cxn ang="0">
                    <a:pos x="422017" y="163889"/>
                  </a:cxn>
                  <a:cxn ang="0">
                    <a:pos x="1353" y="255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18" name="Group 294"/>
            <p:cNvGrpSpPr/>
            <p:nvPr/>
          </p:nvGrpSpPr>
          <p:grpSpPr>
            <a:xfrm rot="-1611937" flipH="1">
              <a:off x="4226409" y="2170955"/>
              <a:ext cx="506806" cy="327862"/>
              <a:chOff x="0" y="0"/>
              <a:chExt cx="840675" cy="656929"/>
            </a:xfrm>
          </p:grpSpPr>
          <p:sp>
            <p:nvSpPr>
              <p:cNvPr id="1319" name="任意多边形 587"/>
              <p:cNvSpPr/>
              <p:nvPr/>
            </p:nvSpPr>
            <p:spPr>
              <a:xfrm>
                <a:off x="12044" y="-749"/>
                <a:ext cx="829611" cy="632916"/>
              </a:xfrm>
              <a:custGeom>
                <a:avLst/>
                <a:gdLst/>
                <a:ahLst/>
                <a:cxnLst>
                  <a:cxn ang="0">
                    <a:pos x="1333" y="57385"/>
                  </a:cxn>
                  <a:cxn ang="0">
                    <a:pos x="612488" y="152539"/>
                  </a:cxn>
                  <a:cxn ang="0">
                    <a:pos x="797690" y="632562"/>
                  </a:cxn>
                  <a:cxn ang="0">
                    <a:pos x="458800" y="175433"/>
                  </a:cxn>
                  <a:cxn ang="0">
                    <a:pos x="1333" y="5738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20" name="任意多边形 588"/>
              <p:cNvSpPr/>
              <p:nvPr/>
            </p:nvSpPr>
            <p:spPr>
              <a:xfrm>
                <a:off x="874" y="32809"/>
                <a:ext cx="798005" cy="620192"/>
              </a:xfrm>
              <a:custGeom>
                <a:avLst/>
                <a:gdLst/>
                <a:ahLst/>
                <a:cxnLst>
                  <a:cxn ang="0">
                    <a:pos x="1350" y="25348"/>
                  </a:cxn>
                  <a:cxn ang="0">
                    <a:pos x="568045" y="139735"/>
                  </a:cxn>
                  <a:cxn ang="0">
                    <a:pos x="766756" y="620162"/>
                  </a:cxn>
                  <a:cxn ang="0">
                    <a:pos x="420851" y="162613"/>
                  </a:cxn>
                  <a:cxn ang="0">
                    <a:pos x="1350" y="2534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21" name="Group 297"/>
            <p:cNvGrpSpPr/>
            <p:nvPr/>
          </p:nvGrpSpPr>
          <p:grpSpPr>
            <a:xfrm rot="2555186">
              <a:off x="3690468" y="1866987"/>
              <a:ext cx="845237" cy="546536"/>
              <a:chOff x="0" y="0"/>
              <a:chExt cx="845237" cy="660175"/>
            </a:xfrm>
          </p:grpSpPr>
          <p:sp>
            <p:nvSpPr>
              <p:cNvPr id="1322" name="任意多边形 585"/>
              <p:cNvSpPr/>
              <p:nvPr/>
            </p:nvSpPr>
            <p:spPr>
              <a:xfrm>
                <a:off x="13367" y="-1432"/>
                <a:ext cx="831971" cy="638482"/>
              </a:xfrm>
              <a:custGeom>
                <a:avLst/>
                <a:gdLst/>
                <a:ahLst/>
                <a:cxnLst>
                  <a:cxn ang="0">
                    <a:pos x="1337" y="57890"/>
                  </a:cxn>
                  <a:cxn ang="0">
                    <a:pos x="614231" y="153880"/>
                  </a:cxn>
                  <a:cxn ang="0">
                    <a:pos x="799960" y="638125"/>
                  </a:cxn>
                  <a:cxn ang="0">
                    <a:pos x="460105" y="176976"/>
                  </a:cxn>
                  <a:cxn ang="0">
                    <a:pos x="1337" y="5789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23" name="任意多边形 586"/>
              <p:cNvSpPr/>
              <p:nvPr/>
            </p:nvSpPr>
            <p:spPr>
              <a:xfrm>
                <a:off x="-1591" y="35598"/>
                <a:ext cx="800216" cy="625061"/>
              </a:xfrm>
              <a:custGeom>
                <a:avLst/>
                <a:gdLst/>
                <a:ahLst/>
                <a:cxnLst>
                  <a:cxn ang="0">
                    <a:pos x="1353" y="25547"/>
                  </a:cxn>
                  <a:cxn ang="0">
                    <a:pos x="569618" y="140832"/>
                  </a:cxn>
                  <a:cxn ang="0">
                    <a:pos x="768881" y="625031"/>
                  </a:cxn>
                  <a:cxn ang="0">
                    <a:pos x="422017" y="163889"/>
                  </a:cxn>
                  <a:cxn ang="0">
                    <a:pos x="1353" y="2554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24" name="Group 300"/>
            <p:cNvGrpSpPr/>
            <p:nvPr/>
          </p:nvGrpSpPr>
          <p:grpSpPr>
            <a:xfrm>
              <a:off x="4443506" y="2046056"/>
              <a:ext cx="841393" cy="547626"/>
              <a:chOff x="0" y="0"/>
              <a:chExt cx="841393" cy="661491"/>
            </a:xfrm>
          </p:grpSpPr>
          <p:sp>
            <p:nvSpPr>
              <p:cNvPr id="1325" name="任意多边形 583"/>
              <p:cNvSpPr/>
              <p:nvPr/>
            </p:nvSpPr>
            <p:spPr>
              <a:xfrm>
                <a:off x="11668" y="0"/>
                <a:ext cx="830383" cy="638483"/>
              </a:xfrm>
              <a:custGeom>
                <a:avLst/>
                <a:gdLst/>
                <a:ahLst/>
                <a:cxnLst>
                  <a:cxn ang="0">
                    <a:pos x="1334" y="57890"/>
                  </a:cxn>
                  <a:cxn ang="0">
                    <a:pos x="613058" y="153880"/>
                  </a:cxn>
                  <a:cxn ang="0">
                    <a:pos x="798433" y="638126"/>
                  </a:cxn>
                  <a:cxn ang="0">
                    <a:pos x="459227" y="176977"/>
                  </a:cxn>
                  <a:cxn ang="0">
                    <a:pos x="1334" y="5789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26" name="任意多边形 584"/>
              <p:cNvSpPr/>
              <p:nvPr/>
            </p:nvSpPr>
            <p:spPr>
              <a:xfrm>
                <a:off x="554" y="36431"/>
                <a:ext cx="798628" cy="625060"/>
              </a:xfrm>
              <a:custGeom>
                <a:avLst/>
                <a:gdLst/>
                <a:ahLst/>
                <a:cxnLst>
                  <a:cxn ang="0">
                    <a:pos x="1351" y="25546"/>
                  </a:cxn>
                  <a:cxn ang="0">
                    <a:pos x="568488" y="140832"/>
                  </a:cxn>
                  <a:cxn ang="0">
                    <a:pos x="767355" y="625030"/>
                  </a:cxn>
                  <a:cxn ang="0">
                    <a:pos x="421179" y="163889"/>
                  </a:cxn>
                  <a:cxn ang="0">
                    <a:pos x="1351" y="255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27" name="Group 303"/>
            <p:cNvGrpSpPr/>
            <p:nvPr/>
          </p:nvGrpSpPr>
          <p:grpSpPr>
            <a:xfrm rot="1611937">
              <a:off x="5354775" y="1918080"/>
              <a:ext cx="843730" cy="546266"/>
              <a:chOff x="0" y="0"/>
              <a:chExt cx="843730" cy="659848"/>
            </a:xfrm>
          </p:grpSpPr>
          <p:sp>
            <p:nvSpPr>
              <p:cNvPr id="1328" name="任意多边形 581"/>
              <p:cNvSpPr/>
              <p:nvPr/>
            </p:nvSpPr>
            <p:spPr>
              <a:xfrm>
                <a:off x="12265" y="-1339"/>
                <a:ext cx="830383" cy="636564"/>
              </a:xfrm>
              <a:custGeom>
                <a:avLst/>
                <a:gdLst/>
                <a:ahLst/>
                <a:cxnLst>
                  <a:cxn ang="0">
                    <a:pos x="1334" y="57716"/>
                  </a:cxn>
                  <a:cxn ang="0">
                    <a:pos x="613058" y="153418"/>
                  </a:cxn>
                  <a:cxn ang="0">
                    <a:pos x="798433" y="636208"/>
                  </a:cxn>
                  <a:cxn ang="0">
                    <a:pos x="459227" y="176445"/>
                  </a:cxn>
                  <a:cxn ang="0">
                    <a:pos x="1334" y="5771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29" name="任意多边形 582"/>
              <p:cNvSpPr/>
              <p:nvPr/>
            </p:nvSpPr>
            <p:spPr>
              <a:xfrm>
                <a:off x="-1186" y="37284"/>
                <a:ext cx="798628" cy="623142"/>
              </a:xfrm>
              <a:custGeom>
                <a:avLst/>
                <a:gdLst/>
                <a:ahLst/>
                <a:cxnLst>
                  <a:cxn ang="0">
                    <a:pos x="1351" y="25468"/>
                  </a:cxn>
                  <a:cxn ang="0">
                    <a:pos x="568488" y="140400"/>
                  </a:cxn>
                  <a:cxn ang="0">
                    <a:pos x="767355" y="623112"/>
                  </a:cxn>
                  <a:cxn ang="0">
                    <a:pos x="421179" y="163386"/>
                  </a:cxn>
                  <a:cxn ang="0">
                    <a:pos x="1351" y="2546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30" name="Group 306"/>
            <p:cNvGrpSpPr/>
            <p:nvPr/>
          </p:nvGrpSpPr>
          <p:grpSpPr>
            <a:xfrm rot="2555186">
              <a:off x="6236477" y="1938533"/>
              <a:ext cx="689698" cy="555269"/>
              <a:chOff x="0" y="0"/>
              <a:chExt cx="844581" cy="659770"/>
            </a:xfrm>
          </p:grpSpPr>
          <p:sp>
            <p:nvSpPr>
              <p:cNvPr id="1331" name="任意多边形 579"/>
              <p:cNvSpPr/>
              <p:nvPr/>
            </p:nvSpPr>
            <p:spPr>
              <a:xfrm>
                <a:off x="10472" y="-771"/>
                <a:ext cx="832152" cy="637485"/>
              </a:xfrm>
              <a:custGeom>
                <a:avLst/>
                <a:gdLst/>
                <a:ahLst/>
                <a:cxnLst>
                  <a:cxn ang="0">
                    <a:pos x="1337" y="57800"/>
                  </a:cxn>
                  <a:cxn ang="0">
                    <a:pos x="614364" y="153640"/>
                  </a:cxn>
                  <a:cxn ang="0">
                    <a:pos x="800134" y="637129"/>
                  </a:cxn>
                  <a:cxn ang="0">
                    <a:pos x="460205" y="176700"/>
                  </a:cxn>
                  <a:cxn ang="0">
                    <a:pos x="1337" y="5780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2" name="任意多边形 580"/>
              <p:cNvSpPr/>
              <p:nvPr/>
            </p:nvSpPr>
            <p:spPr>
              <a:xfrm>
                <a:off x="-2062" y="34715"/>
                <a:ext cx="801044" cy="624284"/>
              </a:xfrm>
              <a:custGeom>
                <a:avLst/>
                <a:gdLst/>
                <a:ahLst/>
                <a:cxnLst>
                  <a:cxn ang="0">
                    <a:pos x="1355" y="25515"/>
                  </a:cxn>
                  <a:cxn ang="0">
                    <a:pos x="570208" y="140657"/>
                  </a:cxn>
                  <a:cxn ang="0">
                    <a:pos x="769676" y="624254"/>
                  </a:cxn>
                  <a:cxn ang="0">
                    <a:pos x="422453" y="163686"/>
                  </a:cxn>
                  <a:cxn ang="0">
                    <a:pos x="1355" y="2551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33" name="Group 309"/>
            <p:cNvGrpSpPr/>
            <p:nvPr/>
          </p:nvGrpSpPr>
          <p:grpSpPr>
            <a:xfrm rot="2555186">
              <a:off x="6691239" y="2106722"/>
              <a:ext cx="578260" cy="374006"/>
              <a:chOff x="0" y="0"/>
              <a:chExt cx="842328" cy="658079"/>
            </a:xfrm>
          </p:grpSpPr>
          <p:sp>
            <p:nvSpPr>
              <p:cNvPr id="1334" name="任意多边形 577"/>
              <p:cNvSpPr/>
              <p:nvPr/>
            </p:nvSpPr>
            <p:spPr>
              <a:xfrm>
                <a:off x="9447" y="-2145"/>
                <a:ext cx="832602" cy="636794"/>
              </a:xfrm>
              <a:custGeom>
                <a:avLst/>
                <a:gdLst/>
                <a:ahLst/>
                <a:cxnLst>
                  <a:cxn ang="0">
                    <a:pos x="1338" y="57737"/>
                  </a:cxn>
                  <a:cxn ang="0">
                    <a:pos x="614696" y="153473"/>
                  </a:cxn>
                  <a:cxn ang="0">
                    <a:pos x="800566" y="636438"/>
                  </a:cxn>
                  <a:cxn ang="0">
                    <a:pos x="460454" y="176508"/>
                  </a:cxn>
                  <a:cxn ang="0">
                    <a:pos x="1338" y="5773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5" name="任意多边形 578"/>
              <p:cNvSpPr/>
              <p:nvPr/>
            </p:nvSpPr>
            <p:spPr>
              <a:xfrm>
                <a:off x="-2833" y="37052"/>
                <a:ext cx="802535" cy="622829"/>
              </a:xfrm>
              <a:custGeom>
                <a:avLst/>
                <a:gdLst/>
                <a:ahLst/>
                <a:cxnLst>
                  <a:cxn ang="0">
                    <a:pos x="1357" y="25455"/>
                  </a:cxn>
                  <a:cxn ang="0">
                    <a:pos x="571269" y="140330"/>
                  </a:cxn>
                  <a:cxn ang="0">
                    <a:pos x="771109" y="622799"/>
                  </a:cxn>
                  <a:cxn ang="0">
                    <a:pos x="423240" y="163304"/>
                  </a:cxn>
                  <a:cxn ang="0">
                    <a:pos x="1357" y="2545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36" name="Group 312"/>
            <p:cNvGrpSpPr/>
            <p:nvPr/>
          </p:nvGrpSpPr>
          <p:grpSpPr>
            <a:xfrm rot="-1611937" flipH="1">
              <a:off x="5063012" y="1918349"/>
              <a:ext cx="843031" cy="544133"/>
              <a:chOff x="0" y="0"/>
              <a:chExt cx="843031" cy="657273"/>
            </a:xfrm>
          </p:grpSpPr>
          <p:sp>
            <p:nvSpPr>
              <p:cNvPr id="1337" name="任意多边形 575"/>
              <p:cNvSpPr/>
              <p:nvPr/>
            </p:nvSpPr>
            <p:spPr>
              <a:xfrm>
                <a:off x="13148" y="-385"/>
                <a:ext cx="830384" cy="632732"/>
              </a:xfrm>
              <a:custGeom>
                <a:avLst/>
                <a:gdLst/>
                <a:ahLst/>
                <a:cxnLst>
                  <a:cxn ang="0">
                    <a:pos x="1334" y="57369"/>
                  </a:cxn>
                  <a:cxn ang="0">
                    <a:pos x="613059" y="152494"/>
                  </a:cxn>
                  <a:cxn ang="0">
                    <a:pos x="798434" y="632379"/>
                  </a:cxn>
                  <a:cxn ang="0">
                    <a:pos x="459227" y="175382"/>
                  </a:cxn>
                  <a:cxn ang="0">
                    <a:pos x="1334" y="573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8" name="任意多边形 576"/>
              <p:cNvSpPr/>
              <p:nvPr/>
            </p:nvSpPr>
            <p:spPr>
              <a:xfrm>
                <a:off x="-1021" y="36529"/>
                <a:ext cx="798630" cy="619310"/>
              </a:xfrm>
              <a:custGeom>
                <a:avLst/>
                <a:gdLst/>
                <a:ahLst/>
                <a:cxnLst>
                  <a:cxn ang="0">
                    <a:pos x="1351" y="25311"/>
                  </a:cxn>
                  <a:cxn ang="0">
                    <a:pos x="568490" y="139537"/>
                  </a:cxn>
                  <a:cxn ang="0">
                    <a:pos x="767357" y="619280"/>
                  </a:cxn>
                  <a:cxn ang="0">
                    <a:pos x="421180" y="162381"/>
                  </a:cxn>
                  <a:cxn ang="0">
                    <a:pos x="1351" y="2531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39" name="Group 315"/>
            <p:cNvGrpSpPr/>
            <p:nvPr/>
          </p:nvGrpSpPr>
          <p:grpSpPr>
            <a:xfrm rot="-1611937" flipH="1">
              <a:off x="5876732" y="2068465"/>
              <a:ext cx="652600" cy="426073"/>
              <a:chOff x="0" y="0"/>
              <a:chExt cx="842992" cy="664815"/>
            </a:xfrm>
          </p:grpSpPr>
          <p:sp>
            <p:nvSpPr>
              <p:cNvPr id="1340" name="任意多边形 573"/>
              <p:cNvSpPr/>
              <p:nvPr/>
            </p:nvSpPr>
            <p:spPr>
              <a:xfrm>
                <a:off x="12889" y="-2916"/>
                <a:ext cx="830631" cy="643954"/>
              </a:xfrm>
              <a:custGeom>
                <a:avLst/>
                <a:gdLst/>
                <a:ahLst/>
                <a:cxnLst>
                  <a:cxn ang="0">
                    <a:pos x="1335" y="58386"/>
                  </a:cxn>
                  <a:cxn ang="0">
                    <a:pos x="613241" y="155199"/>
                  </a:cxn>
                  <a:cxn ang="0">
                    <a:pos x="798671" y="643594"/>
                  </a:cxn>
                  <a:cxn ang="0">
                    <a:pos x="459364" y="178493"/>
                  </a:cxn>
                  <a:cxn ang="0">
                    <a:pos x="1335" y="5838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41" name="任意多边形 574"/>
              <p:cNvSpPr/>
              <p:nvPr/>
            </p:nvSpPr>
            <p:spPr>
              <a:xfrm>
                <a:off x="424" y="32804"/>
                <a:ext cx="799867" cy="631571"/>
              </a:xfrm>
              <a:custGeom>
                <a:avLst/>
                <a:gdLst/>
                <a:ahLst/>
                <a:cxnLst>
                  <a:cxn ang="0">
                    <a:pos x="1353" y="25813"/>
                  </a:cxn>
                  <a:cxn ang="0">
                    <a:pos x="569370" y="142299"/>
                  </a:cxn>
                  <a:cxn ang="0">
                    <a:pos x="768545" y="631541"/>
                  </a:cxn>
                  <a:cxn ang="0">
                    <a:pos x="421833" y="165596"/>
                  </a:cxn>
                  <a:cxn ang="0">
                    <a:pos x="1353" y="2581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42" name="Group 318"/>
            <p:cNvGrpSpPr/>
            <p:nvPr/>
          </p:nvGrpSpPr>
          <p:grpSpPr>
            <a:xfrm rot="-1611937" flipH="1">
              <a:off x="5365464" y="2068829"/>
              <a:ext cx="649595" cy="423768"/>
              <a:chOff x="0" y="0"/>
              <a:chExt cx="839110" cy="661217"/>
            </a:xfrm>
          </p:grpSpPr>
          <p:sp>
            <p:nvSpPr>
              <p:cNvPr id="1343" name="任意多边形 571"/>
              <p:cNvSpPr/>
              <p:nvPr/>
            </p:nvSpPr>
            <p:spPr>
              <a:xfrm>
                <a:off x="10668" y="-2836"/>
                <a:ext cx="828581" cy="638999"/>
              </a:xfrm>
              <a:custGeom>
                <a:avLst/>
                <a:gdLst/>
                <a:ahLst/>
                <a:cxnLst>
                  <a:cxn ang="0">
                    <a:pos x="1331" y="57937"/>
                  </a:cxn>
                  <a:cxn ang="0">
                    <a:pos x="611728" y="154005"/>
                  </a:cxn>
                  <a:cxn ang="0">
                    <a:pos x="796700" y="638642"/>
                  </a:cxn>
                  <a:cxn ang="0">
                    <a:pos x="458230" y="177120"/>
                  </a:cxn>
                  <a:cxn ang="0">
                    <a:pos x="1331" y="5793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44" name="任意多边形 572"/>
              <p:cNvSpPr/>
              <p:nvPr/>
            </p:nvSpPr>
            <p:spPr>
              <a:xfrm>
                <a:off x="33" y="31765"/>
                <a:ext cx="797816" cy="626616"/>
              </a:xfrm>
              <a:custGeom>
                <a:avLst/>
                <a:gdLst/>
                <a:ahLst/>
                <a:cxnLst>
                  <a:cxn ang="0">
                    <a:pos x="1349" y="25610"/>
                  </a:cxn>
                  <a:cxn ang="0">
                    <a:pos x="567910" y="141183"/>
                  </a:cxn>
                  <a:cxn ang="0">
                    <a:pos x="766575" y="626586"/>
                  </a:cxn>
                  <a:cxn ang="0">
                    <a:pos x="420751" y="164297"/>
                  </a:cxn>
                  <a:cxn ang="0">
                    <a:pos x="1349" y="2561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45" name="Group 321"/>
            <p:cNvGrpSpPr/>
            <p:nvPr/>
          </p:nvGrpSpPr>
          <p:grpSpPr>
            <a:xfrm rot="-1611937" flipH="1">
              <a:off x="6128274" y="2186832"/>
              <a:ext cx="506807" cy="326275"/>
              <a:chOff x="0" y="0"/>
              <a:chExt cx="840676" cy="653747"/>
            </a:xfrm>
          </p:grpSpPr>
          <p:sp>
            <p:nvSpPr>
              <p:cNvPr id="1346" name="任意多边形 569"/>
              <p:cNvSpPr/>
              <p:nvPr/>
            </p:nvSpPr>
            <p:spPr>
              <a:xfrm>
                <a:off x="11691" y="-542"/>
                <a:ext cx="829610" cy="629732"/>
              </a:xfrm>
              <a:custGeom>
                <a:avLst/>
                <a:gdLst/>
                <a:ahLst/>
                <a:cxnLst>
                  <a:cxn ang="0">
                    <a:pos x="1333" y="57097"/>
                  </a:cxn>
                  <a:cxn ang="0">
                    <a:pos x="612488" y="151771"/>
                  </a:cxn>
                  <a:cxn ang="0">
                    <a:pos x="797689" y="629380"/>
                  </a:cxn>
                  <a:cxn ang="0">
                    <a:pos x="458799" y="174551"/>
                  </a:cxn>
                  <a:cxn ang="0">
                    <a:pos x="1333" y="5709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47" name="任意多边形 570"/>
              <p:cNvSpPr/>
              <p:nvPr/>
            </p:nvSpPr>
            <p:spPr>
              <a:xfrm>
                <a:off x="522" y="33016"/>
                <a:ext cx="798005" cy="617010"/>
              </a:xfrm>
              <a:custGeom>
                <a:avLst/>
                <a:gdLst/>
                <a:ahLst/>
                <a:cxnLst>
                  <a:cxn ang="0">
                    <a:pos x="1350" y="25217"/>
                  </a:cxn>
                  <a:cxn ang="0">
                    <a:pos x="568045" y="139018"/>
                  </a:cxn>
                  <a:cxn ang="0">
                    <a:pos x="766756" y="616980"/>
                  </a:cxn>
                  <a:cxn ang="0">
                    <a:pos x="420851" y="161778"/>
                  </a:cxn>
                  <a:cxn ang="0">
                    <a:pos x="1350" y="2521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48" name="Group 324"/>
            <p:cNvGrpSpPr/>
            <p:nvPr/>
          </p:nvGrpSpPr>
          <p:grpSpPr>
            <a:xfrm rot="-1611937" flipH="1">
              <a:off x="7065712" y="2068828"/>
              <a:ext cx="649596" cy="423768"/>
              <a:chOff x="0" y="0"/>
              <a:chExt cx="839112" cy="661217"/>
            </a:xfrm>
          </p:grpSpPr>
          <p:sp>
            <p:nvSpPr>
              <p:cNvPr id="1349" name="任意多边形 567"/>
              <p:cNvSpPr/>
              <p:nvPr/>
            </p:nvSpPr>
            <p:spPr>
              <a:xfrm>
                <a:off x="10426" y="-2686"/>
                <a:ext cx="828581" cy="638999"/>
              </a:xfrm>
              <a:custGeom>
                <a:avLst/>
                <a:gdLst/>
                <a:ahLst/>
                <a:cxnLst>
                  <a:cxn ang="0">
                    <a:pos x="1331" y="57937"/>
                  </a:cxn>
                  <a:cxn ang="0">
                    <a:pos x="611728" y="154005"/>
                  </a:cxn>
                  <a:cxn ang="0">
                    <a:pos x="796700" y="638642"/>
                  </a:cxn>
                  <a:cxn ang="0">
                    <a:pos x="458230" y="177120"/>
                  </a:cxn>
                  <a:cxn ang="0">
                    <a:pos x="1331" y="5793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50" name="任意多边形 568"/>
              <p:cNvSpPr/>
              <p:nvPr/>
            </p:nvSpPr>
            <p:spPr>
              <a:xfrm>
                <a:off x="-210" y="31915"/>
                <a:ext cx="797818" cy="626616"/>
              </a:xfrm>
              <a:custGeom>
                <a:avLst/>
                <a:gdLst/>
                <a:ahLst/>
                <a:cxnLst>
                  <a:cxn ang="0">
                    <a:pos x="1349" y="25610"/>
                  </a:cxn>
                  <a:cxn ang="0">
                    <a:pos x="567912" y="141183"/>
                  </a:cxn>
                  <a:cxn ang="0">
                    <a:pos x="766576" y="626586"/>
                  </a:cxn>
                  <a:cxn ang="0">
                    <a:pos x="420752" y="164297"/>
                  </a:cxn>
                  <a:cxn ang="0">
                    <a:pos x="1349" y="2561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51" name="Group 327"/>
            <p:cNvGrpSpPr/>
            <p:nvPr/>
          </p:nvGrpSpPr>
          <p:grpSpPr>
            <a:xfrm rot="-1611937" flipH="1">
              <a:off x="7828523" y="2186827"/>
              <a:ext cx="506807" cy="326274"/>
              <a:chOff x="0" y="0"/>
              <a:chExt cx="840675" cy="653745"/>
            </a:xfrm>
          </p:grpSpPr>
          <p:sp>
            <p:nvSpPr>
              <p:cNvPr id="1352" name="任意多边形 565"/>
              <p:cNvSpPr/>
              <p:nvPr/>
            </p:nvSpPr>
            <p:spPr>
              <a:xfrm>
                <a:off x="11384" y="-343"/>
                <a:ext cx="829608" cy="629732"/>
              </a:xfrm>
              <a:custGeom>
                <a:avLst/>
                <a:gdLst/>
                <a:ahLst/>
                <a:cxnLst>
                  <a:cxn ang="0">
                    <a:pos x="1333" y="57097"/>
                  </a:cxn>
                  <a:cxn ang="0">
                    <a:pos x="612486" y="151771"/>
                  </a:cxn>
                  <a:cxn ang="0">
                    <a:pos x="797688" y="629380"/>
                  </a:cxn>
                  <a:cxn ang="0">
                    <a:pos x="458798" y="174551"/>
                  </a:cxn>
                  <a:cxn ang="0">
                    <a:pos x="1333" y="5709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53" name="任意多边形 566"/>
              <p:cNvSpPr/>
              <p:nvPr/>
            </p:nvSpPr>
            <p:spPr>
              <a:xfrm>
                <a:off x="214" y="33215"/>
                <a:ext cx="798005" cy="617010"/>
              </a:xfrm>
              <a:custGeom>
                <a:avLst/>
                <a:gdLst/>
                <a:ahLst/>
                <a:cxnLst>
                  <a:cxn ang="0">
                    <a:pos x="1350" y="25217"/>
                  </a:cxn>
                  <a:cxn ang="0">
                    <a:pos x="568045" y="139018"/>
                  </a:cxn>
                  <a:cxn ang="0">
                    <a:pos x="766756" y="616980"/>
                  </a:cxn>
                  <a:cxn ang="0">
                    <a:pos x="420851" y="161778"/>
                  </a:cxn>
                  <a:cxn ang="0">
                    <a:pos x="1350" y="2521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54" name="Group 330"/>
            <p:cNvGrpSpPr/>
            <p:nvPr/>
          </p:nvGrpSpPr>
          <p:grpSpPr>
            <a:xfrm rot="-1611937" flipH="1">
              <a:off x="8821523" y="2068828"/>
              <a:ext cx="649596" cy="423768"/>
              <a:chOff x="0" y="0"/>
              <a:chExt cx="839112" cy="661217"/>
            </a:xfrm>
          </p:grpSpPr>
          <p:sp>
            <p:nvSpPr>
              <p:cNvPr id="1355" name="任意多边形 563"/>
              <p:cNvSpPr/>
              <p:nvPr/>
            </p:nvSpPr>
            <p:spPr>
              <a:xfrm>
                <a:off x="10173" y="-2531"/>
                <a:ext cx="828581" cy="638999"/>
              </a:xfrm>
              <a:custGeom>
                <a:avLst/>
                <a:gdLst/>
                <a:ahLst/>
                <a:cxnLst>
                  <a:cxn ang="0">
                    <a:pos x="1331" y="57937"/>
                  </a:cxn>
                  <a:cxn ang="0">
                    <a:pos x="611728" y="154005"/>
                  </a:cxn>
                  <a:cxn ang="0">
                    <a:pos x="796700" y="638642"/>
                  </a:cxn>
                  <a:cxn ang="0">
                    <a:pos x="458230" y="177120"/>
                  </a:cxn>
                  <a:cxn ang="0">
                    <a:pos x="1331" y="5793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56" name="任意多边形 564"/>
              <p:cNvSpPr/>
              <p:nvPr/>
            </p:nvSpPr>
            <p:spPr>
              <a:xfrm>
                <a:off x="-463" y="32070"/>
                <a:ext cx="797818" cy="626616"/>
              </a:xfrm>
              <a:custGeom>
                <a:avLst/>
                <a:gdLst/>
                <a:ahLst/>
                <a:cxnLst>
                  <a:cxn ang="0">
                    <a:pos x="1349" y="25610"/>
                  </a:cxn>
                  <a:cxn ang="0">
                    <a:pos x="567912" y="141183"/>
                  </a:cxn>
                  <a:cxn ang="0">
                    <a:pos x="766576" y="626586"/>
                  </a:cxn>
                  <a:cxn ang="0">
                    <a:pos x="420752" y="164297"/>
                  </a:cxn>
                  <a:cxn ang="0">
                    <a:pos x="1349" y="2561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57" name="Group 333"/>
            <p:cNvGrpSpPr/>
            <p:nvPr/>
          </p:nvGrpSpPr>
          <p:grpSpPr>
            <a:xfrm rot="2555186">
              <a:off x="8280028" y="1893971"/>
              <a:ext cx="845237" cy="546535"/>
              <a:chOff x="0" y="0"/>
              <a:chExt cx="845237" cy="660174"/>
            </a:xfrm>
          </p:grpSpPr>
          <p:sp>
            <p:nvSpPr>
              <p:cNvPr id="1358" name="任意多边形 561"/>
              <p:cNvSpPr/>
              <p:nvPr/>
            </p:nvSpPr>
            <p:spPr>
              <a:xfrm>
                <a:off x="12828" y="47"/>
                <a:ext cx="830384" cy="638483"/>
              </a:xfrm>
              <a:custGeom>
                <a:avLst/>
                <a:gdLst/>
                <a:ahLst/>
                <a:cxnLst>
                  <a:cxn ang="0">
                    <a:pos x="1334" y="57890"/>
                  </a:cxn>
                  <a:cxn ang="0">
                    <a:pos x="613059" y="153880"/>
                  </a:cxn>
                  <a:cxn ang="0">
                    <a:pos x="798434" y="638126"/>
                  </a:cxn>
                  <a:cxn ang="0">
                    <a:pos x="459227" y="176977"/>
                  </a:cxn>
                  <a:cxn ang="0">
                    <a:pos x="1334" y="5789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59" name="任意多边形 562"/>
              <p:cNvSpPr/>
              <p:nvPr/>
            </p:nvSpPr>
            <p:spPr>
              <a:xfrm>
                <a:off x="113" y="37192"/>
                <a:ext cx="798629" cy="625061"/>
              </a:xfrm>
              <a:custGeom>
                <a:avLst/>
                <a:gdLst/>
                <a:ahLst/>
                <a:cxnLst>
                  <a:cxn ang="0">
                    <a:pos x="1351" y="25547"/>
                  </a:cxn>
                  <a:cxn ang="0">
                    <a:pos x="568489" y="140832"/>
                  </a:cxn>
                  <a:cxn ang="0">
                    <a:pos x="767356" y="625031"/>
                  </a:cxn>
                  <a:cxn ang="0">
                    <a:pos x="421180" y="163889"/>
                  </a:cxn>
                  <a:cxn ang="0">
                    <a:pos x="1351" y="2554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60" name="Group 336"/>
            <p:cNvGrpSpPr/>
            <p:nvPr/>
          </p:nvGrpSpPr>
          <p:grpSpPr>
            <a:xfrm rot="-1611937" flipH="1">
              <a:off x="8322243" y="2186829"/>
              <a:ext cx="506807" cy="326274"/>
              <a:chOff x="0" y="0"/>
              <a:chExt cx="840676" cy="653745"/>
            </a:xfrm>
          </p:grpSpPr>
          <p:sp>
            <p:nvSpPr>
              <p:cNvPr id="1361" name="任意多边形 559"/>
              <p:cNvSpPr/>
              <p:nvPr/>
            </p:nvSpPr>
            <p:spPr>
              <a:xfrm>
                <a:off x="11287" y="-288"/>
                <a:ext cx="829610" cy="629732"/>
              </a:xfrm>
              <a:custGeom>
                <a:avLst/>
                <a:gdLst/>
                <a:ahLst/>
                <a:cxnLst>
                  <a:cxn ang="0">
                    <a:pos x="1333" y="57097"/>
                  </a:cxn>
                  <a:cxn ang="0">
                    <a:pos x="612488" y="151771"/>
                  </a:cxn>
                  <a:cxn ang="0">
                    <a:pos x="797689" y="629380"/>
                  </a:cxn>
                  <a:cxn ang="0">
                    <a:pos x="458799" y="174551"/>
                  </a:cxn>
                  <a:cxn ang="0">
                    <a:pos x="1333" y="5709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62" name="任意多边形 560"/>
              <p:cNvSpPr/>
              <p:nvPr/>
            </p:nvSpPr>
            <p:spPr>
              <a:xfrm>
                <a:off x="118" y="33270"/>
                <a:ext cx="798005" cy="617010"/>
              </a:xfrm>
              <a:custGeom>
                <a:avLst/>
                <a:gdLst/>
                <a:ahLst/>
                <a:cxnLst>
                  <a:cxn ang="0">
                    <a:pos x="1350" y="25217"/>
                  </a:cxn>
                  <a:cxn ang="0">
                    <a:pos x="568045" y="139018"/>
                  </a:cxn>
                  <a:cxn ang="0">
                    <a:pos x="766756" y="616980"/>
                  </a:cxn>
                  <a:cxn ang="0">
                    <a:pos x="420851" y="161778"/>
                  </a:cxn>
                  <a:cxn ang="0">
                    <a:pos x="1350" y="2521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63" name="Group 339"/>
            <p:cNvGrpSpPr/>
            <p:nvPr/>
          </p:nvGrpSpPr>
          <p:grpSpPr>
            <a:xfrm rot="2555186">
              <a:off x="7789597" y="1882558"/>
              <a:ext cx="841826" cy="547143"/>
              <a:chOff x="0" y="0"/>
              <a:chExt cx="841826" cy="660907"/>
            </a:xfrm>
          </p:grpSpPr>
          <p:sp>
            <p:nvSpPr>
              <p:cNvPr id="1364" name="任意多边形 557"/>
              <p:cNvSpPr/>
              <p:nvPr/>
            </p:nvSpPr>
            <p:spPr>
              <a:xfrm>
                <a:off x="11077" y="461"/>
                <a:ext cx="830384" cy="638481"/>
              </a:xfrm>
              <a:custGeom>
                <a:avLst/>
                <a:gdLst/>
                <a:ahLst/>
                <a:cxnLst>
                  <a:cxn ang="0">
                    <a:pos x="1334" y="57890"/>
                  </a:cxn>
                  <a:cxn ang="0">
                    <a:pos x="613059" y="153880"/>
                  </a:cxn>
                  <a:cxn ang="0">
                    <a:pos x="798434" y="638124"/>
                  </a:cxn>
                  <a:cxn ang="0">
                    <a:pos x="459227" y="176976"/>
                  </a:cxn>
                  <a:cxn ang="0">
                    <a:pos x="1334" y="5789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65" name="任意多边形 558"/>
              <p:cNvSpPr/>
              <p:nvPr/>
            </p:nvSpPr>
            <p:spPr>
              <a:xfrm>
                <a:off x="-469" y="36308"/>
                <a:ext cx="798629" cy="625060"/>
              </a:xfrm>
              <a:custGeom>
                <a:avLst/>
                <a:gdLst/>
                <a:ahLst/>
                <a:cxnLst>
                  <a:cxn ang="0">
                    <a:pos x="1351" y="25546"/>
                  </a:cxn>
                  <a:cxn ang="0">
                    <a:pos x="568489" y="140832"/>
                  </a:cxn>
                  <a:cxn ang="0">
                    <a:pos x="767356" y="625030"/>
                  </a:cxn>
                  <a:cxn ang="0">
                    <a:pos x="421180" y="163889"/>
                  </a:cxn>
                  <a:cxn ang="0">
                    <a:pos x="1351" y="255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66" name="Group 342"/>
            <p:cNvGrpSpPr/>
            <p:nvPr/>
          </p:nvGrpSpPr>
          <p:grpSpPr>
            <a:xfrm>
              <a:off x="8796522" y="2053993"/>
              <a:ext cx="682639" cy="523816"/>
              <a:chOff x="0" y="0"/>
              <a:chExt cx="841819" cy="661563"/>
            </a:xfrm>
          </p:grpSpPr>
          <p:sp>
            <p:nvSpPr>
              <p:cNvPr id="1367" name="任意多边形 555"/>
              <p:cNvSpPr/>
              <p:nvPr/>
            </p:nvSpPr>
            <p:spPr>
              <a:xfrm>
                <a:off x="11141" y="0"/>
                <a:ext cx="830176" cy="637506"/>
              </a:xfrm>
              <a:custGeom>
                <a:avLst/>
                <a:gdLst/>
                <a:ahLst/>
                <a:cxnLst>
                  <a:cxn ang="0">
                    <a:pos x="1334" y="57801"/>
                  </a:cxn>
                  <a:cxn ang="0">
                    <a:pos x="612905" y="153645"/>
                  </a:cxn>
                  <a:cxn ang="0">
                    <a:pos x="798234" y="637150"/>
                  </a:cxn>
                  <a:cxn ang="0">
                    <a:pos x="459112" y="176706"/>
                  </a:cxn>
                  <a:cxn ang="0">
                    <a:pos x="1334" y="5780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68" name="任意多边形 556"/>
              <p:cNvSpPr/>
              <p:nvPr/>
            </p:nvSpPr>
            <p:spPr>
              <a:xfrm>
                <a:off x="-607" y="36085"/>
                <a:ext cx="798849" cy="625478"/>
              </a:xfrm>
              <a:custGeom>
                <a:avLst/>
                <a:gdLst/>
                <a:ahLst/>
                <a:cxnLst>
                  <a:cxn ang="0">
                    <a:pos x="1351" y="25564"/>
                  </a:cxn>
                  <a:cxn ang="0">
                    <a:pos x="568645" y="140926"/>
                  </a:cxn>
                  <a:cxn ang="0">
                    <a:pos x="767567" y="625448"/>
                  </a:cxn>
                  <a:cxn ang="0">
                    <a:pos x="421296" y="163999"/>
                  </a:cxn>
                  <a:cxn ang="0">
                    <a:pos x="1351" y="2556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69" name="Group 345"/>
            <p:cNvGrpSpPr/>
            <p:nvPr/>
          </p:nvGrpSpPr>
          <p:grpSpPr>
            <a:xfrm rot="1611937">
              <a:off x="9537667" y="1931853"/>
              <a:ext cx="682300" cy="523547"/>
              <a:chOff x="0" y="0"/>
              <a:chExt cx="841401" cy="661223"/>
            </a:xfrm>
          </p:grpSpPr>
          <p:sp>
            <p:nvSpPr>
              <p:cNvPr id="1370" name="任意多边形 553"/>
              <p:cNvSpPr/>
              <p:nvPr/>
            </p:nvSpPr>
            <p:spPr>
              <a:xfrm>
                <a:off x="10885" y="206"/>
                <a:ext cx="830176" cy="637506"/>
              </a:xfrm>
              <a:custGeom>
                <a:avLst/>
                <a:gdLst/>
                <a:ahLst/>
                <a:cxnLst>
                  <a:cxn ang="0">
                    <a:pos x="1334" y="57801"/>
                  </a:cxn>
                  <a:cxn ang="0">
                    <a:pos x="612905" y="153645"/>
                  </a:cxn>
                  <a:cxn ang="0">
                    <a:pos x="798234" y="637150"/>
                  </a:cxn>
                  <a:cxn ang="0">
                    <a:pos x="459112" y="176706"/>
                  </a:cxn>
                  <a:cxn ang="0">
                    <a:pos x="1334" y="5780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71" name="任意多边形 554"/>
              <p:cNvSpPr/>
              <p:nvPr/>
            </p:nvSpPr>
            <p:spPr>
              <a:xfrm>
                <a:off x="-444" y="35952"/>
                <a:ext cx="798849" cy="625477"/>
              </a:xfrm>
              <a:custGeom>
                <a:avLst/>
                <a:gdLst/>
                <a:ahLst/>
                <a:cxnLst>
                  <a:cxn ang="0">
                    <a:pos x="1351" y="25564"/>
                  </a:cxn>
                  <a:cxn ang="0">
                    <a:pos x="568645" y="140926"/>
                  </a:cxn>
                  <a:cxn ang="0">
                    <a:pos x="767567" y="625447"/>
                  </a:cxn>
                  <a:cxn ang="0">
                    <a:pos x="421296" y="163998"/>
                  </a:cxn>
                  <a:cxn ang="0">
                    <a:pos x="1351" y="2556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72" name="Group 348"/>
            <p:cNvGrpSpPr/>
            <p:nvPr/>
          </p:nvGrpSpPr>
          <p:grpSpPr>
            <a:xfrm rot="2555186">
              <a:off x="10084657" y="1895675"/>
              <a:ext cx="682811" cy="523314"/>
              <a:chOff x="0" y="0"/>
              <a:chExt cx="842031" cy="660929"/>
            </a:xfrm>
          </p:grpSpPr>
          <p:sp>
            <p:nvSpPr>
              <p:cNvPr id="1373" name="任意多边形 551"/>
              <p:cNvSpPr/>
              <p:nvPr/>
            </p:nvSpPr>
            <p:spPr>
              <a:xfrm>
                <a:off x="10319" y="-1229"/>
                <a:ext cx="830176" cy="635502"/>
              </a:xfrm>
              <a:custGeom>
                <a:avLst/>
                <a:gdLst/>
                <a:ahLst/>
                <a:cxnLst>
                  <a:cxn ang="0">
                    <a:pos x="1334" y="57620"/>
                  </a:cxn>
                  <a:cxn ang="0">
                    <a:pos x="612905" y="153162"/>
                  </a:cxn>
                  <a:cxn ang="0">
                    <a:pos x="798234" y="635147"/>
                  </a:cxn>
                  <a:cxn ang="0">
                    <a:pos x="459112" y="176150"/>
                  </a:cxn>
                  <a:cxn ang="0">
                    <a:pos x="1334" y="5762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74" name="任意多边形 552"/>
              <p:cNvSpPr/>
              <p:nvPr/>
            </p:nvSpPr>
            <p:spPr>
              <a:xfrm>
                <a:off x="-1641" y="36227"/>
                <a:ext cx="798849" cy="623472"/>
              </a:xfrm>
              <a:custGeom>
                <a:avLst/>
                <a:gdLst/>
                <a:ahLst/>
                <a:cxnLst>
                  <a:cxn ang="0">
                    <a:pos x="1351" y="25482"/>
                  </a:cxn>
                  <a:cxn ang="0">
                    <a:pos x="568645" y="140474"/>
                  </a:cxn>
                  <a:cxn ang="0">
                    <a:pos x="767567" y="623442"/>
                  </a:cxn>
                  <a:cxn ang="0">
                    <a:pos x="421296" y="163473"/>
                  </a:cxn>
                  <a:cxn ang="0">
                    <a:pos x="1351" y="2548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75" name="Group 351"/>
            <p:cNvGrpSpPr/>
            <p:nvPr/>
          </p:nvGrpSpPr>
          <p:grpSpPr>
            <a:xfrm rot="2555186">
              <a:off x="10622298" y="2110644"/>
              <a:ext cx="467947" cy="358531"/>
              <a:chOff x="0" y="0"/>
              <a:chExt cx="840586" cy="659596"/>
            </a:xfrm>
          </p:grpSpPr>
          <p:sp>
            <p:nvSpPr>
              <p:cNvPr id="1376" name="任意多边形 549"/>
              <p:cNvSpPr/>
              <p:nvPr/>
            </p:nvSpPr>
            <p:spPr>
              <a:xfrm>
                <a:off x="10365" y="294"/>
                <a:ext cx="829957" cy="636609"/>
              </a:xfrm>
              <a:custGeom>
                <a:avLst/>
                <a:gdLst/>
                <a:ahLst/>
                <a:cxnLst>
                  <a:cxn ang="0">
                    <a:pos x="1334" y="57720"/>
                  </a:cxn>
                  <a:cxn ang="0">
                    <a:pos x="612744" y="153429"/>
                  </a:cxn>
                  <a:cxn ang="0">
                    <a:pos x="798023" y="636253"/>
                  </a:cxn>
                  <a:cxn ang="0">
                    <a:pos x="458991" y="176457"/>
                  </a:cxn>
                  <a:cxn ang="0">
                    <a:pos x="1334" y="5772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77" name="任意多边形 550"/>
              <p:cNvSpPr/>
              <p:nvPr/>
            </p:nvSpPr>
            <p:spPr>
              <a:xfrm>
                <a:off x="-367" y="34961"/>
                <a:ext cx="798584" cy="624929"/>
              </a:xfrm>
              <a:custGeom>
                <a:avLst/>
                <a:gdLst/>
                <a:ahLst/>
                <a:cxnLst>
                  <a:cxn ang="0">
                    <a:pos x="1351" y="25541"/>
                  </a:cxn>
                  <a:cxn ang="0">
                    <a:pos x="568457" y="140803"/>
                  </a:cxn>
                  <a:cxn ang="0">
                    <a:pos x="767312" y="624899"/>
                  </a:cxn>
                  <a:cxn ang="0">
                    <a:pos x="421156" y="163855"/>
                  </a:cxn>
                  <a:cxn ang="0">
                    <a:pos x="1351" y="2554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78" name="Group 354"/>
            <p:cNvGrpSpPr/>
            <p:nvPr/>
          </p:nvGrpSpPr>
          <p:grpSpPr>
            <a:xfrm rot="-1611937" flipH="1">
              <a:off x="9313593" y="1916066"/>
              <a:ext cx="735174" cy="594813"/>
              <a:chOff x="0" y="0"/>
              <a:chExt cx="906603" cy="751231"/>
            </a:xfrm>
          </p:grpSpPr>
          <p:sp>
            <p:nvSpPr>
              <p:cNvPr id="1379" name="任意多边形 547"/>
              <p:cNvSpPr/>
              <p:nvPr/>
            </p:nvSpPr>
            <p:spPr>
              <a:xfrm>
                <a:off x="76900" y="-219"/>
                <a:ext cx="830175" cy="637507"/>
              </a:xfrm>
              <a:custGeom>
                <a:avLst/>
                <a:gdLst/>
                <a:ahLst/>
                <a:cxnLst>
                  <a:cxn ang="0">
                    <a:pos x="1334" y="57802"/>
                  </a:cxn>
                  <a:cxn ang="0">
                    <a:pos x="612905" y="153645"/>
                  </a:cxn>
                  <a:cxn ang="0">
                    <a:pos x="798233" y="637151"/>
                  </a:cxn>
                  <a:cxn ang="0">
                    <a:pos x="459112" y="176706"/>
                  </a:cxn>
                  <a:cxn ang="0">
                    <a:pos x="1334" y="5780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80" name="任意多边形 548"/>
              <p:cNvSpPr/>
              <p:nvPr/>
            </p:nvSpPr>
            <p:spPr>
              <a:xfrm>
                <a:off x="361" y="125533"/>
                <a:ext cx="798848" cy="625479"/>
              </a:xfrm>
              <a:custGeom>
                <a:avLst/>
                <a:gdLst/>
                <a:ahLst/>
                <a:cxnLst>
                  <a:cxn ang="0">
                    <a:pos x="1351" y="25564"/>
                  </a:cxn>
                  <a:cxn ang="0">
                    <a:pos x="568645" y="140927"/>
                  </a:cxn>
                  <a:cxn ang="0">
                    <a:pos x="767566" y="625449"/>
                  </a:cxn>
                  <a:cxn ang="0">
                    <a:pos x="421295" y="163999"/>
                  </a:cxn>
                  <a:cxn ang="0">
                    <a:pos x="1351" y="2556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81" name="Group 357"/>
            <p:cNvGrpSpPr/>
            <p:nvPr/>
          </p:nvGrpSpPr>
          <p:grpSpPr>
            <a:xfrm rot="-1611937" flipH="1">
              <a:off x="9956795" y="2075261"/>
              <a:ext cx="529985" cy="407006"/>
              <a:chOff x="0" y="0"/>
              <a:chExt cx="844243" cy="664003"/>
            </a:xfrm>
          </p:grpSpPr>
          <p:sp>
            <p:nvSpPr>
              <p:cNvPr id="1382" name="任意多边形 545"/>
              <p:cNvSpPr/>
              <p:nvPr/>
            </p:nvSpPr>
            <p:spPr>
              <a:xfrm>
                <a:off x="14324" y="-3853"/>
                <a:ext cx="832103" cy="642223"/>
              </a:xfrm>
              <a:custGeom>
                <a:avLst/>
                <a:gdLst/>
                <a:ahLst/>
                <a:cxnLst>
                  <a:cxn ang="0">
                    <a:pos x="1337" y="58229"/>
                  </a:cxn>
                  <a:cxn ang="0">
                    <a:pos x="614328" y="154782"/>
                  </a:cxn>
                  <a:cxn ang="0">
                    <a:pos x="800087" y="641864"/>
                  </a:cxn>
                  <a:cxn ang="0">
                    <a:pos x="460178" y="178013"/>
                  </a:cxn>
                  <a:cxn ang="0">
                    <a:pos x="1337" y="5822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83" name="任意多边形 546"/>
              <p:cNvSpPr/>
              <p:nvPr/>
            </p:nvSpPr>
            <p:spPr>
              <a:xfrm>
                <a:off x="-177" y="34636"/>
                <a:ext cx="799223" cy="629274"/>
              </a:xfrm>
              <a:custGeom>
                <a:avLst/>
                <a:gdLst/>
                <a:ahLst/>
                <a:cxnLst>
                  <a:cxn ang="0">
                    <a:pos x="1352" y="25719"/>
                  </a:cxn>
                  <a:cxn ang="0">
                    <a:pos x="568912" y="141782"/>
                  </a:cxn>
                  <a:cxn ang="0">
                    <a:pos x="767926" y="629244"/>
                  </a:cxn>
                  <a:cxn ang="0">
                    <a:pos x="421493" y="164994"/>
                  </a:cxn>
                  <a:cxn ang="0">
                    <a:pos x="1352" y="2571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84" name="Group 360"/>
            <p:cNvGrpSpPr/>
            <p:nvPr/>
          </p:nvGrpSpPr>
          <p:grpSpPr>
            <a:xfrm rot="-1611937" flipH="1">
              <a:off x="10163888" y="2187278"/>
              <a:ext cx="408005" cy="315145"/>
              <a:chOff x="0" y="0"/>
              <a:chExt cx="834602" cy="660219"/>
            </a:xfrm>
          </p:grpSpPr>
          <p:sp>
            <p:nvSpPr>
              <p:cNvPr id="1385" name="任意多边形 543"/>
              <p:cNvSpPr/>
              <p:nvPr/>
            </p:nvSpPr>
            <p:spPr>
              <a:xfrm>
                <a:off x="11853" y="-3999"/>
                <a:ext cx="821697" cy="638474"/>
              </a:xfrm>
              <a:custGeom>
                <a:avLst/>
                <a:gdLst/>
                <a:ahLst/>
                <a:cxnLst>
                  <a:cxn ang="0">
                    <a:pos x="1320" y="57889"/>
                  </a:cxn>
                  <a:cxn ang="0">
                    <a:pos x="606645" y="153878"/>
                  </a:cxn>
                  <a:cxn ang="0">
                    <a:pos x="790081" y="638117"/>
                  </a:cxn>
                  <a:cxn ang="0">
                    <a:pos x="454423" y="176974"/>
                  </a:cxn>
                  <a:cxn ang="0">
                    <a:pos x="1320" y="5788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86" name="任意多边形 544"/>
              <p:cNvSpPr/>
              <p:nvPr/>
            </p:nvSpPr>
            <p:spPr>
              <a:xfrm>
                <a:off x="3560" y="34013"/>
                <a:ext cx="789219" cy="625172"/>
              </a:xfrm>
              <a:custGeom>
                <a:avLst/>
                <a:gdLst/>
                <a:ahLst/>
                <a:cxnLst>
                  <a:cxn ang="0">
                    <a:pos x="1335" y="25551"/>
                  </a:cxn>
                  <a:cxn ang="0">
                    <a:pos x="561790" y="140857"/>
                  </a:cxn>
                  <a:cxn ang="0">
                    <a:pos x="758314" y="625142"/>
                  </a:cxn>
                  <a:cxn ang="0">
                    <a:pos x="416217" y="163919"/>
                  </a:cxn>
                  <a:cxn ang="0">
                    <a:pos x="1335" y="2555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87" name="Group 363"/>
            <p:cNvGrpSpPr/>
            <p:nvPr/>
          </p:nvGrpSpPr>
          <p:grpSpPr>
            <a:xfrm rot="-1611937" flipH="1">
              <a:off x="11540278" y="2188866"/>
              <a:ext cx="411180" cy="315145"/>
              <a:chOff x="0" y="0"/>
              <a:chExt cx="841095" cy="660220"/>
            </a:xfrm>
          </p:grpSpPr>
          <p:sp>
            <p:nvSpPr>
              <p:cNvPr id="1388" name="任意多边形 541"/>
              <p:cNvSpPr/>
              <p:nvPr/>
            </p:nvSpPr>
            <p:spPr>
              <a:xfrm>
                <a:off x="12827" y="-1620"/>
                <a:ext cx="831439" cy="638475"/>
              </a:xfrm>
              <a:custGeom>
                <a:avLst/>
                <a:gdLst/>
                <a:ahLst/>
                <a:cxnLst>
                  <a:cxn ang="0">
                    <a:pos x="1336" y="57889"/>
                  </a:cxn>
                  <a:cxn ang="0">
                    <a:pos x="613838" y="153878"/>
                  </a:cxn>
                  <a:cxn ang="0">
                    <a:pos x="799448" y="638118"/>
                  </a:cxn>
                  <a:cxn ang="0">
                    <a:pos x="459811" y="176974"/>
                  </a:cxn>
                  <a:cxn ang="0">
                    <a:pos x="1336" y="5788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89" name="任意多边形 542"/>
              <p:cNvSpPr/>
              <p:nvPr/>
            </p:nvSpPr>
            <p:spPr>
              <a:xfrm>
                <a:off x="3067" y="33426"/>
                <a:ext cx="798960" cy="625173"/>
              </a:xfrm>
              <a:custGeom>
                <a:avLst/>
                <a:gdLst/>
                <a:ahLst/>
                <a:cxnLst>
                  <a:cxn ang="0">
                    <a:pos x="1351" y="25551"/>
                  </a:cxn>
                  <a:cxn ang="0">
                    <a:pos x="568724" y="140858"/>
                  </a:cxn>
                  <a:cxn ang="0">
                    <a:pos x="767674" y="625143"/>
                  </a:cxn>
                  <a:cxn ang="0">
                    <a:pos x="421354" y="163919"/>
                  </a:cxn>
                  <a:cxn ang="0">
                    <a:pos x="1351" y="2555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90" name="Group 366"/>
            <p:cNvGrpSpPr/>
            <p:nvPr/>
          </p:nvGrpSpPr>
          <p:grpSpPr>
            <a:xfrm rot="-1611937" flipH="1">
              <a:off x="11461774" y="2099074"/>
              <a:ext cx="528397" cy="407007"/>
              <a:chOff x="0" y="0"/>
              <a:chExt cx="841712" cy="664005"/>
            </a:xfrm>
          </p:grpSpPr>
          <p:sp>
            <p:nvSpPr>
              <p:cNvPr id="1391" name="任意多边形 539"/>
              <p:cNvSpPr/>
              <p:nvPr/>
            </p:nvSpPr>
            <p:spPr>
              <a:xfrm>
                <a:off x="11794" y="-2548"/>
                <a:ext cx="829572" cy="642223"/>
              </a:xfrm>
              <a:custGeom>
                <a:avLst/>
                <a:gdLst/>
                <a:ahLst/>
                <a:cxnLst>
                  <a:cxn ang="0">
                    <a:pos x="1333" y="58229"/>
                  </a:cxn>
                  <a:cxn ang="0">
                    <a:pos x="612459" y="154782"/>
                  </a:cxn>
                  <a:cxn ang="0">
                    <a:pos x="797653" y="641864"/>
                  </a:cxn>
                  <a:cxn ang="0">
                    <a:pos x="458778" y="178013"/>
                  </a:cxn>
                  <a:cxn ang="0">
                    <a:pos x="1333" y="5822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92" name="任意多边形 540"/>
              <p:cNvSpPr/>
              <p:nvPr/>
            </p:nvSpPr>
            <p:spPr>
              <a:xfrm>
                <a:off x="-450" y="34770"/>
                <a:ext cx="796692" cy="629276"/>
              </a:xfrm>
              <a:custGeom>
                <a:avLst/>
                <a:gdLst/>
                <a:ahLst/>
                <a:cxnLst>
                  <a:cxn ang="0">
                    <a:pos x="1347" y="25719"/>
                  </a:cxn>
                  <a:cxn ang="0">
                    <a:pos x="567110" y="141782"/>
                  </a:cxn>
                  <a:cxn ang="0">
                    <a:pos x="765495" y="629246"/>
                  </a:cxn>
                  <a:cxn ang="0">
                    <a:pos x="420158" y="164995"/>
                  </a:cxn>
                  <a:cxn ang="0">
                    <a:pos x="1347" y="2571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93" name="Group 369"/>
            <p:cNvGrpSpPr/>
            <p:nvPr/>
          </p:nvGrpSpPr>
          <p:grpSpPr>
            <a:xfrm rot="2555186">
              <a:off x="11078451" y="1895677"/>
              <a:ext cx="682811" cy="523314"/>
              <a:chOff x="0" y="0"/>
              <a:chExt cx="842031" cy="660929"/>
            </a:xfrm>
          </p:grpSpPr>
          <p:sp>
            <p:nvSpPr>
              <p:cNvPr id="1394" name="任意多边形 537"/>
              <p:cNvSpPr/>
              <p:nvPr/>
            </p:nvSpPr>
            <p:spPr>
              <a:xfrm>
                <a:off x="10431" y="-1338"/>
                <a:ext cx="830176" cy="635502"/>
              </a:xfrm>
              <a:custGeom>
                <a:avLst/>
                <a:gdLst/>
                <a:ahLst/>
                <a:cxnLst>
                  <a:cxn ang="0">
                    <a:pos x="1334" y="57620"/>
                  </a:cxn>
                  <a:cxn ang="0">
                    <a:pos x="612905" y="153162"/>
                  </a:cxn>
                  <a:cxn ang="0">
                    <a:pos x="798234" y="635147"/>
                  </a:cxn>
                  <a:cxn ang="0">
                    <a:pos x="459112" y="176150"/>
                  </a:cxn>
                  <a:cxn ang="0">
                    <a:pos x="1334" y="5762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95" name="任意多边形 538"/>
              <p:cNvSpPr/>
              <p:nvPr/>
            </p:nvSpPr>
            <p:spPr>
              <a:xfrm>
                <a:off x="-1529" y="36118"/>
                <a:ext cx="798849" cy="623472"/>
              </a:xfrm>
              <a:custGeom>
                <a:avLst/>
                <a:gdLst/>
                <a:ahLst/>
                <a:cxnLst>
                  <a:cxn ang="0">
                    <a:pos x="1351" y="25482"/>
                  </a:cxn>
                  <a:cxn ang="0">
                    <a:pos x="568645" y="140474"/>
                  </a:cxn>
                  <a:cxn ang="0">
                    <a:pos x="767567" y="623442"/>
                  </a:cxn>
                  <a:cxn ang="0">
                    <a:pos x="421296" y="163473"/>
                  </a:cxn>
                  <a:cxn ang="0">
                    <a:pos x="1351" y="2548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96" name="Group 372"/>
            <p:cNvGrpSpPr/>
            <p:nvPr/>
          </p:nvGrpSpPr>
          <p:grpSpPr>
            <a:xfrm rot="-1611937" flipH="1">
              <a:off x="11943512" y="2187276"/>
              <a:ext cx="408005" cy="315145"/>
              <a:chOff x="0" y="0"/>
              <a:chExt cx="834602" cy="660221"/>
            </a:xfrm>
          </p:grpSpPr>
          <p:sp>
            <p:nvSpPr>
              <p:cNvPr id="1397" name="任意多边形 535"/>
              <p:cNvSpPr/>
              <p:nvPr/>
            </p:nvSpPr>
            <p:spPr>
              <a:xfrm>
                <a:off x="12742" y="-1571"/>
                <a:ext cx="824943" cy="638476"/>
              </a:xfrm>
              <a:custGeom>
                <a:avLst/>
                <a:gdLst/>
                <a:ahLst/>
                <a:cxnLst>
                  <a:cxn ang="0">
                    <a:pos x="1326" y="57889"/>
                  </a:cxn>
                  <a:cxn ang="0">
                    <a:pos x="609042" y="153879"/>
                  </a:cxn>
                  <a:cxn ang="0">
                    <a:pos x="793202" y="638119"/>
                  </a:cxn>
                  <a:cxn ang="0">
                    <a:pos x="456218" y="176975"/>
                  </a:cxn>
                  <a:cxn ang="0">
                    <a:pos x="1326" y="5788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98" name="任意多边形 536"/>
              <p:cNvSpPr/>
              <p:nvPr/>
            </p:nvSpPr>
            <p:spPr>
              <a:xfrm>
                <a:off x="2981" y="33476"/>
                <a:ext cx="792465" cy="625174"/>
              </a:xfrm>
              <a:custGeom>
                <a:avLst/>
                <a:gdLst/>
                <a:ahLst/>
                <a:cxnLst>
                  <a:cxn ang="0">
                    <a:pos x="1340" y="25551"/>
                  </a:cxn>
                  <a:cxn ang="0">
                    <a:pos x="564101" y="140858"/>
                  </a:cxn>
                  <a:cxn ang="0">
                    <a:pos x="761433" y="625144"/>
                  </a:cxn>
                  <a:cxn ang="0">
                    <a:pos x="417929" y="163919"/>
                  </a:cxn>
                  <a:cxn ang="0">
                    <a:pos x="1340" y="2555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99" name="Group 375"/>
            <p:cNvGrpSpPr/>
            <p:nvPr/>
          </p:nvGrpSpPr>
          <p:grpSpPr>
            <a:xfrm rot="2555186">
              <a:off x="11507084" y="1895676"/>
              <a:ext cx="684398" cy="523314"/>
              <a:chOff x="0" y="0"/>
              <a:chExt cx="843988" cy="660929"/>
            </a:xfrm>
          </p:grpSpPr>
          <p:sp>
            <p:nvSpPr>
              <p:cNvPr id="1400" name="任意多边形 533"/>
              <p:cNvSpPr/>
              <p:nvPr/>
            </p:nvSpPr>
            <p:spPr>
              <a:xfrm>
                <a:off x="10482" y="-1385"/>
                <a:ext cx="832134" cy="635502"/>
              </a:xfrm>
              <a:custGeom>
                <a:avLst/>
                <a:gdLst/>
                <a:ahLst/>
                <a:cxnLst>
                  <a:cxn ang="0">
                    <a:pos x="1337" y="57620"/>
                  </a:cxn>
                  <a:cxn ang="0">
                    <a:pos x="614351" y="153162"/>
                  </a:cxn>
                  <a:cxn ang="0">
                    <a:pos x="800116" y="635147"/>
                  </a:cxn>
                  <a:cxn ang="0">
                    <a:pos x="460195" y="176150"/>
                  </a:cxn>
                  <a:cxn ang="0">
                    <a:pos x="1337" y="5762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01" name="任意多边形 534"/>
              <p:cNvSpPr/>
              <p:nvPr/>
            </p:nvSpPr>
            <p:spPr>
              <a:xfrm>
                <a:off x="-1478" y="36071"/>
                <a:ext cx="800808" cy="623472"/>
              </a:xfrm>
              <a:custGeom>
                <a:avLst/>
                <a:gdLst/>
                <a:ahLst/>
                <a:cxnLst>
                  <a:cxn ang="0">
                    <a:pos x="1354" y="25482"/>
                  </a:cxn>
                  <a:cxn ang="0">
                    <a:pos x="570040" y="140474"/>
                  </a:cxn>
                  <a:cxn ang="0">
                    <a:pos x="769449" y="623442"/>
                  </a:cxn>
                  <a:cxn ang="0">
                    <a:pos x="422329" y="163473"/>
                  </a:cxn>
                  <a:cxn ang="0">
                    <a:pos x="1354" y="2548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402" name="Group 378"/>
            <p:cNvGrpSpPr/>
            <p:nvPr/>
          </p:nvGrpSpPr>
          <p:grpSpPr>
            <a:xfrm rot="1611937">
              <a:off x="745634" y="2203153"/>
              <a:ext cx="366815" cy="281454"/>
              <a:chOff x="0" y="0"/>
              <a:chExt cx="840621" cy="660581"/>
            </a:xfrm>
          </p:grpSpPr>
          <p:sp>
            <p:nvSpPr>
              <p:cNvPr id="1403" name="任意多边形 531"/>
              <p:cNvSpPr/>
              <p:nvPr/>
            </p:nvSpPr>
            <p:spPr>
              <a:xfrm>
                <a:off x="9664" y="-3449"/>
                <a:ext cx="829592" cy="637057"/>
              </a:xfrm>
              <a:custGeom>
                <a:avLst/>
                <a:gdLst/>
                <a:ahLst/>
                <a:cxnLst>
                  <a:cxn ang="0">
                    <a:pos x="1333" y="57761"/>
                  </a:cxn>
                  <a:cxn ang="0">
                    <a:pos x="612474" y="153537"/>
                  </a:cxn>
                  <a:cxn ang="0">
                    <a:pos x="797672" y="636701"/>
                  </a:cxn>
                  <a:cxn ang="0">
                    <a:pos x="458789" y="176581"/>
                  </a:cxn>
                  <a:cxn ang="0">
                    <a:pos x="1333" y="5776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04" name="任意多边形 532"/>
              <p:cNvSpPr/>
              <p:nvPr/>
            </p:nvSpPr>
            <p:spPr>
              <a:xfrm>
                <a:off x="-1467" y="34973"/>
                <a:ext cx="796846" cy="622155"/>
              </a:xfrm>
              <a:custGeom>
                <a:avLst/>
                <a:gdLst/>
                <a:ahLst/>
                <a:cxnLst>
                  <a:cxn ang="0">
                    <a:pos x="1348" y="25428"/>
                  </a:cxn>
                  <a:cxn ang="0">
                    <a:pos x="567220" y="140178"/>
                  </a:cxn>
                  <a:cxn ang="0">
                    <a:pos x="765643" y="622125"/>
                  </a:cxn>
                  <a:cxn ang="0">
                    <a:pos x="420239" y="163127"/>
                  </a:cxn>
                  <a:cxn ang="0">
                    <a:pos x="1348" y="2542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405" name="Group 381"/>
            <p:cNvGrpSpPr/>
            <p:nvPr/>
          </p:nvGrpSpPr>
          <p:grpSpPr>
            <a:xfrm rot="2555186">
              <a:off x="1040578" y="2186112"/>
              <a:ext cx="365499" cy="281123"/>
              <a:chOff x="0" y="0"/>
              <a:chExt cx="837607" cy="659804"/>
            </a:xfrm>
          </p:grpSpPr>
          <p:sp>
            <p:nvSpPr>
              <p:cNvPr id="1406" name="任意多边形 529"/>
              <p:cNvSpPr/>
              <p:nvPr/>
            </p:nvSpPr>
            <p:spPr>
              <a:xfrm>
                <a:off x="6337" y="-1724"/>
                <a:ext cx="829594" cy="640783"/>
              </a:xfrm>
              <a:custGeom>
                <a:avLst/>
                <a:gdLst/>
                <a:ahLst/>
                <a:cxnLst>
                  <a:cxn ang="0">
                    <a:pos x="1333" y="58099"/>
                  </a:cxn>
                  <a:cxn ang="0">
                    <a:pos x="612476" y="154435"/>
                  </a:cxn>
                  <a:cxn ang="0">
                    <a:pos x="797674" y="640425"/>
                  </a:cxn>
                  <a:cxn ang="0">
                    <a:pos x="458790" y="177614"/>
                  </a:cxn>
                  <a:cxn ang="0">
                    <a:pos x="1333" y="5809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07" name="任意多边形 530"/>
              <p:cNvSpPr/>
              <p:nvPr/>
            </p:nvSpPr>
            <p:spPr>
              <a:xfrm>
                <a:off x="-5418" y="32198"/>
                <a:ext cx="796846" cy="625882"/>
              </a:xfrm>
              <a:custGeom>
                <a:avLst/>
                <a:gdLst/>
                <a:ahLst/>
                <a:cxnLst>
                  <a:cxn ang="0">
                    <a:pos x="1348" y="25580"/>
                  </a:cxn>
                  <a:cxn ang="0">
                    <a:pos x="567220" y="141017"/>
                  </a:cxn>
                  <a:cxn ang="0">
                    <a:pos x="765643" y="625852"/>
                  </a:cxn>
                  <a:cxn ang="0">
                    <a:pos x="420239" y="164105"/>
                  </a:cxn>
                  <a:cxn ang="0">
                    <a:pos x="1348" y="2558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408" name="Group 384"/>
            <p:cNvGrpSpPr/>
            <p:nvPr/>
          </p:nvGrpSpPr>
          <p:grpSpPr>
            <a:xfrm rot="2555186">
              <a:off x="1330676" y="2303064"/>
              <a:ext cx="250537" cy="191439"/>
              <a:chOff x="0" y="0"/>
              <a:chExt cx="836340" cy="654492"/>
            </a:xfrm>
          </p:grpSpPr>
          <p:sp>
            <p:nvSpPr>
              <p:cNvPr id="1409" name="任意多边形 527"/>
              <p:cNvSpPr/>
              <p:nvPr/>
            </p:nvSpPr>
            <p:spPr>
              <a:xfrm>
                <a:off x="10011" y="-433"/>
                <a:ext cx="826821" cy="634925"/>
              </a:xfrm>
              <a:custGeom>
                <a:avLst/>
                <a:gdLst/>
                <a:ahLst/>
                <a:cxnLst>
                  <a:cxn ang="0">
                    <a:pos x="1329" y="57567"/>
                  </a:cxn>
                  <a:cxn ang="0">
                    <a:pos x="610428" y="153023"/>
                  </a:cxn>
                  <a:cxn ang="0">
                    <a:pos x="795008" y="634570"/>
                  </a:cxn>
                  <a:cxn ang="0">
                    <a:pos x="457257" y="175990"/>
                  </a:cxn>
                  <a:cxn ang="0">
                    <a:pos x="1329" y="5756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10" name="任意多边形 528"/>
              <p:cNvSpPr/>
              <p:nvPr/>
            </p:nvSpPr>
            <p:spPr>
              <a:xfrm>
                <a:off x="389" y="35411"/>
                <a:ext cx="795021" cy="618647"/>
              </a:xfrm>
              <a:custGeom>
                <a:avLst/>
                <a:gdLst/>
                <a:ahLst/>
                <a:cxnLst>
                  <a:cxn ang="0">
                    <a:pos x="1344" y="25284"/>
                  </a:cxn>
                  <a:cxn ang="0">
                    <a:pos x="565921" y="139387"/>
                  </a:cxn>
                  <a:cxn ang="0">
                    <a:pos x="763889" y="618617"/>
                  </a:cxn>
                  <a:cxn ang="0">
                    <a:pos x="419277" y="162208"/>
                  </a:cxn>
                  <a:cxn ang="0">
                    <a:pos x="1344" y="2528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411" name="Group 387"/>
            <p:cNvGrpSpPr/>
            <p:nvPr/>
          </p:nvGrpSpPr>
          <p:grpSpPr>
            <a:xfrm rot="-1611937" flipH="1">
              <a:off x="617250" y="2206152"/>
              <a:ext cx="368249" cy="278621"/>
              <a:chOff x="0" y="0"/>
              <a:chExt cx="843909" cy="653932"/>
            </a:xfrm>
          </p:grpSpPr>
          <p:sp>
            <p:nvSpPr>
              <p:cNvPr id="1412" name="任意多边形 525"/>
              <p:cNvSpPr/>
              <p:nvPr/>
            </p:nvSpPr>
            <p:spPr>
              <a:xfrm>
                <a:off x="16590" y="-1375"/>
                <a:ext cx="829595" cy="633334"/>
              </a:xfrm>
              <a:custGeom>
                <a:avLst/>
                <a:gdLst/>
                <a:ahLst/>
                <a:cxnLst>
                  <a:cxn ang="0">
                    <a:pos x="1333" y="57423"/>
                  </a:cxn>
                  <a:cxn ang="0">
                    <a:pos x="612476" y="152639"/>
                  </a:cxn>
                  <a:cxn ang="0">
                    <a:pos x="797675" y="632980"/>
                  </a:cxn>
                  <a:cxn ang="0">
                    <a:pos x="458791" y="175549"/>
                  </a:cxn>
                  <a:cxn ang="0">
                    <a:pos x="1333" y="5742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13" name="任意多边形 526"/>
              <p:cNvSpPr/>
              <p:nvPr/>
            </p:nvSpPr>
            <p:spPr>
              <a:xfrm>
                <a:off x="-1074" y="32084"/>
                <a:ext cx="796847" cy="618432"/>
              </a:xfrm>
              <a:custGeom>
                <a:avLst/>
                <a:gdLst/>
                <a:ahLst/>
                <a:cxnLst>
                  <a:cxn ang="0">
                    <a:pos x="1348" y="25276"/>
                  </a:cxn>
                  <a:cxn ang="0">
                    <a:pos x="567220" y="139339"/>
                  </a:cxn>
                  <a:cxn ang="0">
                    <a:pos x="765644" y="618402"/>
                  </a:cxn>
                  <a:cxn ang="0">
                    <a:pos x="420240" y="162151"/>
                  </a:cxn>
                  <a:cxn ang="0">
                    <a:pos x="1348" y="2527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414" name="Group 390"/>
            <p:cNvGrpSpPr/>
            <p:nvPr/>
          </p:nvGrpSpPr>
          <p:grpSpPr>
            <a:xfrm rot="-1611937" flipH="1">
              <a:off x="973232" y="2281477"/>
              <a:ext cx="283906" cy="219154"/>
              <a:chOff x="0" y="0"/>
              <a:chExt cx="840436" cy="664423"/>
            </a:xfrm>
          </p:grpSpPr>
          <p:sp>
            <p:nvSpPr>
              <p:cNvPr id="1415" name="任意多边形 523"/>
              <p:cNvSpPr/>
              <p:nvPr/>
            </p:nvSpPr>
            <p:spPr>
              <a:xfrm>
                <a:off x="6080" y="-4111"/>
                <a:ext cx="831918" cy="640047"/>
              </a:xfrm>
              <a:custGeom>
                <a:avLst/>
                <a:gdLst/>
                <a:ahLst/>
                <a:cxnLst>
                  <a:cxn ang="0">
                    <a:pos x="1337" y="58032"/>
                  </a:cxn>
                  <a:cxn ang="0">
                    <a:pos x="614191" y="154257"/>
                  </a:cxn>
                  <a:cxn ang="0">
                    <a:pos x="799909" y="639689"/>
                  </a:cxn>
                  <a:cxn ang="0">
                    <a:pos x="460076" y="177410"/>
                  </a:cxn>
                  <a:cxn ang="0">
                    <a:pos x="1337" y="5803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16" name="任意多边形 524"/>
              <p:cNvSpPr/>
              <p:nvPr/>
            </p:nvSpPr>
            <p:spPr>
              <a:xfrm>
                <a:off x="-2544" y="29890"/>
                <a:ext cx="799016" cy="630423"/>
              </a:xfrm>
              <a:custGeom>
                <a:avLst/>
                <a:gdLst/>
                <a:ahLst/>
                <a:cxnLst>
                  <a:cxn ang="0">
                    <a:pos x="1351" y="25766"/>
                  </a:cxn>
                  <a:cxn ang="0">
                    <a:pos x="568764" y="142041"/>
                  </a:cxn>
                  <a:cxn ang="0">
                    <a:pos x="767728" y="630393"/>
                  </a:cxn>
                  <a:cxn ang="0">
                    <a:pos x="421384" y="165295"/>
                  </a:cxn>
                  <a:cxn ang="0">
                    <a:pos x="1351" y="2576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417" name="Group 393"/>
            <p:cNvGrpSpPr/>
            <p:nvPr/>
          </p:nvGrpSpPr>
          <p:grpSpPr>
            <a:xfrm rot="-1611937" flipH="1">
              <a:off x="749390" y="2281477"/>
              <a:ext cx="283907" cy="219154"/>
              <a:chOff x="0" y="0"/>
              <a:chExt cx="840439" cy="664421"/>
            </a:xfrm>
          </p:grpSpPr>
          <p:sp>
            <p:nvSpPr>
              <p:cNvPr id="1418" name="任意多边形 521"/>
              <p:cNvSpPr/>
              <p:nvPr/>
            </p:nvSpPr>
            <p:spPr>
              <a:xfrm>
                <a:off x="6160" y="-4151"/>
                <a:ext cx="831915" cy="640045"/>
              </a:xfrm>
              <a:custGeom>
                <a:avLst/>
                <a:gdLst/>
                <a:ahLst/>
                <a:cxnLst>
                  <a:cxn ang="0">
                    <a:pos x="1337" y="58032"/>
                  </a:cxn>
                  <a:cxn ang="0">
                    <a:pos x="614189" y="154257"/>
                  </a:cxn>
                  <a:cxn ang="0">
                    <a:pos x="799906" y="639687"/>
                  </a:cxn>
                  <a:cxn ang="0">
                    <a:pos x="460074" y="177410"/>
                  </a:cxn>
                  <a:cxn ang="0">
                    <a:pos x="1337" y="5803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19" name="任意多边形 522"/>
              <p:cNvSpPr/>
              <p:nvPr/>
            </p:nvSpPr>
            <p:spPr>
              <a:xfrm>
                <a:off x="-2464" y="29850"/>
                <a:ext cx="799016" cy="630421"/>
              </a:xfrm>
              <a:custGeom>
                <a:avLst/>
                <a:gdLst/>
                <a:ahLst/>
                <a:cxnLst>
                  <a:cxn ang="0">
                    <a:pos x="1351" y="25766"/>
                  </a:cxn>
                  <a:cxn ang="0">
                    <a:pos x="568764" y="142040"/>
                  </a:cxn>
                  <a:cxn ang="0">
                    <a:pos x="767728" y="630391"/>
                  </a:cxn>
                  <a:cxn ang="0">
                    <a:pos x="421384" y="165295"/>
                  </a:cxn>
                  <a:cxn ang="0">
                    <a:pos x="1351" y="2576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420" name="Group 396"/>
            <p:cNvGrpSpPr/>
            <p:nvPr/>
          </p:nvGrpSpPr>
          <p:grpSpPr>
            <a:xfrm rot="-1611937" flipH="1">
              <a:off x="1082073" y="2342427"/>
              <a:ext cx="220049" cy="169554"/>
              <a:chOff x="0" y="0"/>
              <a:chExt cx="836485" cy="660099"/>
            </a:xfrm>
          </p:grpSpPr>
          <p:sp>
            <p:nvSpPr>
              <p:cNvPr id="1421" name="任意多边形 519"/>
              <p:cNvSpPr/>
              <p:nvPr/>
            </p:nvSpPr>
            <p:spPr>
              <a:xfrm>
                <a:off x="8854" y="-1148"/>
                <a:ext cx="826866" cy="642687"/>
              </a:xfrm>
              <a:custGeom>
                <a:avLst/>
                <a:gdLst/>
                <a:ahLst/>
                <a:cxnLst>
                  <a:cxn ang="0">
                    <a:pos x="1329" y="58271"/>
                  </a:cxn>
                  <a:cxn ang="0">
                    <a:pos x="610462" y="154893"/>
                  </a:cxn>
                  <a:cxn ang="0">
                    <a:pos x="795051" y="642328"/>
                  </a:cxn>
                  <a:cxn ang="0">
                    <a:pos x="457282" y="178142"/>
                  </a:cxn>
                  <a:cxn ang="0">
                    <a:pos x="1329" y="5827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22" name="任意多边形 520"/>
              <p:cNvSpPr/>
              <p:nvPr/>
            </p:nvSpPr>
            <p:spPr>
              <a:xfrm>
                <a:off x="5168" y="28621"/>
                <a:ext cx="796690" cy="630328"/>
              </a:xfrm>
              <a:custGeom>
                <a:avLst/>
                <a:gdLst/>
                <a:ahLst/>
                <a:cxnLst>
                  <a:cxn ang="0">
                    <a:pos x="1347" y="25762"/>
                  </a:cxn>
                  <a:cxn ang="0">
                    <a:pos x="567109" y="142019"/>
                  </a:cxn>
                  <a:cxn ang="0">
                    <a:pos x="765493" y="630298"/>
                  </a:cxn>
                  <a:cxn ang="0">
                    <a:pos x="420157" y="165270"/>
                  </a:cxn>
                  <a:cxn ang="0">
                    <a:pos x="1347" y="2576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423" name="Group 399"/>
            <p:cNvGrpSpPr/>
            <p:nvPr/>
          </p:nvGrpSpPr>
          <p:grpSpPr>
            <a:xfrm rot="-1611937" flipH="1">
              <a:off x="1492355" y="2281477"/>
              <a:ext cx="283907" cy="219154"/>
              <a:chOff x="0" y="0"/>
              <a:chExt cx="840439" cy="664421"/>
            </a:xfrm>
          </p:grpSpPr>
          <p:sp>
            <p:nvSpPr>
              <p:cNvPr id="1424" name="任意多边形 517"/>
              <p:cNvSpPr/>
              <p:nvPr/>
            </p:nvSpPr>
            <p:spPr>
              <a:xfrm>
                <a:off x="5914" y="-4024"/>
                <a:ext cx="831915" cy="640045"/>
              </a:xfrm>
              <a:custGeom>
                <a:avLst/>
                <a:gdLst/>
                <a:ahLst/>
                <a:cxnLst>
                  <a:cxn ang="0">
                    <a:pos x="1337" y="58032"/>
                  </a:cxn>
                  <a:cxn ang="0">
                    <a:pos x="614189" y="154257"/>
                  </a:cxn>
                  <a:cxn ang="0">
                    <a:pos x="799906" y="639687"/>
                  </a:cxn>
                  <a:cxn ang="0">
                    <a:pos x="460074" y="177410"/>
                  </a:cxn>
                  <a:cxn ang="0">
                    <a:pos x="1337" y="5803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25" name="任意多边形 518"/>
              <p:cNvSpPr/>
              <p:nvPr/>
            </p:nvSpPr>
            <p:spPr>
              <a:xfrm>
                <a:off x="-2710" y="29977"/>
                <a:ext cx="799016" cy="630421"/>
              </a:xfrm>
              <a:custGeom>
                <a:avLst/>
                <a:gdLst/>
                <a:ahLst/>
                <a:cxnLst>
                  <a:cxn ang="0">
                    <a:pos x="1351" y="25766"/>
                  </a:cxn>
                  <a:cxn ang="0">
                    <a:pos x="568764" y="142040"/>
                  </a:cxn>
                  <a:cxn ang="0">
                    <a:pos x="767728" y="630391"/>
                  </a:cxn>
                  <a:cxn ang="0">
                    <a:pos x="421384" y="165295"/>
                  </a:cxn>
                  <a:cxn ang="0">
                    <a:pos x="1351" y="2576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426" name="Group 402"/>
            <p:cNvGrpSpPr/>
            <p:nvPr/>
          </p:nvGrpSpPr>
          <p:grpSpPr>
            <a:xfrm rot="-1611937" flipH="1">
              <a:off x="1825922" y="2341881"/>
              <a:ext cx="219860" cy="172234"/>
              <a:chOff x="0" y="0"/>
              <a:chExt cx="835765" cy="670537"/>
            </a:xfrm>
          </p:grpSpPr>
          <p:sp>
            <p:nvSpPr>
              <p:cNvPr id="1427" name="任意多边形 515"/>
              <p:cNvSpPr/>
              <p:nvPr/>
            </p:nvSpPr>
            <p:spPr>
              <a:xfrm>
                <a:off x="10780" y="-7886"/>
                <a:ext cx="826869" cy="636514"/>
              </a:xfrm>
              <a:custGeom>
                <a:avLst/>
                <a:gdLst/>
                <a:ahLst/>
                <a:cxnLst>
                  <a:cxn ang="0">
                    <a:pos x="1329" y="57712"/>
                  </a:cxn>
                  <a:cxn ang="0">
                    <a:pos x="610464" y="153406"/>
                  </a:cxn>
                  <a:cxn ang="0">
                    <a:pos x="795054" y="636158"/>
                  </a:cxn>
                  <a:cxn ang="0">
                    <a:pos x="457283" y="176431"/>
                  </a:cxn>
                  <a:cxn ang="0">
                    <a:pos x="1329" y="5771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28" name="任意多边形 516"/>
              <p:cNvSpPr/>
              <p:nvPr/>
            </p:nvSpPr>
            <p:spPr>
              <a:xfrm>
                <a:off x="4510" y="44009"/>
                <a:ext cx="796689" cy="624155"/>
              </a:xfrm>
              <a:custGeom>
                <a:avLst/>
                <a:gdLst/>
                <a:ahLst/>
                <a:cxnLst>
                  <a:cxn ang="0">
                    <a:pos x="1347" y="25509"/>
                  </a:cxn>
                  <a:cxn ang="0">
                    <a:pos x="567108" y="140628"/>
                  </a:cxn>
                  <a:cxn ang="0">
                    <a:pos x="765492" y="624125"/>
                  </a:cxn>
                  <a:cxn ang="0">
                    <a:pos x="420157" y="163652"/>
                  </a:cxn>
                  <a:cxn ang="0">
                    <a:pos x="1347" y="2550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429" name="Group 405"/>
            <p:cNvGrpSpPr/>
            <p:nvPr/>
          </p:nvGrpSpPr>
          <p:grpSpPr>
            <a:xfrm rot="-1611937" flipH="1">
              <a:off x="2257546" y="2281477"/>
              <a:ext cx="283907" cy="219154"/>
              <a:chOff x="0" y="0"/>
              <a:chExt cx="840439" cy="664421"/>
            </a:xfrm>
          </p:grpSpPr>
          <p:sp>
            <p:nvSpPr>
              <p:cNvPr id="1430" name="任意多边形 513"/>
              <p:cNvSpPr/>
              <p:nvPr/>
            </p:nvSpPr>
            <p:spPr>
              <a:xfrm>
                <a:off x="5661" y="-3892"/>
                <a:ext cx="831915" cy="640045"/>
              </a:xfrm>
              <a:custGeom>
                <a:avLst/>
                <a:gdLst/>
                <a:ahLst/>
                <a:cxnLst>
                  <a:cxn ang="0">
                    <a:pos x="1337" y="58032"/>
                  </a:cxn>
                  <a:cxn ang="0">
                    <a:pos x="614189" y="154257"/>
                  </a:cxn>
                  <a:cxn ang="0">
                    <a:pos x="799906" y="639687"/>
                  </a:cxn>
                  <a:cxn ang="0">
                    <a:pos x="460074" y="177410"/>
                  </a:cxn>
                  <a:cxn ang="0">
                    <a:pos x="1337" y="5803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1" name="任意多边形 514"/>
              <p:cNvSpPr/>
              <p:nvPr/>
            </p:nvSpPr>
            <p:spPr>
              <a:xfrm>
                <a:off x="-2963" y="30109"/>
                <a:ext cx="799016" cy="630421"/>
              </a:xfrm>
              <a:custGeom>
                <a:avLst/>
                <a:gdLst/>
                <a:ahLst/>
                <a:cxnLst>
                  <a:cxn ang="0">
                    <a:pos x="1351" y="25766"/>
                  </a:cxn>
                  <a:cxn ang="0">
                    <a:pos x="568764" y="142040"/>
                  </a:cxn>
                  <a:cxn ang="0">
                    <a:pos x="767728" y="630391"/>
                  </a:cxn>
                  <a:cxn ang="0">
                    <a:pos x="421384" y="165295"/>
                  </a:cxn>
                  <a:cxn ang="0">
                    <a:pos x="1351" y="2576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432" name="Group 408"/>
            <p:cNvGrpSpPr/>
            <p:nvPr/>
          </p:nvGrpSpPr>
          <p:grpSpPr>
            <a:xfrm rot="2555186">
              <a:off x="1575576" y="2186113"/>
              <a:ext cx="365500" cy="281123"/>
              <a:chOff x="0" y="0"/>
              <a:chExt cx="837609" cy="659803"/>
            </a:xfrm>
          </p:grpSpPr>
          <p:sp>
            <p:nvSpPr>
              <p:cNvPr id="1433" name="任意多边形 511"/>
              <p:cNvSpPr/>
              <p:nvPr/>
            </p:nvSpPr>
            <p:spPr>
              <a:xfrm>
                <a:off x="6449" y="-1831"/>
                <a:ext cx="829594" cy="640783"/>
              </a:xfrm>
              <a:custGeom>
                <a:avLst/>
                <a:gdLst/>
                <a:ahLst/>
                <a:cxnLst>
                  <a:cxn ang="0">
                    <a:pos x="1333" y="58099"/>
                  </a:cxn>
                  <a:cxn ang="0">
                    <a:pos x="612476" y="154435"/>
                  </a:cxn>
                  <a:cxn ang="0">
                    <a:pos x="797674" y="640425"/>
                  </a:cxn>
                  <a:cxn ang="0">
                    <a:pos x="458790" y="177614"/>
                  </a:cxn>
                  <a:cxn ang="0">
                    <a:pos x="1333" y="5809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4" name="任意多边形 512"/>
              <p:cNvSpPr/>
              <p:nvPr/>
            </p:nvSpPr>
            <p:spPr>
              <a:xfrm>
                <a:off x="-5307" y="32090"/>
                <a:ext cx="796848" cy="625881"/>
              </a:xfrm>
              <a:custGeom>
                <a:avLst/>
                <a:gdLst/>
                <a:ahLst/>
                <a:cxnLst>
                  <a:cxn ang="0">
                    <a:pos x="1348" y="25580"/>
                  </a:cxn>
                  <a:cxn ang="0">
                    <a:pos x="567221" y="141017"/>
                  </a:cxn>
                  <a:cxn ang="0">
                    <a:pos x="765644" y="625851"/>
                  </a:cxn>
                  <a:cxn ang="0">
                    <a:pos x="420240" y="164104"/>
                  </a:cxn>
                  <a:cxn ang="0">
                    <a:pos x="1348" y="2558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435" name="Group 411"/>
            <p:cNvGrpSpPr/>
            <p:nvPr/>
          </p:nvGrpSpPr>
          <p:grpSpPr>
            <a:xfrm rot="2555186">
              <a:off x="2055011" y="2186113"/>
              <a:ext cx="365500" cy="281123"/>
              <a:chOff x="0" y="0"/>
              <a:chExt cx="837609" cy="659803"/>
            </a:xfrm>
          </p:grpSpPr>
          <p:sp>
            <p:nvSpPr>
              <p:cNvPr id="1436" name="任意多边形 509"/>
              <p:cNvSpPr/>
              <p:nvPr/>
            </p:nvSpPr>
            <p:spPr>
              <a:xfrm>
                <a:off x="6550" y="-1926"/>
                <a:ext cx="829594" cy="640783"/>
              </a:xfrm>
              <a:custGeom>
                <a:avLst/>
                <a:gdLst/>
                <a:ahLst/>
                <a:cxnLst>
                  <a:cxn ang="0">
                    <a:pos x="1333" y="58099"/>
                  </a:cxn>
                  <a:cxn ang="0">
                    <a:pos x="612476" y="154435"/>
                  </a:cxn>
                  <a:cxn ang="0">
                    <a:pos x="797674" y="640425"/>
                  </a:cxn>
                  <a:cxn ang="0">
                    <a:pos x="458790" y="177614"/>
                  </a:cxn>
                  <a:cxn ang="0">
                    <a:pos x="1333" y="5809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7" name="任意多边形 510"/>
              <p:cNvSpPr/>
              <p:nvPr/>
            </p:nvSpPr>
            <p:spPr>
              <a:xfrm>
                <a:off x="-5205" y="31995"/>
                <a:ext cx="796848" cy="625881"/>
              </a:xfrm>
              <a:custGeom>
                <a:avLst/>
                <a:gdLst/>
                <a:ahLst/>
                <a:cxnLst>
                  <a:cxn ang="0">
                    <a:pos x="1348" y="25580"/>
                  </a:cxn>
                  <a:cxn ang="0">
                    <a:pos x="567221" y="141017"/>
                  </a:cxn>
                  <a:cxn ang="0">
                    <a:pos x="765644" y="625851"/>
                  </a:cxn>
                  <a:cxn ang="0">
                    <a:pos x="420240" y="164104"/>
                  </a:cxn>
                  <a:cxn ang="0">
                    <a:pos x="1348" y="2558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438" name="Group 414"/>
            <p:cNvGrpSpPr/>
            <p:nvPr/>
          </p:nvGrpSpPr>
          <p:grpSpPr>
            <a:xfrm rot="-1611937" flipH="1">
              <a:off x="2041827" y="2341881"/>
              <a:ext cx="219860" cy="172234"/>
              <a:chOff x="0" y="0"/>
              <a:chExt cx="835765" cy="670537"/>
            </a:xfrm>
          </p:grpSpPr>
          <p:sp>
            <p:nvSpPr>
              <p:cNvPr id="1439" name="任意多边形 507"/>
              <p:cNvSpPr/>
              <p:nvPr/>
            </p:nvSpPr>
            <p:spPr>
              <a:xfrm>
                <a:off x="10692" y="-7841"/>
                <a:ext cx="826869" cy="636514"/>
              </a:xfrm>
              <a:custGeom>
                <a:avLst/>
                <a:gdLst/>
                <a:ahLst/>
                <a:cxnLst>
                  <a:cxn ang="0">
                    <a:pos x="1329" y="57712"/>
                  </a:cxn>
                  <a:cxn ang="0">
                    <a:pos x="610464" y="153406"/>
                  </a:cxn>
                  <a:cxn ang="0">
                    <a:pos x="795054" y="636158"/>
                  </a:cxn>
                  <a:cxn ang="0">
                    <a:pos x="457283" y="176431"/>
                  </a:cxn>
                  <a:cxn ang="0">
                    <a:pos x="1329" y="5771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40" name="任意多边形 508"/>
              <p:cNvSpPr/>
              <p:nvPr/>
            </p:nvSpPr>
            <p:spPr>
              <a:xfrm>
                <a:off x="4421" y="44055"/>
                <a:ext cx="796689" cy="624155"/>
              </a:xfrm>
              <a:custGeom>
                <a:avLst/>
                <a:gdLst/>
                <a:ahLst/>
                <a:cxnLst>
                  <a:cxn ang="0">
                    <a:pos x="1347" y="25509"/>
                  </a:cxn>
                  <a:cxn ang="0">
                    <a:pos x="567108" y="140628"/>
                  </a:cxn>
                  <a:cxn ang="0">
                    <a:pos x="765492" y="624125"/>
                  </a:cxn>
                  <a:cxn ang="0">
                    <a:pos x="420157" y="163652"/>
                  </a:cxn>
                  <a:cxn ang="0">
                    <a:pos x="1347" y="2550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441" name="Group 417"/>
            <p:cNvGrpSpPr/>
            <p:nvPr/>
          </p:nvGrpSpPr>
          <p:grpSpPr>
            <a:xfrm rot="2555186">
              <a:off x="1807356" y="2186113"/>
              <a:ext cx="365500" cy="281123"/>
              <a:chOff x="0" y="0"/>
              <a:chExt cx="837609" cy="659803"/>
            </a:xfrm>
          </p:grpSpPr>
          <p:sp>
            <p:nvSpPr>
              <p:cNvPr id="1442" name="任意多边形 505"/>
              <p:cNvSpPr/>
              <p:nvPr/>
            </p:nvSpPr>
            <p:spPr>
              <a:xfrm>
                <a:off x="6498" y="-1877"/>
                <a:ext cx="829594" cy="640783"/>
              </a:xfrm>
              <a:custGeom>
                <a:avLst/>
                <a:gdLst/>
                <a:ahLst/>
                <a:cxnLst>
                  <a:cxn ang="0">
                    <a:pos x="1333" y="58099"/>
                  </a:cxn>
                  <a:cxn ang="0">
                    <a:pos x="612476" y="154435"/>
                  </a:cxn>
                  <a:cxn ang="0">
                    <a:pos x="797674" y="640425"/>
                  </a:cxn>
                  <a:cxn ang="0">
                    <a:pos x="458790" y="177614"/>
                  </a:cxn>
                  <a:cxn ang="0">
                    <a:pos x="1333" y="5809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43" name="任意多边形 506"/>
              <p:cNvSpPr/>
              <p:nvPr/>
            </p:nvSpPr>
            <p:spPr>
              <a:xfrm>
                <a:off x="-5258" y="32044"/>
                <a:ext cx="796848" cy="625881"/>
              </a:xfrm>
              <a:custGeom>
                <a:avLst/>
                <a:gdLst/>
                <a:ahLst/>
                <a:cxnLst>
                  <a:cxn ang="0">
                    <a:pos x="1348" y="25580"/>
                  </a:cxn>
                  <a:cxn ang="0">
                    <a:pos x="567221" y="141017"/>
                  </a:cxn>
                  <a:cxn ang="0">
                    <a:pos x="765644" y="625851"/>
                  </a:cxn>
                  <a:cxn ang="0">
                    <a:pos x="420240" y="164104"/>
                  </a:cxn>
                  <a:cxn ang="0">
                    <a:pos x="1348" y="2558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444" name="Group 420"/>
            <p:cNvGrpSpPr/>
            <p:nvPr/>
          </p:nvGrpSpPr>
          <p:grpSpPr>
            <a:xfrm>
              <a:off x="2451152" y="2046056"/>
              <a:ext cx="366720" cy="552388"/>
              <a:chOff x="0" y="0"/>
              <a:chExt cx="840406" cy="660581"/>
            </a:xfrm>
          </p:grpSpPr>
          <p:sp>
            <p:nvSpPr>
              <p:cNvPr id="1445" name="任意多边形 503"/>
              <p:cNvSpPr/>
              <p:nvPr/>
            </p:nvSpPr>
            <p:spPr>
              <a:xfrm>
                <a:off x="11616" y="0"/>
                <a:ext cx="829595" cy="637802"/>
              </a:xfrm>
              <a:custGeom>
                <a:avLst/>
                <a:gdLst/>
                <a:ahLst/>
                <a:cxnLst>
                  <a:cxn ang="0">
                    <a:pos x="1333" y="57828"/>
                  </a:cxn>
                  <a:cxn ang="0">
                    <a:pos x="612476" y="153716"/>
                  </a:cxn>
                  <a:cxn ang="0">
                    <a:pos x="797675" y="637446"/>
                  </a:cxn>
                  <a:cxn ang="0">
                    <a:pos x="458791" y="176788"/>
                  </a:cxn>
                  <a:cxn ang="0">
                    <a:pos x="1333" y="5782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46" name="任意多边形 504"/>
              <p:cNvSpPr/>
              <p:nvPr/>
            </p:nvSpPr>
            <p:spPr>
              <a:xfrm>
                <a:off x="699" y="36067"/>
                <a:ext cx="796849" cy="624514"/>
              </a:xfrm>
              <a:custGeom>
                <a:avLst/>
                <a:gdLst/>
                <a:ahLst/>
                <a:cxnLst>
                  <a:cxn ang="0">
                    <a:pos x="1348" y="25524"/>
                  </a:cxn>
                  <a:cxn ang="0">
                    <a:pos x="567222" y="140709"/>
                  </a:cxn>
                  <a:cxn ang="0">
                    <a:pos x="765645" y="624484"/>
                  </a:cxn>
                  <a:cxn ang="0">
                    <a:pos x="420241" y="163746"/>
                  </a:cxn>
                  <a:cxn ang="0">
                    <a:pos x="1348" y="2552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447" name="Group 423"/>
            <p:cNvGrpSpPr/>
            <p:nvPr/>
          </p:nvGrpSpPr>
          <p:grpSpPr>
            <a:xfrm rot="1611937">
              <a:off x="2849065" y="1917044"/>
              <a:ext cx="364813" cy="552337"/>
              <a:chOff x="0" y="0"/>
              <a:chExt cx="836033" cy="660520"/>
            </a:xfrm>
          </p:grpSpPr>
          <p:sp>
            <p:nvSpPr>
              <p:cNvPr id="1448" name="任意多边形 501"/>
              <p:cNvSpPr/>
              <p:nvPr/>
            </p:nvSpPr>
            <p:spPr>
              <a:xfrm>
                <a:off x="7654" y="652"/>
                <a:ext cx="825953" cy="637802"/>
              </a:xfrm>
              <a:custGeom>
                <a:avLst/>
                <a:gdLst/>
                <a:ahLst/>
                <a:cxnLst>
                  <a:cxn ang="0">
                    <a:pos x="1327" y="57828"/>
                  </a:cxn>
                  <a:cxn ang="0">
                    <a:pos x="609788" y="153716"/>
                  </a:cxn>
                  <a:cxn ang="0">
                    <a:pos x="794173" y="637446"/>
                  </a:cxn>
                  <a:cxn ang="0">
                    <a:pos x="456777" y="176788"/>
                  </a:cxn>
                  <a:cxn ang="0">
                    <a:pos x="1327" y="5782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49" name="任意多边形 502"/>
              <p:cNvSpPr/>
              <p:nvPr/>
            </p:nvSpPr>
            <p:spPr>
              <a:xfrm>
                <a:off x="-2527" y="36656"/>
                <a:ext cx="793207" cy="624515"/>
              </a:xfrm>
              <a:custGeom>
                <a:avLst/>
                <a:gdLst/>
                <a:ahLst/>
                <a:cxnLst>
                  <a:cxn ang="0">
                    <a:pos x="1341" y="25524"/>
                  </a:cxn>
                  <a:cxn ang="0">
                    <a:pos x="564629" y="140709"/>
                  </a:cxn>
                  <a:cxn ang="0">
                    <a:pos x="762146" y="624485"/>
                  </a:cxn>
                  <a:cxn ang="0">
                    <a:pos x="418320" y="163746"/>
                  </a:cxn>
                  <a:cxn ang="0">
                    <a:pos x="1341" y="2552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450" name="Group 426"/>
            <p:cNvGrpSpPr/>
            <p:nvPr/>
          </p:nvGrpSpPr>
          <p:grpSpPr>
            <a:xfrm rot="2555186">
              <a:off x="3143057" y="1878747"/>
              <a:ext cx="365949" cy="553617"/>
              <a:chOff x="0" y="0"/>
              <a:chExt cx="838636" cy="662051"/>
            </a:xfrm>
          </p:grpSpPr>
          <p:sp>
            <p:nvSpPr>
              <p:cNvPr id="1451" name="任意多边形 499"/>
              <p:cNvSpPr/>
              <p:nvPr/>
            </p:nvSpPr>
            <p:spPr>
              <a:xfrm>
                <a:off x="9034" y="563"/>
                <a:ext cx="825954" cy="637802"/>
              </a:xfrm>
              <a:custGeom>
                <a:avLst/>
                <a:gdLst/>
                <a:ahLst/>
                <a:cxnLst>
                  <a:cxn ang="0">
                    <a:pos x="1327" y="57828"/>
                  </a:cxn>
                  <a:cxn ang="0">
                    <a:pos x="609788" y="153716"/>
                  </a:cxn>
                  <a:cxn ang="0">
                    <a:pos x="794174" y="637446"/>
                  </a:cxn>
                  <a:cxn ang="0">
                    <a:pos x="456777" y="176788"/>
                  </a:cxn>
                  <a:cxn ang="0">
                    <a:pos x="1327" y="5782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52" name="任意多边形 500"/>
              <p:cNvSpPr/>
              <p:nvPr/>
            </p:nvSpPr>
            <p:spPr>
              <a:xfrm>
                <a:off x="-3270" y="36843"/>
                <a:ext cx="796846" cy="624513"/>
              </a:xfrm>
              <a:custGeom>
                <a:avLst/>
                <a:gdLst/>
                <a:ahLst/>
                <a:cxnLst>
                  <a:cxn ang="0">
                    <a:pos x="1348" y="25524"/>
                  </a:cxn>
                  <a:cxn ang="0">
                    <a:pos x="567220" y="140709"/>
                  </a:cxn>
                  <a:cxn ang="0">
                    <a:pos x="765643" y="624483"/>
                  </a:cxn>
                  <a:cxn ang="0">
                    <a:pos x="420239" y="163746"/>
                  </a:cxn>
                  <a:cxn ang="0">
                    <a:pos x="1348" y="2552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453" name="Group 429"/>
            <p:cNvGrpSpPr/>
            <p:nvPr/>
          </p:nvGrpSpPr>
          <p:grpSpPr>
            <a:xfrm rot="-1611937" flipH="1">
              <a:off x="2721912" y="1917044"/>
              <a:ext cx="364812" cy="552338"/>
              <a:chOff x="0" y="0"/>
              <a:chExt cx="836033" cy="660521"/>
            </a:xfrm>
          </p:grpSpPr>
          <p:sp>
            <p:nvSpPr>
              <p:cNvPr id="1454" name="任意多边形 497"/>
              <p:cNvSpPr/>
              <p:nvPr/>
            </p:nvSpPr>
            <p:spPr>
              <a:xfrm>
                <a:off x="12637" y="-665"/>
                <a:ext cx="825955" cy="637802"/>
              </a:xfrm>
              <a:custGeom>
                <a:avLst/>
                <a:gdLst/>
                <a:ahLst/>
                <a:cxnLst>
                  <a:cxn ang="0">
                    <a:pos x="1327" y="57828"/>
                  </a:cxn>
                  <a:cxn ang="0">
                    <a:pos x="609789" y="153716"/>
                  </a:cxn>
                  <a:cxn ang="0">
                    <a:pos x="794175" y="637446"/>
                  </a:cxn>
                  <a:cxn ang="0">
                    <a:pos x="456778" y="176788"/>
                  </a:cxn>
                  <a:cxn ang="0">
                    <a:pos x="1327" y="5782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55" name="任意多边形 498"/>
              <p:cNvSpPr/>
              <p:nvPr/>
            </p:nvSpPr>
            <p:spPr>
              <a:xfrm>
                <a:off x="2455" y="35339"/>
                <a:ext cx="793209" cy="624515"/>
              </a:xfrm>
              <a:custGeom>
                <a:avLst/>
                <a:gdLst/>
                <a:ahLst/>
                <a:cxnLst>
                  <a:cxn ang="0">
                    <a:pos x="1341" y="25524"/>
                  </a:cxn>
                  <a:cxn ang="0">
                    <a:pos x="564631" y="140709"/>
                  </a:cxn>
                  <a:cxn ang="0">
                    <a:pos x="762148" y="624485"/>
                  </a:cxn>
                  <a:cxn ang="0">
                    <a:pos x="418321" y="163746"/>
                  </a:cxn>
                  <a:cxn ang="0">
                    <a:pos x="1341" y="2552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456" name="Group 432"/>
            <p:cNvGrpSpPr/>
            <p:nvPr/>
          </p:nvGrpSpPr>
          <p:grpSpPr>
            <a:xfrm rot="-1611937" flipH="1">
              <a:off x="3074445" y="2068113"/>
              <a:ext cx="284190" cy="430265"/>
              <a:chOff x="0" y="0"/>
              <a:chExt cx="841276" cy="664652"/>
            </a:xfrm>
          </p:grpSpPr>
          <p:sp>
            <p:nvSpPr>
              <p:cNvPr id="1457" name="任意多边形 495"/>
              <p:cNvSpPr/>
              <p:nvPr/>
            </p:nvSpPr>
            <p:spPr>
              <a:xfrm>
                <a:off x="12548" y="-832"/>
                <a:ext cx="831914" cy="635070"/>
              </a:xfrm>
              <a:custGeom>
                <a:avLst/>
                <a:gdLst/>
                <a:ahLst/>
                <a:cxnLst>
                  <a:cxn ang="0">
                    <a:pos x="1337" y="57581"/>
                  </a:cxn>
                  <a:cxn ang="0">
                    <a:pos x="614189" y="153058"/>
                  </a:cxn>
                  <a:cxn ang="0">
                    <a:pos x="799905" y="634715"/>
                  </a:cxn>
                  <a:cxn ang="0">
                    <a:pos x="460073" y="176031"/>
                  </a:cxn>
                  <a:cxn ang="0">
                    <a:pos x="1337" y="5758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58" name="任意多边形 496"/>
              <p:cNvSpPr/>
              <p:nvPr/>
            </p:nvSpPr>
            <p:spPr>
              <a:xfrm>
                <a:off x="3082" y="41008"/>
                <a:ext cx="799015" cy="622811"/>
              </a:xfrm>
              <a:custGeom>
                <a:avLst/>
                <a:gdLst/>
                <a:ahLst/>
                <a:cxnLst>
                  <a:cxn ang="0">
                    <a:pos x="1351" y="25455"/>
                  </a:cxn>
                  <a:cxn ang="0">
                    <a:pos x="568764" y="140325"/>
                  </a:cxn>
                  <a:cxn ang="0">
                    <a:pos x="767727" y="622781"/>
                  </a:cxn>
                  <a:cxn ang="0">
                    <a:pos x="421383" y="163299"/>
                  </a:cxn>
                  <a:cxn ang="0">
                    <a:pos x="1351" y="2545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459" name="Group 435"/>
            <p:cNvGrpSpPr/>
            <p:nvPr/>
          </p:nvGrpSpPr>
          <p:grpSpPr>
            <a:xfrm rot="-1611937" flipH="1">
              <a:off x="2850604" y="2068109"/>
              <a:ext cx="284191" cy="430265"/>
              <a:chOff x="0" y="0"/>
              <a:chExt cx="841280" cy="664652"/>
            </a:xfrm>
          </p:grpSpPr>
          <p:sp>
            <p:nvSpPr>
              <p:cNvPr id="1460" name="任意多边形 493"/>
              <p:cNvSpPr/>
              <p:nvPr/>
            </p:nvSpPr>
            <p:spPr>
              <a:xfrm>
                <a:off x="12630" y="-846"/>
                <a:ext cx="831918" cy="635070"/>
              </a:xfrm>
              <a:custGeom>
                <a:avLst/>
                <a:gdLst/>
                <a:ahLst/>
                <a:cxnLst>
                  <a:cxn ang="0">
                    <a:pos x="1337" y="57581"/>
                  </a:cxn>
                  <a:cxn ang="0">
                    <a:pos x="614191" y="153058"/>
                  </a:cxn>
                  <a:cxn ang="0">
                    <a:pos x="799909" y="634715"/>
                  </a:cxn>
                  <a:cxn ang="0">
                    <a:pos x="460076" y="176031"/>
                  </a:cxn>
                  <a:cxn ang="0">
                    <a:pos x="1337" y="5758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61" name="任意多边形 494"/>
              <p:cNvSpPr/>
              <p:nvPr/>
            </p:nvSpPr>
            <p:spPr>
              <a:xfrm>
                <a:off x="3164" y="40993"/>
                <a:ext cx="799016" cy="622811"/>
              </a:xfrm>
              <a:custGeom>
                <a:avLst/>
                <a:gdLst/>
                <a:ahLst/>
                <a:cxnLst>
                  <a:cxn ang="0">
                    <a:pos x="1351" y="25455"/>
                  </a:cxn>
                  <a:cxn ang="0">
                    <a:pos x="568764" y="140325"/>
                  </a:cxn>
                  <a:cxn ang="0">
                    <a:pos x="767728" y="622781"/>
                  </a:cxn>
                  <a:cxn ang="0">
                    <a:pos x="421384" y="163299"/>
                  </a:cxn>
                  <a:cxn ang="0">
                    <a:pos x="1351" y="2545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462" name="Group 438"/>
            <p:cNvGrpSpPr/>
            <p:nvPr/>
          </p:nvGrpSpPr>
          <p:grpSpPr>
            <a:xfrm rot="-1611937" flipH="1">
              <a:off x="3183795" y="2184270"/>
              <a:ext cx="224431" cy="333644"/>
              <a:chOff x="0" y="0"/>
              <a:chExt cx="853144" cy="661839"/>
            </a:xfrm>
          </p:grpSpPr>
          <p:sp>
            <p:nvSpPr>
              <p:cNvPr id="1463" name="任意多边形 491"/>
              <p:cNvSpPr/>
              <p:nvPr/>
            </p:nvSpPr>
            <p:spPr>
              <a:xfrm>
                <a:off x="9819" y="-3146"/>
                <a:ext cx="844977" cy="639188"/>
              </a:xfrm>
              <a:custGeom>
                <a:avLst/>
                <a:gdLst/>
                <a:ahLst/>
                <a:cxnLst>
                  <a:cxn ang="0">
                    <a:pos x="1358" y="57954"/>
                  </a:cxn>
                  <a:cxn ang="0">
                    <a:pos x="623833" y="154050"/>
                  </a:cxn>
                  <a:cxn ang="0">
                    <a:pos x="812465" y="638831"/>
                  </a:cxn>
                  <a:cxn ang="0">
                    <a:pos x="467298" y="177172"/>
                  </a:cxn>
                  <a:cxn ang="0">
                    <a:pos x="1358" y="5795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64" name="任意多边形 492"/>
              <p:cNvSpPr/>
              <p:nvPr/>
            </p:nvSpPr>
            <p:spPr>
              <a:xfrm>
                <a:off x="-4492" y="32099"/>
                <a:ext cx="814802" cy="626593"/>
              </a:xfrm>
              <a:custGeom>
                <a:avLst/>
                <a:gdLst/>
                <a:ahLst/>
                <a:cxnLst>
                  <a:cxn ang="0">
                    <a:pos x="1378" y="25609"/>
                  </a:cxn>
                  <a:cxn ang="0">
                    <a:pos x="580001" y="141178"/>
                  </a:cxn>
                  <a:cxn ang="0">
                    <a:pos x="782895" y="626563"/>
                  </a:cxn>
                  <a:cxn ang="0">
                    <a:pos x="429709" y="164291"/>
                  </a:cxn>
                  <a:cxn ang="0">
                    <a:pos x="1378" y="2560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465" name="Group 441"/>
            <p:cNvGrpSpPr/>
            <p:nvPr/>
          </p:nvGrpSpPr>
          <p:grpSpPr>
            <a:xfrm rot="-1611937" flipH="1">
              <a:off x="3592765" y="2068295"/>
              <a:ext cx="282622" cy="426715"/>
              <a:chOff x="0" y="0"/>
              <a:chExt cx="836637" cy="659169"/>
            </a:xfrm>
          </p:grpSpPr>
          <p:sp>
            <p:nvSpPr>
              <p:cNvPr id="1466" name="任意多边形 489"/>
              <p:cNvSpPr/>
              <p:nvPr/>
            </p:nvSpPr>
            <p:spPr>
              <a:xfrm>
                <a:off x="10315" y="-2969"/>
                <a:ext cx="827219" cy="635074"/>
              </a:xfrm>
              <a:custGeom>
                <a:avLst/>
                <a:gdLst/>
                <a:ahLst/>
                <a:cxnLst>
                  <a:cxn ang="0">
                    <a:pos x="1329" y="57581"/>
                  </a:cxn>
                  <a:cxn ang="0">
                    <a:pos x="610722" y="153059"/>
                  </a:cxn>
                  <a:cxn ang="0">
                    <a:pos x="795390" y="634719"/>
                  </a:cxn>
                  <a:cxn ang="0">
                    <a:pos x="457477" y="176032"/>
                  </a:cxn>
                  <a:cxn ang="0">
                    <a:pos x="1329" y="5758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67" name="任意多边形 490"/>
              <p:cNvSpPr/>
              <p:nvPr/>
            </p:nvSpPr>
            <p:spPr>
              <a:xfrm>
                <a:off x="794" y="33390"/>
                <a:ext cx="794320" cy="622813"/>
              </a:xfrm>
              <a:custGeom>
                <a:avLst/>
                <a:gdLst/>
                <a:ahLst/>
                <a:cxnLst>
                  <a:cxn ang="0">
                    <a:pos x="1343" y="25455"/>
                  </a:cxn>
                  <a:cxn ang="0">
                    <a:pos x="565422" y="140326"/>
                  </a:cxn>
                  <a:cxn ang="0">
                    <a:pos x="763215" y="622783"/>
                  </a:cxn>
                  <a:cxn ang="0">
                    <a:pos x="418907" y="163300"/>
                  </a:cxn>
                  <a:cxn ang="0">
                    <a:pos x="1343" y="2545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468" name="Group 444"/>
            <p:cNvGrpSpPr/>
            <p:nvPr/>
          </p:nvGrpSpPr>
          <p:grpSpPr>
            <a:xfrm rot="-1611937" flipH="1">
              <a:off x="3926759" y="2184271"/>
              <a:ext cx="222844" cy="333644"/>
              <a:chOff x="0" y="0"/>
              <a:chExt cx="847111" cy="661839"/>
            </a:xfrm>
          </p:grpSpPr>
          <p:sp>
            <p:nvSpPr>
              <p:cNvPr id="1469" name="任意多边形 487"/>
              <p:cNvSpPr/>
              <p:nvPr/>
            </p:nvSpPr>
            <p:spPr>
              <a:xfrm>
                <a:off x="9502" y="-3064"/>
                <a:ext cx="838937" cy="639188"/>
              </a:xfrm>
              <a:custGeom>
                <a:avLst/>
                <a:gdLst/>
                <a:ahLst/>
                <a:cxnLst>
                  <a:cxn ang="0">
                    <a:pos x="1348" y="57954"/>
                  </a:cxn>
                  <a:cxn ang="0">
                    <a:pos x="619374" y="154050"/>
                  </a:cxn>
                  <a:cxn ang="0">
                    <a:pos x="806658" y="638831"/>
                  </a:cxn>
                  <a:cxn ang="0">
                    <a:pos x="463957" y="177172"/>
                  </a:cxn>
                  <a:cxn ang="0">
                    <a:pos x="1348" y="5795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70" name="任意多边形 488"/>
              <p:cNvSpPr/>
              <p:nvPr/>
            </p:nvSpPr>
            <p:spPr>
              <a:xfrm>
                <a:off x="-4809" y="32181"/>
                <a:ext cx="808761" cy="626593"/>
              </a:xfrm>
              <a:custGeom>
                <a:avLst/>
                <a:gdLst/>
                <a:ahLst/>
                <a:cxnLst>
                  <a:cxn ang="0">
                    <a:pos x="1368" y="25609"/>
                  </a:cxn>
                  <a:cxn ang="0">
                    <a:pos x="575701" y="141178"/>
                  </a:cxn>
                  <a:cxn ang="0">
                    <a:pos x="777091" y="626563"/>
                  </a:cxn>
                  <a:cxn ang="0">
                    <a:pos x="426523" y="164291"/>
                  </a:cxn>
                  <a:cxn ang="0">
                    <a:pos x="1368" y="2560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471" name="Group 447"/>
            <p:cNvGrpSpPr/>
            <p:nvPr/>
          </p:nvGrpSpPr>
          <p:grpSpPr>
            <a:xfrm rot="-1611937" flipH="1">
              <a:off x="4358760" y="2068114"/>
              <a:ext cx="284191" cy="430265"/>
              <a:chOff x="0" y="0"/>
              <a:chExt cx="841280" cy="664651"/>
            </a:xfrm>
          </p:grpSpPr>
          <p:sp>
            <p:nvSpPr>
              <p:cNvPr id="1472" name="任意多边形 485"/>
              <p:cNvSpPr/>
              <p:nvPr/>
            </p:nvSpPr>
            <p:spPr>
              <a:xfrm>
                <a:off x="12126" y="-722"/>
                <a:ext cx="831918" cy="635069"/>
              </a:xfrm>
              <a:custGeom>
                <a:avLst/>
                <a:gdLst/>
                <a:ahLst/>
                <a:cxnLst>
                  <a:cxn ang="0">
                    <a:pos x="1337" y="57581"/>
                  </a:cxn>
                  <a:cxn ang="0">
                    <a:pos x="614191" y="153057"/>
                  </a:cxn>
                  <a:cxn ang="0">
                    <a:pos x="799909" y="634714"/>
                  </a:cxn>
                  <a:cxn ang="0">
                    <a:pos x="460076" y="176030"/>
                  </a:cxn>
                  <a:cxn ang="0">
                    <a:pos x="1337" y="5758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73" name="任意多边形 486"/>
              <p:cNvSpPr/>
              <p:nvPr/>
            </p:nvSpPr>
            <p:spPr>
              <a:xfrm>
                <a:off x="2661" y="41117"/>
                <a:ext cx="799016" cy="622810"/>
              </a:xfrm>
              <a:custGeom>
                <a:avLst/>
                <a:gdLst/>
                <a:ahLst/>
                <a:cxnLst>
                  <a:cxn ang="0">
                    <a:pos x="1351" y="25455"/>
                  </a:cxn>
                  <a:cxn ang="0">
                    <a:pos x="568764" y="140325"/>
                  </a:cxn>
                  <a:cxn ang="0">
                    <a:pos x="767728" y="622780"/>
                  </a:cxn>
                  <a:cxn ang="0">
                    <a:pos x="421384" y="163299"/>
                  </a:cxn>
                  <a:cxn ang="0">
                    <a:pos x="1351" y="2545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474" name="Group 450"/>
            <p:cNvGrpSpPr/>
            <p:nvPr/>
          </p:nvGrpSpPr>
          <p:grpSpPr>
            <a:xfrm rot="2555186">
              <a:off x="3678055" y="1878745"/>
              <a:ext cx="365947" cy="553617"/>
              <a:chOff x="0" y="0"/>
              <a:chExt cx="838633" cy="662051"/>
            </a:xfrm>
          </p:grpSpPr>
          <p:sp>
            <p:nvSpPr>
              <p:cNvPr id="1475" name="任意多边形 483"/>
              <p:cNvSpPr/>
              <p:nvPr/>
            </p:nvSpPr>
            <p:spPr>
              <a:xfrm>
                <a:off x="9152" y="509"/>
                <a:ext cx="825954" cy="637802"/>
              </a:xfrm>
              <a:custGeom>
                <a:avLst/>
                <a:gdLst/>
                <a:ahLst/>
                <a:cxnLst>
                  <a:cxn ang="0">
                    <a:pos x="1327" y="57828"/>
                  </a:cxn>
                  <a:cxn ang="0">
                    <a:pos x="609788" y="153716"/>
                  </a:cxn>
                  <a:cxn ang="0">
                    <a:pos x="794174" y="637446"/>
                  </a:cxn>
                  <a:cxn ang="0">
                    <a:pos x="456777" y="176788"/>
                  </a:cxn>
                  <a:cxn ang="0">
                    <a:pos x="1327" y="5782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76" name="任意多边形 484"/>
              <p:cNvSpPr/>
              <p:nvPr/>
            </p:nvSpPr>
            <p:spPr>
              <a:xfrm>
                <a:off x="-3153" y="36790"/>
                <a:ext cx="796845" cy="624513"/>
              </a:xfrm>
              <a:custGeom>
                <a:avLst/>
                <a:gdLst/>
                <a:ahLst/>
                <a:cxnLst>
                  <a:cxn ang="0">
                    <a:pos x="1348" y="25524"/>
                  </a:cxn>
                  <a:cxn ang="0">
                    <a:pos x="567219" y="140709"/>
                  </a:cxn>
                  <a:cxn ang="0">
                    <a:pos x="765642" y="624483"/>
                  </a:cxn>
                  <a:cxn ang="0">
                    <a:pos x="420239" y="163746"/>
                  </a:cxn>
                  <a:cxn ang="0">
                    <a:pos x="1348" y="2552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477" name="Group 453"/>
            <p:cNvGrpSpPr/>
            <p:nvPr/>
          </p:nvGrpSpPr>
          <p:grpSpPr>
            <a:xfrm rot="-1611937" flipH="1">
              <a:off x="4141078" y="2184273"/>
              <a:ext cx="224432" cy="333645"/>
              <a:chOff x="0" y="0"/>
              <a:chExt cx="853148" cy="661841"/>
            </a:xfrm>
          </p:grpSpPr>
          <p:sp>
            <p:nvSpPr>
              <p:cNvPr id="1478" name="任意多边形 481"/>
              <p:cNvSpPr/>
              <p:nvPr/>
            </p:nvSpPr>
            <p:spPr>
              <a:xfrm>
                <a:off x="9413" y="-3045"/>
                <a:ext cx="844978" cy="639188"/>
              </a:xfrm>
              <a:custGeom>
                <a:avLst/>
                <a:gdLst/>
                <a:ahLst/>
                <a:cxnLst>
                  <a:cxn ang="0">
                    <a:pos x="1358" y="57954"/>
                  </a:cxn>
                  <a:cxn ang="0">
                    <a:pos x="623833" y="154050"/>
                  </a:cxn>
                  <a:cxn ang="0">
                    <a:pos x="812466" y="638831"/>
                  </a:cxn>
                  <a:cxn ang="0">
                    <a:pos x="467298" y="177172"/>
                  </a:cxn>
                  <a:cxn ang="0">
                    <a:pos x="1358" y="5795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79" name="任意多边形 482"/>
              <p:cNvSpPr/>
              <p:nvPr/>
            </p:nvSpPr>
            <p:spPr>
              <a:xfrm>
                <a:off x="-4898" y="32200"/>
                <a:ext cx="814798" cy="626593"/>
              </a:xfrm>
              <a:custGeom>
                <a:avLst/>
                <a:gdLst/>
                <a:ahLst/>
                <a:cxnLst>
                  <a:cxn ang="0">
                    <a:pos x="1378" y="25609"/>
                  </a:cxn>
                  <a:cxn ang="0">
                    <a:pos x="579998" y="141178"/>
                  </a:cxn>
                  <a:cxn ang="0">
                    <a:pos x="782892" y="626563"/>
                  </a:cxn>
                  <a:cxn ang="0">
                    <a:pos x="429707" y="164291"/>
                  </a:cxn>
                  <a:cxn ang="0">
                    <a:pos x="1378" y="2560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480" name="Group 456"/>
            <p:cNvGrpSpPr/>
            <p:nvPr/>
          </p:nvGrpSpPr>
          <p:grpSpPr>
            <a:xfrm rot="2555186">
              <a:off x="3909836" y="1878747"/>
              <a:ext cx="365948" cy="553617"/>
              <a:chOff x="0" y="0"/>
              <a:chExt cx="838634" cy="662051"/>
            </a:xfrm>
          </p:grpSpPr>
          <p:sp>
            <p:nvSpPr>
              <p:cNvPr id="1481" name="任意多边形 479"/>
              <p:cNvSpPr/>
              <p:nvPr/>
            </p:nvSpPr>
            <p:spPr>
              <a:xfrm>
                <a:off x="9196" y="485"/>
                <a:ext cx="825952" cy="637802"/>
              </a:xfrm>
              <a:custGeom>
                <a:avLst/>
                <a:gdLst/>
                <a:ahLst/>
                <a:cxnLst>
                  <a:cxn ang="0">
                    <a:pos x="1327" y="57828"/>
                  </a:cxn>
                  <a:cxn ang="0">
                    <a:pos x="609787" y="153716"/>
                  </a:cxn>
                  <a:cxn ang="0">
                    <a:pos x="794172" y="637446"/>
                  </a:cxn>
                  <a:cxn ang="0">
                    <a:pos x="456776" y="176788"/>
                  </a:cxn>
                  <a:cxn ang="0">
                    <a:pos x="1327" y="5782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82" name="任意多边形 480"/>
              <p:cNvSpPr/>
              <p:nvPr/>
            </p:nvSpPr>
            <p:spPr>
              <a:xfrm>
                <a:off x="-3108" y="36766"/>
                <a:ext cx="796844" cy="624513"/>
              </a:xfrm>
              <a:custGeom>
                <a:avLst/>
                <a:gdLst/>
                <a:ahLst/>
                <a:cxnLst>
                  <a:cxn ang="0">
                    <a:pos x="1348" y="25524"/>
                  </a:cxn>
                  <a:cxn ang="0">
                    <a:pos x="567218" y="140709"/>
                  </a:cxn>
                  <a:cxn ang="0">
                    <a:pos x="765641" y="624483"/>
                  </a:cxn>
                  <a:cxn ang="0">
                    <a:pos x="420238" y="163746"/>
                  </a:cxn>
                  <a:cxn ang="0">
                    <a:pos x="1348" y="2552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483" name="Group 459"/>
            <p:cNvGrpSpPr/>
            <p:nvPr/>
          </p:nvGrpSpPr>
          <p:grpSpPr>
            <a:xfrm>
              <a:off x="5221397" y="2115898"/>
              <a:ext cx="407997" cy="482546"/>
              <a:chOff x="0" y="0"/>
              <a:chExt cx="839398" cy="660698"/>
            </a:xfrm>
          </p:grpSpPr>
          <p:sp>
            <p:nvSpPr>
              <p:cNvPr id="1484" name="任意多边形 477"/>
              <p:cNvSpPr/>
              <p:nvPr/>
            </p:nvSpPr>
            <p:spPr>
              <a:xfrm>
                <a:off x="11138" y="0"/>
                <a:ext cx="829700" cy="636792"/>
              </a:xfrm>
              <a:custGeom>
                <a:avLst/>
                <a:gdLst/>
                <a:ahLst/>
                <a:cxnLst>
                  <a:cxn ang="0">
                    <a:pos x="1333" y="57737"/>
                  </a:cxn>
                  <a:cxn ang="0">
                    <a:pos x="612554" y="153473"/>
                  </a:cxn>
                  <a:cxn ang="0">
                    <a:pos x="797776" y="636436"/>
                  </a:cxn>
                  <a:cxn ang="0">
                    <a:pos x="458849" y="176508"/>
                  </a:cxn>
                  <a:cxn ang="0">
                    <a:pos x="1333" y="5773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85" name="任意多边形 478"/>
              <p:cNvSpPr/>
              <p:nvPr/>
            </p:nvSpPr>
            <p:spPr>
              <a:xfrm>
                <a:off x="1340" y="34774"/>
                <a:ext cx="797035" cy="625924"/>
              </a:xfrm>
              <a:custGeom>
                <a:avLst/>
                <a:gdLst/>
                <a:ahLst/>
                <a:cxnLst>
                  <a:cxn ang="0">
                    <a:pos x="1348" y="25582"/>
                  </a:cxn>
                  <a:cxn ang="0">
                    <a:pos x="567354" y="141027"/>
                  </a:cxn>
                  <a:cxn ang="0">
                    <a:pos x="765824" y="625894"/>
                  </a:cxn>
                  <a:cxn ang="0">
                    <a:pos x="420339" y="164116"/>
                  </a:cxn>
                  <a:cxn ang="0">
                    <a:pos x="1348" y="2558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486" name="Group 462"/>
            <p:cNvGrpSpPr/>
            <p:nvPr/>
          </p:nvGrpSpPr>
          <p:grpSpPr>
            <a:xfrm rot="1611937">
              <a:off x="5665776" y="1999686"/>
              <a:ext cx="407609" cy="482479"/>
              <a:chOff x="0" y="0"/>
              <a:chExt cx="838599" cy="660606"/>
            </a:xfrm>
          </p:grpSpPr>
          <p:sp>
            <p:nvSpPr>
              <p:cNvPr id="1487" name="任意多边形 475"/>
              <p:cNvSpPr/>
              <p:nvPr/>
            </p:nvSpPr>
            <p:spPr>
              <a:xfrm>
                <a:off x="5899" y="-1410"/>
                <a:ext cx="829700" cy="636790"/>
              </a:xfrm>
              <a:custGeom>
                <a:avLst/>
                <a:gdLst/>
                <a:ahLst/>
                <a:cxnLst>
                  <a:cxn ang="0">
                    <a:pos x="1333" y="57737"/>
                  </a:cxn>
                  <a:cxn ang="0">
                    <a:pos x="612554" y="153472"/>
                  </a:cxn>
                  <a:cxn ang="0">
                    <a:pos x="797776" y="636434"/>
                  </a:cxn>
                  <a:cxn ang="0">
                    <a:pos x="458849" y="176507"/>
                  </a:cxn>
                  <a:cxn ang="0">
                    <a:pos x="1333" y="5773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88" name="任意多边形 476"/>
              <p:cNvSpPr/>
              <p:nvPr/>
            </p:nvSpPr>
            <p:spPr>
              <a:xfrm>
                <a:off x="-3103" y="33270"/>
                <a:ext cx="797034" cy="625924"/>
              </a:xfrm>
              <a:custGeom>
                <a:avLst/>
                <a:gdLst/>
                <a:ahLst/>
                <a:cxnLst>
                  <a:cxn ang="0">
                    <a:pos x="1348" y="25582"/>
                  </a:cxn>
                  <a:cxn ang="0">
                    <a:pos x="567353" y="141027"/>
                  </a:cxn>
                  <a:cxn ang="0">
                    <a:pos x="765823" y="625894"/>
                  </a:cxn>
                  <a:cxn ang="0">
                    <a:pos x="420339" y="164116"/>
                  </a:cxn>
                  <a:cxn ang="0">
                    <a:pos x="1348" y="2558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489" name="Group 465"/>
            <p:cNvGrpSpPr/>
            <p:nvPr/>
          </p:nvGrpSpPr>
          <p:grpSpPr>
            <a:xfrm rot="2555186">
              <a:off x="5992979" y="1969346"/>
              <a:ext cx="406919" cy="482069"/>
              <a:chOff x="0" y="0"/>
              <a:chExt cx="837180" cy="660044"/>
            </a:xfrm>
          </p:grpSpPr>
          <p:sp>
            <p:nvSpPr>
              <p:cNvPr id="1490" name="任意多边形 473"/>
              <p:cNvSpPr/>
              <p:nvPr/>
            </p:nvSpPr>
            <p:spPr>
              <a:xfrm>
                <a:off x="5188" y="1040"/>
                <a:ext cx="829700" cy="632444"/>
              </a:xfrm>
              <a:custGeom>
                <a:avLst/>
                <a:gdLst/>
                <a:ahLst/>
                <a:cxnLst>
                  <a:cxn ang="0">
                    <a:pos x="1333" y="57343"/>
                  </a:cxn>
                  <a:cxn ang="0">
                    <a:pos x="612554" y="152425"/>
                  </a:cxn>
                  <a:cxn ang="0">
                    <a:pos x="797776" y="632091"/>
                  </a:cxn>
                  <a:cxn ang="0">
                    <a:pos x="458849" y="175303"/>
                  </a:cxn>
                  <a:cxn ang="0">
                    <a:pos x="1333" y="5734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91" name="任意多边形 474"/>
              <p:cNvSpPr/>
              <p:nvPr/>
            </p:nvSpPr>
            <p:spPr>
              <a:xfrm>
                <a:off x="9" y="35863"/>
                <a:ext cx="797035" cy="621577"/>
              </a:xfrm>
              <a:custGeom>
                <a:avLst/>
                <a:gdLst/>
                <a:ahLst/>
                <a:cxnLst>
                  <a:cxn ang="0">
                    <a:pos x="1348" y="25404"/>
                  </a:cxn>
                  <a:cxn ang="0">
                    <a:pos x="567354" y="140047"/>
                  </a:cxn>
                  <a:cxn ang="0">
                    <a:pos x="765824" y="621547"/>
                  </a:cxn>
                  <a:cxn ang="0">
                    <a:pos x="420339" y="162976"/>
                  </a:cxn>
                  <a:cxn ang="0">
                    <a:pos x="1348" y="2540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492" name="Group 468"/>
            <p:cNvGrpSpPr/>
            <p:nvPr/>
          </p:nvGrpSpPr>
          <p:grpSpPr>
            <a:xfrm rot="2555186">
              <a:off x="6314385" y="2166103"/>
              <a:ext cx="280143" cy="332762"/>
              <a:chOff x="0" y="0"/>
              <a:chExt cx="839555" cy="663676"/>
            </a:xfrm>
          </p:grpSpPr>
          <p:sp>
            <p:nvSpPr>
              <p:cNvPr id="1493" name="任意多边形 471"/>
              <p:cNvSpPr/>
              <p:nvPr/>
            </p:nvSpPr>
            <p:spPr>
              <a:xfrm>
                <a:off x="3581" y="1474"/>
                <a:ext cx="832694" cy="639496"/>
              </a:xfrm>
              <a:custGeom>
                <a:avLst/>
                <a:gdLst/>
                <a:ahLst/>
                <a:cxnLst>
                  <a:cxn ang="0">
                    <a:pos x="1338" y="57982"/>
                  </a:cxn>
                  <a:cxn ang="0">
                    <a:pos x="614764" y="154124"/>
                  </a:cxn>
                  <a:cxn ang="0">
                    <a:pos x="800655" y="639139"/>
                  </a:cxn>
                  <a:cxn ang="0">
                    <a:pos x="460505" y="177257"/>
                  </a:cxn>
                  <a:cxn ang="0">
                    <a:pos x="1338" y="5798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94" name="任意多边形 472"/>
              <p:cNvSpPr/>
              <p:nvPr/>
            </p:nvSpPr>
            <p:spPr>
              <a:xfrm>
                <a:off x="-3387" y="35149"/>
                <a:ext cx="799385" cy="626833"/>
              </a:xfrm>
              <a:custGeom>
                <a:avLst/>
                <a:gdLst/>
                <a:ahLst/>
                <a:cxnLst>
                  <a:cxn ang="0">
                    <a:pos x="1352" y="25619"/>
                  </a:cxn>
                  <a:cxn ang="0">
                    <a:pos x="569027" y="141232"/>
                  </a:cxn>
                  <a:cxn ang="0">
                    <a:pos x="768082" y="626803"/>
                  </a:cxn>
                  <a:cxn ang="0">
                    <a:pos x="421578" y="164354"/>
                  </a:cxn>
                  <a:cxn ang="0">
                    <a:pos x="1352" y="2561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495" name="Group 471"/>
            <p:cNvGrpSpPr/>
            <p:nvPr/>
          </p:nvGrpSpPr>
          <p:grpSpPr>
            <a:xfrm rot="-1611937" flipH="1">
              <a:off x="5520373" y="1999686"/>
              <a:ext cx="409197" cy="482479"/>
              <a:chOff x="0" y="0"/>
              <a:chExt cx="841867" cy="660606"/>
            </a:xfrm>
          </p:grpSpPr>
          <p:sp>
            <p:nvSpPr>
              <p:cNvPr id="1496" name="任意多边形 469"/>
              <p:cNvSpPr/>
              <p:nvPr/>
            </p:nvSpPr>
            <p:spPr>
              <a:xfrm>
                <a:off x="9078" y="-2482"/>
                <a:ext cx="832970" cy="636790"/>
              </a:xfrm>
              <a:custGeom>
                <a:avLst/>
                <a:gdLst/>
                <a:ahLst/>
                <a:cxnLst>
                  <a:cxn ang="0">
                    <a:pos x="1338" y="57737"/>
                  </a:cxn>
                  <a:cxn ang="0">
                    <a:pos x="614968" y="153472"/>
                  </a:cxn>
                  <a:cxn ang="0">
                    <a:pos x="800920" y="636434"/>
                  </a:cxn>
                  <a:cxn ang="0">
                    <a:pos x="460657" y="176507"/>
                  </a:cxn>
                  <a:cxn ang="0">
                    <a:pos x="1338" y="5773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97" name="任意多边形 470"/>
              <p:cNvSpPr/>
              <p:nvPr/>
            </p:nvSpPr>
            <p:spPr>
              <a:xfrm>
                <a:off x="76" y="32198"/>
                <a:ext cx="800304" cy="625924"/>
              </a:xfrm>
              <a:custGeom>
                <a:avLst/>
                <a:gdLst/>
                <a:ahLst/>
                <a:cxnLst>
                  <a:cxn ang="0">
                    <a:pos x="1353" y="25582"/>
                  </a:cxn>
                  <a:cxn ang="0">
                    <a:pos x="569681" y="141027"/>
                  </a:cxn>
                  <a:cxn ang="0">
                    <a:pos x="768965" y="625894"/>
                  </a:cxn>
                  <a:cxn ang="0">
                    <a:pos x="422063" y="164116"/>
                  </a:cxn>
                  <a:cxn ang="0">
                    <a:pos x="1353" y="2558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498" name="Group 474"/>
            <p:cNvGrpSpPr/>
            <p:nvPr/>
          </p:nvGrpSpPr>
          <p:grpSpPr>
            <a:xfrm rot="-1611937" flipH="1">
              <a:off x="5917782" y="2137966"/>
              <a:ext cx="315807" cy="373088"/>
              <a:chOff x="0" y="0"/>
              <a:chExt cx="839285" cy="659863"/>
            </a:xfrm>
          </p:grpSpPr>
          <p:sp>
            <p:nvSpPr>
              <p:cNvPr id="1499" name="任意多边形 467"/>
              <p:cNvSpPr/>
              <p:nvPr/>
            </p:nvSpPr>
            <p:spPr>
              <a:xfrm>
                <a:off x="14279" y="-658"/>
                <a:ext cx="827029" cy="637283"/>
              </a:xfrm>
              <a:custGeom>
                <a:avLst/>
                <a:gdLst/>
                <a:ahLst/>
                <a:cxnLst>
                  <a:cxn ang="0">
                    <a:pos x="1329" y="57781"/>
                  </a:cxn>
                  <a:cxn ang="0">
                    <a:pos x="610582" y="153591"/>
                  </a:cxn>
                  <a:cxn ang="0">
                    <a:pos x="795208" y="636927"/>
                  </a:cxn>
                  <a:cxn ang="0">
                    <a:pos x="457372" y="176644"/>
                  </a:cxn>
                  <a:cxn ang="0">
                    <a:pos x="1329" y="5778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00" name="任意多边形 468"/>
              <p:cNvSpPr/>
              <p:nvPr/>
            </p:nvSpPr>
            <p:spPr>
              <a:xfrm>
                <a:off x="1919" y="35960"/>
                <a:ext cx="797491" cy="623247"/>
              </a:xfrm>
              <a:custGeom>
                <a:avLst/>
                <a:gdLst/>
                <a:ahLst/>
                <a:cxnLst>
                  <a:cxn ang="0">
                    <a:pos x="1349" y="25472"/>
                  </a:cxn>
                  <a:cxn ang="0">
                    <a:pos x="567679" y="140424"/>
                  </a:cxn>
                  <a:cxn ang="0">
                    <a:pos x="766262" y="623217"/>
                  </a:cxn>
                  <a:cxn ang="0">
                    <a:pos x="420580" y="163414"/>
                  </a:cxn>
                  <a:cxn ang="0">
                    <a:pos x="1349" y="2547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01" name="Group 477"/>
            <p:cNvGrpSpPr/>
            <p:nvPr/>
          </p:nvGrpSpPr>
          <p:grpSpPr>
            <a:xfrm rot="-1611937" flipH="1">
              <a:off x="5668541" y="2137969"/>
              <a:ext cx="315808" cy="373089"/>
              <a:chOff x="0" y="0"/>
              <a:chExt cx="839287" cy="659863"/>
            </a:xfrm>
          </p:grpSpPr>
          <p:sp>
            <p:nvSpPr>
              <p:cNvPr id="1502" name="任意多边形 465"/>
              <p:cNvSpPr/>
              <p:nvPr/>
            </p:nvSpPr>
            <p:spPr>
              <a:xfrm>
                <a:off x="14355" y="-689"/>
                <a:ext cx="827028" cy="637282"/>
              </a:xfrm>
              <a:custGeom>
                <a:avLst/>
                <a:gdLst/>
                <a:ahLst/>
                <a:cxnLst>
                  <a:cxn ang="0">
                    <a:pos x="1329" y="57781"/>
                  </a:cxn>
                  <a:cxn ang="0">
                    <a:pos x="610581" y="153591"/>
                  </a:cxn>
                  <a:cxn ang="0">
                    <a:pos x="795207" y="636926"/>
                  </a:cxn>
                  <a:cxn ang="0">
                    <a:pos x="457371" y="176644"/>
                  </a:cxn>
                  <a:cxn ang="0">
                    <a:pos x="1329" y="5778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03" name="任意多边形 466"/>
              <p:cNvSpPr/>
              <p:nvPr/>
            </p:nvSpPr>
            <p:spPr>
              <a:xfrm>
                <a:off x="1993" y="35928"/>
                <a:ext cx="797493" cy="623246"/>
              </a:xfrm>
              <a:custGeom>
                <a:avLst/>
                <a:gdLst/>
                <a:ahLst/>
                <a:cxnLst>
                  <a:cxn ang="0">
                    <a:pos x="1349" y="25472"/>
                  </a:cxn>
                  <a:cxn ang="0">
                    <a:pos x="567680" y="140423"/>
                  </a:cxn>
                  <a:cxn ang="0">
                    <a:pos x="766264" y="623216"/>
                  </a:cxn>
                  <a:cxn ang="0">
                    <a:pos x="420581" y="163414"/>
                  </a:cxn>
                  <a:cxn ang="0">
                    <a:pos x="1349" y="2547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04" name="Group 480"/>
            <p:cNvGrpSpPr/>
            <p:nvPr/>
          </p:nvGrpSpPr>
          <p:grpSpPr>
            <a:xfrm rot="-1611937" flipH="1">
              <a:off x="6038176" y="2236926"/>
              <a:ext cx="247101" cy="290513"/>
              <a:chOff x="0" y="0"/>
              <a:chExt cx="843280" cy="659809"/>
            </a:xfrm>
          </p:grpSpPr>
          <p:sp>
            <p:nvSpPr>
              <p:cNvPr id="1505" name="任意多边形 463"/>
              <p:cNvSpPr/>
              <p:nvPr/>
            </p:nvSpPr>
            <p:spPr>
              <a:xfrm>
                <a:off x="8933" y="-4050"/>
                <a:ext cx="834440" cy="634497"/>
              </a:xfrm>
              <a:custGeom>
                <a:avLst/>
                <a:gdLst/>
                <a:ahLst/>
                <a:cxnLst>
                  <a:cxn ang="0">
                    <a:pos x="1341" y="57529"/>
                  </a:cxn>
                  <a:cxn ang="0">
                    <a:pos x="616053" y="152920"/>
                  </a:cxn>
                  <a:cxn ang="0">
                    <a:pos x="802334" y="634143"/>
                  </a:cxn>
                  <a:cxn ang="0">
                    <a:pos x="461470" y="175872"/>
                  </a:cxn>
                  <a:cxn ang="0">
                    <a:pos x="1341" y="5752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06" name="任意多边形 464"/>
              <p:cNvSpPr/>
              <p:nvPr/>
            </p:nvSpPr>
            <p:spPr>
              <a:xfrm>
                <a:off x="-11" y="32079"/>
                <a:ext cx="801929" cy="623681"/>
              </a:xfrm>
              <a:custGeom>
                <a:avLst/>
                <a:gdLst/>
                <a:ahLst/>
                <a:cxnLst>
                  <a:cxn ang="0">
                    <a:pos x="1356" y="25490"/>
                  </a:cxn>
                  <a:cxn ang="0">
                    <a:pos x="570838" y="140521"/>
                  </a:cxn>
                  <a:cxn ang="0">
                    <a:pos x="770527" y="623651"/>
                  </a:cxn>
                  <a:cxn ang="0">
                    <a:pos x="422920" y="163528"/>
                  </a:cxn>
                  <a:cxn ang="0">
                    <a:pos x="1356" y="2549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07" name="Group 483"/>
            <p:cNvGrpSpPr/>
            <p:nvPr/>
          </p:nvGrpSpPr>
          <p:grpSpPr>
            <a:xfrm rot="-1611937" flipH="1">
              <a:off x="6495644" y="2137966"/>
              <a:ext cx="315807" cy="373088"/>
              <a:chOff x="0" y="0"/>
              <a:chExt cx="839286" cy="659863"/>
            </a:xfrm>
          </p:grpSpPr>
          <p:sp>
            <p:nvSpPr>
              <p:cNvPr id="1508" name="任意多边形 461"/>
              <p:cNvSpPr/>
              <p:nvPr/>
            </p:nvSpPr>
            <p:spPr>
              <a:xfrm>
                <a:off x="14108" y="-600"/>
                <a:ext cx="827030" cy="637283"/>
              </a:xfrm>
              <a:custGeom>
                <a:avLst/>
                <a:gdLst/>
                <a:ahLst/>
                <a:cxnLst>
                  <a:cxn ang="0">
                    <a:pos x="1329" y="57781"/>
                  </a:cxn>
                  <a:cxn ang="0">
                    <a:pos x="610583" y="153591"/>
                  </a:cxn>
                  <a:cxn ang="0">
                    <a:pos x="795209" y="636927"/>
                  </a:cxn>
                  <a:cxn ang="0">
                    <a:pos x="457372" y="176644"/>
                  </a:cxn>
                  <a:cxn ang="0">
                    <a:pos x="1329" y="5778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09" name="任意多边形 462"/>
              <p:cNvSpPr/>
              <p:nvPr/>
            </p:nvSpPr>
            <p:spPr>
              <a:xfrm>
                <a:off x="1748" y="36017"/>
                <a:ext cx="797492" cy="623247"/>
              </a:xfrm>
              <a:custGeom>
                <a:avLst/>
                <a:gdLst/>
                <a:ahLst/>
                <a:cxnLst>
                  <a:cxn ang="0">
                    <a:pos x="1349" y="25472"/>
                  </a:cxn>
                  <a:cxn ang="0">
                    <a:pos x="567679" y="140424"/>
                  </a:cxn>
                  <a:cxn ang="0">
                    <a:pos x="766263" y="623217"/>
                  </a:cxn>
                  <a:cxn ang="0">
                    <a:pos x="420580" y="163414"/>
                  </a:cxn>
                  <a:cxn ang="0">
                    <a:pos x="1349" y="2547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10" name="Group 486"/>
            <p:cNvGrpSpPr/>
            <p:nvPr/>
          </p:nvGrpSpPr>
          <p:grpSpPr>
            <a:xfrm rot="-1611937" flipH="1">
              <a:off x="6865283" y="2236929"/>
              <a:ext cx="245514" cy="290514"/>
              <a:chOff x="0" y="0"/>
              <a:chExt cx="837861" cy="659810"/>
            </a:xfrm>
          </p:grpSpPr>
          <p:sp>
            <p:nvSpPr>
              <p:cNvPr id="1511" name="任意多边形 459"/>
              <p:cNvSpPr/>
              <p:nvPr/>
            </p:nvSpPr>
            <p:spPr>
              <a:xfrm>
                <a:off x="8623" y="-3954"/>
                <a:ext cx="829021" cy="634496"/>
              </a:xfrm>
              <a:custGeom>
                <a:avLst/>
                <a:gdLst/>
                <a:ahLst/>
                <a:cxnLst>
                  <a:cxn ang="0">
                    <a:pos x="1332" y="57529"/>
                  </a:cxn>
                  <a:cxn ang="0">
                    <a:pos x="612053" y="152919"/>
                  </a:cxn>
                  <a:cxn ang="0">
                    <a:pos x="797123" y="634142"/>
                  </a:cxn>
                  <a:cxn ang="0">
                    <a:pos x="458473" y="175871"/>
                  </a:cxn>
                  <a:cxn ang="0">
                    <a:pos x="1332" y="5752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12" name="任意多边形 460"/>
              <p:cNvSpPr/>
              <p:nvPr/>
            </p:nvSpPr>
            <p:spPr>
              <a:xfrm>
                <a:off x="-321" y="32176"/>
                <a:ext cx="796507" cy="623680"/>
              </a:xfrm>
              <a:custGeom>
                <a:avLst/>
                <a:gdLst/>
                <a:ahLst/>
                <a:cxnLst>
                  <a:cxn ang="0">
                    <a:pos x="1347" y="25490"/>
                  </a:cxn>
                  <a:cxn ang="0">
                    <a:pos x="566978" y="140521"/>
                  </a:cxn>
                  <a:cxn ang="0">
                    <a:pos x="765317" y="623650"/>
                  </a:cxn>
                  <a:cxn ang="0">
                    <a:pos x="420061" y="163527"/>
                  </a:cxn>
                  <a:cxn ang="0">
                    <a:pos x="1347" y="2549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13" name="Group 489"/>
            <p:cNvGrpSpPr/>
            <p:nvPr/>
          </p:nvGrpSpPr>
          <p:grpSpPr>
            <a:xfrm rot="-1611937" flipH="1">
              <a:off x="7348783" y="2135325"/>
              <a:ext cx="314544" cy="375204"/>
              <a:chOff x="0" y="0"/>
              <a:chExt cx="835929" cy="663604"/>
            </a:xfrm>
          </p:grpSpPr>
          <p:sp>
            <p:nvSpPr>
              <p:cNvPr id="1514" name="任意多边形 457"/>
              <p:cNvSpPr/>
              <p:nvPr/>
            </p:nvSpPr>
            <p:spPr>
              <a:xfrm>
                <a:off x="5095" y="-3813"/>
                <a:ext cx="835469" cy="640091"/>
              </a:xfrm>
              <a:custGeom>
                <a:avLst/>
                <a:gdLst/>
                <a:ahLst/>
                <a:cxnLst>
                  <a:cxn ang="0">
                    <a:pos x="1342" y="58036"/>
                  </a:cxn>
                  <a:cxn ang="0">
                    <a:pos x="616813" y="154268"/>
                  </a:cxn>
                  <a:cxn ang="0">
                    <a:pos x="803323" y="639733"/>
                  </a:cxn>
                  <a:cxn ang="0">
                    <a:pos x="462039" y="177422"/>
                  </a:cxn>
                  <a:cxn ang="0">
                    <a:pos x="1342" y="5803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15" name="任意多边形 458"/>
              <p:cNvSpPr/>
              <p:nvPr/>
            </p:nvSpPr>
            <p:spPr>
              <a:xfrm>
                <a:off x="312" y="36546"/>
                <a:ext cx="805934" cy="626053"/>
              </a:xfrm>
              <a:custGeom>
                <a:avLst/>
                <a:gdLst/>
                <a:ahLst/>
                <a:cxnLst>
                  <a:cxn ang="0">
                    <a:pos x="1363" y="25587"/>
                  </a:cxn>
                  <a:cxn ang="0">
                    <a:pos x="573689" y="141056"/>
                  </a:cxn>
                  <a:cxn ang="0">
                    <a:pos x="774375" y="626023"/>
                  </a:cxn>
                  <a:cxn ang="0">
                    <a:pos x="425032" y="164149"/>
                  </a:cxn>
                  <a:cxn ang="0">
                    <a:pos x="1363" y="2558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16" name="Group 492"/>
            <p:cNvGrpSpPr/>
            <p:nvPr/>
          </p:nvGrpSpPr>
          <p:grpSpPr>
            <a:xfrm rot="2555186">
              <a:off x="6589686" y="1969877"/>
              <a:ext cx="407339" cy="482582"/>
              <a:chOff x="0" y="0"/>
              <a:chExt cx="838045" cy="660748"/>
            </a:xfrm>
          </p:grpSpPr>
          <p:sp>
            <p:nvSpPr>
              <p:cNvPr id="1517" name="任意多边形 455"/>
              <p:cNvSpPr/>
              <p:nvPr/>
            </p:nvSpPr>
            <p:spPr>
              <a:xfrm>
                <a:off x="1795" y="-905"/>
                <a:ext cx="832967" cy="636791"/>
              </a:xfrm>
              <a:custGeom>
                <a:avLst/>
                <a:gdLst/>
                <a:ahLst/>
                <a:cxnLst>
                  <a:cxn ang="0">
                    <a:pos x="1338" y="57737"/>
                  </a:cxn>
                  <a:cxn ang="0">
                    <a:pos x="614966" y="153472"/>
                  </a:cxn>
                  <a:cxn ang="0">
                    <a:pos x="800917" y="636435"/>
                  </a:cxn>
                  <a:cxn ang="0">
                    <a:pos x="460656" y="176508"/>
                  </a:cxn>
                  <a:cxn ang="0">
                    <a:pos x="1338" y="5773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18" name="任意多边形 456"/>
              <p:cNvSpPr/>
              <p:nvPr/>
            </p:nvSpPr>
            <p:spPr>
              <a:xfrm>
                <a:off x="-3386" y="33919"/>
                <a:ext cx="800303" cy="625925"/>
              </a:xfrm>
              <a:custGeom>
                <a:avLst/>
                <a:gdLst/>
                <a:ahLst/>
                <a:cxnLst>
                  <a:cxn ang="0">
                    <a:pos x="1353" y="25582"/>
                  </a:cxn>
                  <a:cxn ang="0">
                    <a:pos x="569680" y="141027"/>
                  </a:cxn>
                  <a:cxn ang="0">
                    <a:pos x="768964" y="625895"/>
                  </a:cxn>
                  <a:cxn ang="0">
                    <a:pos x="422063" y="164116"/>
                  </a:cxn>
                  <a:cxn ang="0">
                    <a:pos x="1353" y="2558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19" name="Group 495"/>
            <p:cNvGrpSpPr/>
            <p:nvPr/>
          </p:nvGrpSpPr>
          <p:grpSpPr>
            <a:xfrm rot="2555186">
              <a:off x="7123097" y="1969877"/>
              <a:ext cx="407339" cy="482582"/>
              <a:chOff x="0" y="0"/>
              <a:chExt cx="838045" cy="660748"/>
            </a:xfrm>
          </p:grpSpPr>
          <p:sp>
            <p:nvSpPr>
              <p:cNvPr id="1520" name="任意多边形 453"/>
              <p:cNvSpPr/>
              <p:nvPr/>
            </p:nvSpPr>
            <p:spPr>
              <a:xfrm>
                <a:off x="1896" y="-967"/>
                <a:ext cx="832967" cy="636791"/>
              </a:xfrm>
              <a:custGeom>
                <a:avLst/>
                <a:gdLst/>
                <a:ahLst/>
                <a:cxnLst>
                  <a:cxn ang="0">
                    <a:pos x="1338" y="57737"/>
                  </a:cxn>
                  <a:cxn ang="0">
                    <a:pos x="614966" y="153472"/>
                  </a:cxn>
                  <a:cxn ang="0">
                    <a:pos x="800917" y="636435"/>
                  </a:cxn>
                  <a:cxn ang="0">
                    <a:pos x="460656" y="176508"/>
                  </a:cxn>
                  <a:cxn ang="0">
                    <a:pos x="1338" y="5773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1" name="任意多边形 454"/>
              <p:cNvSpPr/>
              <p:nvPr/>
            </p:nvSpPr>
            <p:spPr>
              <a:xfrm>
                <a:off x="-3284" y="33857"/>
                <a:ext cx="800303" cy="625925"/>
              </a:xfrm>
              <a:custGeom>
                <a:avLst/>
                <a:gdLst/>
                <a:ahLst/>
                <a:cxnLst>
                  <a:cxn ang="0">
                    <a:pos x="1353" y="25582"/>
                  </a:cxn>
                  <a:cxn ang="0">
                    <a:pos x="569680" y="141027"/>
                  </a:cxn>
                  <a:cxn ang="0">
                    <a:pos x="768964" y="625895"/>
                  </a:cxn>
                  <a:cxn ang="0">
                    <a:pos x="422063" y="164116"/>
                  </a:cxn>
                  <a:cxn ang="0">
                    <a:pos x="1353" y="2558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22" name="Group 498"/>
            <p:cNvGrpSpPr/>
            <p:nvPr/>
          </p:nvGrpSpPr>
          <p:grpSpPr>
            <a:xfrm rot="-1611937" flipH="1">
              <a:off x="7104998" y="2236926"/>
              <a:ext cx="245514" cy="290513"/>
              <a:chOff x="0" y="0"/>
              <a:chExt cx="837862" cy="659809"/>
            </a:xfrm>
          </p:grpSpPr>
          <p:sp>
            <p:nvSpPr>
              <p:cNvPr id="1523" name="任意多边形 451"/>
              <p:cNvSpPr/>
              <p:nvPr/>
            </p:nvSpPr>
            <p:spPr>
              <a:xfrm>
                <a:off x="8532" y="-3914"/>
                <a:ext cx="829018" cy="634497"/>
              </a:xfrm>
              <a:custGeom>
                <a:avLst/>
                <a:gdLst/>
                <a:ahLst/>
                <a:cxnLst>
                  <a:cxn ang="0">
                    <a:pos x="1332" y="57529"/>
                  </a:cxn>
                  <a:cxn ang="0">
                    <a:pos x="612050" y="152920"/>
                  </a:cxn>
                  <a:cxn ang="0">
                    <a:pos x="797120" y="634143"/>
                  </a:cxn>
                  <a:cxn ang="0">
                    <a:pos x="458472" y="175872"/>
                  </a:cxn>
                  <a:cxn ang="0">
                    <a:pos x="1332" y="5752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4" name="任意多边形 452"/>
              <p:cNvSpPr/>
              <p:nvPr/>
            </p:nvSpPr>
            <p:spPr>
              <a:xfrm>
                <a:off x="-416" y="32216"/>
                <a:ext cx="796511" cy="623681"/>
              </a:xfrm>
              <a:custGeom>
                <a:avLst/>
                <a:gdLst/>
                <a:ahLst/>
                <a:cxnLst>
                  <a:cxn ang="0">
                    <a:pos x="1347" y="25490"/>
                  </a:cxn>
                  <a:cxn ang="0">
                    <a:pos x="566981" y="140521"/>
                  </a:cxn>
                  <a:cxn ang="0">
                    <a:pos x="765321" y="623651"/>
                  </a:cxn>
                  <a:cxn ang="0">
                    <a:pos x="420063" y="163528"/>
                  </a:cxn>
                  <a:cxn ang="0">
                    <a:pos x="1347" y="2549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25" name="Group 501"/>
            <p:cNvGrpSpPr/>
            <p:nvPr/>
          </p:nvGrpSpPr>
          <p:grpSpPr>
            <a:xfrm rot="2555186">
              <a:off x="6847068" y="1969347"/>
              <a:ext cx="406919" cy="482070"/>
              <a:chOff x="0" y="0"/>
              <a:chExt cx="837181" cy="660045"/>
            </a:xfrm>
          </p:grpSpPr>
          <p:sp>
            <p:nvSpPr>
              <p:cNvPr id="1526" name="任意多边形 449"/>
              <p:cNvSpPr/>
              <p:nvPr/>
            </p:nvSpPr>
            <p:spPr>
              <a:xfrm>
                <a:off x="2519" y="1671"/>
                <a:ext cx="832967" cy="632444"/>
              </a:xfrm>
              <a:custGeom>
                <a:avLst/>
                <a:gdLst/>
                <a:ahLst/>
                <a:cxnLst>
                  <a:cxn ang="0">
                    <a:pos x="1338" y="57343"/>
                  </a:cxn>
                  <a:cxn ang="0">
                    <a:pos x="614966" y="152425"/>
                  </a:cxn>
                  <a:cxn ang="0">
                    <a:pos x="800917" y="632091"/>
                  </a:cxn>
                  <a:cxn ang="0">
                    <a:pos x="460656" y="175303"/>
                  </a:cxn>
                  <a:cxn ang="0">
                    <a:pos x="1338" y="5734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7" name="任意多边形 450"/>
              <p:cNvSpPr/>
              <p:nvPr/>
            </p:nvSpPr>
            <p:spPr>
              <a:xfrm>
                <a:off x="-2662" y="36495"/>
                <a:ext cx="800304" cy="621576"/>
              </a:xfrm>
              <a:custGeom>
                <a:avLst/>
                <a:gdLst/>
                <a:ahLst/>
                <a:cxnLst>
                  <a:cxn ang="0">
                    <a:pos x="1353" y="25404"/>
                  </a:cxn>
                  <a:cxn ang="0">
                    <a:pos x="569681" y="140047"/>
                  </a:cxn>
                  <a:cxn ang="0">
                    <a:pos x="768965" y="621546"/>
                  </a:cxn>
                  <a:cxn ang="0">
                    <a:pos x="422063" y="162976"/>
                  </a:cxn>
                  <a:cxn ang="0">
                    <a:pos x="1353" y="2540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28" name="Group 504"/>
            <p:cNvGrpSpPr/>
            <p:nvPr/>
          </p:nvGrpSpPr>
          <p:grpSpPr>
            <a:xfrm>
              <a:off x="7616985" y="2201613"/>
              <a:ext cx="352432" cy="412703"/>
              <a:chOff x="0" y="0"/>
              <a:chExt cx="839127" cy="660855"/>
            </a:xfrm>
          </p:grpSpPr>
          <p:sp>
            <p:nvSpPr>
              <p:cNvPr id="1529" name="任意多边形 447"/>
              <p:cNvSpPr/>
              <p:nvPr/>
            </p:nvSpPr>
            <p:spPr>
              <a:xfrm>
                <a:off x="9821" y="0"/>
                <a:ext cx="827892" cy="637980"/>
              </a:xfrm>
              <a:custGeom>
                <a:avLst/>
                <a:gdLst/>
                <a:ahLst/>
                <a:cxnLst>
                  <a:cxn ang="0">
                    <a:pos x="1330" y="57844"/>
                  </a:cxn>
                  <a:cxn ang="0">
                    <a:pos x="611219" y="153759"/>
                  </a:cxn>
                  <a:cxn ang="0">
                    <a:pos x="796038" y="637624"/>
                  </a:cxn>
                  <a:cxn ang="0">
                    <a:pos x="457849" y="176837"/>
                  </a:cxn>
                  <a:cxn ang="0">
                    <a:pos x="1330" y="5784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0" name="任意多边形 448"/>
              <p:cNvSpPr/>
              <p:nvPr/>
            </p:nvSpPr>
            <p:spPr>
              <a:xfrm>
                <a:off x="-1519" y="35585"/>
                <a:ext cx="797647" cy="625271"/>
              </a:xfrm>
              <a:custGeom>
                <a:avLst/>
                <a:gdLst/>
                <a:ahLst/>
                <a:cxnLst>
                  <a:cxn ang="0">
                    <a:pos x="1349" y="25555"/>
                  </a:cxn>
                  <a:cxn ang="0">
                    <a:pos x="567790" y="140880"/>
                  </a:cxn>
                  <a:cxn ang="0">
                    <a:pos x="766412" y="625241"/>
                  </a:cxn>
                  <a:cxn ang="0">
                    <a:pos x="420662" y="163944"/>
                  </a:cxn>
                  <a:cxn ang="0">
                    <a:pos x="1349" y="2555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31" name="Group 507"/>
            <p:cNvGrpSpPr/>
            <p:nvPr/>
          </p:nvGrpSpPr>
          <p:grpSpPr>
            <a:xfrm rot="1611937">
              <a:off x="7998646" y="2104635"/>
              <a:ext cx="352234" cy="411545"/>
              <a:chOff x="0" y="0"/>
              <a:chExt cx="838657" cy="659001"/>
            </a:xfrm>
          </p:grpSpPr>
          <p:sp>
            <p:nvSpPr>
              <p:cNvPr id="1532" name="任意多边形 445"/>
              <p:cNvSpPr/>
              <p:nvPr/>
            </p:nvSpPr>
            <p:spPr>
              <a:xfrm>
                <a:off x="9607" y="411"/>
                <a:ext cx="827893" cy="637982"/>
              </a:xfrm>
              <a:custGeom>
                <a:avLst/>
                <a:gdLst/>
                <a:ahLst/>
                <a:cxnLst>
                  <a:cxn ang="0">
                    <a:pos x="1330" y="57845"/>
                  </a:cxn>
                  <a:cxn ang="0">
                    <a:pos x="611220" y="153759"/>
                  </a:cxn>
                  <a:cxn ang="0">
                    <a:pos x="796039" y="637626"/>
                  </a:cxn>
                  <a:cxn ang="0">
                    <a:pos x="457850" y="176838"/>
                  </a:cxn>
                  <a:cxn ang="0">
                    <a:pos x="1330" y="5784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3" name="任意多边形 446"/>
              <p:cNvSpPr/>
              <p:nvPr/>
            </p:nvSpPr>
            <p:spPr>
              <a:xfrm>
                <a:off x="-1262" y="34139"/>
                <a:ext cx="797648" cy="625272"/>
              </a:xfrm>
              <a:custGeom>
                <a:avLst/>
                <a:gdLst/>
                <a:ahLst/>
                <a:cxnLst>
                  <a:cxn ang="0">
                    <a:pos x="1349" y="25555"/>
                  </a:cxn>
                  <a:cxn ang="0">
                    <a:pos x="567790" y="140880"/>
                  </a:cxn>
                  <a:cxn ang="0">
                    <a:pos x="766413" y="625242"/>
                  </a:cxn>
                  <a:cxn ang="0">
                    <a:pos x="420662" y="163945"/>
                  </a:cxn>
                  <a:cxn ang="0">
                    <a:pos x="1349" y="2555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34" name="Group 510"/>
            <p:cNvGrpSpPr/>
            <p:nvPr/>
          </p:nvGrpSpPr>
          <p:grpSpPr>
            <a:xfrm rot="2555186">
              <a:off x="8343576" y="2075485"/>
              <a:ext cx="352848" cy="413159"/>
              <a:chOff x="0" y="0"/>
              <a:chExt cx="840119" cy="661584"/>
            </a:xfrm>
          </p:grpSpPr>
          <p:sp>
            <p:nvSpPr>
              <p:cNvPr id="1535" name="任意多边形 443"/>
              <p:cNvSpPr/>
              <p:nvPr/>
            </p:nvSpPr>
            <p:spPr>
              <a:xfrm>
                <a:off x="8578" y="2287"/>
                <a:ext cx="827893" cy="635436"/>
              </a:xfrm>
              <a:custGeom>
                <a:avLst/>
                <a:gdLst/>
                <a:ahLst/>
                <a:cxnLst>
                  <a:cxn ang="0">
                    <a:pos x="1330" y="57614"/>
                  </a:cxn>
                  <a:cxn ang="0">
                    <a:pos x="611220" y="153146"/>
                  </a:cxn>
                  <a:cxn ang="0">
                    <a:pos x="796039" y="635081"/>
                  </a:cxn>
                  <a:cxn ang="0">
                    <a:pos x="457850" y="176132"/>
                  </a:cxn>
                  <a:cxn ang="0">
                    <a:pos x="1330" y="5761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6" name="任意多边形 444"/>
              <p:cNvSpPr/>
              <p:nvPr/>
            </p:nvSpPr>
            <p:spPr>
              <a:xfrm>
                <a:off x="-3756" y="41142"/>
                <a:ext cx="797651" cy="622729"/>
              </a:xfrm>
              <a:custGeom>
                <a:avLst/>
                <a:gdLst/>
                <a:ahLst/>
                <a:cxnLst>
                  <a:cxn ang="0">
                    <a:pos x="1349" y="25451"/>
                  </a:cxn>
                  <a:cxn ang="0">
                    <a:pos x="567793" y="140307"/>
                  </a:cxn>
                  <a:cxn ang="0">
                    <a:pos x="766416" y="622699"/>
                  </a:cxn>
                  <a:cxn ang="0">
                    <a:pos x="420664" y="163278"/>
                  </a:cxn>
                  <a:cxn ang="0">
                    <a:pos x="1349" y="2545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37" name="Group 513"/>
            <p:cNvGrpSpPr/>
            <p:nvPr/>
          </p:nvGrpSpPr>
          <p:grpSpPr>
            <a:xfrm rot="2555186">
              <a:off x="8558621" y="2243673"/>
              <a:ext cx="243326" cy="281849"/>
              <a:chOff x="0" y="0"/>
              <a:chExt cx="843919" cy="657422"/>
            </a:xfrm>
          </p:grpSpPr>
          <p:sp>
            <p:nvSpPr>
              <p:cNvPr id="1538" name="任意多边形 441"/>
              <p:cNvSpPr/>
              <p:nvPr/>
            </p:nvSpPr>
            <p:spPr>
              <a:xfrm>
                <a:off x="2670" y="-674"/>
                <a:ext cx="837013" cy="636826"/>
              </a:xfrm>
              <a:custGeom>
                <a:avLst/>
                <a:gdLst/>
                <a:ahLst/>
                <a:cxnLst>
                  <a:cxn ang="0">
                    <a:pos x="1345" y="57740"/>
                  </a:cxn>
                  <a:cxn ang="0">
                    <a:pos x="617953" y="153481"/>
                  </a:cxn>
                  <a:cxn ang="0">
                    <a:pos x="804808" y="636470"/>
                  </a:cxn>
                  <a:cxn ang="0">
                    <a:pos x="462893" y="176517"/>
                  </a:cxn>
                  <a:cxn ang="0">
                    <a:pos x="1345" y="5774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9" name="任意多边形 442"/>
              <p:cNvSpPr/>
              <p:nvPr/>
            </p:nvSpPr>
            <p:spPr>
              <a:xfrm>
                <a:off x="-9846" y="34732"/>
                <a:ext cx="803973" cy="622016"/>
              </a:xfrm>
              <a:custGeom>
                <a:avLst/>
                <a:gdLst/>
                <a:ahLst/>
                <a:cxnLst>
                  <a:cxn ang="0">
                    <a:pos x="1360" y="25422"/>
                  </a:cxn>
                  <a:cxn ang="0">
                    <a:pos x="572293" y="140146"/>
                  </a:cxn>
                  <a:cxn ang="0">
                    <a:pos x="772490" y="621986"/>
                  </a:cxn>
                  <a:cxn ang="0">
                    <a:pos x="423998" y="163091"/>
                  </a:cxn>
                  <a:cxn ang="0">
                    <a:pos x="1360" y="2542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40" name="Group 516"/>
            <p:cNvGrpSpPr/>
            <p:nvPr/>
          </p:nvGrpSpPr>
          <p:grpSpPr>
            <a:xfrm rot="-1611937" flipH="1">
              <a:off x="7876888" y="2104638"/>
              <a:ext cx="353821" cy="411545"/>
              <a:chOff x="0" y="0"/>
              <a:chExt cx="842434" cy="659000"/>
            </a:xfrm>
          </p:grpSpPr>
          <p:sp>
            <p:nvSpPr>
              <p:cNvPr id="1541" name="任意多边形 439"/>
              <p:cNvSpPr/>
              <p:nvPr/>
            </p:nvSpPr>
            <p:spPr>
              <a:xfrm>
                <a:off x="12059" y="-430"/>
                <a:ext cx="831671" cy="637981"/>
              </a:xfrm>
              <a:custGeom>
                <a:avLst/>
                <a:gdLst/>
                <a:ahLst/>
                <a:cxnLst>
                  <a:cxn ang="0">
                    <a:pos x="1336" y="57845"/>
                  </a:cxn>
                  <a:cxn ang="0">
                    <a:pos x="614009" y="153759"/>
                  </a:cxn>
                  <a:cxn ang="0">
                    <a:pos x="799671" y="637625"/>
                  </a:cxn>
                  <a:cxn ang="0">
                    <a:pos x="459939" y="176837"/>
                  </a:cxn>
                  <a:cxn ang="0">
                    <a:pos x="1336" y="5784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2" name="任意多边形 440"/>
              <p:cNvSpPr/>
              <p:nvPr/>
            </p:nvSpPr>
            <p:spPr>
              <a:xfrm>
                <a:off x="1190" y="33298"/>
                <a:ext cx="801428" cy="625271"/>
              </a:xfrm>
              <a:custGeom>
                <a:avLst/>
                <a:gdLst/>
                <a:ahLst/>
                <a:cxnLst>
                  <a:cxn ang="0">
                    <a:pos x="1355" y="25555"/>
                  </a:cxn>
                  <a:cxn ang="0">
                    <a:pos x="570481" y="140880"/>
                  </a:cxn>
                  <a:cxn ang="0">
                    <a:pos x="770045" y="625241"/>
                  </a:cxn>
                  <a:cxn ang="0">
                    <a:pos x="422656" y="163944"/>
                  </a:cxn>
                  <a:cxn ang="0">
                    <a:pos x="1355" y="2555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43" name="Group 519"/>
            <p:cNvGrpSpPr/>
            <p:nvPr/>
          </p:nvGrpSpPr>
          <p:grpSpPr>
            <a:xfrm rot="-1611937" flipH="1">
              <a:off x="8217858" y="2218323"/>
              <a:ext cx="272230" cy="318641"/>
              <a:chOff x="0" y="0"/>
              <a:chExt cx="837266" cy="659094"/>
            </a:xfrm>
          </p:grpSpPr>
          <p:sp>
            <p:nvSpPr>
              <p:cNvPr id="1544" name="任意多边形 437"/>
              <p:cNvSpPr/>
              <p:nvPr/>
            </p:nvSpPr>
            <p:spPr>
              <a:xfrm>
                <a:off x="2678" y="-326"/>
                <a:ext cx="835030" cy="633676"/>
              </a:xfrm>
              <a:custGeom>
                <a:avLst/>
                <a:gdLst/>
                <a:ahLst/>
                <a:cxnLst>
                  <a:cxn ang="0">
                    <a:pos x="1342" y="57454"/>
                  </a:cxn>
                  <a:cxn ang="0">
                    <a:pos x="616489" y="152722"/>
                  </a:cxn>
                  <a:cxn ang="0">
                    <a:pos x="802901" y="633322"/>
                  </a:cxn>
                  <a:cxn ang="0">
                    <a:pos x="461797" y="175644"/>
                  </a:cxn>
                  <a:cxn ang="0">
                    <a:pos x="1342" y="5745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5" name="任意多边形 438"/>
              <p:cNvSpPr/>
              <p:nvPr/>
            </p:nvSpPr>
            <p:spPr>
              <a:xfrm>
                <a:off x="339" y="34943"/>
                <a:ext cx="800846" cy="620542"/>
              </a:xfrm>
              <a:custGeom>
                <a:avLst/>
                <a:gdLst/>
                <a:ahLst/>
                <a:cxnLst>
                  <a:cxn ang="0">
                    <a:pos x="1354" y="25362"/>
                  </a:cxn>
                  <a:cxn ang="0">
                    <a:pos x="570067" y="139814"/>
                  </a:cxn>
                  <a:cxn ang="0">
                    <a:pos x="769486" y="620512"/>
                  </a:cxn>
                  <a:cxn ang="0">
                    <a:pos x="422349" y="162705"/>
                  </a:cxn>
                  <a:cxn ang="0">
                    <a:pos x="1354" y="2536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46" name="Group 522"/>
            <p:cNvGrpSpPr/>
            <p:nvPr/>
          </p:nvGrpSpPr>
          <p:grpSpPr>
            <a:xfrm rot="-1611937" flipH="1">
              <a:off x="8003541" y="2218323"/>
              <a:ext cx="270642" cy="318641"/>
              <a:chOff x="0" y="0"/>
              <a:chExt cx="832383" cy="659094"/>
            </a:xfrm>
          </p:grpSpPr>
          <p:sp>
            <p:nvSpPr>
              <p:cNvPr id="1547" name="任意多边形 435"/>
              <p:cNvSpPr/>
              <p:nvPr/>
            </p:nvSpPr>
            <p:spPr>
              <a:xfrm>
                <a:off x="2752" y="-350"/>
                <a:ext cx="830144" cy="633676"/>
              </a:xfrm>
              <a:custGeom>
                <a:avLst/>
                <a:gdLst/>
                <a:ahLst/>
                <a:cxnLst>
                  <a:cxn ang="0">
                    <a:pos x="1334" y="57454"/>
                  </a:cxn>
                  <a:cxn ang="0">
                    <a:pos x="612882" y="152722"/>
                  </a:cxn>
                  <a:cxn ang="0">
                    <a:pos x="798203" y="633322"/>
                  </a:cxn>
                  <a:cxn ang="0">
                    <a:pos x="459094" y="175644"/>
                  </a:cxn>
                  <a:cxn ang="0">
                    <a:pos x="1334" y="5745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8" name="任意多边形 436"/>
              <p:cNvSpPr/>
              <p:nvPr/>
            </p:nvSpPr>
            <p:spPr>
              <a:xfrm>
                <a:off x="413" y="34917"/>
                <a:ext cx="795963" cy="620542"/>
              </a:xfrm>
              <a:custGeom>
                <a:avLst/>
                <a:gdLst/>
                <a:ahLst/>
                <a:cxnLst>
                  <a:cxn ang="0">
                    <a:pos x="1346" y="25362"/>
                  </a:cxn>
                  <a:cxn ang="0">
                    <a:pos x="566591" y="139814"/>
                  </a:cxn>
                  <a:cxn ang="0">
                    <a:pos x="764794" y="620512"/>
                  </a:cxn>
                  <a:cxn ang="0">
                    <a:pos x="419774" y="162705"/>
                  </a:cxn>
                  <a:cxn ang="0">
                    <a:pos x="1346" y="2536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49" name="Group 525"/>
            <p:cNvGrpSpPr/>
            <p:nvPr/>
          </p:nvGrpSpPr>
          <p:grpSpPr>
            <a:xfrm rot="-1611937" flipH="1">
              <a:off x="8322192" y="2303509"/>
              <a:ext cx="212979" cy="249056"/>
              <a:chOff x="0" y="0"/>
              <a:chExt cx="841152" cy="661535"/>
            </a:xfrm>
          </p:grpSpPr>
          <p:sp>
            <p:nvSpPr>
              <p:cNvPr id="1550" name="任意多边形 433"/>
              <p:cNvSpPr/>
              <p:nvPr/>
            </p:nvSpPr>
            <p:spPr>
              <a:xfrm>
                <a:off x="12528" y="-4401"/>
                <a:ext cx="827730" cy="636647"/>
              </a:xfrm>
              <a:custGeom>
                <a:avLst/>
                <a:gdLst/>
                <a:ahLst/>
                <a:cxnLst>
                  <a:cxn ang="0">
                    <a:pos x="1330" y="57724"/>
                  </a:cxn>
                  <a:cxn ang="0">
                    <a:pos x="611100" y="153438"/>
                  </a:cxn>
                  <a:cxn ang="0">
                    <a:pos x="795882" y="636291"/>
                  </a:cxn>
                  <a:cxn ang="0">
                    <a:pos x="457759" y="176468"/>
                  </a:cxn>
                  <a:cxn ang="0">
                    <a:pos x="1330" y="5772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1" name="任意多边形 434"/>
              <p:cNvSpPr/>
              <p:nvPr/>
            </p:nvSpPr>
            <p:spPr>
              <a:xfrm>
                <a:off x="-999" y="33138"/>
                <a:ext cx="796378" cy="623997"/>
              </a:xfrm>
              <a:custGeom>
                <a:avLst/>
                <a:gdLst/>
                <a:ahLst/>
                <a:cxnLst>
                  <a:cxn ang="0">
                    <a:pos x="1347" y="25503"/>
                  </a:cxn>
                  <a:cxn ang="0">
                    <a:pos x="566886" y="140593"/>
                  </a:cxn>
                  <a:cxn ang="0">
                    <a:pos x="765193" y="623967"/>
                  </a:cxn>
                  <a:cxn ang="0">
                    <a:pos x="419993" y="163610"/>
                  </a:cxn>
                  <a:cxn ang="0">
                    <a:pos x="1347" y="2550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52" name="Group 528"/>
            <p:cNvGrpSpPr/>
            <p:nvPr/>
          </p:nvGrpSpPr>
          <p:grpSpPr>
            <a:xfrm rot="-1611937" flipH="1">
              <a:off x="8717932" y="2218323"/>
              <a:ext cx="270642" cy="318641"/>
              <a:chOff x="0" y="0"/>
              <a:chExt cx="832383" cy="659094"/>
            </a:xfrm>
          </p:grpSpPr>
          <p:sp>
            <p:nvSpPr>
              <p:cNvPr id="1553" name="任意多边形 431"/>
              <p:cNvSpPr/>
              <p:nvPr/>
            </p:nvSpPr>
            <p:spPr>
              <a:xfrm>
                <a:off x="2511" y="-268"/>
                <a:ext cx="830144" cy="633676"/>
              </a:xfrm>
              <a:custGeom>
                <a:avLst/>
                <a:gdLst/>
                <a:ahLst/>
                <a:cxnLst>
                  <a:cxn ang="0">
                    <a:pos x="1334" y="57454"/>
                  </a:cxn>
                  <a:cxn ang="0">
                    <a:pos x="612882" y="152722"/>
                  </a:cxn>
                  <a:cxn ang="0">
                    <a:pos x="798203" y="633322"/>
                  </a:cxn>
                  <a:cxn ang="0">
                    <a:pos x="459094" y="175644"/>
                  </a:cxn>
                  <a:cxn ang="0">
                    <a:pos x="1334" y="5745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4" name="任意多边形 432"/>
              <p:cNvSpPr/>
              <p:nvPr/>
            </p:nvSpPr>
            <p:spPr>
              <a:xfrm>
                <a:off x="171" y="35000"/>
                <a:ext cx="795963" cy="620542"/>
              </a:xfrm>
              <a:custGeom>
                <a:avLst/>
                <a:gdLst/>
                <a:ahLst/>
                <a:cxnLst>
                  <a:cxn ang="0">
                    <a:pos x="1346" y="25362"/>
                  </a:cxn>
                  <a:cxn ang="0">
                    <a:pos x="566591" y="139814"/>
                  </a:cxn>
                  <a:cxn ang="0">
                    <a:pos x="764794" y="620512"/>
                  </a:cxn>
                  <a:cxn ang="0">
                    <a:pos x="419774" y="162705"/>
                  </a:cxn>
                  <a:cxn ang="0">
                    <a:pos x="1346" y="2536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55" name="Group 531"/>
            <p:cNvGrpSpPr/>
            <p:nvPr/>
          </p:nvGrpSpPr>
          <p:grpSpPr>
            <a:xfrm rot="-1611937" flipH="1">
              <a:off x="9036582" y="2303509"/>
              <a:ext cx="212979" cy="249056"/>
              <a:chOff x="0" y="0"/>
              <a:chExt cx="841153" cy="661534"/>
            </a:xfrm>
          </p:grpSpPr>
          <p:sp>
            <p:nvSpPr>
              <p:cNvPr id="1556" name="任意多边形 429"/>
              <p:cNvSpPr/>
              <p:nvPr/>
            </p:nvSpPr>
            <p:spPr>
              <a:xfrm>
                <a:off x="12215" y="-4294"/>
                <a:ext cx="827731" cy="636646"/>
              </a:xfrm>
              <a:custGeom>
                <a:avLst/>
                <a:gdLst/>
                <a:ahLst/>
                <a:cxnLst>
                  <a:cxn ang="0">
                    <a:pos x="1330" y="57724"/>
                  </a:cxn>
                  <a:cxn ang="0">
                    <a:pos x="611100" y="153438"/>
                  </a:cxn>
                  <a:cxn ang="0">
                    <a:pos x="795883" y="636290"/>
                  </a:cxn>
                  <a:cxn ang="0">
                    <a:pos x="457760" y="176467"/>
                  </a:cxn>
                  <a:cxn ang="0">
                    <a:pos x="1330" y="5772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7" name="任意多边形 430"/>
              <p:cNvSpPr/>
              <p:nvPr/>
            </p:nvSpPr>
            <p:spPr>
              <a:xfrm>
                <a:off x="-1313" y="33245"/>
                <a:ext cx="796379" cy="623996"/>
              </a:xfrm>
              <a:custGeom>
                <a:avLst/>
                <a:gdLst/>
                <a:ahLst/>
                <a:cxnLst>
                  <a:cxn ang="0">
                    <a:pos x="1347" y="25503"/>
                  </a:cxn>
                  <a:cxn ang="0">
                    <a:pos x="566887" y="140592"/>
                  </a:cxn>
                  <a:cxn ang="0">
                    <a:pos x="765194" y="623966"/>
                  </a:cxn>
                  <a:cxn ang="0">
                    <a:pos x="419993" y="163610"/>
                  </a:cxn>
                  <a:cxn ang="0">
                    <a:pos x="1347" y="2550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58" name="Group 534"/>
            <p:cNvGrpSpPr/>
            <p:nvPr/>
          </p:nvGrpSpPr>
          <p:grpSpPr>
            <a:xfrm rot="-1611937" flipH="1">
              <a:off x="9656164" y="2238958"/>
              <a:ext cx="270642" cy="318641"/>
              <a:chOff x="0" y="0"/>
              <a:chExt cx="832383" cy="659094"/>
            </a:xfrm>
          </p:grpSpPr>
          <p:sp>
            <p:nvSpPr>
              <p:cNvPr id="1559" name="任意多边形 427"/>
              <p:cNvSpPr/>
              <p:nvPr/>
            </p:nvSpPr>
            <p:spPr>
              <a:xfrm>
                <a:off x="2192" y="-162"/>
                <a:ext cx="830144" cy="633678"/>
              </a:xfrm>
              <a:custGeom>
                <a:avLst/>
                <a:gdLst/>
                <a:ahLst/>
                <a:cxnLst>
                  <a:cxn ang="0">
                    <a:pos x="1334" y="57454"/>
                  </a:cxn>
                  <a:cxn ang="0">
                    <a:pos x="612882" y="152722"/>
                  </a:cxn>
                  <a:cxn ang="0">
                    <a:pos x="798203" y="633324"/>
                  </a:cxn>
                  <a:cxn ang="0">
                    <a:pos x="459094" y="175645"/>
                  </a:cxn>
                  <a:cxn ang="0">
                    <a:pos x="1334" y="5745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0" name="任意多边形 428"/>
              <p:cNvSpPr/>
              <p:nvPr/>
            </p:nvSpPr>
            <p:spPr>
              <a:xfrm>
                <a:off x="-148" y="35107"/>
                <a:ext cx="795960" cy="620544"/>
              </a:xfrm>
              <a:custGeom>
                <a:avLst/>
                <a:gdLst/>
                <a:ahLst/>
                <a:cxnLst>
                  <a:cxn ang="0">
                    <a:pos x="1346" y="25362"/>
                  </a:cxn>
                  <a:cxn ang="0">
                    <a:pos x="566589" y="139815"/>
                  </a:cxn>
                  <a:cxn ang="0">
                    <a:pos x="764791" y="620514"/>
                  </a:cxn>
                  <a:cxn ang="0">
                    <a:pos x="419772" y="162705"/>
                  </a:cxn>
                  <a:cxn ang="0">
                    <a:pos x="1346" y="2536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61" name="Group 537"/>
            <p:cNvGrpSpPr/>
            <p:nvPr/>
          </p:nvGrpSpPr>
          <p:grpSpPr>
            <a:xfrm rot="2555186">
              <a:off x="8797611" y="2075486"/>
              <a:ext cx="352848" cy="413159"/>
              <a:chOff x="0" y="0"/>
              <a:chExt cx="840119" cy="661583"/>
            </a:xfrm>
          </p:grpSpPr>
          <p:sp>
            <p:nvSpPr>
              <p:cNvPr id="1562" name="任意多边形 425"/>
              <p:cNvSpPr/>
              <p:nvPr/>
            </p:nvSpPr>
            <p:spPr>
              <a:xfrm>
                <a:off x="8675" y="2226"/>
                <a:ext cx="827893" cy="635435"/>
              </a:xfrm>
              <a:custGeom>
                <a:avLst/>
                <a:gdLst/>
                <a:ahLst/>
                <a:cxnLst>
                  <a:cxn ang="0">
                    <a:pos x="1330" y="57614"/>
                  </a:cxn>
                  <a:cxn ang="0">
                    <a:pos x="611220" y="153146"/>
                  </a:cxn>
                  <a:cxn ang="0">
                    <a:pos x="796039" y="635080"/>
                  </a:cxn>
                  <a:cxn ang="0">
                    <a:pos x="457850" y="176132"/>
                  </a:cxn>
                  <a:cxn ang="0">
                    <a:pos x="1330" y="5761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3" name="任意多边形 426"/>
              <p:cNvSpPr/>
              <p:nvPr/>
            </p:nvSpPr>
            <p:spPr>
              <a:xfrm>
                <a:off x="-3659" y="41080"/>
                <a:ext cx="797651" cy="622728"/>
              </a:xfrm>
              <a:custGeom>
                <a:avLst/>
                <a:gdLst/>
                <a:ahLst/>
                <a:cxnLst>
                  <a:cxn ang="0">
                    <a:pos x="1349" y="25451"/>
                  </a:cxn>
                  <a:cxn ang="0">
                    <a:pos x="567793" y="140307"/>
                  </a:cxn>
                  <a:cxn ang="0">
                    <a:pos x="766416" y="622698"/>
                  </a:cxn>
                  <a:cxn ang="0">
                    <a:pos x="420664" y="163278"/>
                  </a:cxn>
                  <a:cxn ang="0">
                    <a:pos x="1349" y="2545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64" name="Group 540"/>
            <p:cNvGrpSpPr/>
            <p:nvPr/>
          </p:nvGrpSpPr>
          <p:grpSpPr>
            <a:xfrm rot="-1611937" flipH="1">
              <a:off x="9244549" y="2303509"/>
              <a:ext cx="212978" cy="249056"/>
              <a:chOff x="0" y="0"/>
              <a:chExt cx="841149" cy="661535"/>
            </a:xfrm>
          </p:grpSpPr>
          <p:sp>
            <p:nvSpPr>
              <p:cNvPr id="1565" name="任意多边形 423"/>
              <p:cNvSpPr/>
              <p:nvPr/>
            </p:nvSpPr>
            <p:spPr>
              <a:xfrm>
                <a:off x="11781" y="-5215"/>
                <a:ext cx="834003" cy="636647"/>
              </a:xfrm>
              <a:custGeom>
                <a:avLst/>
                <a:gdLst/>
                <a:ahLst/>
                <a:cxnLst>
                  <a:cxn ang="0">
                    <a:pos x="1340" y="57724"/>
                  </a:cxn>
                  <a:cxn ang="0">
                    <a:pos x="615731" y="153438"/>
                  </a:cxn>
                  <a:cxn ang="0">
                    <a:pos x="801913" y="636291"/>
                  </a:cxn>
                  <a:cxn ang="0">
                    <a:pos x="461229" y="176468"/>
                  </a:cxn>
                  <a:cxn ang="0">
                    <a:pos x="1340" y="5772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6" name="任意多边形 424"/>
              <p:cNvSpPr/>
              <p:nvPr/>
            </p:nvSpPr>
            <p:spPr>
              <a:xfrm>
                <a:off x="1091" y="36086"/>
                <a:ext cx="802648" cy="623997"/>
              </a:xfrm>
              <a:custGeom>
                <a:avLst/>
                <a:gdLst/>
                <a:ahLst/>
                <a:cxnLst>
                  <a:cxn ang="0">
                    <a:pos x="1357" y="25503"/>
                  </a:cxn>
                  <a:cxn ang="0">
                    <a:pos x="571350" y="140593"/>
                  </a:cxn>
                  <a:cxn ang="0">
                    <a:pos x="771217" y="623967"/>
                  </a:cxn>
                  <a:cxn ang="0">
                    <a:pos x="423299" y="163610"/>
                  </a:cxn>
                  <a:cxn ang="0">
                    <a:pos x="1357" y="2550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67" name="Group 543"/>
            <p:cNvGrpSpPr/>
            <p:nvPr/>
          </p:nvGrpSpPr>
          <p:grpSpPr>
            <a:xfrm rot="2555186">
              <a:off x="9019865" y="2075486"/>
              <a:ext cx="352848" cy="413159"/>
              <a:chOff x="0" y="0"/>
              <a:chExt cx="840119" cy="661583"/>
            </a:xfrm>
          </p:grpSpPr>
          <p:sp>
            <p:nvSpPr>
              <p:cNvPr id="1568" name="任意多边形 421"/>
              <p:cNvSpPr/>
              <p:nvPr/>
            </p:nvSpPr>
            <p:spPr>
              <a:xfrm>
                <a:off x="8725" y="2194"/>
                <a:ext cx="827893" cy="635435"/>
              </a:xfrm>
              <a:custGeom>
                <a:avLst/>
                <a:gdLst/>
                <a:ahLst/>
                <a:cxnLst>
                  <a:cxn ang="0">
                    <a:pos x="1330" y="57614"/>
                  </a:cxn>
                  <a:cxn ang="0">
                    <a:pos x="611220" y="153146"/>
                  </a:cxn>
                  <a:cxn ang="0">
                    <a:pos x="796039" y="635080"/>
                  </a:cxn>
                  <a:cxn ang="0">
                    <a:pos x="457850" y="176132"/>
                  </a:cxn>
                  <a:cxn ang="0">
                    <a:pos x="1330" y="5761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9" name="任意多边形 422"/>
              <p:cNvSpPr/>
              <p:nvPr/>
            </p:nvSpPr>
            <p:spPr>
              <a:xfrm>
                <a:off x="-3608" y="41049"/>
                <a:ext cx="797651" cy="622728"/>
              </a:xfrm>
              <a:custGeom>
                <a:avLst/>
                <a:gdLst/>
                <a:ahLst/>
                <a:cxnLst>
                  <a:cxn ang="0">
                    <a:pos x="1349" y="25451"/>
                  </a:cxn>
                  <a:cxn ang="0">
                    <a:pos x="567793" y="140307"/>
                  </a:cxn>
                  <a:cxn ang="0">
                    <a:pos x="766416" y="622698"/>
                  </a:cxn>
                  <a:cxn ang="0">
                    <a:pos x="420664" y="163278"/>
                  </a:cxn>
                  <a:cxn ang="0">
                    <a:pos x="1349" y="2545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70" name="Group 546"/>
            <p:cNvGrpSpPr/>
            <p:nvPr/>
          </p:nvGrpSpPr>
          <p:grpSpPr>
            <a:xfrm>
              <a:off x="9683953" y="1944467"/>
              <a:ext cx="450859" cy="669849"/>
              <a:chOff x="0" y="0"/>
              <a:chExt cx="840587" cy="661484"/>
            </a:xfrm>
          </p:grpSpPr>
          <p:sp>
            <p:nvSpPr>
              <p:cNvPr id="1571" name="任意多边形 419"/>
              <p:cNvSpPr/>
              <p:nvPr/>
            </p:nvSpPr>
            <p:spPr>
              <a:xfrm>
                <a:off x="11130" y="0"/>
                <a:ext cx="828853" cy="637972"/>
              </a:xfrm>
              <a:custGeom>
                <a:avLst/>
                <a:gdLst/>
                <a:ahLst/>
                <a:cxnLst>
                  <a:cxn ang="0">
                    <a:pos x="1332" y="57844"/>
                  </a:cxn>
                  <a:cxn ang="0">
                    <a:pos x="611929" y="153757"/>
                  </a:cxn>
                  <a:cxn ang="0">
                    <a:pos x="796962" y="637616"/>
                  </a:cxn>
                  <a:cxn ang="0">
                    <a:pos x="458380" y="176835"/>
                  </a:cxn>
                  <a:cxn ang="0">
                    <a:pos x="1332" y="5784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2" name="任意多边形 420"/>
              <p:cNvSpPr/>
              <p:nvPr/>
            </p:nvSpPr>
            <p:spPr>
              <a:xfrm>
                <a:off x="-710" y="36053"/>
                <a:ext cx="799251" cy="625431"/>
              </a:xfrm>
              <a:custGeom>
                <a:avLst/>
                <a:gdLst/>
                <a:ahLst/>
                <a:cxnLst>
                  <a:cxn ang="0">
                    <a:pos x="1352" y="25562"/>
                  </a:cxn>
                  <a:cxn ang="0">
                    <a:pos x="568932" y="140916"/>
                  </a:cxn>
                  <a:cxn ang="0">
                    <a:pos x="767953" y="625401"/>
                  </a:cxn>
                  <a:cxn ang="0">
                    <a:pos x="421508" y="163986"/>
                  </a:cxn>
                  <a:cxn ang="0">
                    <a:pos x="1352" y="2556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73" name="Group 549"/>
            <p:cNvGrpSpPr/>
            <p:nvPr/>
          </p:nvGrpSpPr>
          <p:grpSpPr>
            <a:xfrm rot="1611937">
              <a:off x="10172102" y="1786064"/>
              <a:ext cx="452908" cy="668706"/>
              <a:chOff x="0" y="0"/>
              <a:chExt cx="844406" cy="660355"/>
            </a:xfrm>
          </p:grpSpPr>
          <p:sp>
            <p:nvSpPr>
              <p:cNvPr id="1574" name="任意多边形 417"/>
              <p:cNvSpPr/>
              <p:nvPr/>
            </p:nvSpPr>
            <p:spPr>
              <a:xfrm>
                <a:off x="10822" y="-1269"/>
                <a:ext cx="831812" cy="636405"/>
              </a:xfrm>
              <a:custGeom>
                <a:avLst/>
                <a:gdLst/>
                <a:ahLst/>
                <a:cxnLst>
                  <a:cxn ang="0">
                    <a:pos x="1337" y="57702"/>
                  </a:cxn>
                  <a:cxn ang="0">
                    <a:pos x="614113" y="153379"/>
                  </a:cxn>
                  <a:cxn ang="0">
                    <a:pos x="799807" y="636049"/>
                  </a:cxn>
                  <a:cxn ang="0">
                    <a:pos x="460017" y="176401"/>
                  </a:cxn>
                  <a:cxn ang="0">
                    <a:pos x="1337" y="5770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5" name="任意多边形 418"/>
              <p:cNvSpPr/>
              <p:nvPr/>
            </p:nvSpPr>
            <p:spPr>
              <a:xfrm>
                <a:off x="-1879" y="35221"/>
                <a:ext cx="802210" cy="623865"/>
              </a:xfrm>
              <a:custGeom>
                <a:avLst/>
                <a:gdLst/>
                <a:ahLst/>
                <a:cxnLst>
                  <a:cxn ang="0">
                    <a:pos x="1357" y="25498"/>
                  </a:cxn>
                  <a:cxn ang="0">
                    <a:pos x="571038" y="140563"/>
                  </a:cxn>
                  <a:cxn ang="0">
                    <a:pos x="770797" y="623835"/>
                  </a:cxn>
                  <a:cxn ang="0">
                    <a:pos x="423068" y="163576"/>
                  </a:cxn>
                  <a:cxn ang="0">
                    <a:pos x="1357" y="2549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76" name="Group 552"/>
            <p:cNvGrpSpPr/>
            <p:nvPr/>
          </p:nvGrpSpPr>
          <p:grpSpPr>
            <a:xfrm rot="2555186">
              <a:off x="10533344" y="1743682"/>
              <a:ext cx="451354" cy="670523"/>
              <a:chOff x="0" y="0"/>
              <a:chExt cx="841509" cy="662149"/>
            </a:xfrm>
          </p:grpSpPr>
          <p:sp>
            <p:nvSpPr>
              <p:cNvPr id="1577" name="任意多边形 415"/>
              <p:cNvSpPr/>
              <p:nvPr/>
            </p:nvSpPr>
            <p:spPr>
              <a:xfrm>
                <a:off x="10192" y="1227"/>
                <a:ext cx="828852" cy="637971"/>
              </a:xfrm>
              <a:custGeom>
                <a:avLst/>
                <a:gdLst/>
                <a:ahLst/>
                <a:cxnLst>
                  <a:cxn ang="0">
                    <a:pos x="1332" y="57844"/>
                  </a:cxn>
                  <a:cxn ang="0">
                    <a:pos x="611928" y="153757"/>
                  </a:cxn>
                  <a:cxn ang="0">
                    <a:pos x="796961" y="637615"/>
                  </a:cxn>
                  <a:cxn ang="0">
                    <a:pos x="458380" y="176835"/>
                  </a:cxn>
                  <a:cxn ang="0">
                    <a:pos x="1332" y="5784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8" name="任意多边形 416"/>
              <p:cNvSpPr/>
              <p:nvPr/>
            </p:nvSpPr>
            <p:spPr>
              <a:xfrm>
                <a:off x="-2570" y="37944"/>
                <a:ext cx="799250" cy="625431"/>
              </a:xfrm>
              <a:custGeom>
                <a:avLst/>
                <a:gdLst/>
                <a:ahLst/>
                <a:cxnLst>
                  <a:cxn ang="0">
                    <a:pos x="1352" y="25562"/>
                  </a:cxn>
                  <a:cxn ang="0">
                    <a:pos x="568931" y="140916"/>
                  </a:cxn>
                  <a:cxn ang="0">
                    <a:pos x="767952" y="625401"/>
                  </a:cxn>
                  <a:cxn ang="0">
                    <a:pos x="421507" y="163986"/>
                  </a:cxn>
                  <a:cxn ang="0">
                    <a:pos x="1352" y="2556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79" name="Group 555"/>
            <p:cNvGrpSpPr/>
            <p:nvPr/>
          </p:nvGrpSpPr>
          <p:grpSpPr>
            <a:xfrm rot="2555186">
              <a:off x="10888088" y="2013463"/>
              <a:ext cx="311339" cy="462276"/>
              <a:chOff x="0" y="0"/>
              <a:chExt cx="845542" cy="664970"/>
            </a:xfrm>
          </p:grpSpPr>
          <p:sp>
            <p:nvSpPr>
              <p:cNvPr id="1580" name="任意多边形 413"/>
              <p:cNvSpPr/>
              <p:nvPr/>
            </p:nvSpPr>
            <p:spPr>
              <a:xfrm>
                <a:off x="8326" y="-236"/>
                <a:ext cx="832214" cy="641610"/>
              </a:xfrm>
              <a:custGeom>
                <a:avLst/>
                <a:gdLst/>
                <a:ahLst/>
                <a:cxnLst>
                  <a:cxn ang="0">
                    <a:pos x="1337" y="58174"/>
                  </a:cxn>
                  <a:cxn ang="0">
                    <a:pos x="614410" y="154634"/>
                  </a:cxn>
                  <a:cxn ang="0">
                    <a:pos x="800193" y="641252"/>
                  </a:cxn>
                  <a:cxn ang="0">
                    <a:pos x="460239" y="177843"/>
                  </a:cxn>
                  <a:cxn ang="0">
                    <a:pos x="1337" y="5817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81" name="任意多边形 414"/>
              <p:cNvSpPr/>
              <p:nvPr/>
            </p:nvSpPr>
            <p:spPr>
              <a:xfrm>
                <a:off x="-1934" y="37559"/>
                <a:ext cx="802031" cy="627912"/>
              </a:xfrm>
              <a:custGeom>
                <a:avLst/>
                <a:gdLst/>
                <a:ahLst/>
                <a:cxnLst>
                  <a:cxn ang="0">
                    <a:pos x="1356" y="25663"/>
                  </a:cxn>
                  <a:cxn ang="0">
                    <a:pos x="570910" y="141475"/>
                  </a:cxn>
                  <a:cxn ang="0">
                    <a:pos x="770625" y="627882"/>
                  </a:cxn>
                  <a:cxn ang="0">
                    <a:pos x="422974" y="164637"/>
                  </a:cxn>
                  <a:cxn ang="0">
                    <a:pos x="1356" y="2566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82" name="Group 558"/>
            <p:cNvGrpSpPr/>
            <p:nvPr/>
          </p:nvGrpSpPr>
          <p:grpSpPr>
            <a:xfrm rot="-1611937" flipH="1">
              <a:off x="10014509" y="1786063"/>
              <a:ext cx="452908" cy="668706"/>
              <a:chOff x="0" y="0"/>
              <a:chExt cx="844406" cy="660355"/>
            </a:xfrm>
          </p:grpSpPr>
          <p:sp>
            <p:nvSpPr>
              <p:cNvPr id="1583" name="任意多边形 411"/>
              <p:cNvSpPr/>
              <p:nvPr/>
            </p:nvSpPr>
            <p:spPr>
              <a:xfrm>
                <a:off x="11664" y="-1891"/>
                <a:ext cx="834771" cy="636405"/>
              </a:xfrm>
              <a:custGeom>
                <a:avLst/>
                <a:gdLst/>
                <a:ahLst/>
                <a:cxnLst>
                  <a:cxn ang="0">
                    <a:pos x="1341" y="57702"/>
                  </a:cxn>
                  <a:cxn ang="0">
                    <a:pos x="616298" y="153379"/>
                  </a:cxn>
                  <a:cxn ang="0">
                    <a:pos x="802652" y="636049"/>
                  </a:cxn>
                  <a:cxn ang="0">
                    <a:pos x="461653" y="176401"/>
                  </a:cxn>
                  <a:cxn ang="0">
                    <a:pos x="1341" y="5770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84" name="任意多边形 412"/>
              <p:cNvSpPr/>
              <p:nvPr/>
            </p:nvSpPr>
            <p:spPr>
              <a:xfrm>
                <a:off x="-1037" y="34599"/>
                <a:ext cx="805169" cy="623865"/>
              </a:xfrm>
              <a:custGeom>
                <a:avLst/>
                <a:gdLst/>
                <a:ahLst/>
                <a:cxnLst>
                  <a:cxn ang="0">
                    <a:pos x="1362" y="25498"/>
                  </a:cxn>
                  <a:cxn ang="0">
                    <a:pos x="573144" y="140563"/>
                  </a:cxn>
                  <a:cxn ang="0">
                    <a:pos x="773640" y="623835"/>
                  </a:cxn>
                  <a:cxn ang="0">
                    <a:pos x="424629" y="163576"/>
                  </a:cxn>
                  <a:cxn ang="0">
                    <a:pos x="1362" y="2549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85" name="Group 561"/>
            <p:cNvGrpSpPr/>
            <p:nvPr/>
          </p:nvGrpSpPr>
          <p:grpSpPr>
            <a:xfrm rot="-1611937" flipH="1">
              <a:off x="10449935" y="1974102"/>
              <a:ext cx="350968" cy="517142"/>
              <a:chOff x="0" y="0"/>
              <a:chExt cx="845251" cy="659672"/>
            </a:xfrm>
          </p:grpSpPr>
          <p:sp>
            <p:nvSpPr>
              <p:cNvPr id="1586" name="任意多边形 409"/>
              <p:cNvSpPr/>
              <p:nvPr/>
            </p:nvSpPr>
            <p:spPr>
              <a:xfrm>
                <a:off x="11412" y="-44"/>
                <a:ext cx="833588" cy="633765"/>
              </a:xfrm>
              <a:custGeom>
                <a:avLst/>
                <a:gdLst/>
                <a:ahLst/>
                <a:cxnLst>
                  <a:cxn ang="0">
                    <a:pos x="1339" y="57462"/>
                  </a:cxn>
                  <a:cxn ang="0">
                    <a:pos x="615424" y="152743"/>
                  </a:cxn>
                  <a:cxn ang="0">
                    <a:pos x="801514" y="633411"/>
                  </a:cxn>
                  <a:cxn ang="0">
                    <a:pos x="460999" y="175669"/>
                  </a:cxn>
                  <a:cxn ang="0">
                    <a:pos x="1339" y="5746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87" name="任意多边形 410"/>
              <p:cNvSpPr/>
              <p:nvPr/>
            </p:nvSpPr>
            <p:spPr>
              <a:xfrm>
                <a:off x="-356" y="35988"/>
                <a:ext cx="802998" cy="621615"/>
              </a:xfrm>
              <a:custGeom>
                <a:avLst/>
                <a:gdLst/>
                <a:ahLst/>
                <a:cxnLst>
                  <a:cxn ang="0">
                    <a:pos x="1358" y="25406"/>
                  </a:cxn>
                  <a:cxn ang="0">
                    <a:pos x="571599" y="140056"/>
                  </a:cxn>
                  <a:cxn ang="0">
                    <a:pos x="771554" y="621585"/>
                  </a:cxn>
                  <a:cxn ang="0">
                    <a:pos x="423484" y="162986"/>
                  </a:cxn>
                  <a:cxn ang="0">
                    <a:pos x="1358" y="2540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88" name="Group 564"/>
            <p:cNvGrpSpPr/>
            <p:nvPr/>
          </p:nvGrpSpPr>
          <p:grpSpPr>
            <a:xfrm rot="-1611937" flipH="1">
              <a:off x="10175296" y="1974100"/>
              <a:ext cx="350968" cy="517142"/>
              <a:chOff x="0" y="0"/>
              <a:chExt cx="845253" cy="659672"/>
            </a:xfrm>
          </p:grpSpPr>
          <p:sp>
            <p:nvSpPr>
              <p:cNvPr id="1589" name="任意多边形 407"/>
              <p:cNvSpPr/>
              <p:nvPr/>
            </p:nvSpPr>
            <p:spPr>
              <a:xfrm>
                <a:off x="11498" y="-65"/>
                <a:ext cx="833590" cy="633765"/>
              </a:xfrm>
              <a:custGeom>
                <a:avLst/>
                <a:gdLst/>
                <a:ahLst/>
                <a:cxnLst>
                  <a:cxn ang="0">
                    <a:pos x="1339" y="57462"/>
                  </a:cxn>
                  <a:cxn ang="0">
                    <a:pos x="615426" y="152743"/>
                  </a:cxn>
                  <a:cxn ang="0">
                    <a:pos x="801516" y="633411"/>
                  </a:cxn>
                  <a:cxn ang="0">
                    <a:pos x="461000" y="175669"/>
                  </a:cxn>
                  <a:cxn ang="0">
                    <a:pos x="1339" y="5746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90" name="任意多边形 408"/>
              <p:cNvSpPr/>
              <p:nvPr/>
            </p:nvSpPr>
            <p:spPr>
              <a:xfrm>
                <a:off x="-272" y="35968"/>
                <a:ext cx="803000" cy="621615"/>
              </a:xfrm>
              <a:custGeom>
                <a:avLst/>
                <a:gdLst/>
                <a:ahLst/>
                <a:cxnLst>
                  <a:cxn ang="0">
                    <a:pos x="1358" y="25406"/>
                  </a:cxn>
                  <a:cxn ang="0">
                    <a:pos x="571600" y="140056"/>
                  </a:cxn>
                  <a:cxn ang="0">
                    <a:pos x="771556" y="621585"/>
                  </a:cxn>
                  <a:cxn ang="0">
                    <a:pos x="423485" y="162986"/>
                  </a:cxn>
                  <a:cxn ang="0">
                    <a:pos x="1358" y="2540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91" name="Group 567"/>
            <p:cNvGrpSpPr/>
            <p:nvPr/>
          </p:nvGrpSpPr>
          <p:grpSpPr>
            <a:xfrm rot="-1611937" flipH="1">
              <a:off x="10587353" y="2113105"/>
              <a:ext cx="270093" cy="405363"/>
              <a:chOff x="0" y="0"/>
              <a:chExt cx="835302" cy="664007"/>
            </a:xfrm>
          </p:grpSpPr>
          <p:sp>
            <p:nvSpPr>
              <p:cNvPr id="1592" name="任意多边形 405"/>
              <p:cNvSpPr/>
              <p:nvPr/>
            </p:nvSpPr>
            <p:spPr>
              <a:xfrm>
                <a:off x="5101" y="-2654"/>
                <a:ext cx="829840" cy="642230"/>
              </a:xfrm>
              <a:custGeom>
                <a:avLst/>
                <a:gdLst/>
                <a:ahLst/>
                <a:cxnLst>
                  <a:cxn ang="0">
                    <a:pos x="1333" y="58230"/>
                  </a:cxn>
                  <a:cxn ang="0">
                    <a:pos x="612657" y="154783"/>
                  </a:cxn>
                  <a:cxn ang="0">
                    <a:pos x="797911" y="641871"/>
                  </a:cxn>
                  <a:cxn ang="0">
                    <a:pos x="458926" y="178015"/>
                  </a:cxn>
                  <a:cxn ang="0">
                    <a:pos x="1333" y="5823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93" name="任意多边形 406"/>
              <p:cNvSpPr/>
              <p:nvPr/>
            </p:nvSpPr>
            <p:spPr>
              <a:xfrm>
                <a:off x="3917" y="33550"/>
                <a:ext cx="795466" cy="629228"/>
              </a:xfrm>
              <a:custGeom>
                <a:avLst/>
                <a:gdLst/>
                <a:ahLst/>
                <a:cxnLst>
                  <a:cxn ang="0">
                    <a:pos x="1345" y="25717"/>
                  </a:cxn>
                  <a:cxn ang="0">
                    <a:pos x="566237" y="141771"/>
                  </a:cxn>
                  <a:cxn ang="0">
                    <a:pos x="764317" y="629198"/>
                  </a:cxn>
                  <a:cxn ang="0">
                    <a:pos x="419512" y="164982"/>
                  </a:cxn>
                  <a:cxn ang="0">
                    <a:pos x="1345" y="2571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94" name="Group 570"/>
            <p:cNvGrpSpPr/>
            <p:nvPr/>
          </p:nvGrpSpPr>
          <p:grpSpPr>
            <a:xfrm rot="-1611937" flipH="1">
              <a:off x="10854760" y="2034418"/>
              <a:ext cx="350968" cy="517142"/>
              <a:chOff x="0" y="0"/>
              <a:chExt cx="845253" cy="659672"/>
            </a:xfrm>
          </p:grpSpPr>
          <p:sp>
            <p:nvSpPr>
              <p:cNvPr id="1595" name="任意多边形 403"/>
              <p:cNvSpPr/>
              <p:nvPr/>
            </p:nvSpPr>
            <p:spPr>
              <a:xfrm>
                <a:off x="11315" y="-16"/>
                <a:ext cx="833590" cy="633765"/>
              </a:xfrm>
              <a:custGeom>
                <a:avLst/>
                <a:gdLst/>
                <a:ahLst/>
                <a:cxnLst>
                  <a:cxn ang="0">
                    <a:pos x="1339" y="57462"/>
                  </a:cxn>
                  <a:cxn ang="0">
                    <a:pos x="615426" y="152743"/>
                  </a:cxn>
                  <a:cxn ang="0">
                    <a:pos x="801516" y="633411"/>
                  </a:cxn>
                  <a:cxn ang="0">
                    <a:pos x="461000" y="175669"/>
                  </a:cxn>
                  <a:cxn ang="0">
                    <a:pos x="1339" y="5746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96" name="任意多边形 404"/>
              <p:cNvSpPr/>
              <p:nvPr/>
            </p:nvSpPr>
            <p:spPr>
              <a:xfrm>
                <a:off x="-455" y="36017"/>
                <a:ext cx="803000" cy="621615"/>
              </a:xfrm>
              <a:custGeom>
                <a:avLst/>
                <a:gdLst/>
                <a:ahLst/>
                <a:cxnLst>
                  <a:cxn ang="0">
                    <a:pos x="1358" y="25406"/>
                  </a:cxn>
                  <a:cxn ang="0">
                    <a:pos x="571600" y="140056"/>
                  </a:cxn>
                  <a:cxn ang="0">
                    <a:pos x="771556" y="621585"/>
                  </a:cxn>
                  <a:cxn ang="0">
                    <a:pos x="423485" y="162986"/>
                  </a:cxn>
                  <a:cxn ang="0">
                    <a:pos x="1358" y="2540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97" name="Group 573"/>
            <p:cNvGrpSpPr/>
            <p:nvPr/>
          </p:nvGrpSpPr>
          <p:grpSpPr>
            <a:xfrm rot="-1611937" flipH="1">
              <a:off x="11498593" y="2113103"/>
              <a:ext cx="270094" cy="405363"/>
              <a:chOff x="0" y="0"/>
              <a:chExt cx="835303" cy="664008"/>
            </a:xfrm>
          </p:grpSpPr>
          <p:sp>
            <p:nvSpPr>
              <p:cNvPr id="1598" name="任意多边形 401"/>
              <p:cNvSpPr/>
              <p:nvPr/>
            </p:nvSpPr>
            <p:spPr>
              <a:xfrm>
                <a:off x="4781" y="-2565"/>
                <a:ext cx="829838" cy="642231"/>
              </a:xfrm>
              <a:custGeom>
                <a:avLst/>
                <a:gdLst/>
                <a:ahLst/>
                <a:cxnLst>
                  <a:cxn ang="0">
                    <a:pos x="1333" y="58230"/>
                  </a:cxn>
                  <a:cxn ang="0">
                    <a:pos x="612656" y="154784"/>
                  </a:cxn>
                  <a:cxn ang="0">
                    <a:pos x="797909" y="641872"/>
                  </a:cxn>
                  <a:cxn ang="0">
                    <a:pos x="458925" y="178015"/>
                  </a:cxn>
                  <a:cxn ang="0">
                    <a:pos x="1333" y="5823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99" name="任意多边形 402"/>
              <p:cNvSpPr/>
              <p:nvPr/>
            </p:nvSpPr>
            <p:spPr>
              <a:xfrm>
                <a:off x="3597" y="33639"/>
                <a:ext cx="795464" cy="629229"/>
              </a:xfrm>
              <a:custGeom>
                <a:avLst/>
                <a:gdLst/>
                <a:ahLst/>
                <a:cxnLst>
                  <a:cxn ang="0">
                    <a:pos x="1345" y="25717"/>
                  </a:cxn>
                  <a:cxn ang="0">
                    <a:pos x="566236" y="141772"/>
                  </a:cxn>
                  <a:cxn ang="0">
                    <a:pos x="764315" y="629199"/>
                  </a:cxn>
                  <a:cxn ang="0">
                    <a:pos x="419511" y="164982"/>
                  </a:cxn>
                  <a:cxn ang="0">
                    <a:pos x="1345" y="2571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600" name="Group 576"/>
            <p:cNvGrpSpPr/>
            <p:nvPr/>
          </p:nvGrpSpPr>
          <p:grpSpPr>
            <a:xfrm rot="-1611937" flipH="1">
              <a:off x="12029530" y="1974098"/>
              <a:ext cx="350969" cy="517142"/>
              <a:chOff x="0" y="0"/>
              <a:chExt cx="845254" cy="659673"/>
            </a:xfrm>
          </p:grpSpPr>
          <p:sp>
            <p:nvSpPr>
              <p:cNvPr id="1601" name="任意多边形 399"/>
              <p:cNvSpPr/>
              <p:nvPr/>
            </p:nvSpPr>
            <p:spPr>
              <a:xfrm>
                <a:off x="10995" y="73"/>
                <a:ext cx="833589" cy="633766"/>
              </a:xfrm>
              <a:custGeom>
                <a:avLst/>
                <a:gdLst/>
                <a:ahLst/>
                <a:cxnLst>
                  <a:cxn ang="0">
                    <a:pos x="1339" y="57462"/>
                  </a:cxn>
                  <a:cxn ang="0">
                    <a:pos x="615425" y="152743"/>
                  </a:cxn>
                  <a:cxn ang="0">
                    <a:pos x="801515" y="633412"/>
                  </a:cxn>
                  <a:cxn ang="0">
                    <a:pos x="461000" y="175669"/>
                  </a:cxn>
                  <a:cxn ang="0">
                    <a:pos x="1339" y="5746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02" name="任意多边形 400"/>
              <p:cNvSpPr/>
              <p:nvPr/>
            </p:nvSpPr>
            <p:spPr>
              <a:xfrm>
                <a:off x="-775" y="36106"/>
                <a:ext cx="802998" cy="621616"/>
              </a:xfrm>
              <a:custGeom>
                <a:avLst/>
                <a:gdLst/>
                <a:ahLst/>
                <a:cxnLst>
                  <a:cxn ang="0">
                    <a:pos x="1358" y="25406"/>
                  </a:cxn>
                  <a:cxn ang="0">
                    <a:pos x="571599" y="140056"/>
                  </a:cxn>
                  <a:cxn ang="0">
                    <a:pos x="771554" y="621586"/>
                  </a:cxn>
                  <a:cxn ang="0">
                    <a:pos x="423484" y="162986"/>
                  </a:cxn>
                  <a:cxn ang="0">
                    <a:pos x="1358" y="2540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603" name="Group 579"/>
            <p:cNvGrpSpPr/>
            <p:nvPr/>
          </p:nvGrpSpPr>
          <p:grpSpPr>
            <a:xfrm rot="2555186">
              <a:off x="11190583" y="1743682"/>
              <a:ext cx="451354" cy="670522"/>
              <a:chOff x="0" y="0"/>
              <a:chExt cx="841510" cy="662148"/>
            </a:xfrm>
          </p:grpSpPr>
          <p:sp>
            <p:nvSpPr>
              <p:cNvPr id="1604" name="任意多边形 397"/>
              <p:cNvSpPr/>
              <p:nvPr/>
            </p:nvSpPr>
            <p:spPr>
              <a:xfrm>
                <a:off x="10306" y="1172"/>
                <a:ext cx="828853" cy="637971"/>
              </a:xfrm>
              <a:custGeom>
                <a:avLst/>
                <a:gdLst/>
                <a:ahLst/>
                <a:cxnLst>
                  <a:cxn ang="0">
                    <a:pos x="1332" y="57844"/>
                  </a:cxn>
                  <a:cxn ang="0">
                    <a:pos x="611929" y="153757"/>
                  </a:cxn>
                  <a:cxn ang="0">
                    <a:pos x="796962" y="637615"/>
                  </a:cxn>
                  <a:cxn ang="0">
                    <a:pos x="458380" y="176835"/>
                  </a:cxn>
                  <a:cxn ang="0">
                    <a:pos x="1332" y="5784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05" name="任意多边形 398"/>
              <p:cNvSpPr/>
              <p:nvPr/>
            </p:nvSpPr>
            <p:spPr>
              <a:xfrm>
                <a:off x="-2457" y="37889"/>
                <a:ext cx="799251" cy="625431"/>
              </a:xfrm>
              <a:custGeom>
                <a:avLst/>
                <a:gdLst/>
                <a:ahLst/>
                <a:cxnLst>
                  <a:cxn ang="0">
                    <a:pos x="1352" y="25562"/>
                  </a:cxn>
                  <a:cxn ang="0">
                    <a:pos x="568932" y="140916"/>
                  </a:cxn>
                  <a:cxn ang="0">
                    <a:pos x="767953" y="625401"/>
                  </a:cxn>
                  <a:cxn ang="0">
                    <a:pos x="421508" y="163986"/>
                  </a:cxn>
                  <a:cxn ang="0">
                    <a:pos x="1352" y="2556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606" name="Group 582"/>
            <p:cNvGrpSpPr/>
            <p:nvPr/>
          </p:nvGrpSpPr>
          <p:grpSpPr>
            <a:xfrm rot="2555186">
              <a:off x="11757308" y="1798614"/>
              <a:ext cx="454040" cy="606490"/>
              <a:chOff x="0" y="0"/>
              <a:chExt cx="846517" cy="662320"/>
            </a:xfrm>
          </p:grpSpPr>
          <p:sp>
            <p:nvSpPr>
              <p:cNvPr id="1607" name="任意多边形 395"/>
              <p:cNvSpPr/>
              <p:nvPr/>
            </p:nvSpPr>
            <p:spPr>
              <a:xfrm>
                <a:off x="13403" y="-35"/>
                <a:ext cx="828851" cy="637907"/>
              </a:xfrm>
              <a:custGeom>
                <a:avLst/>
                <a:gdLst/>
                <a:ahLst/>
                <a:cxnLst>
                  <a:cxn ang="0">
                    <a:pos x="1332" y="57838"/>
                  </a:cxn>
                  <a:cxn ang="0">
                    <a:pos x="611927" y="153741"/>
                  </a:cxn>
                  <a:cxn ang="0">
                    <a:pos x="796960" y="637551"/>
                  </a:cxn>
                  <a:cxn ang="0">
                    <a:pos x="458379" y="176817"/>
                  </a:cxn>
                  <a:cxn ang="0">
                    <a:pos x="1332" y="5783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08" name="任意多边形 396"/>
              <p:cNvSpPr/>
              <p:nvPr/>
            </p:nvSpPr>
            <p:spPr>
              <a:xfrm>
                <a:off x="-4368" y="36511"/>
                <a:ext cx="799249" cy="625773"/>
              </a:xfrm>
              <a:custGeom>
                <a:avLst/>
                <a:gdLst/>
                <a:ahLst/>
                <a:cxnLst>
                  <a:cxn ang="0">
                    <a:pos x="1352" y="25576"/>
                  </a:cxn>
                  <a:cxn ang="0">
                    <a:pos x="568930" y="140993"/>
                  </a:cxn>
                  <a:cxn ang="0">
                    <a:pos x="767951" y="625743"/>
                  </a:cxn>
                  <a:cxn ang="0">
                    <a:pos x="421507" y="164076"/>
                  </a:cxn>
                  <a:cxn ang="0">
                    <a:pos x="1352" y="2557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609" name="Group 585"/>
            <p:cNvGrpSpPr/>
            <p:nvPr/>
          </p:nvGrpSpPr>
          <p:grpSpPr>
            <a:xfrm rot="-1611937" flipH="1">
              <a:off x="11763711" y="2113102"/>
              <a:ext cx="270093" cy="405362"/>
              <a:chOff x="0" y="0"/>
              <a:chExt cx="835300" cy="664006"/>
            </a:xfrm>
          </p:grpSpPr>
          <p:sp>
            <p:nvSpPr>
              <p:cNvPr id="1610" name="任意多边形 393"/>
              <p:cNvSpPr/>
              <p:nvPr/>
            </p:nvSpPr>
            <p:spPr>
              <a:xfrm>
                <a:off x="4692" y="-2539"/>
                <a:ext cx="829835" cy="642231"/>
              </a:xfrm>
              <a:custGeom>
                <a:avLst/>
                <a:gdLst/>
                <a:ahLst/>
                <a:cxnLst>
                  <a:cxn ang="0">
                    <a:pos x="1333" y="58230"/>
                  </a:cxn>
                  <a:cxn ang="0">
                    <a:pos x="612654" y="154784"/>
                  </a:cxn>
                  <a:cxn ang="0">
                    <a:pos x="797906" y="641872"/>
                  </a:cxn>
                  <a:cxn ang="0">
                    <a:pos x="458924" y="178015"/>
                  </a:cxn>
                  <a:cxn ang="0">
                    <a:pos x="1333" y="5823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11" name="任意多边形 394"/>
              <p:cNvSpPr/>
              <p:nvPr/>
            </p:nvSpPr>
            <p:spPr>
              <a:xfrm>
                <a:off x="3505" y="33666"/>
                <a:ext cx="795464" cy="629229"/>
              </a:xfrm>
              <a:custGeom>
                <a:avLst/>
                <a:gdLst/>
                <a:ahLst/>
                <a:cxnLst>
                  <a:cxn ang="0">
                    <a:pos x="1345" y="25717"/>
                  </a:cxn>
                  <a:cxn ang="0">
                    <a:pos x="566236" y="141772"/>
                  </a:cxn>
                  <a:cxn ang="0">
                    <a:pos x="764315" y="629199"/>
                  </a:cxn>
                  <a:cxn ang="0">
                    <a:pos x="419511" y="164982"/>
                  </a:cxn>
                  <a:cxn ang="0">
                    <a:pos x="1345" y="2571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612" name="Group 588"/>
            <p:cNvGrpSpPr/>
            <p:nvPr/>
          </p:nvGrpSpPr>
          <p:grpSpPr>
            <a:xfrm rot="2555186">
              <a:off x="11474752" y="1743683"/>
              <a:ext cx="452941" cy="670522"/>
              <a:chOff x="0" y="0"/>
              <a:chExt cx="844469" cy="662148"/>
            </a:xfrm>
          </p:grpSpPr>
          <p:sp>
            <p:nvSpPr>
              <p:cNvPr id="1613" name="任意多边形 391"/>
              <p:cNvSpPr/>
              <p:nvPr/>
            </p:nvSpPr>
            <p:spPr>
              <a:xfrm>
                <a:off x="10352" y="1148"/>
                <a:ext cx="831812" cy="637971"/>
              </a:xfrm>
              <a:custGeom>
                <a:avLst/>
                <a:gdLst/>
                <a:ahLst/>
                <a:cxnLst>
                  <a:cxn ang="0">
                    <a:pos x="1337" y="57844"/>
                  </a:cxn>
                  <a:cxn ang="0">
                    <a:pos x="614113" y="153757"/>
                  </a:cxn>
                  <a:cxn ang="0">
                    <a:pos x="799807" y="637615"/>
                  </a:cxn>
                  <a:cxn ang="0">
                    <a:pos x="460017" y="176835"/>
                  </a:cxn>
                  <a:cxn ang="0">
                    <a:pos x="1337" y="5784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14" name="任意多边形 392"/>
              <p:cNvSpPr/>
              <p:nvPr/>
            </p:nvSpPr>
            <p:spPr>
              <a:xfrm>
                <a:off x="-2411" y="37865"/>
                <a:ext cx="802212" cy="625431"/>
              </a:xfrm>
              <a:custGeom>
                <a:avLst/>
                <a:gdLst/>
                <a:ahLst/>
                <a:cxnLst>
                  <a:cxn ang="0">
                    <a:pos x="1357" y="25562"/>
                  </a:cxn>
                  <a:cxn ang="0">
                    <a:pos x="571039" y="140916"/>
                  </a:cxn>
                  <a:cxn ang="0">
                    <a:pos x="770798" y="625401"/>
                  </a:cxn>
                  <a:cxn ang="0">
                    <a:pos x="423069" y="163986"/>
                  </a:cxn>
                  <a:cxn ang="0">
                    <a:pos x="1357" y="2556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615" name="Group 591"/>
            <p:cNvGrpSpPr/>
            <p:nvPr/>
          </p:nvGrpSpPr>
          <p:grpSpPr>
            <a:xfrm>
              <a:off x="-5905" y="2312218"/>
              <a:ext cx="9357555" cy="298670"/>
              <a:chOff x="0" y="0"/>
              <a:chExt cx="9357360" cy="298704"/>
            </a:xfrm>
          </p:grpSpPr>
          <p:pic>
            <p:nvPicPr>
              <p:cNvPr id="1616" name="椭圆 249"/>
              <p:cNvPicPr/>
              <p:nvPr/>
            </p:nvPicPr>
            <p:blipFill>
              <a:blip r:embed="rId77"/>
              <a:stretch>
                <a:fillRect/>
              </a:stretch>
            </p:blipFill>
            <p:spPr>
              <a:xfrm>
                <a:off x="0" y="0"/>
                <a:ext cx="9357360" cy="2987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" name="Text Box 593"/>
              <p:cNvSpPr txBox="1">
                <a:spLocks noChangeArrowheads="1"/>
              </p:cNvSpPr>
              <p:nvPr/>
            </p:nvSpPr>
            <p:spPr bwMode="auto">
              <a:xfrm>
                <a:off x="1374500" y="46546"/>
                <a:ext cx="6607999" cy="203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618" name="Group 594"/>
            <p:cNvGrpSpPr/>
            <p:nvPr/>
          </p:nvGrpSpPr>
          <p:grpSpPr>
            <a:xfrm>
              <a:off x="3828559" y="2470696"/>
              <a:ext cx="8918634" cy="268194"/>
              <a:chOff x="0" y="0"/>
              <a:chExt cx="8918448" cy="268224"/>
            </a:xfrm>
          </p:grpSpPr>
          <p:pic>
            <p:nvPicPr>
              <p:cNvPr id="1619" name="椭圆 250"/>
              <p:cNvPicPr/>
              <p:nvPr/>
            </p:nvPicPr>
            <p:blipFill>
              <a:blip r:embed="rId78"/>
              <a:stretch>
                <a:fillRect/>
              </a:stretch>
            </p:blipFill>
            <p:spPr>
              <a:xfrm>
                <a:off x="0" y="0"/>
                <a:ext cx="8918448" cy="26822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" name="Text Box 596"/>
              <p:cNvSpPr txBox="1">
                <a:spLocks noChangeArrowheads="1"/>
              </p:cNvSpPr>
              <p:nvPr/>
            </p:nvSpPr>
            <p:spPr bwMode="auto">
              <a:xfrm>
                <a:off x="1307724" y="43625"/>
                <a:ext cx="6298397" cy="180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621" name="Group 597"/>
            <p:cNvGrpSpPr/>
            <p:nvPr/>
          </p:nvGrpSpPr>
          <p:grpSpPr>
            <a:xfrm>
              <a:off x="195267" y="2336599"/>
              <a:ext cx="1621570" cy="329147"/>
              <a:chOff x="0" y="0"/>
              <a:chExt cx="1621536" cy="329184"/>
            </a:xfrm>
          </p:grpSpPr>
          <p:pic>
            <p:nvPicPr>
              <p:cNvPr id="1622" name="椭圆 251"/>
              <p:cNvPicPr/>
              <p:nvPr/>
            </p:nvPicPr>
            <p:blipFill>
              <a:blip r:embed="rId79"/>
              <a:stretch>
                <a:fillRect/>
              </a:stretch>
            </p:blipFill>
            <p:spPr>
              <a:xfrm>
                <a:off x="0" y="0"/>
                <a:ext cx="1621536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" name="Text Box 599"/>
              <p:cNvSpPr txBox="1">
                <a:spLocks noChangeArrowheads="1"/>
              </p:cNvSpPr>
              <p:nvPr/>
            </p:nvSpPr>
            <p:spPr bwMode="auto">
              <a:xfrm>
                <a:off x="241354" y="52324"/>
                <a:ext cx="1138379" cy="225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624" name="Group 600"/>
            <p:cNvGrpSpPr/>
            <p:nvPr/>
          </p:nvGrpSpPr>
          <p:grpSpPr>
            <a:xfrm>
              <a:off x="10076686" y="1808729"/>
              <a:ext cx="495952" cy="630982"/>
              <a:chOff x="0" y="0"/>
              <a:chExt cx="768953" cy="978313"/>
            </a:xfrm>
          </p:grpSpPr>
          <p:sp>
            <p:nvSpPr>
              <p:cNvPr id="1625" name="任意多边形 380"/>
              <p:cNvSpPr/>
              <p:nvPr/>
            </p:nvSpPr>
            <p:spPr>
              <a:xfrm>
                <a:off x="382563" y="340896"/>
                <a:ext cx="81237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0993" y="398386"/>
                  </a:cxn>
                  <a:cxn ang="0">
                    <a:pos x="20248" y="637419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1626" name="组合 376"/>
              <p:cNvPicPr/>
              <p:nvPr/>
            </p:nvPicPr>
            <p:blipFill>
              <a:blip r:embed="rId80"/>
              <a:stretch>
                <a:fillRect/>
              </a:stretch>
            </p:blipFill>
            <p:spPr>
              <a:xfrm>
                <a:off x="-18279" y="119102"/>
                <a:ext cx="793950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1627" name="Group 603"/>
            <p:cNvGrpSpPr/>
            <p:nvPr/>
          </p:nvGrpSpPr>
          <p:grpSpPr>
            <a:xfrm>
              <a:off x="9183002" y="1728045"/>
              <a:ext cx="495948" cy="630712"/>
              <a:chOff x="0" y="0"/>
              <a:chExt cx="768953" cy="977895"/>
            </a:xfrm>
          </p:grpSpPr>
          <p:sp>
            <p:nvSpPr>
              <p:cNvPr id="1628" name="任意多边形 369"/>
              <p:cNvSpPr/>
              <p:nvPr/>
            </p:nvSpPr>
            <p:spPr>
              <a:xfrm>
                <a:off x="382243" y="342939"/>
                <a:ext cx="81236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0992" y="396849"/>
                  </a:cxn>
                  <a:cxn ang="0">
                    <a:pos x="20248" y="634959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1629" name="组合 365"/>
              <p:cNvPicPr/>
              <p:nvPr/>
            </p:nvPicPr>
            <p:blipFill>
              <a:blip r:embed="rId81"/>
              <a:stretch>
                <a:fillRect/>
              </a:stretch>
            </p:blipFill>
            <p:spPr>
              <a:xfrm>
                <a:off x="-12620" y="121343"/>
                <a:ext cx="793956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1630" name="Group 606"/>
            <p:cNvGrpSpPr/>
            <p:nvPr/>
          </p:nvGrpSpPr>
          <p:grpSpPr>
            <a:xfrm>
              <a:off x="7305316" y="1252109"/>
              <a:ext cx="768953" cy="978077"/>
              <a:chOff x="0" y="0"/>
              <a:chExt cx="768953" cy="978077"/>
            </a:xfrm>
          </p:grpSpPr>
          <p:sp>
            <p:nvSpPr>
              <p:cNvPr id="1631" name="任意多边形 358"/>
              <p:cNvSpPr/>
              <p:nvPr/>
            </p:nvSpPr>
            <p:spPr>
              <a:xfrm>
                <a:off x="382478" y="343148"/>
                <a:ext cx="80975" cy="63492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0731" y="396830"/>
                  </a:cxn>
                  <a:cxn ang="0">
                    <a:pos x="20183" y="634929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1632" name="组合 354"/>
              <p:cNvPicPr/>
              <p:nvPr/>
            </p:nvPicPr>
            <p:blipFill>
              <a:blip r:embed="rId82"/>
              <a:stretch>
                <a:fillRect/>
              </a:stretch>
            </p:blipFill>
            <p:spPr>
              <a:xfrm>
                <a:off x="-8060" y="127527"/>
                <a:ext cx="780304" cy="51810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1633" name="Group 609"/>
            <p:cNvGrpSpPr/>
            <p:nvPr/>
          </p:nvGrpSpPr>
          <p:grpSpPr>
            <a:xfrm rot="2555186">
              <a:off x="7205383" y="1890496"/>
              <a:ext cx="841825" cy="547144"/>
              <a:chOff x="0" y="0"/>
              <a:chExt cx="841825" cy="660908"/>
            </a:xfrm>
          </p:grpSpPr>
          <p:sp>
            <p:nvSpPr>
              <p:cNvPr id="1634" name="任意多边形 356"/>
              <p:cNvSpPr/>
              <p:nvPr/>
            </p:nvSpPr>
            <p:spPr>
              <a:xfrm>
                <a:off x="11024" y="518"/>
                <a:ext cx="830384" cy="638482"/>
              </a:xfrm>
              <a:custGeom>
                <a:avLst/>
                <a:gdLst/>
                <a:ahLst/>
                <a:cxnLst>
                  <a:cxn ang="0">
                    <a:pos x="1334" y="57890"/>
                  </a:cxn>
                  <a:cxn ang="0">
                    <a:pos x="613059" y="153880"/>
                  </a:cxn>
                  <a:cxn ang="0">
                    <a:pos x="798434" y="638125"/>
                  </a:cxn>
                  <a:cxn ang="0">
                    <a:pos x="459227" y="176976"/>
                  </a:cxn>
                  <a:cxn ang="0">
                    <a:pos x="1334" y="5789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35" name="任意多边形 357"/>
              <p:cNvSpPr/>
              <p:nvPr/>
            </p:nvSpPr>
            <p:spPr>
              <a:xfrm>
                <a:off x="-522" y="36366"/>
                <a:ext cx="798629" cy="625060"/>
              </a:xfrm>
              <a:custGeom>
                <a:avLst/>
                <a:gdLst/>
                <a:ahLst/>
                <a:cxnLst>
                  <a:cxn ang="0">
                    <a:pos x="1351" y="25546"/>
                  </a:cxn>
                  <a:cxn ang="0">
                    <a:pos x="568489" y="140832"/>
                  </a:cxn>
                  <a:cxn ang="0">
                    <a:pos x="767356" y="625030"/>
                  </a:cxn>
                  <a:cxn ang="0">
                    <a:pos x="421180" y="163889"/>
                  </a:cxn>
                  <a:cxn ang="0">
                    <a:pos x="1351" y="255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636" name="Group 612"/>
            <p:cNvGrpSpPr/>
            <p:nvPr/>
          </p:nvGrpSpPr>
          <p:grpSpPr>
            <a:xfrm>
              <a:off x="4341786" y="1582824"/>
              <a:ext cx="495951" cy="631490"/>
              <a:chOff x="0" y="0"/>
              <a:chExt cx="768953" cy="979099"/>
            </a:xfrm>
          </p:grpSpPr>
          <p:sp>
            <p:nvSpPr>
              <p:cNvPr id="1637" name="任意多边形 345"/>
              <p:cNvSpPr/>
              <p:nvPr/>
            </p:nvSpPr>
            <p:spPr>
              <a:xfrm>
                <a:off x="385049" y="341678"/>
                <a:ext cx="78775" cy="6374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8538" y="398386"/>
                  </a:cxn>
                  <a:cxn ang="0">
                    <a:pos x="19634" y="637418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1638" name="组合 341"/>
              <p:cNvPicPr/>
              <p:nvPr/>
            </p:nvPicPr>
            <p:blipFill>
              <a:blip r:embed="rId83"/>
              <a:stretch>
                <a:fillRect/>
              </a:stretch>
            </p:blipFill>
            <p:spPr>
              <a:xfrm>
                <a:off x="-11238" y="119688"/>
                <a:ext cx="793952" cy="53868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1639" name="Group 615"/>
            <p:cNvGrpSpPr/>
            <p:nvPr/>
          </p:nvGrpSpPr>
          <p:grpSpPr>
            <a:xfrm rot="2555186">
              <a:off x="4338677" y="1998850"/>
              <a:ext cx="365739" cy="552566"/>
              <a:chOff x="0" y="0"/>
              <a:chExt cx="838154" cy="660793"/>
            </a:xfrm>
          </p:grpSpPr>
          <p:sp>
            <p:nvSpPr>
              <p:cNvPr id="1640" name="任意多边形 343"/>
              <p:cNvSpPr/>
              <p:nvPr/>
            </p:nvSpPr>
            <p:spPr>
              <a:xfrm>
                <a:off x="8053" y="-570"/>
                <a:ext cx="825951" cy="637802"/>
              </a:xfrm>
              <a:custGeom>
                <a:avLst/>
                <a:gdLst/>
                <a:ahLst/>
                <a:cxnLst>
                  <a:cxn ang="0">
                    <a:pos x="1327" y="57828"/>
                  </a:cxn>
                  <a:cxn ang="0">
                    <a:pos x="609786" y="153716"/>
                  </a:cxn>
                  <a:cxn ang="0">
                    <a:pos x="794171" y="637446"/>
                  </a:cxn>
                  <a:cxn ang="0">
                    <a:pos x="456776" y="176788"/>
                  </a:cxn>
                  <a:cxn ang="0">
                    <a:pos x="1327" y="5782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" name="任意多边形 344"/>
              <p:cNvSpPr/>
              <p:nvPr/>
            </p:nvSpPr>
            <p:spPr>
              <a:xfrm>
                <a:off x="-4251" y="35711"/>
                <a:ext cx="796843" cy="624515"/>
              </a:xfrm>
              <a:custGeom>
                <a:avLst/>
                <a:gdLst/>
                <a:ahLst/>
                <a:cxnLst>
                  <a:cxn ang="0">
                    <a:pos x="1348" y="25524"/>
                  </a:cxn>
                  <a:cxn ang="0">
                    <a:pos x="567217" y="140709"/>
                  </a:cxn>
                  <a:cxn ang="0">
                    <a:pos x="765640" y="624485"/>
                  </a:cxn>
                  <a:cxn ang="0">
                    <a:pos x="420238" y="163746"/>
                  </a:cxn>
                  <a:cxn ang="0">
                    <a:pos x="1348" y="2552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642" name="Group 618"/>
            <p:cNvGrpSpPr/>
            <p:nvPr/>
          </p:nvGrpSpPr>
          <p:grpSpPr>
            <a:xfrm>
              <a:off x="3387045" y="1648977"/>
              <a:ext cx="495951" cy="632001"/>
              <a:chOff x="0" y="0"/>
              <a:chExt cx="768953" cy="979893"/>
            </a:xfrm>
          </p:grpSpPr>
          <p:sp>
            <p:nvSpPr>
              <p:cNvPr id="1643" name="任意多边形 332"/>
              <p:cNvSpPr/>
              <p:nvPr/>
            </p:nvSpPr>
            <p:spPr>
              <a:xfrm>
                <a:off x="385847" y="342477"/>
                <a:ext cx="78775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8538" y="398386"/>
                  </a:cxn>
                  <a:cxn ang="0">
                    <a:pos x="19634" y="637419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1644" name="组合 328"/>
              <p:cNvPicPr/>
              <p:nvPr/>
            </p:nvPicPr>
            <p:blipFill>
              <a:blip r:embed="rId84"/>
              <a:stretch>
                <a:fillRect/>
              </a:stretch>
            </p:blipFill>
            <p:spPr>
              <a:xfrm>
                <a:off x="-14883" y="121077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1645" name="Group 621"/>
            <p:cNvGrpSpPr/>
            <p:nvPr/>
          </p:nvGrpSpPr>
          <p:grpSpPr>
            <a:xfrm rot="2555186">
              <a:off x="3429742" y="2103544"/>
              <a:ext cx="252503" cy="379778"/>
              <a:chOff x="0" y="0"/>
              <a:chExt cx="842907" cy="661560"/>
            </a:xfrm>
          </p:grpSpPr>
          <p:sp>
            <p:nvSpPr>
              <p:cNvPr id="1646" name="任意多边形 330"/>
              <p:cNvSpPr/>
              <p:nvPr/>
            </p:nvSpPr>
            <p:spPr>
              <a:xfrm>
                <a:off x="4435" y="-689"/>
                <a:ext cx="832130" cy="638727"/>
              </a:xfrm>
              <a:custGeom>
                <a:avLst/>
                <a:gdLst/>
                <a:ahLst/>
                <a:cxnLst>
                  <a:cxn ang="0">
                    <a:pos x="1337" y="57912"/>
                  </a:cxn>
                  <a:cxn ang="0">
                    <a:pos x="614348" y="153939"/>
                  </a:cxn>
                  <a:cxn ang="0">
                    <a:pos x="800113" y="638370"/>
                  </a:cxn>
                  <a:cxn ang="0">
                    <a:pos x="460193" y="177044"/>
                  </a:cxn>
                  <a:cxn ang="0">
                    <a:pos x="1337" y="5791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7" name="任意多边形 331"/>
              <p:cNvSpPr/>
              <p:nvPr/>
            </p:nvSpPr>
            <p:spPr>
              <a:xfrm>
                <a:off x="-6450" y="35966"/>
                <a:ext cx="800329" cy="624903"/>
              </a:xfrm>
              <a:custGeom>
                <a:avLst/>
                <a:gdLst/>
                <a:ahLst/>
                <a:cxnLst>
                  <a:cxn ang="0">
                    <a:pos x="1353" y="25540"/>
                  </a:cxn>
                  <a:cxn ang="0">
                    <a:pos x="569699" y="140797"/>
                  </a:cxn>
                  <a:cxn ang="0">
                    <a:pos x="768989" y="624873"/>
                  </a:cxn>
                  <a:cxn ang="0">
                    <a:pos x="422076" y="163848"/>
                  </a:cxn>
                  <a:cxn ang="0">
                    <a:pos x="1353" y="2554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648" name="Group 624"/>
            <p:cNvGrpSpPr/>
            <p:nvPr/>
          </p:nvGrpSpPr>
          <p:grpSpPr>
            <a:xfrm>
              <a:off x="347670" y="2031766"/>
              <a:ext cx="841393" cy="546038"/>
              <a:chOff x="0" y="0"/>
              <a:chExt cx="841393" cy="659573"/>
            </a:xfrm>
          </p:grpSpPr>
          <p:sp>
            <p:nvSpPr>
              <p:cNvPr id="1649" name="任意多边形 328"/>
              <p:cNvSpPr/>
              <p:nvPr/>
            </p:nvSpPr>
            <p:spPr>
              <a:xfrm>
                <a:off x="11158" y="6"/>
                <a:ext cx="830383" cy="636565"/>
              </a:xfrm>
              <a:custGeom>
                <a:avLst/>
                <a:gdLst/>
                <a:ahLst/>
                <a:cxnLst>
                  <a:cxn ang="0">
                    <a:pos x="1334" y="57716"/>
                  </a:cxn>
                  <a:cxn ang="0">
                    <a:pos x="613058" y="153418"/>
                  </a:cxn>
                  <a:cxn ang="0">
                    <a:pos x="798433" y="636209"/>
                  </a:cxn>
                  <a:cxn ang="0">
                    <a:pos x="459227" y="176445"/>
                  </a:cxn>
                  <a:cxn ang="0">
                    <a:pos x="1334" y="5771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50" name="任意多边形 329"/>
              <p:cNvSpPr/>
              <p:nvPr/>
            </p:nvSpPr>
            <p:spPr>
              <a:xfrm>
                <a:off x="44" y="36435"/>
                <a:ext cx="798628" cy="623144"/>
              </a:xfrm>
              <a:custGeom>
                <a:avLst/>
                <a:gdLst/>
                <a:ahLst/>
                <a:cxnLst>
                  <a:cxn ang="0">
                    <a:pos x="1351" y="25468"/>
                  </a:cxn>
                  <a:cxn ang="0">
                    <a:pos x="568488" y="140400"/>
                  </a:cxn>
                  <a:cxn ang="0">
                    <a:pos x="767355" y="623114"/>
                  </a:cxn>
                  <a:cxn ang="0">
                    <a:pos x="421179" y="163387"/>
                  </a:cxn>
                  <a:cxn ang="0">
                    <a:pos x="1351" y="2546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651" name="Group 627"/>
            <p:cNvGrpSpPr/>
            <p:nvPr/>
          </p:nvGrpSpPr>
          <p:grpSpPr>
            <a:xfrm>
              <a:off x="315388" y="1802528"/>
              <a:ext cx="495951" cy="630832"/>
              <a:chOff x="0" y="0"/>
              <a:chExt cx="768953" cy="978081"/>
            </a:xfrm>
          </p:grpSpPr>
          <p:sp>
            <p:nvSpPr>
              <p:cNvPr id="1652" name="任意多边形 317"/>
              <p:cNvSpPr/>
              <p:nvPr/>
            </p:nvSpPr>
            <p:spPr>
              <a:xfrm>
                <a:off x="384913" y="343125"/>
                <a:ext cx="78775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8538" y="396849"/>
                  </a:cxn>
                  <a:cxn ang="0">
                    <a:pos x="19634" y="634959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1653" name="组合 313"/>
              <p:cNvPicPr/>
              <p:nvPr/>
            </p:nvPicPr>
            <p:blipFill>
              <a:blip r:embed="rId60"/>
              <a:stretch>
                <a:fillRect/>
              </a:stretch>
            </p:blipFill>
            <p:spPr>
              <a:xfrm>
                <a:off x="-16110" y="119265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1654" name="Group 630"/>
            <p:cNvGrpSpPr/>
            <p:nvPr/>
          </p:nvGrpSpPr>
          <p:grpSpPr>
            <a:xfrm>
              <a:off x="347672" y="2322250"/>
              <a:ext cx="366721" cy="282543"/>
              <a:chOff x="0" y="0"/>
              <a:chExt cx="840406" cy="663137"/>
            </a:xfrm>
          </p:grpSpPr>
          <p:sp>
            <p:nvSpPr>
              <p:cNvPr id="1655" name="任意多边形 315"/>
              <p:cNvSpPr/>
              <p:nvPr/>
            </p:nvSpPr>
            <p:spPr>
              <a:xfrm>
                <a:off x="11011" y="0"/>
                <a:ext cx="829592" cy="640784"/>
              </a:xfrm>
              <a:custGeom>
                <a:avLst/>
                <a:gdLst/>
                <a:ahLst/>
                <a:cxnLst>
                  <a:cxn ang="0">
                    <a:pos x="1333" y="58099"/>
                  </a:cxn>
                  <a:cxn ang="0">
                    <a:pos x="612474" y="154435"/>
                  </a:cxn>
                  <a:cxn ang="0">
                    <a:pos x="797672" y="640426"/>
                  </a:cxn>
                  <a:cxn ang="0">
                    <a:pos x="458789" y="177614"/>
                  </a:cxn>
                  <a:cxn ang="0">
                    <a:pos x="1333" y="5809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56" name="任意多边形 316"/>
              <p:cNvSpPr/>
              <p:nvPr/>
            </p:nvSpPr>
            <p:spPr>
              <a:xfrm>
                <a:off x="96" y="37255"/>
                <a:ext cx="796844" cy="625882"/>
              </a:xfrm>
              <a:custGeom>
                <a:avLst/>
                <a:gdLst/>
                <a:ahLst/>
                <a:cxnLst>
                  <a:cxn ang="0">
                    <a:pos x="1348" y="25580"/>
                  </a:cxn>
                  <a:cxn ang="0">
                    <a:pos x="567218" y="141017"/>
                  </a:cxn>
                  <a:cxn ang="0">
                    <a:pos x="765641" y="625852"/>
                  </a:cxn>
                  <a:cxn ang="0">
                    <a:pos x="420238" y="164105"/>
                  </a:cxn>
                  <a:cxn ang="0">
                    <a:pos x="1348" y="2558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657" name="Group 633"/>
            <p:cNvGrpSpPr/>
            <p:nvPr/>
          </p:nvGrpSpPr>
          <p:grpSpPr>
            <a:xfrm rot="2555186">
              <a:off x="9218806" y="2185740"/>
              <a:ext cx="338145" cy="349211"/>
              <a:chOff x="0" y="0"/>
              <a:chExt cx="831160" cy="636139"/>
            </a:xfrm>
          </p:grpSpPr>
          <p:sp>
            <p:nvSpPr>
              <p:cNvPr id="1658" name="任意多边形 313"/>
              <p:cNvSpPr/>
              <p:nvPr/>
            </p:nvSpPr>
            <p:spPr>
              <a:xfrm>
                <a:off x="-808" y="515"/>
                <a:ext cx="831263" cy="636139"/>
              </a:xfrm>
              <a:custGeom>
                <a:avLst/>
                <a:gdLst/>
                <a:ahLst/>
                <a:cxnLst>
                  <a:cxn ang="0">
                    <a:pos x="1336" y="57678"/>
                  </a:cxn>
                  <a:cxn ang="0">
                    <a:pos x="613708" y="153315"/>
                  </a:cxn>
                  <a:cxn ang="0">
                    <a:pos x="799279" y="635784"/>
                  </a:cxn>
                  <a:cxn ang="0">
                    <a:pos x="459713" y="176327"/>
                  </a:cxn>
                  <a:cxn ang="0">
                    <a:pos x="1336" y="5767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59" name="任意多边形 314"/>
              <p:cNvSpPr/>
              <p:nvPr/>
            </p:nvSpPr>
            <p:spPr>
              <a:xfrm>
                <a:off x="17444" y="8428"/>
                <a:ext cx="800042" cy="624573"/>
              </a:xfrm>
              <a:custGeom>
                <a:avLst/>
                <a:gdLst/>
                <a:ahLst/>
                <a:cxnLst>
                  <a:cxn ang="0">
                    <a:pos x="1353" y="25527"/>
                  </a:cxn>
                  <a:cxn ang="0">
                    <a:pos x="569495" y="140722"/>
                  </a:cxn>
                  <a:cxn ang="0">
                    <a:pos x="768713" y="624543"/>
                  </a:cxn>
                  <a:cxn ang="0">
                    <a:pos x="421925" y="163761"/>
                  </a:cxn>
                  <a:cxn ang="0">
                    <a:pos x="1353" y="2552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660" name="Group 636"/>
            <p:cNvGrpSpPr/>
            <p:nvPr/>
          </p:nvGrpSpPr>
          <p:grpSpPr>
            <a:xfrm>
              <a:off x="2121643" y="2342695"/>
              <a:ext cx="8918634" cy="268194"/>
              <a:chOff x="0" y="0"/>
              <a:chExt cx="8918448" cy="268224"/>
            </a:xfrm>
          </p:grpSpPr>
          <p:pic>
            <p:nvPicPr>
              <p:cNvPr id="1661" name="椭圆 264"/>
              <p:cNvPicPr/>
              <p:nvPr/>
            </p:nvPicPr>
            <p:blipFill>
              <a:blip r:embed="rId78"/>
              <a:stretch>
                <a:fillRect/>
              </a:stretch>
            </p:blipFill>
            <p:spPr>
              <a:xfrm>
                <a:off x="0" y="0"/>
                <a:ext cx="8918448" cy="26822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0" name="Text Box 638"/>
              <p:cNvSpPr txBox="1">
                <a:spLocks noChangeArrowheads="1"/>
              </p:cNvSpPr>
              <p:nvPr/>
            </p:nvSpPr>
            <p:spPr bwMode="auto">
              <a:xfrm>
                <a:off x="1312593" y="43053"/>
                <a:ext cx="6296810" cy="180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663" name="Group 639"/>
            <p:cNvGrpSpPr/>
            <p:nvPr/>
          </p:nvGrpSpPr>
          <p:grpSpPr>
            <a:xfrm>
              <a:off x="798784" y="2281741"/>
              <a:ext cx="1621570" cy="329147"/>
              <a:chOff x="0" y="0"/>
              <a:chExt cx="1621536" cy="329184"/>
            </a:xfrm>
          </p:grpSpPr>
          <p:pic>
            <p:nvPicPr>
              <p:cNvPr id="1664" name="椭圆 265"/>
              <p:cNvPicPr/>
              <p:nvPr/>
            </p:nvPicPr>
            <p:blipFill>
              <a:blip r:embed="rId79"/>
              <a:stretch>
                <a:fillRect/>
              </a:stretch>
            </p:blipFill>
            <p:spPr>
              <a:xfrm>
                <a:off x="0" y="0"/>
                <a:ext cx="1621536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2" name="Text Box 641"/>
              <p:cNvSpPr txBox="1">
                <a:spLocks noChangeArrowheads="1"/>
              </p:cNvSpPr>
              <p:nvPr/>
            </p:nvSpPr>
            <p:spPr bwMode="auto">
              <a:xfrm>
                <a:off x="242762" y="51626"/>
                <a:ext cx="1136792" cy="225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666" name="Group 642"/>
            <p:cNvGrpSpPr/>
            <p:nvPr/>
          </p:nvGrpSpPr>
          <p:grpSpPr>
            <a:xfrm>
              <a:off x="158690" y="2281741"/>
              <a:ext cx="1621570" cy="329147"/>
              <a:chOff x="0" y="0"/>
              <a:chExt cx="1621536" cy="329184"/>
            </a:xfrm>
          </p:grpSpPr>
          <p:pic>
            <p:nvPicPr>
              <p:cNvPr id="1667" name="椭圆 266"/>
              <p:cNvPicPr/>
              <p:nvPr/>
            </p:nvPicPr>
            <p:blipFill>
              <a:blip r:embed="rId79"/>
              <a:stretch>
                <a:fillRect/>
              </a:stretch>
            </p:blipFill>
            <p:spPr>
              <a:xfrm>
                <a:off x="0" y="0"/>
                <a:ext cx="1621536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3" name="Text Box 644"/>
              <p:cNvSpPr txBox="1">
                <a:spLocks noChangeArrowheads="1"/>
              </p:cNvSpPr>
              <p:nvPr/>
            </p:nvSpPr>
            <p:spPr bwMode="auto">
              <a:xfrm>
                <a:off x="239826" y="51626"/>
                <a:ext cx="1136792" cy="225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669" name="Group 645"/>
            <p:cNvGrpSpPr/>
            <p:nvPr/>
          </p:nvGrpSpPr>
          <p:grpSpPr>
            <a:xfrm>
              <a:off x="3115312" y="2281741"/>
              <a:ext cx="1621570" cy="329147"/>
              <a:chOff x="0" y="0"/>
              <a:chExt cx="1621536" cy="329184"/>
            </a:xfrm>
          </p:grpSpPr>
          <p:pic>
            <p:nvPicPr>
              <p:cNvPr id="1670" name="椭圆 267"/>
              <p:cNvPicPr/>
              <p:nvPr/>
            </p:nvPicPr>
            <p:blipFill>
              <a:blip r:embed="rId79"/>
              <a:stretch>
                <a:fillRect/>
              </a:stretch>
            </p:blipFill>
            <p:spPr>
              <a:xfrm>
                <a:off x="0" y="0"/>
                <a:ext cx="1621536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4" name="Text Box 647"/>
              <p:cNvSpPr txBox="1">
                <a:spLocks noChangeArrowheads="1"/>
              </p:cNvSpPr>
              <p:nvPr/>
            </p:nvSpPr>
            <p:spPr bwMode="auto">
              <a:xfrm>
                <a:off x="244321" y="51626"/>
                <a:ext cx="1136792" cy="225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672" name="Group 648"/>
            <p:cNvGrpSpPr/>
            <p:nvPr/>
          </p:nvGrpSpPr>
          <p:grpSpPr>
            <a:xfrm>
              <a:off x="1664434" y="2312218"/>
              <a:ext cx="1621570" cy="329147"/>
              <a:chOff x="0" y="0"/>
              <a:chExt cx="1621536" cy="329184"/>
            </a:xfrm>
          </p:grpSpPr>
          <p:pic>
            <p:nvPicPr>
              <p:cNvPr id="1673" name="椭圆 268"/>
              <p:cNvPicPr/>
              <p:nvPr/>
            </p:nvPicPr>
            <p:blipFill>
              <a:blip r:embed="rId79"/>
              <a:stretch>
                <a:fillRect/>
              </a:stretch>
            </p:blipFill>
            <p:spPr>
              <a:xfrm>
                <a:off x="0" y="0"/>
                <a:ext cx="1621536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5" name="Text Box 650"/>
              <p:cNvSpPr txBox="1">
                <a:spLocks noChangeArrowheads="1"/>
              </p:cNvSpPr>
              <p:nvPr/>
            </p:nvSpPr>
            <p:spPr bwMode="auto">
              <a:xfrm>
                <a:off x="242426" y="52896"/>
                <a:ext cx="1138379" cy="2238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675" name="Group 651"/>
            <p:cNvGrpSpPr/>
            <p:nvPr/>
          </p:nvGrpSpPr>
          <p:grpSpPr>
            <a:xfrm>
              <a:off x="11160359" y="1734941"/>
              <a:ext cx="809642" cy="744454"/>
              <a:chOff x="0" y="0"/>
              <a:chExt cx="1217921" cy="1119861"/>
            </a:xfrm>
          </p:grpSpPr>
          <p:sp>
            <p:nvSpPr>
              <p:cNvPr id="1676" name="任意多边形 308"/>
              <p:cNvSpPr/>
              <p:nvPr/>
            </p:nvSpPr>
            <p:spPr>
              <a:xfrm rot="2555186">
                <a:off x="109569" y="0"/>
                <a:ext cx="1108208" cy="1119861"/>
              </a:xfrm>
              <a:custGeom>
                <a:avLst/>
                <a:gdLst/>
                <a:ahLst/>
                <a:cxnLst>
                  <a:cxn ang="0">
                    <a:pos x="107292" y="1113237"/>
                  </a:cxn>
                  <a:cxn ang="0">
                    <a:pos x="758061" y="23195"/>
                  </a:cxn>
                  <a:cxn ang="0">
                    <a:pos x="1088654" y="475196"/>
                  </a:cxn>
                  <a:cxn ang="0">
                    <a:pos x="726569" y="587451"/>
                  </a:cxn>
                  <a:cxn ang="0">
                    <a:pos x="107292" y="1113237"/>
                  </a:cxn>
                </a:cxnLst>
                <a:rect l="0" t="0" r="0" b="0"/>
                <a:pathLst>
                  <a:path w="1427272" h="1414622">
                    <a:moveTo>
                      <a:pt x="138183" y="1406254"/>
                    </a:moveTo>
                    <a:cubicBezTo>
                      <a:pt x="-314857" y="381511"/>
                      <a:pt x="446465" y="-132351"/>
                      <a:pt x="976314" y="29300"/>
                    </a:cubicBezTo>
                    <a:cubicBezTo>
                      <a:pt x="1182685" y="53229"/>
                      <a:pt x="1522574" y="525993"/>
                      <a:pt x="1402088" y="600273"/>
                    </a:cubicBezTo>
                    <a:cubicBezTo>
                      <a:pt x="1376475" y="604115"/>
                      <a:pt x="1146407" y="607745"/>
                      <a:pt x="935756" y="742075"/>
                    </a:cubicBezTo>
                    <a:cubicBezTo>
                      <a:pt x="725105" y="876405"/>
                      <a:pt x="707999" y="1493251"/>
                      <a:pt x="138183" y="140625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677" name="Group 653"/>
              <p:cNvGrpSpPr/>
              <p:nvPr/>
            </p:nvGrpSpPr>
            <p:grpSpPr>
              <a:xfrm>
                <a:off x="0" y="128939"/>
                <a:ext cx="1182099" cy="809452"/>
                <a:chOff x="0" y="0"/>
                <a:chExt cx="1182099" cy="809452"/>
              </a:xfrm>
            </p:grpSpPr>
            <p:sp>
              <p:nvSpPr>
                <p:cNvPr id="1678" name="任意多边形 310"/>
                <p:cNvSpPr/>
                <p:nvPr/>
              </p:nvSpPr>
              <p:spPr>
                <a:xfrm>
                  <a:off x="-296" y="257878"/>
                  <a:ext cx="1182246" cy="551574"/>
                </a:xfrm>
                <a:custGeom>
                  <a:avLst/>
                  <a:gdLst/>
                  <a:ahLst/>
                  <a:cxnLst>
                    <a:cxn ang="0">
                      <a:pos x="0" y="281123"/>
                    </a:cxn>
                    <a:cxn ang="0">
                      <a:pos x="773676" y="10672"/>
                    </a:cxn>
                    <a:cxn ang="0">
                      <a:pos x="1182246" y="551574"/>
                    </a:cxn>
                  </a:cxnLst>
                  <a:rect l="0" t="0" r="0" b="0"/>
                  <a:pathLst>
                    <a:path w="1184366" h="550585">
                      <a:moveTo>
                        <a:pt x="0" y="280619"/>
                      </a:moveTo>
                      <a:cubicBezTo>
                        <a:pt x="158206" y="246510"/>
                        <a:pt x="464458" y="-60467"/>
                        <a:pt x="775063" y="10653"/>
                      </a:cubicBezTo>
                      <a:cubicBezTo>
                        <a:pt x="1085668" y="81773"/>
                        <a:pt x="1052286" y="327790"/>
                        <a:pt x="1184366" y="550585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79" name="任意多边形 311"/>
                <p:cNvSpPr/>
                <p:nvPr/>
              </p:nvSpPr>
              <p:spPr>
                <a:xfrm>
                  <a:off x="59412" y="276980"/>
                  <a:ext cx="453792" cy="427410"/>
                </a:xfrm>
                <a:custGeom>
                  <a:avLst/>
                  <a:gdLst/>
                  <a:ahLst/>
                  <a:cxnLst>
                    <a:cxn ang="0">
                      <a:pos x="0" y="70226"/>
                    </a:cxn>
                    <a:cxn ang="0">
                      <a:pos x="443448" y="26667"/>
                    </a:cxn>
                    <a:cxn ang="0">
                      <a:pos x="269547" y="427410"/>
                    </a:cxn>
                  </a:cxnLst>
                  <a:rect l="0" t="0" r="0" b="0"/>
                  <a:pathLst>
                    <a:path w="454497" h="427252">
                      <a:moveTo>
                        <a:pt x="0" y="70200"/>
                      </a:moveTo>
                      <a:cubicBezTo>
                        <a:pt x="199571" y="18674"/>
                        <a:pt x="399143" y="-32852"/>
                        <a:pt x="444137" y="26657"/>
                      </a:cubicBezTo>
                      <a:cubicBezTo>
                        <a:pt x="489131" y="86166"/>
                        <a:pt x="379548" y="256709"/>
                        <a:pt x="269966" y="427252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80" name="任意多边形 312"/>
                <p:cNvSpPr/>
                <p:nvPr/>
              </p:nvSpPr>
              <p:spPr>
                <a:xfrm rot="2155618">
                  <a:off x="257648" y="0"/>
                  <a:ext cx="792942" cy="460839"/>
                </a:xfrm>
                <a:custGeom>
                  <a:avLst/>
                  <a:gdLst/>
                  <a:ahLst/>
                  <a:cxnLst>
                    <a:cxn ang="0">
                      <a:pos x="0" y="181829"/>
                    </a:cxn>
                    <a:cxn ang="0">
                      <a:pos x="761836" y="164417"/>
                    </a:cxn>
                    <a:cxn ang="0">
                      <a:pos x="673281" y="460839"/>
                    </a:cxn>
                  </a:cxnLst>
                  <a:rect l="0" t="0" r="0" b="0"/>
                  <a:pathLst>
                    <a:path w="795430" h="459778">
                      <a:moveTo>
                        <a:pt x="0" y="181410"/>
                      </a:moveTo>
                      <a:cubicBezTo>
                        <a:pt x="270806" y="35248"/>
                        <a:pt x="492031" y="-132341"/>
                        <a:pt x="764226" y="164038"/>
                      </a:cubicBezTo>
                      <a:cubicBezTo>
                        <a:pt x="831312" y="221878"/>
                        <a:pt x="784976" y="289235"/>
                        <a:pt x="675394" y="459778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681" name="Group 657"/>
            <p:cNvGrpSpPr/>
            <p:nvPr/>
          </p:nvGrpSpPr>
          <p:grpSpPr>
            <a:xfrm>
              <a:off x="10113666" y="2440220"/>
              <a:ext cx="2432355" cy="329147"/>
              <a:chOff x="0" y="0"/>
              <a:chExt cx="2432304" cy="329184"/>
            </a:xfrm>
          </p:grpSpPr>
          <p:pic>
            <p:nvPicPr>
              <p:cNvPr id="1682" name="椭圆 270"/>
              <p:cNvPicPr/>
              <p:nvPr/>
            </p:nvPicPr>
            <p:blipFill>
              <a:blip r:embed="rId85"/>
              <a:stretch>
                <a:fillRect/>
              </a:stretch>
            </p:blipFill>
            <p:spPr>
              <a:xfrm>
                <a:off x="0" y="0"/>
                <a:ext cx="2432304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6" name="Text Box 659"/>
              <p:cNvSpPr txBox="1">
                <a:spLocks noChangeArrowheads="1"/>
              </p:cNvSpPr>
              <p:nvPr/>
            </p:nvSpPr>
            <p:spPr bwMode="auto">
              <a:xfrm>
                <a:off x="360589" y="51880"/>
                <a:ext cx="1711538" cy="225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684" name="Group 660"/>
            <p:cNvGrpSpPr/>
            <p:nvPr/>
          </p:nvGrpSpPr>
          <p:grpSpPr>
            <a:xfrm>
              <a:off x="11320272" y="1863591"/>
              <a:ext cx="495951" cy="631679"/>
              <a:chOff x="0" y="0"/>
              <a:chExt cx="768953" cy="979394"/>
            </a:xfrm>
          </p:grpSpPr>
          <p:sp>
            <p:nvSpPr>
              <p:cNvPr id="1685" name="任意多边形 297"/>
              <p:cNvSpPr/>
              <p:nvPr/>
            </p:nvSpPr>
            <p:spPr>
              <a:xfrm>
                <a:off x="384417" y="341972"/>
                <a:ext cx="78775" cy="637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8538" y="398387"/>
                  </a:cxn>
                  <a:cxn ang="0">
                    <a:pos x="19634" y="637421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1686" name="组合 293"/>
              <p:cNvPicPr/>
              <p:nvPr/>
            </p:nvPicPr>
            <p:blipFill>
              <a:blip r:embed="rId70"/>
              <a:stretch>
                <a:fillRect/>
              </a:stretch>
            </p:blipFill>
            <p:spPr>
              <a:xfrm>
                <a:off x="-18242" y="119096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1687" name="Group 663"/>
            <p:cNvGrpSpPr/>
            <p:nvPr/>
          </p:nvGrpSpPr>
          <p:grpSpPr>
            <a:xfrm rot="-1611937" flipH="1">
              <a:off x="10317166" y="2099070"/>
              <a:ext cx="528397" cy="407006"/>
              <a:chOff x="0" y="0"/>
              <a:chExt cx="841714" cy="664003"/>
            </a:xfrm>
          </p:grpSpPr>
          <p:sp>
            <p:nvSpPr>
              <p:cNvPr id="1688" name="任意多边形 295"/>
              <p:cNvSpPr/>
              <p:nvPr/>
            </p:nvSpPr>
            <p:spPr>
              <a:xfrm>
                <a:off x="12005" y="-2650"/>
                <a:ext cx="829574" cy="642223"/>
              </a:xfrm>
              <a:custGeom>
                <a:avLst/>
                <a:gdLst/>
                <a:ahLst/>
                <a:cxnLst>
                  <a:cxn ang="0">
                    <a:pos x="1333" y="58229"/>
                  </a:cxn>
                  <a:cxn ang="0">
                    <a:pos x="612461" y="154782"/>
                  </a:cxn>
                  <a:cxn ang="0">
                    <a:pos x="797655" y="641864"/>
                  </a:cxn>
                  <a:cxn ang="0">
                    <a:pos x="458779" y="178013"/>
                  </a:cxn>
                  <a:cxn ang="0">
                    <a:pos x="1333" y="5822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89" name="任意多边形 296"/>
              <p:cNvSpPr/>
              <p:nvPr/>
            </p:nvSpPr>
            <p:spPr>
              <a:xfrm>
                <a:off x="-241" y="34669"/>
                <a:ext cx="796695" cy="629275"/>
              </a:xfrm>
              <a:custGeom>
                <a:avLst/>
                <a:gdLst/>
                <a:ahLst/>
                <a:cxnLst>
                  <a:cxn ang="0">
                    <a:pos x="1347" y="25719"/>
                  </a:cxn>
                  <a:cxn ang="0">
                    <a:pos x="567112" y="141782"/>
                  </a:cxn>
                  <a:cxn ang="0">
                    <a:pos x="765497" y="629245"/>
                  </a:cxn>
                  <a:cxn ang="0">
                    <a:pos x="420160" y="164994"/>
                  </a:cxn>
                  <a:cxn ang="0">
                    <a:pos x="1347" y="2571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690" name="Group 666"/>
            <p:cNvGrpSpPr/>
            <p:nvPr/>
          </p:nvGrpSpPr>
          <p:grpSpPr>
            <a:xfrm>
              <a:off x="10448648" y="1864838"/>
              <a:ext cx="495951" cy="632019"/>
              <a:chOff x="0" y="0"/>
              <a:chExt cx="768953" cy="979919"/>
            </a:xfrm>
          </p:grpSpPr>
          <p:sp>
            <p:nvSpPr>
              <p:cNvPr id="1691" name="任意多边形 284"/>
              <p:cNvSpPr/>
              <p:nvPr/>
            </p:nvSpPr>
            <p:spPr>
              <a:xfrm>
                <a:off x="384355" y="342498"/>
                <a:ext cx="78775" cy="6374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8538" y="398386"/>
                  </a:cxn>
                  <a:cxn ang="0">
                    <a:pos x="19634" y="637418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1692" name="组合 280"/>
              <p:cNvPicPr/>
              <p:nvPr/>
            </p:nvPicPr>
            <p:blipFill>
              <a:blip r:embed="rId86"/>
              <a:stretch>
                <a:fillRect/>
              </a:stretch>
            </p:blipFill>
            <p:spPr>
              <a:xfrm>
                <a:off x="-18431" y="117161"/>
                <a:ext cx="793952" cy="53868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1693" name="Group 669"/>
            <p:cNvGrpSpPr/>
            <p:nvPr/>
          </p:nvGrpSpPr>
          <p:grpSpPr>
            <a:xfrm rot="-381690" flipH="1">
              <a:off x="10688065" y="2171079"/>
              <a:ext cx="528277" cy="405099"/>
              <a:chOff x="0" y="0"/>
              <a:chExt cx="841522" cy="660892"/>
            </a:xfrm>
          </p:grpSpPr>
          <p:sp>
            <p:nvSpPr>
              <p:cNvPr id="1694" name="任意多边形 282"/>
              <p:cNvSpPr/>
              <p:nvPr/>
            </p:nvSpPr>
            <p:spPr>
              <a:xfrm>
                <a:off x="12344" y="-184"/>
                <a:ext cx="829573" cy="637043"/>
              </a:xfrm>
              <a:custGeom>
                <a:avLst/>
                <a:gdLst/>
                <a:ahLst/>
                <a:cxnLst>
                  <a:cxn ang="0">
                    <a:pos x="1333" y="57760"/>
                  </a:cxn>
                  <a:cxn ang="0">
                    <a:pos x="612460" y="153533"/>
                  </a:cxn>
                  <a:cxn ang="0">
                    <a:pos x="797654" y="636687"/>
                  </a:cxn>
                  <a:cxn ang="0">
                    <a:pos x="458779" y="176577"/>
                  </a:cxn>
                  <a:cxn ang="0">
                    <a:pos x="1333" y="5776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95" name="任意多边形 283"/>
              <p:cNvSpPr/>
              <p:nvPr/>
            </p:nvSpPr>
            <p:spPr>
              <a:xfrm>
                <a:off x="2540" y="34040"/>
                <a:ext cx="796693" cy="624094"/>
              </a:xfrm>
              <a:custGeom>
                <a:avLst/>
                <a:gdLst/>
                <a:ahLst/>
                <a:cxnLst>
                  <a:cxn ang="0">
                    <a:pos x="1347" y="25507"/>
                  </a:cxn>
                  <a:cxn ang="0">
                    <a:pos x="567111" y="140615"/>
                  </a:cxn>
                  <a:cxn ang="0">
                    <a:pos x="765496" y="624064"/>
                  </a:cxn>
                  <a:cxn ang="0">
                    <a:pos x="420159" y="163636"/>
                  </a:cxn>
                  <a:cxn ang="0">
                    <a:pos x="1347" y="2550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696" name="Group 672"/>
            <p:cNvGrpSpPr/>
            <p:nvPr/>
          </p:nvGrpSpPr>
          <p:grpSpPr>
            <a:xfrm>
              <a:off x="12089065" y="1934944"/>
              <a:ext cx="450859" cy="669849"/>
              <a:chOff x="0" y="0"/>
              <a:chExt cx="840587" cy="661484"/>
            </a:xfrm>
          </p:grpSpPr>
          <p:sp>
            <p:nvSpPr>
              <p:cNvPr id="1697" name="任意多边形 280"/>
              <p:cNvSpPr/>
              <p:nvPr/>
            </p:nvSpPr>
            <p:spPr>
              <a:xfrm>
                <a:off x="11690" y="0"/>
                <a:ext cx="828853" cy="637972"/>
              </a:xfrm>
              <a:custGeom>
                <a:avLst/>
                <a:gdLst/>
                <a:ahLst/>
                <a:cxnLst>
                  <a:cxn ang="0">
                    <a:pos x="1332" y="57844"/>
                  </a:cxn>
                  <a:cxn ang="0">
                    <a:pos x="611929" y="153757"/>
                  </a:cxn>
                  <a:cxn ang="0">
                    <a:pos x="796962" y="637616"/>
                  </a:cxn>
                  <a:cxn ang="0">
                    <a:pos x="458380" y="176835"/>
                  </a:cxn>
                  <a:cxn ang="0">
                    <a:pos x="1332" y="5784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98" name="任意多边形 281"/>
              <p:cNvSpPr/>
              <p:nvPr/>
            </p:nvSpPr>
            <p:spPr>
              <a:xfrm>
                <a:off x="-151" y="36053"/>
                <a:ext cx="799251" cy="625431"/>
              </a:xfrm>
              <a:custGeom>
                <a:avLst/>
                <a:gdLst/>
                <a:ahLst/>
                <a:cxnLst>
                  <a:cxn ang="0">
                    <a:pos x="1352" y="25562"/>
                  </a:cxn>
                  <a:cxn ang="0">
                    <a:pos x="568932" y="140916"/>
                  </a:cxn>
                  <a:cxn ang="0">
                    <a:pos x="767953" y="625401"/>
                  </a:cxn>
                  <a:cxn ang="0">
                    <a:pos x="421508" y="163986"/>
                  </a:cxn>
                  <a:cxn ang="0">
                    <a:pos x="1352" y="2556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699" name="Group 675"/>
            <p:cNvGrpSpPr/>
            <p:nvPr/>
          </p:nvGrpSpPr>
          <p:grpSpPr>
            <a:xfrm flipH="1">
              <a:off x="12197018" y="1934944"/>
              <a:ext cx="450859" cy="669849"/>
              <a:chOff x="0" y="0"/>
              <a:chExt cx="840587" cy="661484"/>
            </a:xfrm>
          </p:grpSpPr>
          <p:sp>
            <p:nvSpPr>
              <p:cNvPr id="1700" name="任意多边形 278"/>
              <p:cNvSpPr/>
              <p:nvPr/>
            </p:nvSpPr>
            <p:spPr>
              <a:xfrm>
                <a:off x="11861" y="0"/>
                <a:ext cx="828853" cy="637972"/>
              </a:xfrm>
              <a:custGeom>
                <a:avLst/>
                <a:gdLst/>
                <a:ahLst/>
                <a:cxnLst>
                  <a:cxn ang="0">
                    <a:pos x="1332" y="57844"/>
                  </a:cxn>
                  <a:cxn ang="0">
                    <a:pos x="611929" y="153757"/>
                  </a:cxn>
                  <a:cxn ang="0">
                    <a:pos x="796962" y="637616"/>
                  </a:cxn>
                  <a:cxn ang="0">
                    <a:pos x="458380" y="176835"/>
                  </a:cxn>
                  <a:cxn ang="0">
                    <a:pos x="1332" y="5784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01" name="任意多边形 279"/>
              <p:cNvSpPr/>
              <p:nvPr/>
            </p:nvSpPr>
            <p:spPr>
              <a:xfrm>
                <a:off x="21" y="36053"/>
                <a:ext cx="799251" cy="625431"/>
              </a:xfrm>
              <a:custGeom>
                <a:avLst/>
                <a:gdLst/>
                <a:ahLst/>
                <a:cxnLst>
                  <a:cxn ang="0">
                    <a:pos x="1352" y="25562"/>
                  </a:cxn>
                  <a:cxn ang="0">
                    <a:pos x="568932" y="140916"/>
                  </a:cxn>
                  <a:cxn ang="0">
                    <a:pos x="767953" y="625401"/>
                  </a:cxn>
                  <a:cxn ang="0">
                    <a:pos x="421508" y="163986"/>
                  </a:cxn>
                  <a:cxn ang="0">
                    <a:pos x="1352" y="2556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02" name="Group 678"/>
            <p:cNvGrpSpPr/>
            <p:nvPr/>
          </p:nvGrpSpPr>
          <p:grpSpPr>
            <a:xfrm>
              <a:off x="8796903" y="2440220"/>
              <a:ext cx="2432355" cy="329147"/>
              <a:chOff x="0" y="0"/>
              <a:chExt cx="2432304" cy="329184"/>
            </a:xfrm>
          </p:grpSpPr>
          <p:pic>
            <p:nvPicPr>
              <p:cNvPr id="1703" name="椭圆 277"/>
              <p:cNvPicPr/>
              <p:nvPr/>
            </p:nvPicPr>
            <p:blipFill>
              <a:blip r:embed="rId85"/>
              <a:stretch>
                <a:fillRect/>
              </a:stretch>
            </p:blipFill>
            <p:spPr>
              <a:xfrm>
                <a:off x="0" y="0"/>
                <a:ext cx="2432304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7" name="Text Box 680"/>
              <p:cNvSpPr txBox="1">
                <a:spLocks noChangeArrowheads="1"/>
              </p:cNvSpPr>
              <p:nvPr/>
            </p:nvSpPr>
            <p:spPr bwMode="auto">
              <a:xfrm>
                <a:off x="359535" y="51880"/>
                <a:ext cx="1711538" cy="225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705" name="Group 681"/>
          <p:cNvGrpSpPr/>
          <p:nvPr userDrawn="1"/>
        </p:nvGrpSpPr>
        <p:grpSpPr>
          <a:xfrm>
            <a:off x="2436813" y="3854450"/>
            <a:ext cx="1025525" cy="1023938"/>
            <a:chOff x="0" y="0"/>
            <a:chExt cx="1024128" cy="1024128"/>
          </a:xfrm>
        </p:grpSpPr>
        <p:grpSp>
          <p:nvGrpSpPr>
            <p:cNvPr id="1706" name="Group 682"/>
            <p:cNvGrpSpPr/>
            <p:nvPr/>
          </p:nvGrpSpPr>
          <p:grpSpPr>
            <a:xfrm>
              <a:off x="-4503" y="-7875"/>
              <a:ext cx="1034908" cy="1036512"/>
              <a:chOff x="0" y="0"/>
              <a:chExt cx="1036320" cy="1036320"/>
            </a:xfrm>
          </p:grpSpPr>
          <p:pic>
            <p:nvPicPr>
              <p:cNvPr id="1707" name="十字星 907"/>
              <p:cNvPicPr/>
              <p:nvPr/>
            </p:nvPicPr>
            <p:blipFill>
              <a:blip r:embed="rId52"/>
              <a:stretch>
                <a:fillRect/>
              </a:stretch>
            </p:blipFill>
            <p:spPr>
              <a:xfrm>
                <a:off x="0" y="0"/>
                <a:ext cx="1036320" cy="10363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8" name="Text Box 684"/>
              <p:cNvSpPr txBox="1">
                <a:spLocks noChangeArrowheads="1"/>
              </p:cNvSpPr>
              <p:nvPr/>
            </p:nvSpPr>
            <p:spPr bwMode="auto">
              <a:xfrm>
                <a:off x="426784" y="430149"/>
                <a:ext cx="180975" cy="180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709" name="Group 685"/>
            <p:cNvGrpSpPr/>
            <p:nvPr/>
          </p:nvGrpSpPr>
          <p:grpSpPr>
            <a:xfrm>
              <a:off x="330320" y="327467"/>
              <a:ext cx="365262" cy="371925"/>
              <a:chOff x="0" y="0"/>
              <a:chExt cx="365760" cy="371856"/>
            </a:xfrm>
          </p:grpSpPr>
          <p:pic>
            <p:nvPicPr>
              <p:cNvPr id="1710" name="十字星 908"/>
              <p:cNvPicPr/>
              <p:nvPr/>
            </p:nvPicPr>
            <p:blipFill>
              <a:blip r:embed="rId87"/>
              <a:stretch>
                <a:fillRect/>
              </a:stretch>
            </p:blipFill>
            <p:spPr>
              <a:xfrm>
                <a:off x="0" y="0"/>
                <a:ext cx="365760" cy="37185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9" name="Text Box 687"/>
              <p:cNvSpPr txBox="1">
                <a:spLocks noChangeArrowheads="1"/>
              </p:cNvSpPr>
              <p:nvPr/>
            </p:nvSpPr>
            <p:spPr bwMode="auto">
              <a:xfrm rot="2700000">
                <a:off x="137541" y="139319"/>
                <a:ext cx="88900" cy="88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712" name="Group 688"/>
            <p:cNvGrpSpPr/>
            <p:nvPr/>
          </p:nvGrpSpPr>
          <p:grpSpPr>
            <a:xfrm>
              <a:off x="324233" y="321370"/>
              <a:ext cx="377437" cy="378022"/>
              <a:chOff x="0" y="0"/>
              <a:chExt cx="377952" cy="377952"/>
            </a:xfrm>
          </p:grpSpPr>
          <p:pic>
            <p:nvPicPr>
              <p:cNvPr id="1713" name="椭圆 909"/>
              <p:cNvPicPr/>
              <p:nvPr/>
            </p:nvPicPr>
            <p:blipFill>
              <a:blip r:embed="rId54"/>
              <a:stretch>
                <a:fillRect/>
              </a:stretch>
            </p:blipFill>
            <p:spPr>
              <a:xfrm>
                <a:off x="0" y="0"/>
                <a:ext cx="377952" cy="37795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0" name="Text Box 690"/>
              <p:cNvSpPr txBox="1">
                <a:spLocks noChangeArrowheads="1"/>
              </p:cNvSpPr>
              <p:nvPr/>
            </p:nvSpPr>
            <p:spPr bwMode="auto">
              <a:xfrm>
                <a:off x="59500" y="61278"/>
                <a:ext cx="258762" cy="257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715" name="Group 691"/>
          <p:cNvGrpSpPr/>
          <p:nvPr userDrawn="1"/>
        </p:nvGrpSpPr>
        <p:grpSpPr>
          <a:xfrm>
            <a:off x="3286125" y="4630738"/>
            <a:ext cx="792163" cy="792162"/>
            <a:chOff x="0" y="0"/>
            <a:chExt cx="1024128" cy="1024128"/>
          </a:xfrm>
        </p:grpSpPr>
        <p:grpSp>
          <p:nvGrpSpPr>
            <p:cNvPr id="1716" name="Group 692"/>
            <p:cNvGrpSpPr/>
            <p:nvPr/>
          </p:nvGrpSpPr>
          <p:grpSpPr>
            <a:xfrm>
              <a:off x="-8374" y="-5008"/>
              <a:ext cx="1040300" cy="1040301"/>
              <a:chOff x="0" y="0"/>
              <a:chExt cx="804672" cy="804672"/>
            </a:xfrm>
          </p:grpSpPr>
          <p:pic>
            <p:nvPicPr>
              <p:cNvPr id="1717" name="十字星 911"/>
              <p:cNvPicPr/>
              <p:nvPr/>
            </p:nvPicPr>
            <p:blipFill>
              <a:blip r:embed="rId55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1" name="Text Box 694"/>
              <p:cNvSpPr txBox="1">
                <a:spLocks noChangeArrowheads="1"/>
              </p:cNvSpPr>
              <p:nvPr/>
            </p:nvSpPr>
            <p:spPr bwMode="auto">
              <a:xfrm>
                <a:off x="333502" y="329311"/>
                <a:ext cx="139700" cy="141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719" name="Group 695"/>
            <p:cNvGrpSpPr/>
            <p:nvPr/>
          </p:nvGrpSpPr>
          <p:grpSpPr>
            <a:xfrm>
              <a:off x="322631" y="325997"/>
              <a:ext cx="378291" cy="370410"/>
              <a:chOff x="0" y="0"/>
              <a:chExt cx="292608" cy="286512"/>
            </a:xfrm>
          </p:grpSpPr>
          <p:pic>
            <p:nvPicPr>
              <p:cNvPr id="1720" name="十字星 912"/>
              <p:cNvPicPr/>
              <p:nvPr/>
            </p:nvPicPr>
            <p:blipFill>
              <a:blip r:embed="rId88"/>
              <a:stretch>
                <a:fillRect/>
              </a:stretch>
            </p:blipFill>
            <p:spPr>
              <a:xfrm>
                <a:off x="0" y="0"/>
                <a:ext cx="292608" cy="28651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2" name="Text Box 697"/>
              <p:cNvSpPr txBox="1">
                <a:spLocks noChangeArrowheads="1"/>
              </p:cNvSpPr>
              <p:nvPr/>
            </p:nvSpPr>
            <p:spPr bwMode="auto">
              <a:xfrm rot="2700000">
                <a:off x="112394" y="109790"/>
                <a:ext cx="68262" cy="682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722" name="Group 698"/>
            <p:cNvGrpSpPr/>
            <p:nvPr/>
          </p:nvGrpSpPr>
          <p:grpSpPr>
            <a:xfrm>
              <a:off x="322631" y="318115"/>
              <a:ext cx="378291" cy="386172"/>
              <a:chOff x="0" y="0"/>
              <a:chExt cx="292608" cy="298704"/>
            </a:xfrm>
          </p:grpSpPr>
          <p:pic>
            <p:nvPicPr>
              <p:cNvPr id="1723" name="椭圆 913"/>
              <p:cNvPicPr/>
              <p:nvPr/>
            </p:nvPicPr>
            <p:blipFill>
              <a:blip r:embed="rId89"/>
              <a:stretch>
                <a:fillRect/>
              </a:stretch>
            </p:blipFill>
            <p:spPr>
              <a:xfrm>
                <a:off x="0" y="0"/>
                <a:ext cx="292608" cy="2987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3" name="Text Box 700"/>
              <p:cNvSpPr txBox="1">
                <a:spLocks noChangeArrowheads="1"/>
              </p:cNvSpPr>
              <p:nvPr/>
            </p:nvSpPr>
            <p:spPr bwMode="auto">
              <a:xfrm>
                <a:off x="47308" y="50800"/>
                <a:ext cx="200025" cy="1984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725" name="Group 701"/>
          <p:cNvGrpSpPr/>
          <p:nvPr userDrawn="1"/>
        </p:nvGrpSpPr>
        <p:grpSpPr>
          <a:xfrm>
            <a:off x="2459038" y="4645025"/>
            <a:ext cx="792162" cy="792163"/>
            <a:chOff x="0" y="0"/>
            <a:chExt cx="1024128" cy="1024128"/>
          </a:xfrm>
        </p:grpSpPr>
        <p:grpSp>
          <p:nvGrpSpPr>
            <p:cNvPr id="1726" name="Group 702"/>
            <p:cNvGrpSpPr/>
            <p:nvPr/>
          </p:nvGrpSpPr>
          <p:grpSpPr>
            <a:xfrm>
              <a:off x="-10919" y="-7717"/>
              <a:ext cx="1040301" cy="1040300"/>
              <a:chOff x="0" y="0"/>
              <a:chExt cx="804672" cy="804672"/>
            </a:xfrm>
          </p:grpSpPr>
          <p:pic>
            <p:nvPicPr>
              <p:cNvPr id="1727" name="十字星 915"/>
              <p:cNvPicPr/>
              <p:nvPr/>
            </p:nvPicPr>
            <p:blipFill>
              <a:blip r:embed="rId55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4" name="Text Box 704"/>
              <p:cNvSpPr txBox="1">
                <a:spLocks noChangeArrowheads="1"/>
              </p:cNvSpPr>
              <p:nvPr/>
            </p:nvSpPr>
            <p:spPr bwMode="auto">
              <a:xfrm>
                <a:off x="335471" y="331407"/>
                <a:ext cx="139700" cy="1397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729" name="Group 705"/>
            <p:cNvGrpSpPr/>
            <p:nvPr/>
          </p:nvGrpSpPr>
          <p:grpSpPr>
            <a:xfrm>
              <a:off x="327967" y="323288"/>
              <a:ext cx="370410" cy="378291"/>
              <a:chOff x="0" y="0"/>
              <a:chExt cx="286512" cy="292608"/>
            </a:xfrm>
          </p:grpSpPr>
          <p:pic>
            <p:nvPicPr>
              <p:cNvPr id="1730" name="十字星 916"/>
              <p:cNvPicPr/>
              <p:nvPr/>
            </p:nvPicPr>
            <p:blipFill>
              <a:blip r:embed="rId90"/>
              <a:stretch>
                <a:fillRect/>
              </a:stretch>
            </p:blipFill>
            <p:spPr>
              <a:xfrm>
                <a:off x="0" y="0"/>
                <a:ext cx="286512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5" name="Text Box 707"/>
              <p:cNvSpPr txBox="1">
                <a:spLocks noChangeArrowheads="1"/>
              </p:cNvSpPr>
              <p:nvPr/>
            </p:nvSpPr>
            <p:spPr bwMode="auto">
              <a:xfrm rot="2700000">
                <a:off x="108266" y="111886"/>
                <a:ext cx="68263" cy="682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732" name="Group 708"/>
            <p:cNvGrpSpPr/>
            <p:nvPr/>
          </p:nvGrpSpPr>
          <p:grpSpPr>
            <a:xfrm>
              <a:off x="320086" y="323288"/>
              <a:ext cx="386172" cy="378291"/>
              <a:chOff x="0" y="0"/>
              <a:chExt cx="298704" cy="292608"/>
            </a:xfrm>
          </p:grpSpPr>
          <p:pic>
            <p:nvPicPr>
              <p:cNvPr id="1733" name="椭圆 917"/>
              <p:cNvPicPr/>
              <p:nvPr/>
            </p:nvPicPr>
            <p:blipFill>
              <a:blip r:embed="rId91"/>
              <a:stretch>
                <a:fillRect/>
              </a:stretch>
            </p:blipFill>
            <p:spPr>
              <a:xfrm>
                <a:off x="0" y="0"/>
                <a:ext cx="298704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6" name="Text Box 710"/>
              <p:cNvSpPr txBox="1">
                <a:spLocks noChangeArrowheads="1"/>
              </p:cNvSpPr>
              <p:nvPr/>
            </p:nvSpPr>
            <p:spPr bwMode="auto">
              <a:xfrm>
                <a:off x="49276" y="46800"/>
                <a:ext cx="198438" cy="200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735" name="Group 711"/>
          <p:cNvGrpSpPr/>
          <p:nvPr userDrawn="1"/>
        </p:nvGrpSpPr>
        <p:grpSpPr>
          <a:xfrm>
            <a:off x="1704975" y="4559300"/>
            <a:ext cx="792163" cy="790575"/>
            <a:chOff x="0" y="0"/>
            <a:chExt cx="1024128" cy="1024128"/>
          </a:xfrm>
        </p:grpSpPr>
        <p:grpSp>
          <p:nvGrpSpPr>
            <p:cNvPr id="1736" name="Group 712"/>
            <p:cNvGrpSpPr/>
            <p:nvPr/>
          </p:nvGrpSpPr>
          <p:grpSpPr>
            <a:xfrm>
              <a:off x="-5418" y="-7239"/>
              <a:ext cx="1040300" cy="1042390"/>
              <a:chOff x="0" y="0"/>
              <a:chExt cx="804672" cy="804672"/>
            </a:xfrm>
          </p:grpSpPr>
          <p:pic>
            <p:nvPicPr>
              <p:cNvPr id="1737" name="十字星 919"/>
              <p:cNvPicPr/>
              <p:nvPr/>
            </p:nvPicPr>
            <p:blipFill>
              <a:blip r:embed="rId55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7" name="Text Box 714"/>
              <p:cNvSpPr txBox="1">
                <a:spLocks noChangeArrowheads="1"/>
              </p:cNvSpPr>
              <p:nvPr/>
            </p:nvSpPr>
            <p:spPr bwMode="auto">
              <a:xfrm>
                <a:off x="329629" y="331026"/>
                <a:ext cx="139700" cy="1397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739" name="Group 715"/>
            <p:cNvGrpSpPr/>
            <p:nvPr/>
          </p:nvGrpSpPr>
          <p:grpSpPr>
            <a:xfrm>
              <a:off x="325586" y="324431"/>
              <a:ext cx="370410" cy="371154"/>
              <a:chOff x="0" y="0"/>
              <a:chExt cx="286512" cy="286512"/>
            </a:xfrm>
          </p:grpSpPr>
          <p:pic>
            <p:nvPicPr>
              <p:cNvPr id="1740" name="十字星 920"/>
              <p:cNvPicPr/>
              <p:nvPr/>
            </p:nvPicPr>
            <p:blipFill>
              <a:blip r:embed="rId92"/>
              <a:stretch>
                <a:fillRect/>
              </a:stretch>
            </p:blipFill>
            <p:spPr>
              <a:xfrm>
                <a:off x="0" y="0"/>
                <a:ext cx="286512" cy="28651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8" name="Text Box 717"/>
              <p:cNvSpPr txBox="1">
                <a:spLocks noChangeArrowheads="1"/>
              </p:cNvSpPr>
              <p:nvPr/>
            </p:nvSpPr>
            <p:spPr bwMode="auto">
              <a:xfrm rot="2700000">
                <a:off x="109314" y="110711"/>
                <a:ext cx="69850" cy="682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742" name="Group 718"/>
            <p:cNvGrpSpPr/>
            <p:nvPr/>
          </p:nvGrpSpPr>
          <p:grpSpPr>
            <a:xfrm>
              <a:off x="325586" y="324431"/>
              <a:ext cx="378291" cy="379051"/>
              <a:chOff x="0" y="0"/>
              <a:chExt cx="292608" cy="292608"/>
            </a:xfrm>
          </p:grpSpPr>
          <p:pic>
            <p:nvPicPr>
              <p:cNvPr id="1743" name="椭圆 921"/>
              <p:cNvPicPr/>
              <p:nvPr/>
            </p:nvPicPr>
            <p:blipFill>
              <a:blip r:embed="rId93"/>
              <a:stretch>
                <a:fillRect/>
              </a:stretch>
            </p:blipFill>
            <p:spPr>
              <a:xfrm>
                <a:off x="0" y="0"/>
                <a:ext cx="292608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9" name="Text Box 720"/>
              <p:cNvSpPr txBox="1">
                <a:spLocks noChangeArrowheads="1"/>
              </p:cNvSpPr>
              <p:nvPr/>
            </p:nvSpPr>
            <p:spPr bwMode="auto">
              <a:xfrm>
                <a:off x="45022" y="44831"/>
                <a:ext cx="198437" cy="200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745" name="Group 721"/>
          <p:cNvGrpSpPr/>
          <p:nvPr userDrawn="1"/>
        </p:nvGrpSpPr>
        <p:grpSpPr>
          <a:xfrm>
            <a:off x="1109663" y="3629025"/>
            <a:ext cx="792162" cy="792163"/>
            <a:chOff x="0" y="0"/>
            <a:chExt cx="1024128" cy="1024128"/>
          </a:xfrm>
        </p:grpSpPr>
        <p:grpSp>
          <p:nvGrpSpPr>
            <p:cNvPr id="1746" name="Group 722"/>
            <p:cNvGrpSpPr/>
            <p:nvPr/>
          </p:nvGrpSpPr>
          <p:grpSpPr>
            <a:xfrm>
              <a:off x="-8128" y="-10344"/>
              <a:ext cx="1040301" cy="1040300"/>
              <a:chOff x="0" y="0"/>
              <a:chExt cx="804672" cy="804672"/>
            </a:xfrm>
          </p:grpSpPr>
          <p:pic>
            <p:nvPicPr>
              <p:cNvPr id="1747" name="十字星 923"/>
              <p:cNvPicPr/>
              <p:nvPr/>
            </p:nvPicPr>
            <p:blipFill>
              <a:blip r:embed="rId55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156" name="Text Box 724"/>
              <p:cNvSpPr txBox="1">
                <a:spLocks noChangeArrowheads="1"/>
              </p:cNvSpPr>
              <p:nvPr/>
            </p:nvSpPr>
            <p:spPr bwMode="auto">
              <a:xfrm>
                <a:off x="331724" y="333439"/>
                <a:ext cx="141288" cy="1412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749" name="Group 725"/>
            <p:cNvGrpSpPr/>
            <p:nvPr/>
          </p:nvGrpSpPr>
          <p:grpSpPr>
            <a:xfrm>
              <a:off x="322877" y="328542"/>
              <a:ext cx="378291" cy="370410"/>
              <a:chOff x="0" y="0"/>
              <a:chExt cx="292608" cy="286512"/>
            </a:xfrm>
          </p:grpSpPr>
          <p:pic>
            <p:nvPicPr>
              <p:cNvPr id="1750" name="十字星 924"/>
              <p:cNvPicPr/>
              <p:nvPr/>
            </p:nvPicPr>
            <p:blipFill>
              <a:blip r:embed="rId94"/>
              <a:stretch>
                <a:fillRect/>
              </a:stretch>
            </p:blipFill>
            <p:spPr>
              <a:xfrm>
                <a:off x="0" y="0"/>
                <a:ext cx="292608" cy="28651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0" name="Text Box 727"/>
              <p:cNvSpPr txBox="1">
                <a:spLocks noChangeArrowheads="1"/>
              </p:cNvSpPr>
              <p:nvPr/>
            </p:nvSpPr>
            <p:spPr bwMode="auto">
              <a:xfrm rot="2700000">
                <a:off x="112203" y="107822"/>
                <a:ext cx="68263" cy="682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752" name="Group 728"/>
            <p:cNvGrpSpPr/>
            <p:nvPr/>
          </p:nvGrpSpPr>
          <p:grpSpPr>
            <a:xfrm>
              <a:off x="322877" y="320661"/>
              <a:ext cx="378291" cy="378291"/>
              <a:chOff x="0" y="0"/>
              <a:chExt cx="292608" cy="292608"/>
            </a:xfrm>
          </p:grpSpPr>
          <p:pic>
            <p:nvPicPr>
              <p:cNvPr id="1753" name="椭圆 925"/>
              <p:cNvPicPr/>
              <p:nvPr/>
            </p:nvPicPr>
            <p:blipFill>
              <a:blip r:embed="rId57"/>
              <a:stretch>
                <a:fillRect/>
              </a:stretch>
            </p:blipFill>
            <p:spPr>
              <a:xfrm>
                <a:off x="0" y="0"/>
                <a:ext cx="292608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1" name="Text Box 730"/>
              <p:cNvSpPr txBox="1">
                <a:spLocks noChangeArrowheads="1"/>
              </p:cNvSpPr>
              <p:nvPr/>
            </p:nvSpPr>
            <p:spPr bwMode="auto">
              <a:xfrm>
                <a:off x="45530" y="48832"/>
                <a:ext cx="201612" cy="200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755" name="Group 731"/>
          <p:cNvGrpSpPr/>
          <p:nvPr userDrawn="1"/>
        </p:nvGrpSpPr>
        <p:grpSpPr>
          <a:xfrm>
            <a:off x="0" y="3730625"/>
            <a:ext cx="792163" cy="792163"/>
            <a:chOff x="0" y="0"/>
            <a:chExt cx="1024128" cy="1024128"/>
          </a:xfrm>
        </p:grpSpPr>
        <p:grpSp>
          <p:nvGrpSpPr>
            <p:cNvPr id="1756" name="Group 732"/>
            <p:cNvGrpSpPr/>
            <p:nvPr/>
          </p:nvGrpSpPr>
          <p:grpSpPr>
            <a:xfrm>
              <a:off x="-7881" y="-7717"/>
              <a:ext cx="1040300" cy="1040300"/>
              <a:chOff x="0" y="0"/>
              <a:chExt cx="804672" cy="804672"/>
            </a:xfrm>
          </p:grpSpPr>
          <p:pic>
            <p:nvPicPr>
              <p:cNvPr id="1757" name="十字星 927"/>
              <p:cNvPicPr/>
              <p:nvPr/>
            </p:nvPicPr>
            <p:blipFill>
              <a:blip r:embed="rId95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2" name="Text Box 734"/>
              <p:cNvSpPr txBox="1">
                <a:spLocks noChangeArrowheads="1"/>
              </p:cNvSpPr>
              <p:nvPr/>
            </p:nvSpPr>
            <p:spPr bwMode="auto">
              <a:xfrm>
                <a:off x="331534" y="331407"/>
                <a:ext cx="141287" cy="1397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759" name="Group 735"/>
            <p:cNvGrpSpPr/>
            <p:nvPr/>
          </p:nvGrpSpPr>
          <p:grpSpPr>
            <a:xfrm>
              <a:off x="323123" y="323288"/>
              <a:ext cx="378291" cy="378291"/>
              <a:chOff x="0" y="0"/>
              <a:chExt cx="292608" cy="292608"/>
            </a:xfrm>
          </p:grpSpPr>
          <p:pic>
            <p:nvPicPr>
              <p:cNvPr id="1760" name="十字星 928"/>
              <p:cNvPicPr/>
              <p:nvPr/>
            </p:nvPicPr>
            <p:blipFill>
              <a:blip r:embed="rId96"/>
              <a:stretch>
                <a:fillRect/>
              </a:stretch>
            </p:blipFill>
            <p:spPr>
              <a:xfrm>
                <a:off x="0" y="0"/>
                <a:ext cx="292608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3" name="Text Box 737"/>
              <p:cNvSpPr txBox="1">
                <a:spLocks noChangeArrowheads="1"/>
              </p:cNvSpPr>
              <p:nvPr/>
            </p:nvSpPr>
            <p:spPr bwMode="auto">
              <a:xfrm rot="2700000">
                <a:off x="112014" y="111887"/>
                <a:ext cx="68263" cy="682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762" name="Group 738"/>
            <p:cNvGrpSpPr/>
            <p:nvPr/>
          </p:nvGrpSpPr>
          <p:grpSpPr>
            <a:xfrm>
              <a:off x="323123" y="323288"/>
              <a:ext cx="378291" cy="378291"/>
              <a:chOff x="0" y="0"/>
              <a:chExt cx="292608" cy="292608"/>
            </a:xfrm>
          </p:grpSpPr>
          <p:pic>
            <p:nvPicPr>
              <p:cNvPr id="1763" name="椭圆 929"/>
              <p:cNvPicPr/>
              <p:nvPr/>
            </p:nvPicPr>
            <p:blipFill>
              <a:blip r:embed="rId57"/>
              <a:stretch>
                <a:fillRect/>
              </a:stretch>
            </p:blipFill>
            <p:spPr>
              <a:xfrm>
                <a:off x="0" y="0"/>
                <a:ext cx="292608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143" name="Text Box 740"/>
              <p:cNvSpPr txBox="1">
                <a:spLocks noChangeArrowheads="1"/>
              </p:cNvSpPr>
              <p:nvPr/>
            </p:nvSpPr>
            <p:spPr bwMode="auto">
              <a:xfrm>
                <a:off x="45339" y="46800"/>
                <a:ext cx="200025" cy="200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765" name="Group 741"/>
          <p:cNvGrpSpPr/>
          <p:nvPr userDrawn="1"/>
        </p:nvGrpSpPr>
        <p:grpSpPr>
          <a:xfrm>
            <a:off x="1692275" y="3736975"/>
            <a:ext cx="792163" cy="790575"/>
            <a:chOff x="0" y="0"/>
            <a:chExt cx="1024128" cy="1024128"/>
          </a:xfrm>
        </p:grpSpPr>
        <p:grpSp>
          <p:nvGrpSpPr>
            <p:cNvPr id="1766" name="Group 742"/>
            <p:cNvGrpSpPr/>
            <p:nvPr/>
          </p:nvGrpSpPr>
          <p:grpSpPr>
            <a:xfrm>
              <a:off x="-4761" y="-8061"/>
              <a:ext cx="1040300" cy="1042390"/>
              <a:chOff x="0" y="0"/>
              <a:chExt cx="804672" cy="804672"/>
            </a:xfrm>
          </p:grpSpPr>
          <p:pic>
            <p:nvPicPr>
              <p:cNvPr id="1767" name="十字星 931"/>
              <p:cNvPicPr/>
              <p:nvPr/>
            </p:nvPicPr>
            <p:blipFill>
              <a:blip r:embed="rId55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4" name="Text Box 744"/>
              <p:cNvSpPr txBox="1">
                <a:spLocks noChangeArrowheads="1"/>
              </p:cNvSpPr>
              <p:nvPr/>
            </p:nvSpPr>
            <p:spPr bwMode="auto">
              <a:xfrm>
                <a:off x="330708" y="331661"/>
                <a:ext cx="139700" cy="1397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769" name="Group 745"/>
            <p:cNvGrpSpPr/>
            <p:nvPr/>
          </p:nvGrpSpPr>
          <p:grpSpPr>
            <a:xfrm>
              <a:off x="326243" y="323608"/>
              <a:ext cx="370410" cy="371154"/>
              <a:chOff x="0" y="0"/>
              <a:chExt cx="286512" cy="286512"/>
            </a:xfrm>
          </p:grpSpPr>
          <p:pic>
            <p:nvPicPr>
              <p:cNvPr id="1770" name="十字星 932"/>
              <p:cNvPicPr/>
              <p:nvPr/>
            </p:nvPicPr>
            <p:blipFill>
              <a:blip r:embed="rId97"/>
              <a:stretch>
                <a:fillRect/>
              </a:stretch>
            </p:blipFill>
            <p:spPr>
              <a:xfrm>
                <a:off x="0" y="0"/>
                <a:ext cx="286512" cy="28651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136" name="Text Box 747"/>
              <p:cNvSpPr txBox="1">
                <a:spLocks noChangeArrowheads="1"/>
              </p:cNvSpPr>
              <p:nvPr/>
            </p:nvSpPr>
            <p:spPr bwMode="auto">
              <a:xfrm rot="2700000">
                <a:off x="108806" y="111346"/>
                <a:ext cx="69850" cy="682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772" name="Group 748"/>
            <p:cNvGrpSpPr/>
            <p:nvPr/>
          </p:nvGrpSpPr>
          <p:grpSpPr>
            <a:xfrm>
              <a:off x="318362" y="323608"/>
              <a:ext cx="386172" cy="379051"/>
              <a:chOff x="0" y="0"/>
              <a:chExt cx="298704" cy="292608"/>
            </a:xfrm>
          </p:grpSpPr>
          <p:pic>
            <p:nvPicPr>
              <p:cNvPr id="1773" name="椭圆 933"/>
              <p:cNvPicPr/>
              <p:nvPr/>
            </p:nvPicPr>
            <p:blipFill>
              <a:blip r:embed="rId91"/>
              <a:stretch>
                <a:fillRect/>
              </a:stretch>
            </p:blipFill>
            <p:spPr>
              <a:xfrm>
                <a:off x="0" y="0"/>
                <a:ext cx="298704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5" name="Text Box 750"/>
              <p:cNvSpPr txBox="1">
                <a:spLocks noChangeArrowheads="1"/>
              </p:cNvSpPr>
              <p:nvPr/>
            </p:nvSpPr>
            <p:spPr bwMode="auto">
              <a:xfrm>
                <a:off x="50610" y="45466"/>
                <a:ext cx="198437" cy="200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775" name="Group 751"/>
          <p:cNvGrpSpPr/>
          <p:nvPr userDrawn="1"/>
        </p:nvGrpSpPr>
        <p:grpSpPr>
          <a:xfrm>
            <a:off x="193675" y="1785938"/>
            <a:ext cx="749300" cy="781050"/>
            <a:chOff x="0" y="0"/>
            <a:chExt cx="750277" cy="780485"/>
          </a:xfrm>
        </p:grpSpPr>
        <p:grpSp>
          <p:nvGrpSpPr>
            <p:cNvPr id="1776" name="Group 752"/>
            <p:cNvGrpSpPr/>
            <p:nvPr/>
          </p:nvGrpSpPr>
          <p:grpSpPr>
            <a:xfrm>
              <a:off x="100923" y="8677"/>
              <a:ext cx="540065" cy="687733"/>
              <a:chOff x="0" y="0"/>
              <a:chExt cx="768953" cy="979203"/>
            </a:xfrm>
          </p:grpSpPr>
          <p:sp>
            <p:nvSpPr>
              <p:cNvPr id="1777" name="任意多边形 943"/>
              <p:cNvSpPr/>
              <p:nvPr/>
            </p:nvSpPr>
            <p:spPr>
              <a:xfrm>
                <a:off x="383642" y="342256"/>
                <a:ext cx="79213" cy="63694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8975" y="398089"/>
                  </a:cxn>
                  <a:cxn ang="0">
                    <a:pos x="19743" y="636944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1778" name="组合 939"/>
              <p:cNvPicPr/>
              <p:nvPr/>
            </p:nvPicPr>
            <p:blipFill>
              <a:blip r:embed="rId98"/>
              <a:stretch>
                <a:fillRect/>
              </a:stretch>
            </p:blipFill>
            <p:spPr>
              <a:xfrm>
                <a:off x="-11341" y="118016"/>
                <a:ext cx="790871" cy="53774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1779" name="Group 755"/>
            <p:cNvGrpSpPr/>
            <p:nvPr/>
          </p:nvGrpSpPr>
          <p:grpSpPr>
            <a:xfrm>
              <a:off x="0" y="0"/>
              <a:ext cx="750277" cy="780485"/>
              <a:chOff x="0" y="0"/>
              <a:chExt cx="750277" cy="780485"/>
            </a:xfrm>
          </p:grpSpPr>
          <p:grpSp>
            <p:nvGrpSpPr>
              <p:cNvPr id="1780" name="Group 756"/>
              <p:cNvGrpSpPr/>
              <p:nvPr/>
            </p:nvGrpSpPr>
            <p:grpSpPr>
              <a:xfrm>
                <a:off x="50230" y="18465"/>
                <a:ext cx="366237" cy="383770"/>
                <a:chOff x="0" y="0"/>
                <a:chExt cx="365760" cy="384048"/>
              </a:xfrm>
            </p:grpSpPr>
            <p:pic>
              <p:nvPicPr>
                <p:cNvPr id="1781" name="椭圆 937"/>
                <p:cNvPicPr/>
                <p:nvPr/>
              </p:nvPicPr>
              <p:blipFill>
                <a:blip r:embed="rId99"/>
                <a:stretch>
                  <a:fillRect/>
                </a:stretch>
              </p:blipFill>
              <p:spPr>
                <a:xfrm>
                  <a:off x="0" y="0"/>
                  <a:ext cx="365760" cy="3840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27" name="Text Box 758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81598" y="43434"/>
                  <a:ext cx="203200" cy="2952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1783" name="Group 759"/>
              <p:cNvGrpSpPr/>
              <p:nvPr/>
            </p:nvGrpSpPr>
            <p:grpSpPr>
              <a:xfrm>
                <a:off x="-4705" y="12373"/>
                <a:ext cx="762994" cy="761449"/>
                <a:chOff x="0" y="0"/>
                <a:chExt cx="762000" cy="762000"/>
              </a:xfrm>
            </p:grpSpPr>
            <p:pic>
              <p:nvPicPr>
                <p:cNvPr id="1784" name="椭圆 938"/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0" y="0"/>
                  <a:ext cx="762000" cy="7620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56" name="Text Box 761"/>
                <p:cNvSpPr txBox="1">
                  <a:spLocks noChangeArrowheads="1"/>
                </p:cNvSpPr>
                <p:nvPr/>
              </p:nvSpPr>
              <p:spPr bwMode="auto">
                <a:xfrm>
                  <a:off x="114237" y="114618"/>
                  <a:ext cx="530225" cy="5302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1786" name="Group 762"/>
              <p:cNvGrpSpPr/>
              <p:nvPr/>
            </p:nvGrpSpPr>
            <p:grpSpPr>
              <a:xfrm>
                <a:off x="19711" y="97655"/>
                <a:ext cx="280782" cy="536060"/>
                <a:chOff x="0" y="0"/>
                <a:chExt cx="280416" cy="536448"/>
              </a:xfrm>
            </p:grpSpPr>
            <p:pic>
              <p:nvPicPr>
                <p:cNvPr id="1787" name="新月形 939"/>
                <p:cNvPicPr/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0" y="0"/>
                  <a:ext cx="280416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57" name="Text Box 764"/>
                <p:cNvSpPr txBox="1">
                  <a:spLocks noChangeArrowheads="1"/>
                </p:cNvSpPr>
                <p:nvPr/>
              </p:nvSpPr>
              <p:spPr bwMode="auto">
                <a:xfrm rot="451601">
                  <a:off x="20003" y="151511"/>
                  <a:ext cx="36512" cy="1873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1789" name="Group 765"/>
              <p:cNvGrpSpPr/>
              <p:nvPr/>
            </p:nvGrpSpPr>
            <p:grpSpPr>
              <a:xfrm>
                <a:off x="428675" y="329136"/>
                <a:ext cx="311301" cy="395953"/>
                <a:chOff x="0" y="0"/>
                <a:chExt cx="310896" cy="396240"/>
              </a:xfrm>
            </p:grpSpPr>
            <p:pic>
              <p:nvPicPr>
                <p:cNvPr id="1790" name="新月形 940"/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0" y="0"/>
                  <a:ext cx="310896" cy="3962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21" name="Text Box 767"/>
                <p:cNvSpPr txBox="1">
                  <a:spLocks noChangeArrowheads="1"/>
                </p:cNvSpPr>
                <p:nvPr/>
              </p:nvSpPr>
              <p:spPr bwMode="auto">
                <a:xfrm rot="2093055">
                  <a:off x="219583" y="177038"/>
                  <a:ext cx="19050" cy="1571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1792" name="Group 768"/>
              <p:cNvGrpSpPr/>
              <p:nvPr/>
            </p:nvGrpSpPr>
            <p:grpSpPr>
              <a:xfrm>
                <a:off x="178413" y="97655"/>
                <a:ext cx="225846" cy="249755"/>
                <a:chOff x="0" y="0"/>
                <a:chExt cx="225552" cy="249936"/>
              </a:xfrm>
            </p:grpSpPr>
            <p:pic>
              <p:nvPicPr>
                <p:cNvPr id="1793" name="新月形 941"/>
                <p:cNvPicPr/>
                <p:nvPr/>
              </p:nvPicPr>
              <p:blipFill>
                <a:blip r:embed="rId103"/>
                <a:stretch>
                  <a:fillRect/>
                </a:stretch>
              </p:blipFill>
              <p:spPr>
                <a:xfrm>
                  <a:off x="0" y="0"/>
                  <a:ext cx="225552" cy="2499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58" name="Text Box 770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59944" y="10224"/>
                  <a:ext cx="57150" cy="18573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1795" name="Group 771"/>
              <p:cNvGrpSpPr/>
              <p:nvPr/>
            </p:nvGrpSpPr>
            <p:grpSpPr>
              <a:xfrm>
                <a:off x="141790" y="268220"/>
                <a:ext cx="225846" cy="243664"/>
                <a:chOff x="0" y="0"/>
                <a:chExt cx="225552" cy="243840"/>
              </a:xfrm>
            </p:grpSpPr>
            <p:pic>
              <p:nvPicPr>
                <p:cNvPr id="1796" name="新月形 942"/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0" y="0"/>
                  <a:ext cx="225552" cy="2438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59" name="Text Box 773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63183" y="6223"/>
                  <a:ext cx="57150" cy="1873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</p:grpSp>
      <p:pic>
        <p:nvPicPr>
          <p:cNvPr id="1798" name="图片 954"/>
          <p:cNvPicPr>
            <a:picLocks noChangeAspect="1"/>
          </p:cNvPicPr>
          <p:nvPr userDrawn="1"/>
        </p:nvPicPr>
        <p:blipFill>
          <a:blip r:embed="rId105"/>
          <a:stretch>
            <a:fillRect/>
          </a:stretch>
        </p:blipFill>
        <p:spPr>
          <a:xfrm>
            <a:off x="0" y="115888"/>
            <a:ext cx="1625600" cy="1250950"/>
          </a:xfrm>
          <a:prstGeom prst="rect">
            <a:avLst/>
          </a:prstGeom>
          <a:noFill/>
          <a:ln w="9525">
            <a:noFill/>
          </a:ln>
          <a:effectLst>
            <a:outerShdw sx="111000" sy="111000" algn="ctr" rotWithShape="0">
              <a:schemeClr val="bg1">
                <a:alpha val="84000"/>
              </a:schemeClr>
            </a:outerShdw>
          </a:effectLst>
        </p:spPr>
      </p:pic>
      <p:grpSp>
        <p:nvGrpSpPr>
          <p:cNvPr id="1799" name="Group 775"/>
          <p:cNvGrpSpPr/>
          <p:nvPr userDrawn="1"/>
        </p:nvGrpSpPr>
        <p:grpSpPr>
          <a:xfrm>
            <a:off x="184150" y="2363788"/>
            <a:ext cx="750888" cy="781050"/>
            <a:chOff x="0" y="0"/>
            <a:chExt cx="750277" cy="780485"/>
          </a:xfrm>
        </p:grpSpPr>
        <p:grpSp>
          <p:nvGrpSpPr>
            <p:cNvPr id="1800" name="Group 776"/>
            <p:cNvGrpSpPr/>
            <p:nvPr/>
          </p:nvGrpSpPr>
          <p:grpSpPr>
            <a:xfrm>
              <a:off x="48412" y="63254"/>
              <a:ext cx="540065" cy="687097"/>
              <a:chOff x="0" y="0"/>
              <a:chExt cx="768953" cy="978297"/>
            </a:xfrm>
          </p:grpSpPr>
          <p:sp>
            <p:nvSpPr>
              <p:cNvPr id="1801" name="任意多边形 964"/>
              <p:cNvSpPr/>
              <p:nvPr/>
            </p:nvSpPr>
            <p:spPr>
              <a:xfrm>
                <a:off x="385024" y="343602"/>
                <a:ext cx="79046" cy="63468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8808" y="396678"/>
                  </a:cxn>
                  <a:cxn ang="0">
                    <a:pos x="19702" y="634685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1802" name="组合 960"/>
              <p:cNvPicPr/>
              <p:nvPr/>
            </p:nvPicPr>
            <p:blipFill>
              <a:blip r:embed="rId106"/>
              <a:stretch>
                <a:fillRect/>
              </a:stretch>
            </p:blipFill>
            <p:spPr>
              <a:xfrm>
                <a:off x="-10028" y="120174"/>
                <a:ext cx="789199" cy="53774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1803" name="Group 779"/>
            <p:cNvGrpSpPr/>
            <p:nvPr/>
          </p:nvGrpSpPr>
          <p:grpSpPr>
            <a:xfrm>
              <a:off x="0" y="0"/>
              <a:ext cx="750277" cy="780485"/>
              <a:chOff x="0" y="0"/>
              <a:chExt cx="750277" cy="780485"/>
            </a:xfrm>
          </p:grpSpPr>
          <p:grpSp>
            <p:nvGrpSpPr>
              <p:cNvPr id="1804" name="Group 780"/>
              <p:cNvGrpSpPr/>
              <p:nvPr/>
            </p:nvGrpSpPr>
            <p:grpSpPr>
              <a:xfrm>
                <a:off x="53550" y="19734"/>
                <a:ext cx="359371" cy="377679"/>
                <a:chOff x="0" y="0"/>
                <a:chExt cx="359664" cy="377952"/>
              </a:xfrm>
            </p:grpSpPr>
            <p:pic>
              <p:nvPicPr>
                <p:cNvPr id="1805" name="椭圆 958"/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0" y="0"/>
                  <a:ext cx="359664" cy="3779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60" name="Text Box 782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78169" y="40577"/>
                  <a:ext cx="203200" cy="2968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1807" name="Group 783"/>
              <p:cNvGrpSpPr/>
              <p:nvPr/>
            </p:nvGrpSpPr>
            <p:grpSpPr>
              <a:xfrm>
                <a:off x="-7360" y="7551"/>
                <a:ext cx="761380" cy="767540"/>
                <a:chOff x="0" y="0"/>
                <a:chExt cx="762000" cy="768096"/>
              </a:xfrm>
            </p:grpSpPr>
            <p:pic>
              <p:nvPicPr>
                <p:cNvPr id="1808" name="椭圆 959"/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0" y="0"/>
                  <a:ext cx="762000" cy="7680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61" name="Text Box 785"/>
                <p:cNvSpPr txBox="1">
                  <a:spLocks noChangeArrowheads="1"/>
                </p:cNvSpPr>
                <p:nvPr/>
              </p:nvSpPr>
              <p:spPr bwMode="auto">
                <a:xfrm>
                  <a:off x="116904" y="119444"/>
                  <a:ext cx="530225" cy="53181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1810" name="Group 786"/>
              <p:cNvGrpSpPr/>
              <p:nvPr/>
            </p:nvGrpSpPr>
            <p:grpSpPr>
              <a:xfrm>
                <a:off x="17004" y="98924"/>
                <a:ext cx="280188" cy="536060"/>
                <a:chOff x="0" y="0"/>
                <a:chExt cx="280416" cy="536448"/>
              </a:xfrm>
            </p:grpSpPr>
            <p:pic>
              <p:nvPicPr>
                <p:cNvPr id="1811" name="新月形 960"/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0" y="0"/>
                  <a:ext cx="280416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01" name="Text Box 788"/>
                <p:cNvSpPr txBox="1">
                  <a:spLocks noChangeArrowheads="1"/>
                </p:cNvSpPr>
                <p:nvPr/>
              </p:nvSpPr>
              <p:spPr bwMode="auto">
                <a:xfrm rot="451601">
                  <a:off x="24257" y="150241"/>
                  <a:ext cx="36513" cy="1857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1813" name="Group 789"/>
              <p:cNvGrpSpPr/>
              <p:nvPr/>
            </p:nvGrpSpPr>
            <p:grpSpPr>
              <a:xfrm>
                <a:off x="431195" y="330405"/>
                <a:ext cx="304552" cy="395953"/>
                <a:chOff x="0" y="0"/>
                <a:chExt cx="304800" cy="396240"/>
              </a:xfrm>
            </p:grpSpPr>
            <p:pic>
              <p:nvPicPr>
                <p:cNvPr id="1814" name="新月形 961"/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0" y="0"/>
                  <a:ext cx="304800" cy="3962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62" name="Text Box 791"/>
                <p:cNvSpPr txBox="1">
                  <a:spLocks noChangeArrowheads="1"/>
                </p:cNvSpPr>
                <p:nvPr/>
              </p:nvSpPr>
              <p:spPr bwMode="auto">
                <a:xfrm rot="2093055">
                  <a:off x="216154" y="175768"/>
                  <a:ext cx="20638" cy="1571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1816" name="Group 792"/>
              <p:cNvGrpSpPr/>
              <p:nvPr/>
            </p:nvGrpSpPr>
            <p:grpSpPr>
              <a:xfrm>
                <a:off x="175371" y="98924"/>
                <a:ext cx="225368" cy="249755"/>
                <a:chOff x="0" y="0"/>
                <a:chExt cx="225552" cy="249936"/>
              </a:xfrm>
            </p:grpSpPr>
            <p:pic>
              <p:nvPicPr>
                <p:cNvPr id="1817" name="新月形 962"/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0" y="0"/>
                  <a:ext cx="225552" cy="2499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63" name="Text Box 794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64199" y="8954"/>
                  <a:ext cx="57150" cy="18573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1819" name="Group 795"/>
              <p:cNvGrpSpPr/>
              <p:nvPr/>
            </p:nvGrpSpPr>
            <p:grpSpPr>
              <a:xfrm>
                <a:off x="144916" y="263397"/>
                <a:ext cx="225368" cy="249755"/>
                <a:chOff x="0" y="0"/>
                <a:chExt cx="225552" cy="249936"/>
              </a:xfrm>
            </p:grpSpPr>
            <p:pic>
              <p:nvPicPr>
                <p:cNvPr id="1820" name="新月形 963"/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0" y="0"/>
                  <a:ext cx="225552" cy="2499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64" name="Text Box 797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59754" y="11049"/>
                  <a:ext cx="58737" cy="1857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</p:grpSp>
      <p:grpSp>
        <p:nvGrpSpPr>
          <p:cNvPr id="1822" name="Group 798"/>
          <p:cNvGrpSpPr/>
          <p:nvPr userDrawn="1"/>
        </p:nvGrpSpPr>
        <p:grpSpPr>
          <a:xfrm>
            <a:off x="633413" y="1401763"/>
            <a:ext cx="749300" cy="779462"/>
            <a:chOff x="0" y="0"/>
            <a:chExt cx="750277" cy="780485"/>
          </a:xfrm>
        </p:grpSpPr>
        <p:grpSp>
          <p:nvGrpSpPr>
            <p:cNvPr id="1823" name="Group 799"/>
            <p:cNvGrpSpPr/>
            <p:nvPr/>
          </p:nvGrpSpPr>
          <p:grpSpPr>
            <a:xfrm>
              <a:off x="48411" y="63251"/>
              <a:ext cx="540065" cy="687034"/>
              <a:chOff x="0" y="0"/>
              <a:chExt cx="768953" cy="978208"/>
            </a:xfrm>
          </p:grpSpPr>
          <p:sp>
            <p:nvSpPr>
              <p:cNvPr id="1824" name="任意多边形 984"/>
              <p:cNvSpPr/>
              <p:nvPr/>
            </p:nvSpPr>
            <p:spPr>
              <a:xfrm>
                <a:off x="383722" y="342227"/>
                <a:ext cx="79213" cy="63598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8975" y="397487"/>
                  </a:cxn>
                  <a:cxn ang="0">
                    <a:pos x="19743" y="635980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1825" name="组合 980"/>
              <p:cNvPicPr/>
              <p:nvPr/>
            </p:nvPicPr>
            <p:blipFill>
              <a:blip r:embed="rId113"/>
              <a:stretch>
                <a:fillRect/>
              </a:stretch>
            </p:blipFill>
            <p:spPr>
              <a:xfrm>
                <a:off x="-15969" y="118978"/>
                <a:ext cx="790871" cy="53884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1826" name="Group 802"/>
            <p:cNvGrpSpPr/>
            <p:nvPr/>
          </p:nvGrpSpPr>
          <p:grpSpPr>
            <a:xfrm>
              <a:off x="0" y="0"/>
              <a:ext cx="750277" cy="780485"/>
              <a:chOff x="0" y="0"/>
              <a:chExt cx="750277" cy="780485"/>
            </a:xfrm>
          </p:grpSpPr>
          <p:grpSp>
            <p:nvGrpSpPr>
              <p:cNvPr id="1827" name="Group 803"/>
              <p:cNvGrpSpPr/>
              <p:nvPr/>
            </p:nvGrpSpPr>
            <p:grpSpPr>
              <a:xfrm>
                <a:off x="55507" y="18629"/>
                <a:ext cx="360133" cy="378448"/>
                <a:chOff x="0" y="0"/>
                <a:chExt cx="359664" cy="377952"/>
              </a:xfrm>
            </p:grpSpPr>
            <p:pic>
              <p:nvPicPr>
                <p:cNvPr id="1828" name="椭圆 978"/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0" y="0"/>
                  <a:ext cx="359664" cy="3779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65" name="Text Box 805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76327" y="43307"/>
                  <a:ext cx="203200" cy="2952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1830" name="Group 806"/>
              <p:cNvGrpSpPr/>
              <p:nvPr/>
            </p:nvGrpSpPr>
            <p:grpSpPr>
              <a:xfrm>
                <a:off x="-5532" y="12525"/>
                <a:ext cx="762994" cy="763000"/>
                <a:chOff x="0" y="0"/>
                <a:chExt cx="762000" cy="762000"/>
              </a:xfrm>
            </p:grpSpPr>
            <p:pic>
              <p:nvPicPr>
                <p:cNvPr id="1831" name="椭圆 979"/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0" y="0"/>
                  <a:ext cx="762000" cy="7620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081" name="Text Box 808"/>
                <p:cNvSpPr txBox="1">
                  <a:spLocks noChangeArrowheads="1"/>
                </p:cNvSpPr>
                <p:nvPr/>
              </p:nvSpPr>
              <p:spPr bwMode="auto">
                <a:xfrm>
                  <a:off x="116650" y="114491"/>
                  <a:ext cx="528637" cy="52863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1833" name="Group 809"/>
              <p:cNvGrpSpPr/>
              <p:nvPr/>
            </p:nvGrpSpPr>
            <p:grpSpPr>
              <a:xfrm>
                <a:off x="18884" y="97981"/>
                <a:ext cx="280782" cy="537152"/>
                <a:chOff x="0" y="0"/>
                <a:chExt cx="280416" cy="536448"/>
              </a:xfrm>
            </p:grpSpPr>
            <p:pic>
              <p:nvPicPr>
                <p:cNvPr id="1834" name="新月形 980"/>
                <p:cNvPicPr/>
                <p:nvPr/>
              </p:nvPicPr>
              <p:blipFill>
                <a:blip r:embed="rId115"/>
                <a:stretch>
                  <a:fillRect/>
                </a:stretch>
              </p:blipFill>
              <p:spPr>
                <a:xfrm>
                  <a:off x="0" y="0"/>
                  <a:ext cx="280416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66" name="Text Box 811"/>
                <p:cNvSpPr txBox="1">
                  <a:spLocks noChangeArrowheads="1"/>
                </p:cNvSpPr>
                <p:nvPr/>
              </p:nvSpPr>
              <p:spPr bwMode="auto">
                <a:xfrm rot="451601">
                  <a:off x="22416" y="151384"/>
                  <a:ext cx="36512" cy="1857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1836" name="Group 812"/>
              <p:cNvGrpSpPr/>
              <p:nvPr/>
            </p:nvGrpSpPr>
            <p:grpSpPr>
              <a:xfrm>
                <a:off x="427848" y="329933"/>
                <a:ext cx="311301" cy="396760"/>
                <a:chOff x="0" y="0"/>
                <a:chExt cx="310896" cy="396240"/>
              </a:xfrm>
            </p:grpSpPr>
            <p:pic>
              <p:nvPicPr>
                <p:cNvPr id="1837" name="新月形 981"/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0" y="0"/>
                  <a:ext cx="310896" cy="3962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67" name="Text Box 814"/>
                <p:cNvSpPr txBox="1">
                  <a:spLocks noChangeArrowheads="1"/>
                </p:cNvSpPr>
                <p:nvPr/>
              </p:nvSpPr>
              <p:spPr bwMode="auto">
                <a:xfrm rot="2093055">
                  <a:off x="218821" y="176911"/>
                  <a:ext cx="20638" cy="155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1839" name="Group 815"/>
              <p:cNvGrpSpPr/>
              <p:nvPr/>
            </p:nvGrpSpPr>
            <p:grpSpPr>
              <a:xfrm>
                <a:off x="177586" y="97981"/>
                <a:ext cx="225846" cy="250264"/>
                <a:chOff x="0" y="0"/>
                <a:chExt cx="225552" cy="249936"/>
              </a:xfrm>
            </p:grpSpPr>
            <p:pic>
              <p:nvPicPr>
                <p:cNvPr id="1840" name="新月形 982"/>
                <p:cNvPicPr/>
                <p:nvPr/>
              </p:nvPicPr>
              <p:blipFill>
                <a:blip r:embed="rId117"/>
                <a:stretch>
                  <a:fillRect/>
                </a:stretch>
              </p:blipFill>
              <p:spPr>
                <a:xfrm>
                  <a:off x="0" y="0"/>
                  <a:ext cx="225552" cy="2499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68" name="Text Box 817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60770" y="10097"/>
                  <a:ext cx="58737" cy="18573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1842" name="Group 818"/>
              <p:cNvGrpSpPr/>
              <p:nvPr/>
            </p:nvGrpSpPr>
            <p:grpSpPr>
              <a:xfrm>
                <a:off x="147067" y="262789"/>
                <a:ext cx="219742" cy="250264"/>
                <a:chOff x="0" y="0"/>
                <a:chExt cx="219456" cy="249936"/>
              </a:xfrm>
            </p:grpSpPr>
            <p:pic>
              <p:nvPicPr>
                <p:cNvPr id="1843" name="新月形 983"/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0" y="0"/>
                  <a:ext cx="219456" cy="2499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69" name="Text Box 820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57912" y="12192"/>
                  <a:ext cx="58738" cy="1857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</p:grpSp>
      <p:pic>
        <p:nvPicPr>
          <p:cNvPr id="1845" name="图片 995"/>
          <p:cNvPicPr>
            <a:picLocks noChangeAspect="1"/>
          </p:cNvPicPr>
          <p:nvPr userDrawn="1"/>
        </p:nvPicPr>
        <p:blipFill>
          <a:blip r:embed="rId119"/>
          <a:stretch>
            <a:fillRect/>
          </a:stretch>
        </p:blipFill>
        <p:spPr>
          <a:xfrm>
            <a:off x="977900" y="0"/>
            <a:ext cx="2689225" cy="914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6" name="图片 996"/>
          <p:cNvPicPr>
            <a:picLocks noChangeAspect="1"/>
          </p:cNvPicPr>
          <p:nvPr userDrawn="1"/>
        </p:nvPicPr>
        <p:blipFill>
          <a:blip r:embed="rId120"/>
          <a:stretch>
            <a:fillRect/>
          </a:stretch>
        </p:blipFill>
        <p:spPr>
          <a:xfrm>
            <a:off x="1543050" y="300038"/>
            <a:ext cx="2689225" cy="920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58" name="文本框 997"/>
          <p:cNvSpPr txBox="1">
            <a:spLocks noChangeArrowheads="1"/>
          </p:cNvSpPr>
          <p:nvPr/>
        </p:nvSpPr>
        <p:spPr bwMode="auto">
          <a:xfrm>
            <a:off x="6577013" y="4983163"/>
            <a:ext cx="32543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慧制信息科技荣誉出品</a:t>
            </a:r>
          </a:p>
        </p:txBody>
      </p:sp>
      <p:sp>
        <p:nvSpPr>
          <p:cNvPr id="1848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zh-CN" dirty="0"/>
              <a:t>单击此处编辑母版标题样式</a:t>
            </a:r>
          </a:p>
        </p:txBody>
      </p:sp>
      <p:sp>
        <p:nvSpPr>
          <p:cNvPr id="1849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228600"/>
            <a:r>
              <a:rPr lang="zh-CN" altLang="zh-CN" dirty="0"/>
              <a:t>单击此处编辑母版文本样式</a:t>
            </a:r>
          </a:p>
          <a:p>
            <a:pPr lvl="1" indent="-228600"/>
            <a:r>
              <a:rPr lang="zh-CN" altLang="zh-CN" dirty="0"/>
              <a:t>第二级</a:t>
            </a:r>
          </a:p>
          <a:p>
            <a:pPr lvl="2" indent="-228600"/>
            <a:r>
              <a:rPr lang="zh-CN" altLang="zh-CN" dirty="0"/>
              <a:t>第三级</a:t>
            </a:r>
          </a:p>
          <a:p>
            <a:pPr lvl="3" indent="-228600"/>
            <a:r>
              <a:rPr lang="zh-CN" altLang="zh-CN" dirty="0"/>
              <a:t>第四级</a:t>
            </a:r>
          </a:p>
          <a:p>
            <a:pPr lvl="4" indent="-228600"/>
            <a:r>
              <a:rPr lang="zh-CN" altLang="zh-CN" dirty="0"/>
              <a:t>第五级</a:t>
            </a:r>
          </a:p>
        </p:txBody>
      </p:sp>
      <p:sp>
        <p:nvSpPr>
          <p:cNvPr id="70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任意多边形 6"/>
          <p:cNvSpPr/>
          <p:nvPr userDrawn="1"/>
        </p:nvSpPr>
        <p:spPr>
          <a:xfrm>
            <a:off x="-4762" y="3757613"/>
            <a:ext cx="12272962" cy="20256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076663" y="52274"/>
              </a:cxn>
              <a:cxn ang="0">
                <a:pos x="9028086" y="470474"/>
              </a:cxn>
              <a:cxn ang="0">
                <a:pos x="12246795" y="627298"/>
              </a:cxn>
              <a:cxn ang="0">
                <a:pos x="12272963" y="2012582"/>
              </a:cxn>
              <a:cxn ang="0">
                <a:pos x="39253" y="2025650"/>
              </a:cxn>
              <a:cxn ang="0">
                <a:pos x="0" y="0"/>
              </a:cxn>
            </a:cxnLst>
            <a:rect l="0" t="0" r="0" b="0"/>
            <a:pathLst>
              <a:path w="12252960" h="2024743">
                <a:moveTo>
                  <a:pt x="0" y="0"/>
                </a:moveTo>
                <a:lnTo>
                  <a:pt x="5068389" y="52251"/>
                </a:lnTo>
                <a:cubicBezTo>
                  <a:pt x="6570618" y="130628"/>
                  <a:pt x="7820298" y="374469"/>
                  <a:pt x="9013372" y="470263"/>
                </a:cubicBezTo>
                <a:lnTo>
                  <a:pt x="12226835" y="627017"/>
                </a:lnTo>
                <a:lnTo>
                  <a:pt x="12252960" y="2011681"/>
                </a:lnTo>
                <a:lnTo>
                  <a:pt x="39189" y="2024743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FFF2CC">
                  <a:alpha val="100000"/>
                </a:srgbClr>
              </a:gs>
              <a:gs pos="3000">
                <a:srgbClr val="FFF2CC">
                  <a:alpha val="100000"/>
                </a:srgbClr>
              </a:gs>
              <a:gs pos="100000">
                <a:srgbClr val="FFC000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051" name="Group 3"/>
          <p:cNvGrpSpPr/>
          <p:nvPr userDrawn="1"/>
        </p:nvGrpSpPr>
        <p:grpSpPr>
          <a:xfrm rot="-453781">
            <a:off x="9351963" y="327025"/>
            <a:ext cx="1192212" cy="806450"/>
            <a:chOff x="0" y="0"/>
            <a:chExt cx="4044461" cy="2497015"/>
          </a:xfrm>
        </p:grpSpPr>
        <p:grpSp>
          <p:nvGrpSpPr>
            <p:cNvPr id="2052" name="Group 4"/>
            <p:cNvGrpSpPr/>
            <p:nvPr/>
          </p:nvGrpSpPr>
          <p:grpSpPr>
            <a:xfrm rot="453781">
              <a:off x="697545" y="-96370"/>
              <a:ext cx="2564329" cy="1868632"/>
              <a:chOff x="0" y="0"/>
              <a:chExt cx="755904" cy="603504"/>
            </a:xfrm>
          </p:grpSpPr>
          <p:pic>
            <p:nvPicPr>
              <p:cNvPr id="2053" name="云形 8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44" name="Text Box 6"/>
              <p:cNvSpPr txBox="1">
                <a:spLocks noChangeArrowheads="1"/>
              </p:cNvSpPr>
              <p:nvPr/>
            </p:nvSpPr>
            <p:spPr bwMode="auto">
              <a:xfrm rot="-453781">
                <a:off x="105410" y="114046"/>
                <a:ext cx="487363" cy="3730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055" name="Group 7"/>
            <p:cNvGrpSpPr/>
            <p:nvPr/>
          </p:nvGrpSpPr>
          <p:grpSpPr>
            <a:xfrm rot="453781">
              <a:off x="458607" y="255489"/>
              <a:ext cx="2564329" cy="1868632"/>
              <a:chOff x="0" y="0"/>
              <a:chExt cx="755904" cy="603504"/>
            </a:xfrm>
          </p:grpSpPr>
          <p:pic>
            <p:nvPicPr>
              <p:cNvPr id="2056" name="云形 9"/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42" name="Text Box 9"/>
              <p:cNvSpPr txBox="1">
                <a:spLocks noChangeArrowheads="1"/>
              </p:cNvSpPr>
              <p:nvPr/>
            </p:nvSpPr>
            <p:spPr bwMode="auto">
              <a:xfrm rot="-453781">
                <a:off x="99949" y="120714"/>
                <a:ext cx="487363" cy="366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058" name="Group 10"/>
            <p:cNvGrpSpPr/>
            <p:nvPr/>
          </p:nvGrpSpPr>
          <p:grpSpPr>
            <a:xfrm rot="453781">
              <a:off x="1486161" y="228856"/>
              <a:ext cx="2585009" cy="1849757"/>
              <a:chOff x="0" y="0"/>
              <a:chExt cx="762000" cy="597408"/>
            </a:xfrm>
          </p:grpSpPr>
          <p:pic>
            <p:nvPicPr>
              <p:cNvPr id="2059" name="云形 10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0" y="0"/>
                <a:ext cx="762000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" name="Text Box 12"/>
              <p:cNvSpPr txBox="1">
                <a:spLocks noChangeArrowheads="1"/>
              </p:cNvSpPr>
              <p:nvPr/>
            </p:nvSpPr>
            <p:spPr bwMode="auto">
              <a:xfrm rot="-453781">
                <a:off x="110808" y="117094"/>
                <a:ext cx="487362" cy="3667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061" name="Group 13"/>
            <p:cNvGrpSpPr/>
            <p:nvPr/>
          </p:nvGrpSpPr>
          <p:grpSpPr>
            <a:xfrm rot="453781">
              <a:off x="1165139" y="283904"/>
              <a:ext cx="2564329" cy="1849757"/>
              <a:chOff x="0" y="0"/>
              <a:chExt cx="755904" cy="597408"/>
            </a:xfrm>
          </p:grpSpPr>
          <p:pic>
            <p:nvPicPr>
              <p:cNvPr id="2062" name="云形 11"/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38" name="Text Box 15"/>
              <p:cNvSpPr txBox="1">
                <a:spLocks noChangeArrowheads="1"/>
              </p:cNvSpPr>
              <p:nvPr/>
            </p:nvSpPr>
            <p:spPr bwMode="auto">
              <a:xfrm rot="-453781">
                <a:off x="108585" y="112014"/>
                <a:ext cx="487363" cy="368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064" name="Group 16"/>
            <p:cNvGrpSpPr/>
            <p:nvPr/>
          </p:nvGrpSpPr>
          <p:grpSpPr>
            <a:xfrm rot="453781">
              <a:off x="-16980" y="235855"/>
              <a:ext cx="2564329" cy="1849757"/>
              <a:chOff x="0" y="0"/>
              <a:chExt cx="755904" cy="597408"/>
            </a:xfrm>
          </p:grpSpPr>
          <p:pic>
            <p:nvPicPr>
              <p:cNvPr id="2065" name="云形 12"/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" name="Text Box 18"/>
              <p:cNvSpPr txBox="1">
                <a:spLocks noChangeArrowheads="1"/>
              </p:cNvSpPr>
              <p:nvPr/>
            </p:nvSpPr>
            <p:spPr bwMode="auto">
              <a:xfrm rot="-453781">
                <a:off x="102045" y="113284"/>
                <a:ext cx="487362" cy="3667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067" name="Group 19"/>
            <p:cNvGrpSpPr/>
            <p:nvPr/>
          </p:nvGrpSpPr>
          <p:grpSpPr>
            <a:xfrm rot="453781">
              <a:off x="1158335" y="321243"/>
              <a:ext cx="2564329" cy="1868632"/>
              <a:chOff x="0" y="0"/>
              <a:chExt cx="755904" cy="603504"/>
            </a:xfrm>
          </p:grpSpPr>
          <p:pic>
            <p:nvPicPr>
              <p:cNvPr id="2068" name="云形 13"/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34" name="Text Box 21"/>
              <p:cNvSpPr txBox="1">
                <a:spLocks noChangeArrowheads="1"/>
              </p:cNvSpPr>
              <p:nvPr/>
            </p:nvSpPr>
            <p:spPr bwMode="auto">
              <a:xfrm rot="-453781">
                <a:off x="102235" y="115697"/>
                <a:ext cx="487363" cy="3730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070" name="Group 22"/>
            <p:cNvGrpSpPr/>
            <p:nvPr/>
          </p:nvGrpSpPr>
          <p:grpSpPr>
            <a:xfrm rot="453781">
              <a:off x="462949" y="655870"/>
              <a:ext cx="2564329" cy="1868632"/>
              <a:chOff x="0" y="0"/>
              <a:chExt cx="755904" cy="603504"/>
            </a:xfrm>
          </p:grpSpPr>
          <p:pic>
            <p:nvPicPr>
              <p:cNvPr id="2071" name="云形 14"/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7" name="Text Box 24"/>
              <p:cNvSpPr txBox="1">
                <a:spLocks noChangeArrowheads="1"/>
              </p:cNvSpPr>
              <p:nvPr/>
            </p:nvSpPr>
            <p:spPr bwMode="auto">
              <a:xfrm rot="-453781">
                <a:off x="99124" y="118110"/>
                <a:ext cx="487362" cy="369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073" name="Group 25" hidden="1"/>
          <p:cNvGrpSpPr/>
          <p:nvPr userDrawn="1"/>
        </p:nvGrpSpPr>
        <p:grpSpPr>
          <a:xfrm rot="-453781">
            <a:off x="10188575" y="681038"/>
            <a:ext cx="1190625" cy="806450"/>
            <a:chOff x="0" y="0"/>
            <a:chExt cx="4044461" cy="2497015"/>
          </a:xfrm>
        </p:grpSpPr>
        <p:grpSp>
          <p:nvGrpSpPr>
            <p:cNvPr id="2074" name="Group 26"/>
            <p:cNvGrpSpPr/>
            <p:nvPr/>
          </p:nvGrpSpPr>
          <p:grpSpPr>
            <a:xfrm rot="453781">
              <a:off x="693734" y="-98007"/>
              <a:ext cx="2567747" cy="1868632"/>
              <a:chOff x="0" y="0"/>
              <a:chExt cx="755904" cy="603504"/>
            </a:xfrm>
          </p:grpSpPr>
          <p:pic>
            <p:nvPicPr>
              <p:cNvPr id="2075" name="云形 16"/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8" name="Text Box 28"/>
              <p:cNvSpPr txBox="1">
                <a:spLocks noChangeArrowheads="1"/>
              </p:cNvSpPr>
              <p:nvPr/>
            </p:nvSpPr>
            <p:spPr bwMode="auto">
              <a:xfrm rot="-453781">
                <a:off x="106871" y="114491"/>
                <a:ext cx="485775" cy="366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077" name="Group 29"/>
            <p:cNvGrpSpPr/>
            <p:nvPr/>
          </p:nvGrpSpPr>
          <p:grpSpPr>
            <a:xfrm rot="453781">
              <a:off x="454477" y="253852"/>
              <a:ext cx="2567747" cy="1868632"/>
              <a:chOff x="0" y="0"/>
              <a:chExt cx="755904" cy="603504"/>
            </a:xfrm>
          </p:grpSpPr>
          <p:pic>
            <p:nvPicPr>
              <p:cNvPr id="2078" name="云形 17"/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9" name="Text Box 31"/>
              <p:cNvSpPr txBox="1">
                <a:spLocks noChangeArrowheads="1"/>
              </p:cNvSpPr>
              <p:nvPr/>
            </p:nvSpPr>
            <p:spPr bwMode="auto">
              <a:xfrm rot="-453781">
                <a:off x="99822" y="121158"/>
                <a:ext cx="487363" cy="3667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080" name="Group 32"/>
            <p:cNvGrpSpPr/>
            <p:nvPr/>
          </p:nvGrpSpPr>
          <p:grpSpPr>
            <a:xfrm rot="453781">
              <a:off x="1504109" y="227218"/>
              <a:ext cx="2547040" cy="1849757"/>
              <a:chOff x="0" y="0"/>
              <a:chExt cx="749808" cy="597408"/>
            </a:xfrm>
          </p:grpSpPr>
          <p:pic>
            <p:nvPicPr>
              <p:cNvPr id="2081" name="云形 18"/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0" y="0"/>
                <a:ext cx="749808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0" name="Text Box 34"/>
              <p:cNvSpPr txBox="1">
                <a:spLocks noChangeArrowheads="1"/>
              </p:cNvSpPr>
              <p:nvPr/>
            </p:nvSpPr>
            <p:spPr bwMode="auto">
              <a:xfrm rot="-453781">
                <a:off x="104585" y="111189"/>
                <a:ext cx="487362" cy="3730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083" name="Group 35"/>
            <p:cNvGrpSpPr/>
            <p:nvPr/>
          </p:nvGrpSpPr>
          <p:grpSpPr>
            <a:xfrm rot="453781">
              <a:off x="1161951" y="282266"/>
              <a:ext cx="2567747" cy="1849757"/>
              <a:chOff x="0" y="0"/>
              <a:chExt cx="755904" cy="597408"/>
            </a:xfrm>
          </p:grpSpPr>
          <p:pic>
            <p:nvPicPr>
              <p:cNvPr id="2084" name="云形 19"/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2" name="Text Box 37"/>
              <p:cNvSpPr txBox="1">
                <a:spLocks noChangeArrowheads="1"/>
              </p:cNvSpPr>
              <p:nvPr/>
            </p:nvSpPr>
            <p:spPr bwMode="auto">
              <a:xfrm rot="-453781">
                <a:off x="103696" y="112459"/>
                <a:ext cx="492125" cy="368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086" name="Group 38"/>
            <p:cNvGrpSpPr/>
            <p:nvPr/>
          </p:nvGrpSpPr>
          <p:grpSpPr>
            <a:xfrm rot="453781">
              <a:off x="-21743" y="234217"/>
              <a:ext cx="2567747" cy="1849757"/>
              <a:chOff x="0" y="0"/>
              <a:chExt cx="755904" cy="597408"/>
            </a:xfrm>
          </p:grpSpPr>
          <p:pic>
            <p:nvPicPr>
              <p:cNvPr id="2087" name="云形 20"/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3" name="Text Box 40"/>
              <p:cNvSpPr txBox="1">
                <a:spLocks noChangeArrowheads="1"/>
              </p:cNvSpPr>
              <p:nvPr/>
            </p:nvSpPr>
            <p:spPr bwMode="auto">
              <a:xfrm rot="-453781">
                <a:off x="103505" y="118491"/>
                <a:ext cx="487363" cy="3619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089" name="Group 41"/>
            <p:cNvGrpSpPr/>
            <p:nvPr/>
          </p:nvGrpSpPr>
          <p:grpSpPr>
            <a:xfrm rot="453781">
              <a:off x="1153775" y="338399"/>
              <a:ext cx="2567747" cy="1849757"/>
              <a:chOff x="0" y="0"/>
              <a:chExt cx="755904" cy="597408"/>
            </a:xfrm>
          </p:grpSpPr>
          <p:pic>
            <p:nvPicPr>
              <p:cNvPr id="2090" name="云形 21"/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4" name="Text Box 43"/>
              <p:cNvSpPr txBox="1">
                <a:spLocks noChangeArrowheads="1"/>
              </p:cNvSpPr>
              <p:nvPr/>
            </p:nvSpPr>
            <p:spPr bwMode="auto">
              <a:xfrm rot="-453781">
                <a:off x="102108" y="110046"/>
                <a:ext cx="487363" cy="366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092" name="Group 44"/>
            <p:cNvGrpSpPr/>
            <p:nvPr/>
          </p:nvGrpSpPr>
          <p:grpSpPr>
            <a:xfrm rot="453781">
              <a:off x="458825" y="654233"/>
              <a:ext cx="2567747" cy="1868632"/>
              <a:chOff x="0" y="0"/>
              <a:chExt cx="755904" cy="603504"/>
            </a:xfrm>
          </p:grpSpPr>
          <p:pic>
            <p:nvPicPr>
              <p:cNvPr id="2093" name="云形 22"/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" name="Text Box 46"/>
              <p:cNvSpPr txBox="1">
                <a:spLocks noChangeArrowheads="1"/>
              </p:cNvSpPr>
              <p:nvPr/>
            </p:nvSpPr>
            <p:spPr bwMode="auto">
              <a:xfrm rot="-453781">
                <a:off x="100584" y="120142"/>
                <a:ext cx="485775" cy="3667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095" name="Group 47"/>
          <p:cNvGrpSpPr/>
          <p:nvPr userDrawn="1"/>
        </p:nvGrpSpPr>
        <p:grpSpPr>
          <a:xfrm rot="-453781">
            <a:off x="9555163" y="1139825"/>
            <a:ext cx="1190625" cy="806450"/>
            <a:chOff x="0" y="0"/>
            <a:chExt cx="4044461" cy="2497015"/>
          </a:xfrm>
        </p:grpSpPr>
        <p:grpSp>
          <p:nvGrpSpPr>
            <p:cNvPr id="2096" name="Group 48"/>
            <p:cNvGrpSpPr/>
            <p:nvPr/>
          </p:nvGrpSpPr>
          <p:grpSpPr>
            <a:xfrm rot="453781">
              <a:off x="691155" y="-84319"/>
              <a:ext cx="2567747" cy="1849757"/>
              <a:chOff x="0" y="0"/>
              <a:chExt cx="755904" cy="597408"/>
            </a:xfrm>
          </p:grpSpPr>
          <p:pic>
            <p:nvPicPr>
              <p:cNvPr id="2097" name="云形 24"/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6" name="Text Box 50"/>
              <p:cNvSpPr txBox="1">
                <a:spLocks noChangeArrowheads="1"/>
              </p:cNvSpPr>
              <p:nvPr/>
            </p:nvSpPr>
            <p:spPr bwMode="auto">
              <a:xfrm rot="-453781">
                <a:off x="105855" y="109982"/>
                <a:ext cx="487362" cy="3667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099" name="Group 51"/>
            <p:cNvGrpSpPr/>
            <p:nvPr/>
          </p:nvGrpSpPr>
          <p:grpSpPr>
            <a:xfrm rot="453781">
              <a:off x="451898" y="267540"/>
              <a:ext cx="2567747" cy="1849757"/>
              <a:chOff x="0" y="0"/>
              <a:chExt cx="755904" cy="597408"/>
            </a:xfrm>
          </p:grpSpPr>
          <p:pic>
            <p:nvPicPr>
              <p:cNvPr id="2100" name="云形 25"/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00" name="Text Box 53"/>
              <p:cNvSpPr txBox="1">
                <a:spLocks noChangeArrowheads="1"/>
              </p:cNvSpPr>
              <p:nvPr/>
            </p:nvSpPr>
            <p:spPr bwMode="auto">
              <a:xfrm rot="-453781">
                <a:off x="108331" y="115062"/>
                <a:ext cx="485775" cy="368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102" name="Group 54"/>
            <p:cNvGrpSpPr/>
            <p:nvPr/>
          </p:nvGrpSpPr>
          <p:grpSpPr>
            <a:xfrm rot="453781">
              <a:off x="1502802" y="223356"/>
              <a:ext cx="2567747" cy="1849757"/>
              <a:chOff x="0" y="0"/>
              <a:chExt cx="755904" cy="597408"/>
            </a:xfrm>
          </p:grpSpPr>
          <p:pic>
            <p:nvPicPr>
              <p:cNvPr id="2103" name="云形 26"/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9" name="Text Box 56"/>
              <p:cNvSpPr txBox="1">
                <a:spLocks noChangeArrowheads="1"/>
              </p:cNvSpPr>
              <p:nvPr/>
            </p:nvSpPr>
            <p:spPr bwMode="auto">
              <a:xfrm rot="-453781">
                <a:off x="106744" y="112776"/>
                <a:ext cx="485775" cy="3730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105" name="Group 57"/>
            <p:cNvGrpSpPr/>
            <p:nvPr/>
          </p:nvGrpSpPr>
          <p:grpSpPr>
            <a:xfrm rot="453781">
              <a:off x="1159372" y="277080"/>
              <a:ext cx="2567747" cy="1868632"/>
              <a:chOff x="0" y="0"/>
              <a:chExt cx="755904" cy="603504"/>
            </a:xfrm>
          </p:grpSpPr>
          <p:pic>
            <p:nvPicPr>
              <p:cNvPr id="2106" name="云形 27"/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" name="Text Box 59"/>
              <p:cNvSpPr txBox="1">
                <a:spLocks noChangeArrowheads="1"/>
              </p:cNvSpPr>
              <p:nvPr/>
            </p:nvSpPr>
            <p:spPr bwMode="auto">
              <a:xfrm rot="-453781">
                <a:off x="109030" y="114046"/>
                <a:ext cx="487362" cy="3730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108" name="Group 60"/>
            <p:cNvGrpSpPr/>
            <p:nvPr/>
          </p:nvGrpSpPr>
          <p:grpSpPr>
            <a:xfrm rot="453781">
              <a:off x="-24323" y="229031"/>
              <a:ext cx="2567747" cy="1868632"/>
              <a:chOff x="0" y="0"/>
              <a:chExt cx="755904" cy="603504"/>
            </a:xfrm>
          </p:grpSpPr>
          <p:pic>
            <p:nvPicPr>
              <p:cNvPr id="2109" name="云形 28"/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" name="Text Box 62"/>
              <p:cNvSpPr txBox="1">
                <a:spLocks noChangeArrowheads="1"/>
              </p:cNvSpPr>
              <p:nvPr/>
            </p:nvSpPr>
            <p:spPr bwMode="auto">
              <a:xfrm rot="-453781">
                <a:off x="102489" y="120079"/>
                <a:ext cx="488950" cy="366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111" name="Group 63"/>
            <p:cNvGrpSpPr/>
            <p:nvPr/>
          </p:nvGrpSpPr>
          <p:grpSpPr>
            <a:xfrm rot="453781">
              <a:off x="1152558" y="333295"/>
              <a:ext cx="2567747" cy="1849757"/>
              <a:chOff x="0" y="0"/>
              <a:chExt cx="755904" cy="597408"/>
            </a:xfrm>
          </p:grpSpPr>
          <p:pic>
            <p:nvPicPr>
              <p:cNvPr id="2112" name="云形 29"/>
              <p:cNvPicPr/>
              <p:nvPr/>
            </p:nvPicPr>
            <p:blipFill>
              <a:blip r:embed="rId33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4" name="Text Box 65"/>
              <p:cNvSpPr txBox="1">
                <a:spLocks noChangeArrowheads="1"/>
              </p:cNvSpPr>
              <p:nvPr/>
            </p:nvSpPr>
            <p:spPr bwMode="auto">
              <a:xfrm rot="-453781">
                <a:off x="107442" y="111633"/>
                <a:ext cx="487363" cy="3667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114" name="Group 66"/>
            <p:cNvGrpSpPr/>
            <p:nvPr/>
          </p:nvGrpSpPr>
          <p:grpSpPr>
            <a:xfrm rot="453781">
              <a:off x="456246" y="667922"/>
              <a:ext cx="2567747" cy="1849757"/>
              <a:chOff x="0" y="0"/>
              <a:chExt cx="755904" cy="597408"/>
            </a:xfrm>
          </p:grpSpPr>
          <p:pic>
            <p:nvPicPr>
              <p:cNvPr id="2115" name="云形 30"/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90" name="Text Box 68"/>
              <p:cNvSpPr txBox="1">
                <a:spLocks noChangeArrowheads="1"/>
              </p:cNvSpPr>
              <p:nvPr/>
            </p:nvSpPr>
            <p:spPr bwMode="auto">
              <a:xfrm rot="-453781">
                <a:off x="105918" y="115634"/>
                <a:ext cx="487363" cy="366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117" name="Group 69"/>
          <p:cNvGrpSpPr/>
          <p:nvPr userDrawn="1"/>
        </p:nvGrpSpPr>
        <p:grpSpPr>
          <a:xfrm rot="-453781">
            <a:off x="10164763" y="1531938"/>
            <a:ext cx="1190625" cy="806450"/>
            <a:chOff x="0" y="0"/>
            <a:chExt cx="4044461" cy="2497015"/>
          </a:xfrm>
        </p:grpSpPr>
        <p:grpSp>
          <p:nvGrpSpPr>
            <p:cNvPr id="2118" name="Group 70"/>
            <p:cNvGrpSpPr/>
            <p:nvPr/>
          </p:nvGrpSpPr>
          <p:grpSpPr>
            <a:xfrm rot="453781">
              <a:off x="692035" y="-90362"/>
              <a:ext cx="2567747" cy="1849757"/>
              <a:chOff x="0" y="0"/>
              <a:chExt cx="755904" cy="597408"/>
            </a:xfrm>
          </p:grpSpPr>
          <p:pic>
            <p:nvPicPr>
              <p:cNvPr id="2119" name="云形 32"/>
              <p:cNvPicPr/>
              <p:nvPr/>
            </p:nvPicPr>
            <p:blipFill>
              <a:blip r:embed="rId35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6" name="Text Box 72"/>
              <p:cNvSpPr txBox="1">
                <a:spLocks noChangeArrowheads="1"/>
              </p:cNvSpPr>
              <p:nvPr/>
            </p:nvSpPr>
            <p:spPr bwMode="auto">
              <a:xfrm rot="-453781">
                <a:off x="105855" y="111951"/>
                <a:ext cx="487362" cy="368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121" name="Group 73"/>
            <p:cNvGrpSpPr/>
            <p:nvPr/>
          </p:nvGrpSpPr>
          <p:grpSpPr>
            <a:xfrm rot="453781">
              <a:off x="452778" y="261497"/>
              <a:ext cx="2567747" cy="1849757"/>
              <a:chOff x="0" y="0"/>
              <a:chExt cx="755904" cy="597408"/>
            </a:xfrm>
          </p:grpSpPr>
          <p:pic>
            <p:nvPicPr>
              <p:cNvPr id="2122" name="云形 33"/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" name="Text Box 75"/>
              <p:cNvSpPr txBox="1">
                <a:spLocks noChangeArrowheads="1"/>
              </p:cNvSpPr>
              <p:nvPr/>
            </p:nvSpPr>
            <p:spPr bwMode="auto">
              <a:xfrm rot="-453781">
                <a:off x="101981" y="117031"/>
                <a:ext cx="485775" cy="368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124" name="Group 76"/>
            <p:cNvGrpSpPr/>
            <p:nvPr/>
          </p:nvGrpSpPr>
          <p:grpSpPr>
            <a:xfrm rot="453781">
              <a:off x="1502320" y="217230"/>
              <a:ext cx="2567747" cy="1868632"/>
              <a:chOff x="0" y="0"/>
              <a:chExt cx="755904" cy="603504"/>
            </a:xfrm>
          </p:grpSpPr>
          <p:pic>
            <p:nvPicPr>
              <p:cNvPr id="2125" name="云形 34"/>
              <p:cNvPicPr/>
              <p:nvPr/>
            </p:nvPicPr>
            <p:blipFill>
              <a:blip r:embed="rId37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0" name="Text Box 78"/>
              <p:cNvSpPr txBox="1">
                <a:spLocks noChangeArrowheads="1"/>
              </p:cNvSpPr>
              <p:nvPr/>
            </p:nvSpPr>
            <p:spPr bwMode="auto">
              <a:xfrm rot="-453781">
                <a:off x="106744" y="114745"/>
                <a:ext cx="485775" cy="368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127" name="Group 79"/>
            <p:cNvGrpSpPr/>
            <p:nvPr/>
          </p:nvGrpSpPr>
          <p:grpSpPr>
            <a:xfrm rot="453781">
              <a:off x="1158890" y="289829"/>
              <a:ext cx="2567747" cy="1849757"/>
              <a:chOff x="0" y="0"/>
              <a:chExt cx="755904" cy="597408"/>
            </a:xfrm>
          </p:grpSpPr>
          <p:pic>
            <p:nvPicPr>
              <p:cNvPr id="2128" name="云形 35"/>
              <p:cNvPicPr/>
              <p:nvPr/>
            </p:nvPicPr>
            <p:blipFill>
              <a:blip r:embed="rId38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03" name="Text Box 81"/>
              <p:cNvSpPr txBox="1">
                <a:spLocks noChangeArrowheads="1"/>
              </p:cNvSpPr>
              <p:nvPr/>
            </p:nvSpPr>
            <p:spPr bwMode="auto">
              <a:xfrm rot="-453781">
                <a:off x="109030" y="109919"/>
                <a:ext cx="487362" cy="366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130" name="Group 82"/>
            <p:cNvGrpSpPr/>
            <p:nvPr/>
          </p:nvGrpSpPr>
          <p:grpSpPr>
            <a:xfrm rot="453781">
              <a:off x="-24805" y="241780"/>
              <a:ext cx="2567747" cy="1849757"/>
              <a:chOff x="0" y="0"/>
              <a:chExt cx="755904" cy="597408"/>
            </a:xfrm>
          </p:grpSpPr>
          <p:pic>
            <p:nvPicPr>
              <p:cNvPr id="2131" name="云形 36"/>
              <p:cNvPicPr/>
              <p:nvPr/>
            </p:nvPicPr>
            <p:blipFill>
              <a:blip r:embed="rId39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09" name="Text Box 84"/>
              <p:cNvSpPr txBox="1">
                <a:spLocks noChangeArrowheads="1"/>
              </p:cNvSpPr>
              <p:nvPr/>
            </p:nvSpPr>
            <p:spPr bwMode="auto">
              <a:xfrm rot="-453781">
                <a:off x="108839" y="109601"/>
                <a:ext cx="488950" cy="3730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133" name="Group 85"/>
            <p:cNvGrpSpPr/>
            <p:nvPr/>
          </p:nvGrpSpPr>
          <p:grpSpPr>
            <a:xfrm rot="453781">
              <a:off x="1153439" y="327251"/>
              <a:ext cx="2567747" cy="1849757"/>
              <a:chOff x="0" y="0"/>
              <a:chExt cx="755904" cy="597408"/>
            </a:xfrm>
          </p:grpSpPr>
          <p:pic>
            <p:nvPicPr>
              <p:cNvPr id="2134" name="云形 37"/>
              <p:cNvPicPr/>
              <p:nvPr/>
            </p:nvPicPr>
            <p:blipFill>
              <a:blip r:embed="rId40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2" name="Text Box 87"/>
              <p:cNvSpPr txBox="1">
                <a:spLocks noChangeArrowheads="1"/>
              </p:cNvSpPr>
              <p:nvPr/>
            </p:nvSpPr>
            <p:spPr bwMode="auto">
              <a:xfrm rot="-453781">
                <a:off x="107442" y="113602"/>
                <a:ext cx="487363" cy="366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136" name="Group 88"/>
            <p:cNvGrpSpPr/>
            <p:nvPr/>
          </p:nvGrpSpPr>
          <p:grpSpPr>
            <a:xfrm rot="453781">
              <a:off x="457126" y="661878"/>
              <a:ext cx="2567747" cy="1849757"/>
              <a:chOff x="0" y="0"/>
              <a:chExt cx="755904" cy="597408"/>
            </a:xfrm>
          </p:grpSpPr>
          <p:pic>
            <p:nvPicPr>
              <p:cNvPr id="2137" name="云形 38"/>
              <p:cNvPicPr/>
              <p:nvPr/>
            </p:nvPicPr>
            <p:blipFill>
              <a:blip r:embed="rId41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69" name="Text Box 90"/>
              <p:cNvSpPr txBox="1">
                <a:spLocks noChangeArrowheads="1"/>
              </p:cNvSpPr>
              <p:nvPr/>
            </p:nvSpPr>
            <p:spPr bwMode="auto">
              <a:xfrm rot="-453781">
                <a:off x="105918" y="117602"/>
                <a:ext cx="487363" cy="3667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pic>
        <p:nvPicPr>
          <p:cNvPr id="2139" name="组合 36"/>
          <p:cNvPicPr/>
          <p:nvPr userDrawn="1"/>
        </p:nvPicPr>
        <p:blipFill>
          <a:blip r:embed="rId42"/>
          <a:stretch>
            <a:fillRect/>
          </a:stretch>
        </p:blipFill>
        <p:spPr>
          <a:xfrm>
            <a:off x="5645150" y="2767013"/>
            <a:ext cx="901700" cy="446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40" name="组合 42"/>
          <p:cNvPicPr/>
          <p:nvPr userDrawn="1"/>
        </p:nvPicPr>
        <p:blipFill>
          <a:blip r:embed="rId43"/>
          <a:stretch>
            <a:fillRect/>
          </a:stretch>
        </p:blipFill>
        <p:spPr>
          <a:xfrm>
            <a:off x="11296650" y="3213100"/>
            <a:ext cx="901700" cy="50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41" name="组合 48"/>
          <p:cNvPicPr/>
          <p:nvPr userDrawn="1"/>
        </p:nvPicPr>
        <p:blipFill>
          <a:blip r:embed="rId44"/>
          <a:stretch>
            <a:fillRect/>
          </a:stretch>
        </p:blipFill>
        <p:spPr>
          <a:xfrm>
            <a:off x="10674350" y="2273300"/>
            <a:ext cx="901700" cy="512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42" name="组合 54"/>
          <p:cNvPicPr/>
          <p:nvPr userDrawn="1"/>
        </p:nvPicPr>
        <p:blipFill>
          <a:blip r:embed="rId45"/>
          <a:stretch>
            <a:fillRect/>
          </a:stretch>
        </p:blipFill>
        <p:spPr>
          <a:xfrm>
            <a:off x="401638" y="2938463"/>
            <a:ext cx="1354137" cy="3905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143" name="Group 95"/>
          <p:cNvGrpSpPr/>
          <p:nvPr userDrawn="1"/>
        </p:nvGrpSpPr>
        <p:grpSpPr>
          <a:xfrm>
            <a:off x="3773488" y="2273300"/>
            <a:ext cx="482600" cy="503238"/>
            <a:chOff x="0" y="0"/>
            <a:chExt cx="750277" cy="780485"/>
          </a:xfrm>
        </p:grpSpPr>
        <p:grpSp>
          <p:nvGrpSpPr>
            <p:cNvPr id="2144" name="Group 96"/>
            <p:cNvGrpSpPr/>
            <p:nvPr/>
          </p:nvGrpSpPr>
          <p:grpSpPr>
            <a:xfrm>
              <a:off x="47286" y="10242"/>
              <a:ext cx="369610" cy="397087"/>
              <a:chOff x="0" y="0"/>
              <a:chExt cx="237744" cy="256032"/>
            </a:xfrm>
          </p:grpSpPr>
          <p:pic>
            <p:nvPicPr>
              <p:cNvPr id="2145" name="椭圆 64"/>
              <p:cNvPicPr/>
              <p:nvPr/>
            </p:nvPicPr>
            <p:blipFill>
              <a:blip r:embed="rId46"/>
              <a:stretch>
                <a:fillRect/>
              </a:stretch>
            </p:blipFill>
            <p:spPr>
              <a:xfrm>
                <a:off x="0" y="0"/>
                <a:ext cx="237744" cy="2560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60" name="Text Box 98"/>
              <p:cNvSpPr txBox="1">
                <a:spLocks noChangeArrowheads="1"/>
              </p:cNvSpPr>
              <p:nvPr/>
            </p:nvSpPr>
            <p:spPr bwMode="auto">
              <a:xfrm rot="2405652">
                <a:off x="53721" y="33084"/>
                <a:ext cx="131763" cy="1889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147" name="Group 99"/>
            <p:cNvGrpSpPr/>
            <p:nvPr/>
          </p:nvGrpSpPr>
          <p:grpSpPr>
            <a:xfrm>
              <a:off x="-9577" y="10242"/>
              <a:ext cx="767652" cy="765810"/>
              <a:chOff x="0" y="0"/>
              <a:chExt cx="493776" cy="493776"/>
            </a:xfrm>
          </p:grpSpPr>
          <p:pic>
            <p:nvPicPr>
              <p:cNvPr id="2148" name="椭圆 65"/>
              <p:cNvPicPr/>
              <p:nvPr/>
            </p:nvPicPr>
            <p:blipFill>
              <a:blip r:embed="rId47"/>
              <a:stretch>
                <a:fillRect/>
              </a:stretch>
            </p:blipFill>
            <p:spPr>
              <a:xfrm>
                <a:off x="0" y="0"/>
                <a:ext cx="493776" cy="4937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3" name="Text Box 101"/>
              <p:cNvSpPr txBox="1">
                <a:spLocks noChangeArrowheads="1"/>
              </p:cNvSpPr>
              <p:nvPr/>
            </p:nvSpPr>
            <p:spPr bwMode="auto">
              <a:xfrm>
                <a:off x="76010" y="74359"/>
                <a:ext cx="341312" cy="342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150" name="Group 102"/>
            <p:cNvGrpSpPr/>
            <p:nvPr/>
          </p:nvGrpSpPr>
          <p:grpSpPr>
            <a:xfrm>
              <a:off x="9378" y="95332"/>
              <a:ext cx="293793" cy="548358"/>
              <a:chOff x="0" y="0"/>
              <a:chExt cx="188976" cy="353568"/>
            </a:xfrm>
          </p:grpSpPr>
          <p:pic>
            <p:nvPicPr>
              <p:cNvPr id="2151" name="新月形 66"/>
              <p:cNvPicPr/>
              <p:nvPr/>
            </p:nvPicPr>
            <p:blipFill>
              <a:blip r:embed="rId48"/>
              <a:stretch>
                <a:fillRect/>
              </a:stretch>
            </p:blipFill>
            <p:spPr>
              <a:xfrm>
                <a:off x="0" y="0"/>
                <a:ext cx="188976" cy="3535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" name="Text Box 104"/>
              <p:cNvSpPr txBox="1">
                <a:spLocks noChangeArrowheads="1"/>
              </p:cNvSpPr>
              <p:nvPr/>
            </p:nvSpPr>
            <p:spPr bwMode="auto">
              <a:xfrm rot="451601">
                <a:off x="20955" y="98870"/>
                <a:ext cx="22225" cy="120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153" name="Group 105"/>
            <p:cNvGrpSpPr/>
            <p:nvPr/>
          </p:nvGrpSpPr>
          <p:grpSpPr>
            <a:xfrm>
              <a:off x="426374" y="331693"/>
              <a:ext cx="312747" cy="397087"/>
              <a:chOff x="0" y="0"/>
              <a:chExt cx="201168" cy="256032"/>
            </a:xfrm>
          </p:grpSpPr>
          <p:pic>
            <p:nvPicPr>
              <p:cNvPr id="2154" name="新月形 67"/>
              <p:cNvPicPr/>
              <p:nvPr/>
            </p:nvPicPr>
            <p:blipFill>
              <a:blip r:embed="rId49"/>
              <a:stretch>
                <a:fillRect/>
              </a:stretch>
            </p:blipFill>
            <p:spPr>
              <a:xfrm>
                <a:off x="0" y="0"/>
                <a:ext cx="201168" cy="2560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54" name="Text Box 107"/>
              <p:cNvSpPr txBox="1">
                <a:spLocks noChangeArrowheads="1"/>
              </p:cNvSpPr>
              <p:nvPr/>
            </p:nvSpPr>
            <p:spPr bwMode="auto">
              <a:xfrm rot="2093055">
                <a:off x="141669" y="113157"/>
                <a:ext cx="12700" cy="1000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156" name="Group 108"/>
            <p:cNvGrpSpPr/>
            <p:nvPr/>
          </p:nvGrpSpPr>
          <p:grpSpPr>
            <a:xfrm>
              <a:off x="170490" y="95332"/>
              <a:ext cx="236930" cy="255270"/>
              <a:chOff x="0" y="0"/>
              <a:chExt cx="152400" cy="164592"/>
            </a:xfrm>
          </p:grpSpPr>
          <p:pic>
            <p:nvPicPr>
              <p:cNvPr id="2157" name="新月形 68"/>
              <p:cNvPicPr/>
              <p:nvPr/>
            </p:nvPicPr>
            <p:blipFill>
              <a:blip r:embed="rId50"/>
              <a:stretch>
                <a:fillRect/>
              </a:stretch>
            </p:blipFill>
            <p:spPr>
              <a:xfrm>
                <a:off x="0" y="0"/>
                <a:ext cx="152400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" name="Text Box 110"/>
              <p:cNvSpPr txBox="1">
                <a:spLocks noChangeArrowheads="1"/>
              </p:cNvSpPr>
              <p:nvPr/>
            </p:nvSpPr>
            <p:spPr bwMode="auto">
              <a:xfrm rot="2405652">
                <a:off x="42736" y="8382"/>
                <a:ext cx="38100" cy="1190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159" name="Group 111"/>
            <p:cNvGrpSpPr/>
            <p:nvPr/>
          </p:nvGrpSpPr>
          <p:grpSpPr>
            <a:xfrm>
              <a:off x="142058" y="265512"/>
              <a:ext cx="227452" cy="255270"/>
              <a:chOff x="0" y="0"/>
              <a:chExt cx="146304" cy="164592"/>
            </a:xfrm>
          </p:grpSpPr>
          <p:pic>
            <p:nvPicPr>
              <p:cNvPr id="2160" name="新月形 69"/>
              <p:cNvPicPr/>
              <p:nvPr/>
            </p:nvPicPr>
            <p:blipFill>
              <a:blip r:embed="rId51"/>
              <a:stretch>
                <a:fillRect/>
              </a:stretch>
            </p:blipFill>
            <p:spPr>
              <a:xfrm>
                <a:off x="0" y="0"/>
                <a:ext cx="146304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" name="Text Box 113"/>
              <p:cNvSpPr txBox="1">
                <a:spLocks noChangeArrowheads="1"/>
              </p:cNvSpPr>
              <p:nvPr/>
            </p:nvSpPr>
            <p:spPr bwMode="auto">
              <a:xfrm rot="2405652">
                <a:off x="40386" y="6604"/>
                <a:ext cx="38100" cy="120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162" name="Group 114"/>
          <p:cNvGrpSpPr/>
          <p:nvPr userDrawn="1"/>
        </p:nvGrpSpPr>
        <p:grpSpPr>
          <a:xfrm>
            <a:off x="1119188" y="2274888"/>
            <a:ext cx="484187" cy="503237"/>
            <a:chOff x="0" y="0"/>
            <a:chExt cx="750277" cy="780485"/>
          </a:xfrm>
        </p:grpSpPr>
        <p:grpSp>
          <p:nvGrpSpPr>
            <p:cNvPr id="2163" name="Group 115"/>
            <p:cNvGrpSpPr/>
            <p:nvPr/>
          </p:nvGrpSpPr>
          <p:grpSpPr>
            <a:xfrm>
              <a:off x="51067" y="17234"/>
              <a:ext cx="368399" cy="387633"/>
              <a:chOff x="0" y="0"/>
              <a:chExt cx="237744" cy="249936"/>
            </a:xfrm>
          </p:grpSpPr>
          <p:pic>
            <p:nvPicPr>
              <p:cNvPr id="2164" name="椭圆 71"/>
              <p:cNvPicPr/>
              <p:nvPr/>
            </p:nvPicPr>
            <p:blipFill>
              <a:blip r:embed="rId52"/>
              <a:stretch>
                <a:fillRect/>
              </a:stretch>
            </p:blipFill>
            <p:spPr>
              <a:xfrm>
                <a:off x="0" y="0"/>
                <a:ext cx="237744" cy="2499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1" name="Text Box 117"/>
              <p:cNvSpPr txBox="1">
                <a:spLocks noChangeArrowheads="1"/>
              </p:cNvSpPr>
              <p:nvPr/>
            </p:nvSpPr>
            <p:spPr bwMode="auto">
              <a:xfrm rot="2405652">
                <a:off x="52769" y="28575"/>
                <a:ext cx="131762" cy="1889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166" name="Group 118"/>
            <p:cNvGrpSpPr/>
            <p:nvPr/>
          </p:nvGrpSpPr>
          <p:grpSpPr>
            <a:xfrm>
              <a:off x="-5609" y="7779"/>
              <a:ext cx="765136" cy="765812"/>
              <a:chOff x="0" y="0"/>
              <a:chExt cx="493776" cy="493776"/>
            </a:xfrm>
          </p:grpSpPr>
          <p:pic>
            <p:nvPicPr>
              <p:cNvPr id="2167" name="椭圆 72"/>
              <p:cNvPicPr/>
              <p:nvPr/>
            </p:nvPicPr>
            <p:blipFill>
              <a:blip r:embed="rId53"/>
              <a:stretch>
                <a:fillRect/>
              </a:stretch>
            </p:blipFill>
            <p:spPr>
              <a:xfrm>
                <a:off x="0" y="0"/>
                <a:ext cx="493776" cy="4937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" name="Text Box 120"/>
              <p:cNvSpPr txBox="1">
                <a:spLocks noChangeArrowheads="1"/>
              </p:cNvSpPr>
              <p:nvPr/>
            </p:nvSpPr>
            <p:spPr bwMode="auto">
              <a:xfrm>
                <a:off x="75057" y="75946"/>
                <a:ext cx="342900" cy="342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169" name="Group 121"/>
            <p:cNvGrpSpPr/>
            <p:nvPr/>
          </p:nvGrpSpPr>
          <p:grpSpPr>
            <a:xfrm>
              <a:off x="13283" y="92870"/>
              <a:ext cx="292830" cy="548359"/>
              <a:chOff x="0" y="0"/>
              <a:chExt cx="188976" cy="353568"/>
            </a:xfrm>
          </p:grpSpPr>
          <p:pic>
            <p:nvPicPr>
              <p:cNvPr id="2170" name="新月形 73"/>
              <p:cNvPicPr/>
              <p:nvPr/>
            </p:nvPicPr>
            <p:blipFill>
              <a:blip r:embed="rId54"/>
              <a:stretch>
                <a:fillRect/>
              </a:stretch>
            </p:blipFill>
            <p:spPr>
              <a:xfrm>
                <a:off x="0" y="0"/>
                <a:ext cx="188976" cy="3535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8" name="Text Box 123"/>
              <p:cNvSpPr txBox="1">
                <a:spLocks noChangeArrowheads="1"/>
              </p:cNvSpPr>
              <p:nvPr/>
            </p:nvSpPr>
            <p:spPr bwMode="auto">
              <a:xfrm rot="451601">
                <a:off x="16828" y="100457"/>
                <a:ext cx="23812" cy="120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172" name="Group 124"/>
            <p:cNvGrpSpPr/>
            <p:nvPr/>
          </p:nvGrpSpPr>
          <p:grpSpPr>
            <a:xfrm>
              <a:off x="428912" y="329231"/>
              <a:ext cx="311722" cy="397088"/>
              <a:chOff x="0" y="0"/>
              <a:chExt cx="201168" cy="256032"/>
            </a:xfrm>
          </p:grpSpPr>
          <p:pic>
            <p:nvPicPr>
              <p:cNvPr id="2173" name="新月形 74"/>
              <p:cNvPicPr/>
              <p:nvPr/>
            </p:nvPicPr>
            <p:blipFill>
              <a:blip r:embed="rId55"/>
              <a:stretch>
                <a:fillRect/>
              </a:stretch>
            </p:blipFill>
            <p:spPr>
              <a:xfrm>
                <a:off x="0" y="0"/>
                <a:ext cx="201168" cy="2560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" name="Text Box 126"/>
              <p:cNvSpPr txBox="1">
                <a:spLocks noChangeArrowheads="1"/>
              </p:cNvSpPr>
              <p:nvPr/>
            </p:nvSpPr>
            <p:spPr bwMode="auto">
              <a:xfrm rot="2093055">
                <a:off x="140716" y="114745"/>
                <a:ext cx="12700" cy="1000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175" name="Group 127"/>
            <p:cNvGrpSpPr/>
            <p:nvPr/>
          </p:nvGrpSpPr>
          <p:grpSpPr>
            <a:xfrm>
              <a:off x="173867" y="92870"/>
              <a:ext cx="226707" cy="255271"/>
              <a:chOff x="0" y="0"/>
              <a:chExt cx="146304" cy="164592"/>
            </a:xfrm>
          </p:grpSpPr>
          <p:pic>
            <p:nvPicPr>
              <p:cNvPr id="2176" name="新月形 75"/>
              <p:cNvPicPr/>
              <p:nvPr/>
            </p:nvPicPr>
            <p:blipFill>
              <a:blip r:embed="rId56"/>
              <a:stretch>
                <a:fillRect/>
              </a:stretch>
            </p:blipFill>
            <p:spPr>
              <a:xfrm>
                <a:off x="0" y="0"/>
                <a:ext cx="146304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2" name="Text Box 129"/>
              <p:cNvSpPr txBox="1">
                <a:spLocks noChangeArrowheads="1"/>
              </p:cNvSpPr>
              <p:nvPr/>
            </p:nvSpPr>
            <p:spPr bwMode="auto">
              <a:xfrm rot="2405652">
                <a:off x="41783" y="9970"/>
                <a:ext cx="38100" cy="1190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178" name="Group 130"/>
            <p:cNvGrpSpPr/>
            <p:nvPr/>
          </p:nvGrpSpPr>
          <p:grpSpPr>
            <a:xfrm>
              <a:off x="136082" y="263050"/>
              <a:ext cx="236153" cy="255271"/>
              <a:chOff x="0" y="0"/>
              <a:chExt cx="152400" cy="164592"/>
            </a:xfrm>
          </p:grpSpPr>
          <p:pic>
            <p:nvPicPr>
              <p:cNvPr id="2179" name="新月形 76"/>
              <p:cNvPicPr/>
              <p:nvPr/>
            </p:nvPicPr>
            <p:blipFill>
              <a:blip r:embed="rId57"/>
              <a:stretch>
                <a:fillRect/>
              </a:stretch>
            </p:blipFill>
            <p:spPr>
              <a:xfrm>
                <a:off x="0" y="0"/>
                <a:ext cx="152400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Text Box 132"/>
              <p:cNvSpPr txBox="1">
                <a:spLocks noChangeArrowheads="1"/>
              </p:cNvSpPr>
              <p:nvPr/>
            </p:nvSpPr>
            <p:spPr bwMode="auto">
              <a:xfrm rot="2405652">
                <a:off x="43942" y="8192"/>
                <a:ext cx="38100" cy="120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181" name="Group 133"/>
          <p:cNvGrpSpPr/>
          <p:nvPr userDrawn="1"/>
        </p:nvGrpSpPr>
        <p:grpSpPr>
          <a:xfrm>
            <a:off x="5072063" y="3005138"/>
            <a:ext cx="1023937" cy="1023937"/>
            <a:chOff x="0" y="0"/>
            <a:chExt cx="1024128" cy="1024128"/>
          </a:xfrm>
        </p:grpSpPr>
        <p:grpSp>
          <p:nvGrpSpPr>
            <p:cNvPr id="2182" name="Group 134"/>
            <p:cNvGrpSpPr/>
            <p:nvPr/>
          </p:nvGrpSpPr>
          <p:grpSpPr>
            <a:xfrm>
              <a:off x="-6288" y="-5907"/>
              <a:ext cx="1036513" cy="1036513"/>
              <a:chOff x="0" y="0"/>
              <a:chExt cx="1036320" cy="1036320"/>
            </a:xfrm>
          </p:grpSpPr>
          <p:pic>
            <p:nvPicPr>
              <p:cNvPr id="2183" name="十字星 78"/>
              <p:cNvPicPr/>
              <p:nvPr/>
            </p:nvPicPr>
            <p:blipFill>
              <a:blip r:embed="rId58"/>
              <a:stretch>
                <a:fillRect/>
              </a:stretch>
            </p:blipFill>
            <p:spPr>
              <a:xfrm>
                <a:off x="0" y="0"/>
                <a:ext cx="1036320" cy="10363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7" name="Text Box 136"/>
              <p:cNvSpPr txBox="1">
                <a:spLocks noChangeArrowheads="1"/>
              </p:cNvSpPr>
              <p:nvPr/>
            </p:nvSpPr>
            <p:spPr bwMode="auto">
              <a:xfrm>
                <a:off x="428562" y="426593"/>
                <a:ext cx="180975" cy="180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185" name="Group 137"/>
            <p:cNvGrpSpPr/>
            <p:nvPr/>
          </p:nvGrpSpPr>
          <p:grpSpPr>
            <a:xfrm>
              <a:off x="329054" y="329435"/>
              <a:ext cx="365828" cy="365828"/>
              <a:chOff x="0" y="0"/>
              <a:chExt cx="365760" cy="365760"/>
            </a:xfrm>
          </p:grpSpPr>
          <p:pic>
            <p:nvPicPr>
              <p:cNvPr id="2186" name="十字星 79"/>
              <p:cNvPicPr/>
              <p:nvPr/>
            </p:nvPicPr>
            <p:blipFill>
              <a:blip r:embed="rId59"/>
              <a:stretch>
                <a:fillRect/>
              </a:stretch>
            </p:blipFill>
            <p:spPr>
              <a:xfrm>
                <a:off x="0" y="0"/>
                <a:ext cx="365760" cy="36576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" name="Text Box 139"/>
              <p:cNvSpPr txBox="1">
                <a:spLocks noChangeArrowheads="1"/>
              </p:cNvSpPr>
              <p:nvPr/>
            </p:nvSpPr>
            <p:spPr bwMode="auto">
              <a:xfrm rot="2700000">
                <a:off x="138524" y="136556"/>
                <a:ext cx="88900" cy="904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188" name="Group 140"/>
            <p:cNvGrpSpPr/>
            <p:nvPr/>
          </p:nvGrpSpPr>
          <p:grpSpPr>
            <a:xfrm>
              <a:off x="322957" y="323338"/>
              <a:ext cx="378023" cy="378023"/>
              <a:chOff x="0" y="0"/>
              <a:chExt cx="377952" cy="377952"/>
            </a:xfrm>
          </p:grpSpPr>
          <p:pic>
            <p:nvPicPr>
              <p:cNvPr id="2189" name="椭圆 80"/>
              <p:cNvPicPr/>
              <p:nvPr/>
            </p:nvPicPr>
            <p:blipFill>
              <a:blip r:embed="rId60"/>
              <a:stretch>
                <a:fillRect/>
              </a:stretch>
            </p:blipFill>
            <p:spPr>
              <a:xfrm>
                <a:off x="0" y="0"/>
                <a:ext cx="377952" cy="37795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1" name="Text Box 142"/>
              <p:cNvSpPr txBox="1">
                <a:spLocks noChangeArrowheads="1"/>
              </p:cNvSpPr>
              <p:nvPr/>
            </p:nvSpPr>
            <p:spPr bwMode="auto">
              <a:xfrm>
                <a:off x="59690" y="60897"/>
                <a:ext cx="257175" cy="257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191" name="Group 143"/>
          <p:cNvGrpSpPr/>
          <p:nvPr userDrawn="1"/>
        </p:nvGrpSpPr>
        <p:grpSpPr>
          <a:xfrm>
            <a:off x="261938" y="3121025"/>
            <a:ext cx="790575" cy="792163"/>
            <a:chOff x="0" y="0"/>
            <a:chExt cx="1024128" cy="1024128"/>
          </a:xfrm>
        </p:grpSpPr>
        <p:grpSp>
          <p:nvGrpSpPr>
            <p:cNvPr id="2192" name="Group 144"/>
            <p:cNvGrpSpPr/>
            <p:nvPr/>
          </p:nvGrpSpPr>
          <p:grpSpPr>
            <a:xfrm>
              <a:off x="-7651" y="-7717"/>
              <a:ext cx="1042390" cy="1040300"/>
              <a:chOff x="0" y="0"/>
              <a:chExt cx="804672" cy="804672"/>
            </a:xfrm>
          </p:grpSpPr>
          <p:pic>
            <p:nvPicPr>
              <p:cNvPr id="2193" name="十字星 82"/>
              <p:cNvPicPr/>
              <p:nvPr/>
            </p:nvPicPr>
            <p:blipFill>
              <a:blip r:embed="rId61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45" name="Text Box 146"/>
              <p:cNvSpPr txBox="1">
                <a:spLocks noChangeArrowheads="1"/>
              </p:cNvSpPr>
              <p:nvPr/>
            </p:nvSpPr>
            <p:spPr bwMode="auto">
              <a:xfrm>
                <a:off x="331343" y="331407"/>
                <a:ext cx="139700" cy="1397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195" name="Group 147"/>
            <p:cNvGrpSpPr/>
            <p:nvPr/>
          </p:nvGrpSpPr>
          <p:grpSpPr>
            <a:xfrm>
              <a:off x="324019" y="323288"/>
              <a:ext cx="371154" cy="378291"/>
              <a:chOff x="0" y="0"/>
              <a:chExt cx="286512" cy="292608"/>
            </a:xfrm>
          </p:grpSpPr>
          <p:pic>
            <p:nvPicPr>
              <p:cNvPr id="2196" name="十字星 83"/>
              <p:cNvPicPr/>
              <p:nvPr/>
            </p:nvPicPr>
            <p:blipFill>
              <a:blip r:embed="rId62"/>
              <a:stretch>
                <a:fillRect/>
              </a:stretch>
            </p:blipFill>
            <p:spPr>
              <a:xfrm>
                <a:off x="0" y="0"/>
                <a:ext cx="286512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46" name="Text Box 149"/>
              <p:cNvSpPr txBox="1">
                <a:spLocks noChangeArrowheads="1"/>
              </p:cNvSpPr>
              <p:nvPr/>
            </p:nvSpPr>
            <p:spPr bwMode="auto">
              <a:xfrm rot="2700000">
                <a:off x="111822" y="111886"/>
                <a:ext cx="68263" cy="682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198" name="Group 150"/>
            <p:cNvGrpSpPr/>
            <p:nvPr/>
          </p:nvGrpSpPr>
          <p:grpSpPr>
            <a:xfrm>
              <a:off x="324019" y="323288"/>
              <a:ext cx="379051" cy="378291"/>
              <a:chOff x="0" y="0"/>
              <a:chExt cx="292608" cy="292608"/>
            </a:xfrm>
          </p:grpSpPr>
          <p:pic>
            <p:nvPicPr>
              <p:cNvPr id="2199" name="椭圆 84"/>
              <p:cNvPicPr/>
              <p:nvPr/>
            </p:nvPicPr>
            <p:blipFill>
              <a:blip r:embed="rId63"/>
              <a:stretch>
                <a:fillRect/>
              </a:stretch>
            </p:blipFill>
            <p:spPr>
              <a:xfrm>
                <a:off x="0" y="0"/>
                <a:ext cx="292608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47" name="Text Box 152"/>
              <p:cNvSpPr txBox="1">
                <a:spLocks noChangeArrowheads="1"/>
              </p:cNvSpPr>
              <p:nvPr/>
            </p:nvSpPr>
            <p:spPr bwMode="auto">
              <a:xfrm>
                <a:off x="46736" y="46800"/>
                <a:ext cx="198438" cy="200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2201" name="任意多边形 85"/>
          <p:cNvSpPr/>
          <p:nvPr userDrawn="1"/>
        </p:nvSpPr>
        <p:spPr>
          <a:xfrm>
            <a:off x="-57150" y="4846638"/>
            <a:ext cx="12295188" cy="2011362"/>
          </a:xfrm>
          <a:custGeom>
            <a:avLst/>
            <a:gdLst/>
            <a:ahLst/>
            <a:cxnLst>
              <a:cxn ang="0">
                <a:pos x="26329" y="0"/>
              </a:cxn>
              <a:cxn ang="0">
                <a:pos x="4660176" y="169790"/>
              </a:cxn>
              <a:cxn ang="0">
                <a:pos x="9017574" y="13061"/>
              </a:cxn>
              <a:cxn ang="0">
                <a:pos x="12282331" y="143669"/>
              </a:cxn>
              <a:cxn ang="0">
                <a:pos x="12295188" y="2011362"/>
              </a:cxn>
              <a:cxn ang="0">
                <a:pos x="0" y="1998301"/>
              </a:cxn>
              <a:cxn ang="0">
                <a:pos x="26329" y="0"/>
              </a:cxn>
            </a:cxnLst>
            <a:rect l="0" t="0" r="0" b="0"/>
            <a:pathLst>
              <a:path w="12200404" h="2011680">
                <a:moveTo>
                  <a:pt x="26126" y="0"/>
                </a:moveTo>
                <a:cubicBezTo>
                  <a:pt x="1185663" y="8709"/>
                  <a:pt x="3137263" y="167640"/>
                  <a:pt x="4624251" y="169817"/>
                </a:cubicBezTo>
                <a:cubicBezTo>
                  <a:pt x="6111239" y="171994"/>
                  <a:pt x="7687491" y="17417"/>
                  <a:pt x="8948057" y="13063"/>
                </a:cubicBezTo>
                <a:cubicBezTo>
                  <a:pt x="10208623" y="8709"/>
                  <a:pt x="11178992" y="137161"/>
                  <a:pt x="12187646" y="143692"/>
                </a:cubicBezTo>
                <a:cubicBezTo>
                  <a:pt x="12191899" y="757646"/>
                  <a:pt x="12196151" y="1397726"/>
                  <a:pt x="12200404" y="2011680"/>
                </a:cubicBezTo>
                <a:lnTo>
                  <a:pt x="0" y="1998617"/>
                </a:lnTo>
                <a:lnTo>
                  <a:pt x="26126" y="0"/>
                </a:lnTo>
                <a:close/>
              </a:path>
            </a:pathLst>
          </a:custGeom>
          <a:gradFill rotWithShape="0">
            <a:gsLst>
              <a:gs pos="0">
                <a:srgbClr val="FFE699">
                  <a:alpha val="100000"/>
                </a:srgbClr>
              </a:gs>
              <a:gs pos="3000">
                <a:srgbClr val="FFE699">
                  <a:alpha val="100000"/>
                </a:srgbClr>
              </a:gs>
              <a:gs pos="100000">
                <a:srgbClr val="FFC000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202" name="Group 154"/>
          <p:cNvGrpSpPr/>
          <p:nvPr userDrawn="1"/>
        </p:nvGrpSpPr>
        <p:grpSpPr>
          <a:xfrm>
            <a:off x="2436813" y="3854450"/>
            <a:ext cx="1025525" cy="1023938"/>
            <a:chOff x="0" y="0"/>
            <a:chExt cx="1024128" cy="1024128"/>
          </a:xfrm>
        </p:grpSpPr>
        <p:grpSp>
          <p:nvGrpSpPr>
            <p:cNvPr id="2203" name="Group 155"/>
            <p:cNvGrpSpPr/>
            <p:nvPr/>
          </p:nvGrpSpPr>
          <p:grpSpPr>
            <a:xfrm>
              <a:off x="-4503" y="-7875"/>
              <a:ext cx="1034908" cy="1036512"/>
              <a:chOff x="0" y="0"/>
              <a:chExt cx="1036320" cy="1036320"/>
            </a:xfrm>
          </p:grpSpPr>
          <p:pic>
            <p:nvPicPr>
              <p:cNvPr id="2204" name="十字星 87"/>
              <p:cNvPicPr/>
              <p:nvPr/>
            </p:nvPicPr>
            <p:blipFill>
              <a:blip r:embed="rId58"/>
              <a:stretch>
                <a:fillRect/>
              </a:stretch>
            </p:blipFill>
            <p:spPr>
              <a:xfrm>
                <a:off x="0" y="0"/>
                <a:ext cx="1036320" cy="10363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06" name="Text Box 157"/>
              <p:cNvSpPr txBox="1">
                <a:spLocks noChangeArrowheads="1"/>
              </p:cNvSpPr>
              <p:nvPr/>
            </p:nvSpPr>
            <p:spPr bwMode="auto">
              <a:xfrm>
                <a:off x="426784" y="430149"/>
                <a:ext cx="180975" cy="180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206" name="Group 158"/>
            <p:cNvGrpSpPr/>
            <p:nvPr/>
          </p:nvGrpSpPr>
          <p:grpSpPr>
            <a:xfrm>
              <a:off x="330320" y="327467"/>
              <a:ext cx="365262" cy="371925"/>
              <a:chOff x="0" y="0"/>
              <a:chExt cx="365760" cy="371856"/>
            </a:xfrm>
          </p:grpSpPr>
          <p:pic>
            <p:nvPicPr>
              <p:cNvPr id="2207" name="十字星 88"/>
              <p:cNvPicPr/>
              <p:nvPr/>
            </p:nvPicPr>
            <p:blipFill>
              <a:blip r:embed="rId64"/>
              <a:stretch>
                <a:fillRect/>
              </a:stretch>
            </p:blipFill>
            <p:spPr>
              <a:xfrm>
                <a:off x="0" y="0"/>
                <a:ext cx="365760" cy="37185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48" name="Text Box 160"/>
              <p:cNvSpPr txBox="1">
                <a:spLocks noChangeArrowheads="1"/>
              </p:cNvSpPr>
              <p:nvPr/>
            </p:nvSpPr>
            <p:spPr bwMode="auto">
              <a:xfrm rot="2700000">
                <a:off x="137541" y="139319"/>
                <a:ext cx="88900" cy="88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209" name="Group 161"/>
            <p:cNvGrpSpPr/>
            <p:nvPr/>
          </p:nvGrpSpPr>
          <p:grpSpPr>
            <a:xfrm>
              <a:off x="324233" y="321370"/>
              <a:ext cx="377437" cy="378022"/>
              <a:chOff x="0" y="0"/>
              <a:chExt cx="377952" cy="377952"/>
            </a:xfrm>
          </p:grpSpPr>
          <p:pic>
            <p:nvPicPr>
              <p:cNvPr id="2210" name="椭圆 89"/>
              <p:cNvPicPr/>
              <p:nvPr/>
            </p:nvPicPr>
            <p:blipFill>
              <a:blip r:embed="rId60"/>
              <a:stretch>
                <a:fillRect/>
              </a:stretch>
            </p:blipFill>
            <p:spPr>
              <a:xfrm>
                <a:off x="0" y="0"/>
                <a:ext cx="377952" cy="37795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49" name="Text Box 163"/>
              <p:cNvSpPr txBox="1">
                <a:spLocks noChangeArrowheads="1"/>
              </p:cNvSpPr>
              <p:nvPr/>
            </p:nvSpPr>
            <p:spPr bwMode="auto">
              <a:xfrm>
                <a:off x="59500" y="61278"/>
                <a:ext cx="258762" cy="257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212" name="Group 164"/>
          <p:cNvGrpSpPr/>
          <p:nvPr userDrawn="1"/>
        </p:nvGrpSpPr>
        <p:grpSpPr>
          <a:xfrm>
            <a:off x="3286125" y="4630738"/>
            <a:ext cx="792163" cy="792162"/>
            <a:chOff x="0" y="0"/>
            <a:chExt cx="1024128" cy="1024128"/>
          </a:xfrm>
        </p:grpSpPr>
        <p:grpSp>
          <p:nvGrpSpPr>
            <p:cNvPr id="2213" name="Group 165"/>
            <p:cNvGrpSpPr/>
            <p:nvPr/>
          </p:nvGrpSpPr>
          <p:grpSpPr>
            <a:xfrm>
              <a:off x="-8374" y="-5008"/>
              <a:ext cx="1040300" cy="1040301"/>
              <a:chOff x="0" y="0"/>
              <a:chExt cx="804672" cy="804672"/>
            </a:xfrm>
          </p:grpSpPr>
          <p:pic>
            <p:nvPicPr>
              <p:cNvPr id="2214" name="十字星 91"/>
              <p:cNvPicPr/>
              <p:nvPr/>
            </p:nvPicPr>
            <p:blipFill>
              <a:blip r:embed="rId61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0" name="Text Box 167"/>
              <p:cNvSpPr txBox="1">
                <a:spLocks noChangeArrowheads="1"/>
              </p:cNvSpPr>
              <p:nvPr/>
            </p:nvSpPr>
            <p:spPr bwMode="auto">
              <a:xfrm>
                <a:off x="333502" y="329311"/>
                <a:ext cx="139700" cy="141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216" name="Group 168"/>
            <p:cNvGrpSpPr/>
            <p:nvPr/>
          </p:nvGrpSpPr>
          <p:grpSpPr>
            <a:xfrm>
              <a:off x="322631" y="325997"/>
              <a:ext cx="378291" cy="370410"/>
              <a:chOff x="0" y="0"/>
              <a:chExt cx="292608" cy="286512"/>
            </a:xfrm>
          </p:grpSpPr>
          <p:pic>
            <p:nvPicPr>
              <p:cNvPr id="2217" name="十字星 92"/>
              <p:cNvPicPr/>
              <p:nvPr/>
            </p:nvPicPr>
            <p:blipFill>
              <a:blip r:embed="rId65"/>
              <a:stretch>
                <a:fillRect/>
              </a:stretch>
            </p:blipFill>
            <p:spPr>
              <a:xfrm>
                <a:off x="0" y="0"/>
                <a:ext cx="292608" cy="28651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1" name="Text Box 170"/>
              <p:cNvSpPr txBox="1">
                <a:spLocks noChangeArrowheads="1"/>
              </p:cNvSpPr>
              <p:nvPr/>
            </p:nvSpPr>
            <p:spPr bwMode="auto">
              <a:xfrm rot="2700000">
                <a:off x="112394" y="109790"/>
                <a:ext cx="68262" cy="682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219" name="Group 171"/>
            <p:cNvGrpSpPr/>
            <p:nvPr/>
          </p:nvGrpSpPr>
          <p:grpSpPr>
            <a:xfrm>
              <a:off x="322631" y="318115"/>
              <a:ext cx="378291" cy="386172"/>
              <a:chOff x="0" y="0"/>
              <a:chExt cx="292608" cy="298704"/>
            </a:xfrm>
          </p:grpSpPr>
          <p:pic>
            <p:nvPicPr>
              <p:cNvPr id="2220" name="椭圆 93"/>
              <p:cNvPicPr/>
              <p:nvPr/>
            </p:nvPicPr>
            <p:blipFill>
              <a:blip r:embed="rId66"/>
              <a:stretch>
                <a:fillRect/>
              </a:stretch>
            </p:blipFill>
            <p:spPr>
              <a:xfrm>
                <a:off x="0" y="0"/>
                <a:ext cx="292608" cy="2987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2" name="Text Box 173"/>
              <p:cNvSpPr txBox="1">
                <a:spLocks noChangeArrowheads="1"/>
              </p:cNvSpPr>
              <p:nvPr/>
            </p:nvSpPr>
            <p:spPr bwMode="auto">
              <a:xfrm>
                <a:off x="47308" y="50800"/>
                <a:ext cx="200025" cy="1984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222" name="Group 174"/>
          <p:cNvGrpSpPr/>
          <p:nvPr userDrawn="1"/>
        </p:nvGrpSpPr>
        <p:grpSpPr>
          <a:xfrm>
            <a:off x="2459038" y="4645025"/>
            <a:ext cx="792162" cy="792163"/>
            <a:chOff x="0" y="0"/>
            <a:chExt cx="1024128" cy="1024128"/>
          </a:xfrm>
        </p:grpSpPr>
        <p:grpSp>
          <p:nvGrpSpPr>
            <p:cNvPr id="2223" name="Group 175"/>
            <p:cNvGrpSpPr/>
            <p:nvPr/>
          </p:nvGrpSpPr>
          <p:grpSpPr>
            <a:xfrm>
              <a:off x="-10919" y="-7717"/>
              <a:ext cx="1040301" cy="1040300"/>
              <a:chOff x="0" y="0"/>
              <a:chExt cx="804672" cy="804672"/>
            </a:xfrm>
          </p:grpSpPr>
          <p:pic>
            <p:nvPicPr>
              <p:cNvPr id="2224" name="十字星 95"/>
              <p:cNvPicPr/>
              <p:nvPr/>
            </p:nvPicPr>
            <p:blipFill>
              <a:blip r:embed="rId61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3" name="Text Box 177"/>
              <p:cNvSpPr txBox="1">
                <a:spLocks noChangeArrowheads="1"/>
              </p:cNvSpPr>
              <p:nvPr/>
            </p:nvSpPr>
            <p:spPr bwMode="auto">
              <a:xfrm>
                <a:off x="335471" y="331407"/>
                <a:ext cx="139700" cy="1397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226" name="Group 178"/>
            <p:cNvGrpSpPr/>
            <p:nvPr/>
          </p:nvGrpSpPr>
          <p:grpSpPr>
            <a:xfrm>
              <a:off x="327967" y="323288"/>
              <a:ext cx="370410" cy="378291"/>
              <a:chOff x="0" y="0"/>
              <a:chExt cx="286512" cy="292608"/>
            </a:xfrm>
          </p:grpSpPr>
          <p:pic>
            <p:nvPicPr>
              <p:cNvPr id="2227" name="十字星 96"/>
              <p:cNvPicPr/>
              <p:nvPr/>
            </p:nvPicPr>
            <p:blipFill>
              <a:blip r:embed="rId67"/>
              <a:stretch>
                <a:fillRect/>
              </a:stretch>
            </p:blipFill>
            <p:spPr>
              <a:xfrm>
                <a:off x="0" y="0"/>
                <a:ext cx="286512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4" name="Text Box 180"/>
              <p:cNvSpPr txBox="1">
                <a:spLocks noChangeArrowheads="1"/>
              </p:cNvSpPr>
              <p:nvPr/>
            </p:nvSpPr>
            <p:spPr bwMode="auto">
              <a:xfrm rot="2700000">
                <a:off x="108266" y="111886"/>
                <a:ext cx="68263" cy="682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229" name="Group 181"/>
            <p:cNvGrpSpPr/>
            <p:nvPr/>
          </p:nvGrpSpPr>
          <p:grpSpPr>
            <a:xfrm>
              <a:off x="320086" y="323288"/>
              <a:ext cx="386172" cy="378291"/>
              <a:chOff x="0" y="0"/>
              <a:chExt cx="298704" cy="292608"/>
            </a:xfrm>
          </p:grpSpPr>
          <p:pic>
            <p:nvPicPr>
              <p:cNvPr id="2230" name="椭圆 97"/>
              <p:cNvPicPr/>
              <p:nvPr/>
            </p:nvPicPr>
            <p:blipFill>
              <a:blip r:embed="rId68"/>
              <a:stretch>
                <a:fillRect/>
              </a:stretch>
            </p:blipFill>
            <p:spPr>
              <a:xfrm>
                <a:off x="0" y="0"/>
                <a:ext cx="298704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5" name="Text Box 183"/>
              <p:cNvSpPr txBox="1">
                <a:spLocks noChangeArrowheads="1"/>
              </p:cNvSpPr>
              <p:nvPr/>
            </p:nvSpPr>
            <p:spPr bwMode="auto">
              <a:xfrm>
                <a:off x="49276" y="46800"/>
                <a:ext cx="198438" cy="200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232" name="Group 184"/>
          <p:cNvGrpSpPr/>
          <p:nvPr userDrawn="1"/>
        </p:nvGrpSpPr>
        <p:grpSpPr>
          <a:xfrm>
            <a:off x="1704975" y="4559300"/>
            <a:ext cx="792163" cy="790575"/>
            <a:chOff x="0" y="0"/>
            <a:chExt cx="1024128" cy="1024128"/>
          </a:xfrm>
        </p:grpSpPr>
        <p:grpSp>
          <p:nvGrpSpPr>
            <p:cNvPr id="2233" name="Group 185"/>
            <p:cNvGrpSpPr/>
            <p:nvPr/>
          </p:nvGrpSpPr>
          <p:grpSpPr>
            <a:xfrm>
              <a:off x="-5418" y="-7239"/>
              <a:ext cx="1040300" cy="1042390"/>
              <a:chOff x="0" y="0"/>
              <a:chExt cx="804672" cy="804672"/>
            </a:xfrm>
          </p:grpSpPr>
          <p:pic>
            <p:nvPicPr>
              <p:cNvPr id="2234" name="十字星 99"/>
              <p:cNvPicPr/>
              <p:nvPr/>
            </p:nvPicPr>
            <p:blipFill>
              <a:blip r:embed="rId61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6" name="Text Box 187"/>
              <p:cNvSpPr txBox="1">
                <a:spLocks noChangeArrowheads="1"/>
              </p:cNvSpPr>
              <p:nvPr/>
            </p:nvSpPr>
            <p:spPr bwMode="auto">
              <a:xfrm>
                <a:off x="329629" y="331026"/>
                <a:ext cx="139700" cy="1397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236" name="Group 188"/>
            <p:cNvGrpSpPr/>
            <p:nvPr/>
          </p:nvGrpSpPr>
          <p:grpSpPr>
            <a:xfrm>
              <a:off x="325586" y="324431"/>
              <a:ext cx="370410" cy="371154"/>
              <a:chOff x="0" y="0"/>
              <a:chExt cx="286512" cy="286512"/>
            </a:xfrm>
          </p:grpSpPr>
          <p:pic>
            <p:nvPicPr>
              <p:cNvPr id="2237" name="十字星 100"/>
              <p:cNvPicPr/>
              <p:nvPr/>
            </p:nvPicPr>
            <p:blipFill>
              <a:blip r:embed="rId69"/>
              <a:stretch>
                <a:fillRect/>
              </a:stretch>
            </p:blipFill>
            <p:spPr>
              <a:xfrm>
                <a:off x="0" y="0"/>
                <a:ext cx="286512" cy="28651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7" name="Text Box 190"/>
              <p:cNvSpPr txBox="1">
                <a:spLocks noChangeArrowheads="1"/>
              </p:cNvSpPr>
              <p:nvPr/>
            </p:nvSpPr>
            <p:spPr bwMode="auto">
              <a:xfrm rot="2700000">
                <a:off x="109314" y="110711"/>
                <a:ext cx="69850" cy="682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239" name="Group 191"/>
            <p:cNvGrpSpPr/>
            <p:nvPr/>
          </p:nvGrpSpPr>
          <p:grpSpPr>
            <a:xfrm>
              <a:off x="325586" y="324431"/>
              <a:ext cx="378291" cy="379051"/>
              <a:chOff x="0" y="0"/>
              <a:chExt cx="292608" cy="292608"/>
            </a:xfrm>
          </p:grpSpPr>
          <p:pic>
            <p:nvPicPr>
              <p:cNvPr id="2240" name="椭圆 101"/>
              <p:cNvPicPr/>
              <p:nvPr/>
            </p:nvPicPr>
            <p:blipFill>
              <a:blip r:embed="rId70"/>
              <a:stretch>
                <a:fillRect/>
              </a:stretch>
            </p:blipFill>
            <p:spPr>
              <a:xfrm>
                <a:off x="0" y="0"/>
                <a:ext cx="292608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8" name="Text Box 193"/>
              <p:cNvSpPr txBox="1">
                <a:spLocks noChangeArrowheads="1"/>
              </p:cNvSpPr>
              <p:nvPr/>
            </p:nvSpPr>
            <p:spPr bwMode="auto">
              <a:xfrm>
                <a:off x="45022" y="44831"/>
                <a:ext cx="198437" cy="200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242" name="Group 194"/>
          <p:cNvGrpSpPr/>
          <p:nvPr userDrawn="1"/>
        </p:nvGrpSpPr>
        <p:grpSpPr>
          <a:xfrm>
            <a:off x="1109663" y="3629025"/>
            <a:ext cx="792162" cy="792163"/>
            <a:chOff x="0" y="0"/>
            <a:chExt cx="1024128" cy="1024128"/>
          </a:xfrm>
        </p:grpSpPr>
        <p:grpSp>
          <p:nvGrpSpPr>
            <p:cNvPr id="2243" name="Group 195"/>
            <p:cNvGrpSpPr/>
            <p:nvPr/>
          </p:nvGrpSpPr>
          <p:grpSpPr>
            <a:xfrm>
              <a:off x="-8128" y="-10344"/>
              <a:ext cx="1040301" cy="1040300"/>
              <a:chOff x="0" y="0"/>
              <a:chExt cx="804672" cy="804672"/>
            </a:xfrm>
          </p:grpSpPr>
          <p:pic>
            <p:nvPicPr>
              <p:cNvPr id="2244" name="十字星 103"/>
              <p:cNvPicPr/>
              <p:nvPr/>
            </p:nvPicPr>
            <p:blipFill>
              <a:blip r:embed="rId61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9" name="Text Box 197"/>
              <p:cNvSpPr txBox="1">
                <a:spLocks noChangeArrowheads="1"/>
              </p:cNvSpPr>
              <p:nvPr/>
            </p:nvSpPr>
            <p:spPr bwMode="auto">
              <a:xfrm>
                <a:off x="331724" y="333439"/>
                <a:ext cx="141288" cy="1412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246" name="Group 198"/>
            <p:cNvGrpSpPr/>
            <p:nvPr/>
          </p:nvGrpSpPr>
          <p:grpSpPr>
            <a:xfrm>
              <a:off x="322877" y="328542"/>
              <a:ext cx="378291" cy="370410"/>
              <a:chOff x="0" y="0"/>
              <a:chExt cx="292608" cy="286512"/>
            </a:xfrm>
          </p:grpSpPr>
          <p:pic>
            <p:nvPicPr>
              <p:cNvPr id="2247" name="十字星 104"/>
              <p:cNvPicPr/>
              <p:nvPr/>
            </p:nvPicPr>
            <p:blipFill>
              <a:blip r:embed="rId71"/>
              <a:stretch>
                <a:fillRect/>
              </a:stretch>
            </p:blipFill>
            <p:spPr>
              <a:xfrm>
                <a:off x="0" y="0"/>
                <a:ext cx="292608" cy="28651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0" name="Text Box 200"/>
              <p:cNvSpPr txBox="1">
                <a:spLocks noChangeArrowheads="1"/>
              </p:cNvSpPr>
              <p:nvPr/>
            </p:nvSpPr>
            <p:spPr bwMode="auto">
              <a:xfrm rot="2700000">
                <a:off x="112203" y="107822"/>
                <a:ext cx="68263" cy="682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249" name="Group 201"/>
            <p:cNvGrpSpPr/>
            <p:nvPr/>
          </p:nvGrpSpPr>
          <p:grpSpPr>
            <a:xfrm>
              <a:off x="322877" y="320661"/>
              <a:ext cx="378291" cy="378291"/>
              <a:chOff x="0" y="0"/>
              <a:chExt cx="292608" cy="292608"/>
            </a:xfrm>
          </p:grpSpPr>
          <p:pic>
            <p:nvPicPr>
              <p:cNvPr id="2250" name="椭圆 105"/>
              <p:cNvPicPr/>
              <p:nvPr/>
            </p:nvPicPr>
            <p:blipFill>
              <a:blip r:embed="rId63"/>
              <a:stretch>
                <a:fillRect/>
              </a:stretch>
            </p:blipFill>
            <p:spPr>
              <a:xfrm>
                <a:off x="0" y="0"/>
                <a:ext cx="292608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1" name="Text Box 203"/>
              <p:cNvSpPr txBox="1">
                <a:spLocks noChangeArrowheads="1"/>
              </p:cNvSpPr>
              <p:nvPr/>
            </p:nvSpPr>
            <p:spPr bwMode="auto">
              <a:xfrm>
                <a:off x="45530" y="48832"/>
                <a:ext cx="201612" cy="200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252" name="Group 204"/>
          <p:cNvGrpSpPr/>
          <p:nvPr userDrawn="1"/>
        </p:nvGrpSpPr>
        <p:grpSpPr>
          <a:xfrm>
            <a:off x="0" y="3730625"/>
            <a:ext cx="792163" cy="792163"/>
            <a:chOff x="0" y="0"/>
            <a:chExt cx="1024128" cy="1024128"/>
          </a:xfrm>
        </p:grpSpPr>
        <p:grpSp>
          <p:nvGrpSpPr>
            <p:cNvPr id="2253" name="Group 205"/>
            <p:cNvGrpSpPr/>
            <p:nvPr/>
          </p:nvGrpSpPr>
          <p:grpSpPr>
            <a:xfrm>
              <a:off x="-7881" y="-7717"/>
              <a:ext cx="1040300" cy="1040300"/>
              <a:chOff x="0" y="0"/>
              <a:chExt cx="804672" cy="804672"/>
            </a:xfrm>
          </p:grpSpPr>
          <p:pic>
            <p:nvPicPr>
              <p:cNvPr id="2254" name="十字星 107"/>
              <p:cNvPicPr/>
              <p:nvPr/>
            </p:nvPicPr>
            <p:blipFill>
              <a:blip r:embed="rId72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2" name="Text Box 207"/>
              <p:cNvSpPr txBox="1">
                <a:spLocks noChangeArrowheads="1"/>
              </p:cNvSpPr>
              <p:nvPr/>
            </p:nvSpPr>
            <p:spPr bwMode="auto">
              <a:xfrm>
                <a:off x="331534" y="331407"/>
                <a:ext cx="141287" cy="1397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256" name="Group 208"/>
            <p:cNvGrpSpPr/>
            <p:nvPr/>
          </p:nvGrpSpPr>
          <p:grpSpPr>
            <a:xfrm>
              <a:off x="323123" y="323288"/>
              <a:ext cx="378291" cy="378291"/>
              <a:chOff x="0" y="0"/>
              <a:chExt cx="292608" cy="292608"/>
            </a:xfrm>
          </p:grpSpPr>
          <p:pic>
            <p:nvPicPr>
              <p:cNvPr id="2257" name="十字星 108"/>
              <p:cNvPicPr/>
              <p:nvPr/>
            </p:nvPicPr>
            <p:blipFill>
              <a:blip r:embed="rId73"/>
              <a:stretch>
                <a:fillRect/>
              </a:stretch>
            </p:blipFill>
            <p:spPr>
              <a:xfrm>
                <a:off x="0" y="0"/>
                <a:ext cx="292608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3" name="Text Box 210"/>
              <p:cNvSpPr txBox="1">
                <a:spLocks noChangeArrowheads="1"/>
              </p:cNvSpPr>
              <p:nvPr/>
            </p:nvSpPr>
            <p:spPr bwMode="auto">
              <a:xfrm rot="2700000">
                <a:off x="112014" y="111887"/>
                <a:ext cx="68263" cy="682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259" name="Group 211"/>
            <p:cNvGrpSpPr/>
            <p:nvPr/>
          </p:nvGrpSpPr>
          <p:grpSpPr>
            <a:xfrm>
              <a:off x="323123" y="323288"/>
              <a:ext cx="378291" cy="378291"/>
              <a:chOff x="0" y="0"/>
              <a:chExt cx="292608" cy="292608"/>
            </a:xfrm>
          </p:grpSpPr>
          <p:pic>
            <p:nvPicPr>
              <p:cNvPr id="2260" name="椭圆 109"/>
              <p:cNvPicPr/>
              <p:nvPr/>
            </p:nvPicPr>
            <p:blipFill>
              <a:blip r:embed="rId63"/>
              <a:stretch>
                <a:fillRect/>
              </a:stretch>
            </p:blipFill>
            <p:spPr>
              <a:xfrm>
                <a:off x="0" y="0"/>
                <a:ext cx="292608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4" name="Text Box 213"/>
              <p:cNvSpPr txBox="1">
                <a:spLocks noChangeArrowheads="1"/>
              </p:cNvSpPr>
              <p:nvPr/>
            </p:nvSpPr>
            <p:spPr bwMode="auto">
              <a:xfrm>
                <a:off x="45339" y="46800"/>
                <a:ext cx="200025" cy="200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262" name="Group 214"/>
          <p:cNvGrpSpPr/>
          <p:nvPr userDrawn="1"/>
        </p:nvGrpSpPr>
        <p:grpSpPr>
          <a:xfrm>
            <a:off x="1692275" y="3736975"/>
            <a:ext cx="792163" cy="790575"/>
            <a:chOff x="0" y="0"/>
            <a:chExt cx="1024128" cy="1024128"/>
          </a:xfrm>
        </p:grpSpPr>
        <p:grpSp>
          <p:nvGrpSpPr>
            <p:cNvPr id="2263" name="Group 215"/>
            <p:cNvGrpSpPr/>
            <p:nvPr/>
          </p:nvGrpSpPr>
          <p:grpSpPr>
            <a:xfrm>
              <a:off x="-4761" y="-8061"/>
              <a:ext cx="1040300" cy="1042390"/>
              <a:chOff x="0" y="0"/>
              <a:chExt cx="804672" cy="804672"/>
            </a:xfrm>
          </p:grpSpPr>
          <p:pic>
            <p:nvPicPr>
              <p:cNvPr id="2264" name="十字星 111"/>
              <p:cNvPicPr/>
              <p:nvPr/>
            </p:nvPicPr>
            <p:blipFill>
              <a:blip r:embed="rId61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5" name="Text Box 217"/>
              <p:cNvSpPr txBox="1">
                <a:spLocks noChangeArrowheads="1"/>
              </p:cNvSpPr>
              <p:nvPr/>
            </p:nvSpPr>
            <p:spPr bwMode="auto">
              <a:xfrm>
                <a:off x="330708" y="331661"/>
                <a:ext cx="139700" cy="1397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266" name="Group 218"/>
            <p:cNvGrpSpPr/>
            <p:nvPr/>
          </p:nvGrpSpPr>
          <p:grpSpPr>
            <a:xfrm>
              <a:off x="326243" y="323608"/>
              <a:ext cx="370410" cy="371154"/>
              <a:chOff x="0" y="0"/>
              <a:chExt cx="286512" cy="286512"/>
            </a:xfrm>
          </p:grpSpPr>
          <p:pic>
            <p:nvPicPr>
              <p:cNvPr id="2267" name="十字星 112"/>
              <p:cNvPicPr/>
              <p:nvPr/>
            </p:nvPicPr>
            <p:blipFill>
              <a:blip r:embed="rId74"/>
              <a:stretch>
                <a:fillRect/>
              </a:stretch>
            </p:blipFill>
            <p:spPr>
              <a:xfrm>
                <a:off x="0" y="0"/>
                <a:ext cx="286512" cy="28651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6" name="Text Box 220"/>
              <p:cNvSpPr txBox="1">
                <a:spLocks noChangeArrowheads="1"/>
              </p:cNvSpPr>
              <p:nvPr/>
            </p:nvSpPr>
            <p:spPr bwMode="auto">
              <a:xfrm rot="2700000">
                <a:off x="108806" y="111346"/>
                <a:ext cx="69850" cy="682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269" name="Group 221"/>
            <p:cNvGrpSpPr/>
            <p:nvPr/>
          </p:nvGrpSpPr>
          <p:grpSpPr>
            <a:xfrm>
              <a:off x="318362" y="323608"/>
              <a:ext cx="386172" cy="379051"/>
              <a:chOff x="0" y="0"/>
              <a:chExt cx="298704" cy="292608"/>
            </a:xfrm>
          </p:grpSpPr>
          <p:pic>
            <p:nvPicPr>
              <p:cNvPr id="2270" name="椭圆 113"/>
              <p:cNvPicPr/>
              <p:nvPr/>
            </p:nvPicPr>
            <p:blipFill>
              <a:blip r:embed="rId68"/>
              <a:stretch>
                <a:fillRect/>
              </a:stretch>
            </p:blipFill>
            <p:spPr>
              <a:xfrm>
                <a:off x="0" y="0"/>
                <a:ext cx="298704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7" name="Text Box 223"/>
              <p:cNvSpPr txBox="1">
                <a:spLocks noChangeArrowheads="1"/>
              </p:cNvSpPr>
              <p:nvPr/>
            </p:nvSpPr>
            <p:spPr bwMode="auto">
              <a:xfrm>
                <a:off x="50610" y="45466"/>
                <a:ext cx="198437" cy="200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272" name="Group 224"/>
          <p:cNvGrpSpPr/>
          <p:nvPr userDrawn="1"/>
        </p:nvGrpSpPr>
        <p:grpSpPr>
          <a:xfrm>
            <a:off x="193675" y="1785938"/>
            <a:ext cx="749300" cy="781050"/>
            <a:chOff x="0" y="0"/>
            <a:chExt cx="750277" cy="780485"/>
          </a:xfrm>
        </p:grpSpPr>
        <p:grpSp>
          <p:nvGrpSpPr>
            <p:cNvPr id="2273" name="Group 225"/>
            <p:cNvGrpSpPr/>
            <p:nvPr/>
          </p:nvGrpSpPr>
          <p:grpSpPr>
            <a:xfrm>
              <a:off x="100923" y="8677"/>
              <a:ext cx="540065" cy="687733"/>
              <a:chOff x="0" y="0"/>
              <a:chExt cx="768953" cy="979203"/>
            </a:xfrm>
          </p:grpSpPr>
          <p:sp>
            <p:nvSpPr>
              <p:cNvPr id="2274" name="任意多边形 123"/>
              <p:cNvSpPr/>
              <p:nvPr/>
            </p:nvSpPr>
            <p:spPr>
              <a:xfrm>
                <a:off x="383642" y="342256"/>
                <a:ext cx="79213" cy="63694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8975" y="398089"/>
                  </a:cxn>
                  <a:cxn ang="0">
                    <a:pos x="19743" y="636944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2275" name="组合 121"/>
              <p:cNvPicPr/>
              <p:nvPr/>
            </p:nvPicPr>
            <p:blipFill>
              <a:blip r:embed="rId75"/>
              <a:stretch>
                <a:fillRect/>
              </a:stretch>
            </p:blipFill>
            <p:spPr>
              <a:xfrm>
                <a:off x="-11341" y="118016"/>
                <a:ext cx="790871" cy="53774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276" name="Group 228"/>
            <p:cNvGrpSpPr/>
            <p:nvPr/>
          </p:nvGrpSpPr>
          <p:grpSpPr>
            <a:xfrm>
              <a:off x="0" y="0"/>
              <a:ext cx="750277" cy="780485"/>
              <a:chOff x="0" y="0"/>
              <a:chExt cx="750277" cy="780485"/>
            </a:xfrm>
          </p:grpSpPr>
          <p:grpSp>
            <p:nvGrpSpPr>
              <p:cNvPr id="2277" name="Group 229"/>
              <p:cNvGrpSpPr/>
              <p:nvPr/>
            </p:nvGrpSpPr>
            <p:grpSpPr>
              <a:xfrm>
                <a:off x="50230" y="18465"/>
                <a:ext cx="366237" cy="383770"/>
                <a:chOff x="0" y="0"/>
                <a:chExt cx="365760" cy="384048"/>
              </a:xfrm>
            </p:grpSpPr>
            <p:pic>
              <p:nvPicPr>
                <p:cNvPr id="2278" name="椭圆 117"/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0" y="0"/>
                  <a:ext cx="365760" cy="3840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68" name="Text Box 231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81598" y="43434"/>
                  <a:ext cx="203200" cy="2952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280" name="Group 232"/>
              <p:cNvGrpSpPr/>
              <p:nvPr/>
            </p:nvGrpSpPr>
            <p:grpSpPr>
              <a:xfrm>
                <a:off x="-4705" y="12373"/>
                <a:ext cx="762994" cy="761449"/>
                <a:chOff x="0" y="0"/>
                <a:chExt cx="762000" cy="762000"/>
              </a:xfrm>
            </p:grpSpPr>
            <p:pic>
              <p:nvPicPr>
                <p:cNvPr id="2281" name="椭圆 118"/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0" y="0"/>
                  <a:ext cx="762000" cy="7620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69" name="Text Box 234"/>
                <p:cNvSpPr txBox="1">
                  <a:spLocks noChangeArrowheads="1"/>
                </p:cNvSpPr>
                <p:nvPr/>
              </p:nvSpPr>
              <p:spPr bwMode="auto">
                <a:xfrm>
                  <a:off x="114237" y="114618"/>
                  <a:ext cx="530225" cy="5302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283" name="Group 235"/>
              <p:cNvGrpSpPr/>
              <p:nvPr/>
            </p:nvGrpSpPr>
            <p:grpSpPr>
              <a:xfrm>
                <a:off x="19711" y="97655"/>
                <a:ext cx="280782" cy="536060"/>
                <a:chOff x="0" y="0"/>
                <a:chExt cx="280416" cy="536448"/>
              </a:xfrm>
            </p:grpSpPr>
            <p:pic>
              <p:nvPicPr>
                <p:cNvPr id="2284" name="新月形 119"/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0" y="0"/>
                  <a:ext cx="280416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70" name="Text Box 237"/>
                <p:cNvSpPr txBox="1">
                  <a:spLocks noChangeArrowheads="1"/>
                </p:cNvSpPr>
                <p:nvPr/>
              </p:nvSpPr>
              <p:spPr bwMode="auto">
                <a:xfrm rot="451601">
                  <a:off x="20003" y="151511"/>
                  <a:ext cx="36512" cy="1873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286" name="Group 238"/>
              <p:cNvGrpSpPr/>
              <p:nvPr/>
            </p:nvGrpSpPr>
            <p:grpSpPr>
              <a:xfrm>
                <a:off x="428675" y="329136"/>
                <a:ext cx="311301" cy="395953"/>
                <a:chOff x="0" y="0"/>
                <a:chExt cx="310896" cy="396240"/>
              </a:xfrm>
            </p:grpSpPr>
            <p:pic>
              <p:nvPicPr>
                <p:cNvPr id="2287" name="新月形 120"/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0" y="0"/>
                  <a:ext cx="310896" cy="3962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71" name="Text Box 240"/>
                <p:cNvSpPr txBox="1">
                  <a:spLocks noChangeArrowheads="1"/>
                </p:cNvSpPr>
                <p:nvPr/>
              </p:nvSpPr>
              <p:spPr bwMode="auto">
                <a:xfrm rot="2093055">
                  <a:off x="219583" y="177038"/>
                  <a:ext cx="19050" cy="1571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289" name="Group 241"/>
              <p:cNvGrpSpPr/>
              <p:nvPr/>
            </p:nvGrpSpPr>
            <p:grpSpPr>
              <a:xfrm>
                <a:off x="178413" y="97655"/>
                <a:ext cx="225846" cy="249755"/>
                <a:chOff x="0" y="0"/>
                <a:chExt cx="225552" cy="249936"/>
              </a:xfrm>
            </p:grpSpPr>
            <p:pic>
              <p:nvPicPr>
                <p:cNvPr id="2290" name="新月形 121"/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0" y="0"/>
                  <a:ext cx="225552" cy="2499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72" name="Text Box 243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59944" y="10224"/>
                  <a:ext cx="57150" cy="18573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292" name="Group 244"/>
              <p:cNvGrpSpPr/>
              <p:nvPr/>
            </p:nvGrpSpPr>
            <p:grpSpPr>
              <a:xfrm>
                <a:off x="141790" y="268220"/>
                <a:ext cx="225846" cy="243664"/>
                <a:chOff x="0" y="0"/>
                <a:chExt cx="225552" cy="243840"/>
              </a:xfrm>
            </p:grpSpPr>
            <p:pic>
              <p:nvPicPr>
                <p:cNvPr id="2293" name="新月形 122"/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0" y="0"/>
                  <a:ext cx="225552" cy="2438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73" name="Text Box 246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63183" y="6223"/>
                  <a:ext cx="57150" cy="1873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</p:grpSp>
      <p:grpSp>
        <p:nvGrpSpPr>
          <p:cNvPr id="2295" name="Group 247"/>
          <p:cNvGrpSpPr/>
          <p:nvPr userDrawn="1"/>
        </p:nvGrpSpPr>
        <p:grpSpPr>
          <a:xfrm>
            <a:off x="184150" y="2363788"/>
            <a:ext cx="750888" cy="781050"/>
            <a:chOff x="0" y="0"/>
            <a:chExt cx="750277" cy="780485"/>
          </a:xfrm>
        </p:grpSpPr>
        <p:grpSp>
          <p:nvGrpSpPr>
            <p:cNvPr id="2296" name="Group 248"/>
            <p:cNvGrpSpPr/>
            <p:nvPr/>
          </p:nvGrpSpPr>
          <p:grpSpPr>
            <a:xfrm>
              <a:off x="48412" y="63254"/>
              <a:ext cx="540065" cy="687097"/>
              <a:chOff x="0" y="0"/>
              <a:chExt cx="768953" cy="978297"/>
            </a:xfrm>
          </p:grpSpPr>
          <p:sp>
            <p:nvSpPr>
              <p:cNvPr id="2297" name="任意多边形 143"/>
              <p:cNvSpPr/>
              <p:nvPr/>
            </p:nvSpPr>
            <p:spPr>
              <a:xfrm>
                <a:off x="385024" y="343602"/>
                <a:ext cx="79046" cy="63468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8808" y="396678"/>
                  </a:cxn>
                  <a:cxn ang="0">
                    <a:pos x="19702" y="634685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2298" name="组合 141"/>
              <p:cNvPicPr/>
              <p:nvPr/>
            </p:nvPicPr>
            <p:blipFill>
              <a:blip r:embed="rId82"/>
              <a:stretch>
                <a:fillRect/>
              </a:stretch>
            </p:blipFill>
            <p:spPr>
              <a:xfrm>
                <a:off x="-10028" y="120174"/>
                <a:ext cx="789199" cy="53774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299" name="Group 251"/>
            <p:cNvGrpSpPr/>
            <p:nvPr/>
          </p:nvGrpSpPr>
          <p:grpSpPr>
            <a:xfrm>
              <a:off x="0" y="0"/>
              <a:ext cx="750277" cy="780485"/>
              <a:chOff x="0" y="0"/>
              <a:chExt cx="750277" cy="780485"/>
            </a:xfrm>
          </p:grpSpPr>
          <p:grpSp>
            <p:nvGrpSpPr>
              <p:cNvPr id="2300" name="Group 252"/>
              <p:cNvGrpSpPr/>
              <p:nvPr/>
            </p:nvGrpSpPr>
            <p:grpSpPr>
              <a:xfrm>
                <a:off x="53550" y="19734"/>
                <a:ext cx="359371" cy="377679"/>
                <a:chOff x="0" y="0"/>
                <a:chExt cx="359664" cy="377952"/>
              </a:xfrm>
            </p:grpSpPr>
            <p:pic>
              <p:nvPicPr>
                <p:cNvPr id="2301" name="椭圆 137"/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0" y="0"/>
                  <a:ext cx="359664" cy="3779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75" name="Text Box 254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78169" y="40577"/>
                  <a:ext cx="203200" cy="2968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303" name="Group 255"/>
              <p:cNvGrpSpPr/>
              <p:nvPr/>
            </p:nvGrpSpPr>
            <p:grpSpPr>
              <a:xfrm>
                <a:off x="-7360" y="7551"/>
                <a:ext cx="761380" cy="767540"/>
                <a:chOff x="0" y="0"/>
                <a:chExt cx="762000" cy="768096"/>
              </a:xfrm>
            </p:grpSpPr>
            <p:pic>
              <p:nvPicPr>
                <p:cNvPr id="2304" name="椭圆 138"/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0" y="0"/>
                  <a:ext cx="762000" cy="7680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48" name="Text Box 257"/>
                <p:cNvSpPr txBox="1">
                  <a:spLocks noChangeArrowheads="1"/>
                </p:cNvSpPr>
                <p:nvPr/>
              </p:nvSpPr>
              <p:spPr bwMode="auto">
                <a:xfrm>
                  <a:off x="116904" y="119444"/>
                  <a:ext cx="530225" cy="53181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306" name="Group 258"/>
              <p:cNvGrpSpPr/>
              <p:nvPr/>
            </p:nvGrpSpPr>
            <p:grpSpPr>
              <a:xfrm>
                <a:off x="17004" y="98924"/>
                <a:ext cx="280188" cy="536060"/>
                <a:chOff x="0" y="0"/>
                <a:chExt cx="280416" cy="536448"/>
              </a:xfrm>
            </p:grpSpPr>
            <p:pic>
              <p:nvPicPr>
                <p:cNvPr id="2307" name="新月形 139"/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0" y="0"/>
                  <a:ext cx="280416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49" name="Text Box 260"/>
                <p:cNvSpPr txBox="1">
                  <a:spLocks noChangeArrowheads="1"/>
                </p:cNvSpPr>
                <p:nvPr/>
              </p:nvSpPr>
              <p:spPr bwMode="auto">
                <a:xfrm rot="451601">
                  <a:off x="24257" y="150241"/>
                  <a:ext cx="36513" cy="1857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309" name="Group 261"/>
              <p:cNvGrpSpPr/>
              <p:nvPr/>
            </p:nvGrpSpPr>
            <p:grpSpPr>
              <a:xfrm>
                <a:off x="431195" y="330405"/>
                <a:ext cx="304552" cy="395953"/>
                <a:chOff x="0" y="0"/>
                <a:chExt cx="304800" cy="396240"/>
              </a:xfrm>
            </p:grpSpPr>
            <p:pic>
              <p:nvPicPr>
                <p:cNvPr id="2310" name="新月形 140"/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0" y="0"/>
                  <a:ext cx="304800" cy="3962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6" name="Text Box 263"/>
                <p:cNvSpPr txBox="1">
                  <a:spLocks noChangeArrowheads="1"/>
                </p:cNvSpPr>
                <p:nvPr/>
              </p:nvSpPr>
              <p:spPr bwMode="auto">
                <a:xfrm rot="2093055">
                  <a:off x="216154" y="175768"/>
                  <a:ext cx="20638" cy="1571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312" name="Group 264"/>
              <p:cNvGrpSpPr/>
              <p:nvPr/>
            </p:nvGrpSpPr>
            <p:grpSpPr>
              <a:xfrm>
                <a:off x="175371" y="98924"/>
                <a:ext cx="225368" cy="249755"/>
                <a:chOff x="0" y="0"/>
                <a:chExt cx="225552" cy="249936"/>
              </a:xfrm>
            </p:grpSpPr>
            <p:pic>
              <p:nvPicPr>
                <p:cNvPr id="2313" name="新月形 141"/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0" y="0"/>
                  <a:ext cx="225552" cy="2499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" name="Text Box 266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64199" y="8954"/>
                  <a:ext cx="57150" cy="18573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315" name="Group 267"/>
              <p:cNvGrpSpPr/>
              <p:nvPr/>
            </p:nvGrpSpPr>
            <p:grpSpPr>
              <a:xfrm>
                <a:off x="144916" y="263397"/>
                <a:ext cx="225368" cy="249755"/>
                <a:chOff x="0" y="0"/>
                <a:chExt cx="225552" cy="249936"/>
              </a:xfrm>
            </p:grpSpPr>
            <p:pic>
              <p:nvPicPr>
                <p:cNvPr id="2316" name="新月形 142"/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0" y="0"/>
                  <a:ext cx="225552" cy="2499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8" name="Text Box 269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59754" y="11049"/>
                  <a:ext cx="58737" cy="1857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</p:grpSp>
      <p:grpSp>
        <p:nvGrpSpPr>
          <p:cNvPr id="2318" name="Group 270"/>
          <p:cNvGrpSpPr/>
          <p:nvPr userDrawn="1"/>
        </p:nvGrpSpPr>
        <p:grpSpPr>
          <a:xfrm>
            <a:off x="8388350" y="142875"/>
            <a:ext cx="750888" cy="781050"/>
            <a:chOff x="0" y="0"/>
            <a:chExt cx="750277" cy="780485"/>
          </a:xfrm>
        </p:grpSpPr>
        <p:grpSp>
          <p:nvGrpSpPr>
            <p:cNvPr id="2319" name="Group 271"/>
            <p:cNvGrpSpPr/>
            <p:nvPr/>
          </p:nvGrpSpPr>
          <p:grpSpPr>
            <a:xfrm>
              <a:off x="48412" y="63246"/>
              <a:ext cx="540065" cy="687094"/>
              <a:chOff x="0" y="0"/>
              <a:chExt cx="768953" cy="978295"/>
            </a:xfrm>
          </p:grpSpPr>
          <p:sp>
            <p:nvSpPr>
              <p:cNvPr id="2320" name="任意多边形 163"/>
              <p:cNvSpPr/>
              <p:nvPr/>
            </p:nvSpPr>
            <p:spPr>
              <a:xfrm>
                <a:off x="385024" y="343614"/>
                <a:ext cx="79046" cy="6346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8808" y="396679"/>
                  </a:cxn>
                  <a:cxn ang="0">
                    <a:pos x="19702" y="634688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2321" name="组合 161"/>
              <p:cNvPicPr/>
              <p:nvPr/>
            </p:nvPicPr>
            <p:blipFill>
              <a:blip r:embed="rId89"/>
              <a:stretch>
                <a:fillRect/>
              </a:stretch>
            </p:blipFill>
            <p:spPr>
              <a:xfrm>
                <a:off x="-8583" y="122987"/>
                <a:ext cx="789199" cy="52907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322" name="Group 274"/>
            <p:cNvGrpSpPr/>
            <p:nvPr/>
          </p:nvGrpSpPr>
          <p:grpSpPr>
            <a:xfrm>
              <a:off x="0" y="0"/>
              <a:ext cx="750277" cy="780485"/>
              <a:chOff x="0" y="0"/>
              <a:chExt cx="750277" cy="780485"/>
            </a:xfrm>
          </p:grpSpPr>
          <p:grpSp>
            <p:nvGrpSpPr>
              <p:cNvPr id="2323" name="Group 275"/>
              <p:cNvGrpSpPr/>
              <p:nvPr/>
            </p:nvGrpSpPr>
            <p:grpSpPr>
              <a:xfrm>
                <a:off x="54566" y="15610"/>
                <a:ext cx="359371" cy="383770"/>
                <a:chOff x="0" y="0"/>
                <a:chExt cx="359664" cy="384048"/>
              </a:xfrm>
            </p:grpSpPr>
            <p:pic>
              <p:nvPicPr>
                <p:cNvPr id="2324" name="椭圆 157"/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0" y="0"/>
                  <a:ext cx="359664" cy="3840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9" name="Text Box 277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77153" y="46292"/>
                  <a:ext cx="203200" cy="2952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326" name="Group 278"/>
              <p:cNvGrpSpPr/>
              <p:nvPr/>
            </p:nvGrpSpPr>
            <p:grpSpPr>
              <a:xfrm>
                <a:off x="-6345" y="9518"/>
                <a:ext cx="761380" cy="761449"/>
                <a:chOff x="0" y="0"/>
                <a:chExt cx="762000" cy="762000"/>
              </a:xfrm>
            </p:grpSpPr>
            <p:pic>
              <p:nvPicPr>
                <p:cNvPr id="2327" name="椭圆 158"/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0" y="0"/>
                  <a:ext cx="762000" cy="7620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0" name="Text Box 280"/>
                <p:cNvSpPr txBox="1">
                  <a:spLocks noChangeArrowheads="1"/>
                </p:cNvSpPr>
                <p:nvPr/>
              </p:nvSpPr>
              <p:spPr bwMode="auto">
                <a:xfrm>
                  <a:off x="115888" y="117475"/>
                  <a:ext cx="531812" cy="5302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329" name="Group 281"/>
              <p:cNvGrpSpPr/>
              <p:nvPr/>
            </p:nvGrpSpPr>
            <p:grpSpPr>
              <a:xfrm>
                <a:off x="18019" y="100892"/>
                <a:ext cx="280188" cy="536060"/>
                <a:chOff x="0" y="0"/>
                <a:chExt cx="280416" cy="536448"/>
              </a:xfrm>
            </p:grpSpPr>
            <p:pic>
              <p:nvPicPr>
                <p:cNvPr id="2330" name="新月形 159"/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0" y="0"/>
                  <a:ext cx="280416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1" name="Text Box 283"/>
                <p:cNvSpPr txBox="1">
                  <a:spLocks noChangeArrowheads="1"/>
                </p:cNvSpPr>
                <p:nvPr/>
              </p:nvSpPr>
              <p:spPr bwMode="auto">
                <a:xfrm rot="451601">
                  <a:off x="21654" y="148273"/>
                  <a:ext cx="36512" cy="1873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332" name="Group 284"/>
              <p:cNvGrpSpPr/>
              <p:nvPr/>
            </p:nvGrpSpPr>
            <p:grpSpPr>
              <a:xfrm>
                <a:off x="432210" y="332372"/>
                <a:ext cx="304552" cy="389862"/>
                <a:chOff x="0" y="0"/>
                <a:chExt cx="304800" cy="390144"/>
              </a:xfrm>
            </p:grpSpPr>
            <p:pic>
              <p:nvPicPr>
                <p:cNvPr id="2333" name="新月形 160"/>
                <p:cNvPicPr/>
                <p:nvPr/>
              </p:nvPicPr>
              <p:blipFill>
                <a:blip r:embed="rId93"/>
                <a:stretch>
                  <a:fillRect/>
                </a:stretch>
              </p:blipFill>
              <p:spPr>
                <a:xfrm>
                  <a:off x="0" y="0"/>
                  <a:ext cx="304800" cy="3901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88" name="Text Box 286"/>
                <p:cNvSpPr txBox="1">
                  <a:spLocks noChangeArrowheads="1"/>
                </p:cNvSpPr>
                <p:nvPr/>
              </p:nvSpPr>
              <p:spPr bwMode="auto">
                <a:xfrm rot="2093055">
                  <a:off x="213551" y="173800"/>
                  <a:ext cx="20637" cy="1571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335" name="Group 287"/>
              <p:cNvGrpSpPr/>
              <p:nvPr/>
            </p:nvGrpSpPr>
            <p:grpSpPr>
              <a:xfrm>
                <a:off x="176386" y="100892"/>
                <a:ext cx="225368" cy="243664"/>
                <a:chOff x="0" y="0"/>
                <a:chExt cx="225552" cy="243840"/>
              </a:xfrm>
            </p:grpSpPr>
            <p:pic>
              <p:nvPicPr>
                <p:cNvPr id="2336" name="新月形 161"/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0" y="0"/>
                  <a:ext cx="225552" cy="2438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" name="Text Box 289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61595" y="6985"/>
                  <a:ext cx="58738" cy="1857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338" name="Group 290"/>
              <p:cNvGrpSpPr/>
              <p:nvPr/>
            </p:nvGrpSpPr>
            <p:grpSpPr>
              <a:xfrm>
                <a:off x="145931" y="265365"/>
                <a:ext cx="219277" cy="249755"/>
                <a:chOff x="0" y="0"/>
                <a:chExt cx="219456" cy="249936"/>
              </a:xfrm>
            </p:grpSpPr>
            <p:pic>
              <p:nvPicPr>
                <p:cNvPr id="2339" name="新月形 162"/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0" y="0"/>
                  <a:ext cx="219456" cy="2499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3" name="Text Box 292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58738" y="9081"/>
                  <a:ext cx="58737" cy="1873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</p:grpSp>
      <p:grpSp>
        <p:nvGrpSpPr>
          <p:cNvPr id="2341" name="Group 293"/>
          <p:cNvGrpSpPr/>
          <p:nvPr userDrawn="1"/>
        </p:nvGrpSpPr>
        <p:grpSpPr>
          <a:xfrm>
            <a:off x="460375" y="1077913"/>
            <a:ext cx="11391900" cy="5116512"/>
            <a:chOff x="0" y="0"/>
            <a:chExt cx="11391651" cy="5116551"/>
          </a:xfrm>
        </p:grpSpPr>
        <p:sp>
          <p:nvSpPr>
            <p:cNvPr id="44" name="圆角矩形 175"/>
            <p:cNvSpPr>
              <a:spLocks noChangeArrowheads="1"/>
            </p:cNvSpPr>
            <p:nvPr/>
          </p:nvSpPr>
          <p:spPr bwMode="auto">
            <a:xfrm>
              <a:off x="0" y="0"/>
              <a:ext cx="11391651" cy="5116551"/>
            </a:xfrm>
            <a:prstGeom prst="roundRect">
              <a:avLst>
                <a:gd name="adj" fmla="val 5963"/>
              </a:avLst>
            </a:prstGeom>
            <a:solidFill>
              <a:schemeClr val="bg1">
                <a:alpha val="59999"/>
              </a:schemeClr>
            </a:solidFill>
            <a:ln w="12700">
              <a:solidFill>
                <a:schemeClr val="bg1"/>
              </a:solidFill>
              <a:rou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圆角矩形 176"/>
            <p:cNvSpPr>
              <a:spLocks noChangeArrowheads="1"/>
            </p:cNvSpPr>
            <p:nvPr/>
          </p:nvSpPr>
          <p:spPr bwMode="auto">
            <a:xfrm>
              <a:off x="227008" y="225427"/>
              <a:ext cx="10923348" cy="4711736"/>
            </a:xfrm>
            <a:prstGeom prst="roundRect">
              <a:avLst>
                <a:gd name="adj" fmla="val 5963"/>
              </a:avLst>
            </a:prstGeom>
            <a:solidFill>
              <a:schemeClr val="bg1">
                <a:alpha val="59999"/>
              </a:schemeClr>
            </a:solidFill>
            <a:ln w="12700">
              <a:solidFill>
                <a:schemeClr val="bg1"/>
              </a:solidFill>
              <a:rou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344" name="Group 296"/>
          <p:cNvGrpSpPr/>
          <p:nvPr userDrawn="1"/>
        </p:nvGrpSpPr>
        <p:grpSpPr>
          <a:xfrm>
            <a:off x="-346075" y="4252913"/>
            <a:ext cx="12736513" cy="2763837"/>
            <a:chOff x="0" y="0"/>
            <a:chExt cx="12738367" cy="2763525"/>
          </a:xfrm>
        </p:grpSpPr>
        <p:grpSp>
          <p:nvGrpSpPr>
            <p:cNvPr id="2345" name="Group 297"/>
            <p:cNvGrpSpPr/>
            <p:nvPr/>
          </p:nvGrpSpPr>
          <p:grpSpPr>
            <a:xfrm>
              <a:off x="11358800" y="-1"/>
              <a:ext cx="1181125" cy="2604794"/>
              <a:chOff x="0" y="0"/>
              <a:chExt cx="1181125" cy="2604794"/>
            </a:xfrm>
          </p:grpSpPr>
          <p:sp>
            <p:nvSpPr>
              <p:cNvPr id="2346" name="任意多边形 962"/>
              <p:cNvSpPr/>
              <p:nvPr/>
            </p:nvSpPr>
            <p:spPr>
              <a:xfrm>
                <a:off x="636509" y="888901"/>
                <a:ext cx="179413" cy="171589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3665" y="538565"/>
                  </a:cxn>
                  <a:cxn ang="0">
                    <a:pos x="163665" y="1715893"/>
                  </a:cxn>
                </a:cxnLst>
                <a:rect l="0" t="0" r="0" b="0"/>
                <a:pathLst>
                  <a:path w="178508" h="1716065">
                    <a:moveTo>
                      <a:pt x="0" y="0"/>
                    </a:moveTo>
                    <a:cubicBezTo>
                      <a:pt x="67849" y="126304"/>
                      <a:pt x="135699" y="252608"/>
                      <a:pt x="162839" y="538619"/>
                    </a:cubicBezTo>
                    <a:cubicBezTo>
                      <a:pt x="189979" y="824630"/>
                      <a:pt x="176409" y="1270347"/>
                      <a:pt x="162839" y="1716065"/>
                    </a:cubicBezTo>
                  </a:path>
                </a:pathLst>
              </a:custGeom>
              <a:noFill/>
              <a:ln w="38100" cap="flat" cmpd="sng">
                <a:solidFill>
                  <a:srgbClr val="4A5614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347" name="Group 299"/>
              <p:cNvGrpSpPr/>
              <p:nvPr/>
            </p:nvGrpSpPr>
            <p:grpSpPr>
              <a:xfrm>
                <a:off x="0" y="0"/>
                <a:ext cx="1181125" cy="1180967"/>
                <a:chOff x="0" y="0"/>
                <a:chExt cx="1181125" cy="1180967"/>
              </a:xfrm>
            </p:grpSpPr>
            <p:sp>
              <p:nvSpPr>
                <p:cNvPr id="2348" name="圆角矩形 1462"/>
                <p:cNvSpPr/>
                <p:nvPr/>
              </p:nvSpPr>
              <p:spPr>
                <a:xfrm rot="-230156">
                  <a:off x="-172" y="519055"/>
                  <a:ext cx="1181272" cy="142859"/>
                </a:xfrm>
                <a:custGeom>
                  <a:avLst/>
                  <a:gdLst/>
                  <a:ahLst/>
                  <a:cxnLst>
                    <a:cxn ang="0">
                      <a:pos x="151541" y="76275"/>
                    </a:cxn>
                    <a:cxn ang="0">
                      <a:pos x="0" y="13120"/>
                    </a:cxn>
                    <a:cxn ang="0">
                      <a:pos x="1181272" y="13120"/>
                    </a:cxn>
                    <a:cxn ang="0">
                      <a:pos x="1014182" y="73586"/>
                    </a:cxn>
                    <a:cxn ang="0">
                      <a:pos x="1181270" y="128680"/>
                    </a:cxn>
                    <a:cxn ang="0">
                      <a:pos x="15542" y="128679"/>
                    </a:cxn>
                    <a:cxn ang="0">
                      <a:pos x="151541" y="7627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49" name="圆角矩形 1462"/>
                <p:cNvSpPr/>
                <p:nvPr/>
              </p:nvSpPr>
              <p:spPr>
                <a:xfrm rot="5169844">
                  <a:off x="-18" y="519035"/>
                  <a:ext cx="1180967" cy="142896"/>
                </a:xfrm>
                <a:custGeom>
                  <a:avLst/>
                  <a:gdLst/>
                  <a:ahLst/>
                  <a:cxnLst>
                    <a:cxn ang="0">
                      <a:pos x="151502" y="76295"/>
                    </a:cxn>
                    <a:cxn ang="0">
                      <a:pos x="0" y="13123"/>
                    </a:cxn>
                    <a:cxn ang="0">
                      <a:pos x="1180967" y="13123"/>
                    </a:cxn>
                    <a:cxn ang="0">
                      <a:pos x="1013920" y="73605"/>
                    </a:cxn>
                    <a:cxn ang="0">
                      <a:pos x="1180965" y="128713"/>
                    </a:cxn>
                    <a:cxn ang="0">
                      <a:pos x="15538" y="128712"/>
                    </a:cxn>
                    <a:cxn ang="0">
                      <a:pos x="151502" y="7629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50" name="圆角矩形 1462"/>
                <p:cNvSpPr/>
                <p:nvPr/>
              </p:nvSpPr>
              <p:spPr>
                <a:xfrm rot="2469844">
                  <a:off x="-172" y="519055"/>
                  <a:ext cx="1181272" cy="142859"/>
                </a:xfrm>
                <a:custGeom>
                  <a:avLst/>
                  <a:gdLst/>
                  <a:ahLst/>
                  <a:cxnLst>
                    <a:cxn ang="0">
                      <a:pos x="151541" y="76275"/>
                    </a:cxn>
                    <a:cxn ang="0">
                      <a:pos x="0" y="13120"/>
                    </a:cxn>
                    <a:cxn ang="0">
                      <a:pos x="1181272" y="13120"/>
                    </a:cxn>
                    <a:cxn ang="0">
                      <a:pos x="1014182" y="73586"/>
                    </a:cxn>
                    <a:cxn ang="0">
                      <a:pos x="1181270" y="128680"/>
                    </a:cxn>
                    <a:cxn ang="0">
                      <a:pos x="15542" y="128679"/>
                    </a:cxn>
                    <a:cxn ang="0">
                      <a:pos x="151541" y="7627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51" name="圆角矩形 1462"/>
                <p:cNvSpPr/>
                <p:nvPr/>
              </p:nvSpPr>
              <p:spPr>
                <a:xfrm rot="7869844">
                  <a:off x="-18" y="519035"/>
                  <a:ext cx="1180967" cy="142896"/>
                </a:xfrm>
                <a:custGeom>
                  <a:avLst/>
                  <a:gdLst/>
                  <a:ahLst/>
                  <a:cxnLst>
                    <a:cxn ang="0">
                      <a:pos x="151502" y="76295"/>
                    </a:cxn>
                    <a:cxn ang="0">
                      <a:pos x="0" y="13123"/>
                    </a:cxn>
                    <a:cxn ang="0">
                      <a:pos x="1180967" y="13123"/>
                    </a:cxn>
                    <a:cxn ang="0">
                      <a:pos x="1013920" y="73605"/>
                    </a:cxn>
                    <a:cxn ang="0">
                      <a:pos x="1180965" y="128713"/>
                    </a:cxn>
                    <a:cxn ang="0">
                      <a:pos x="15538" y="128712"/>
                    </a:cxn>
                    <a:cxn ang="0">
                      <a:pos x="151502" y="7629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52" name="圆角矩形 1462"/>
                <p:cNvSpPr/>
                <p:nvPr/>
              </p:nvSpPr>
              <p:spPr>
                <a:xfrm rot="1089844">
                  <a:off x="-172" y="519055"/>
                  <a:ext cx="1181272" cy="142859"/>
                </a:xfrm>
                <a:custGeom>
                  <a:avLst/>
                  <a:gdLst/>
                  <a:ahLst/>
                  <a:cxnLst>
                    <a:cxn ang="0">
                      <a:pos x="151541" y="76275"/>
                    </a:cxn>
                    <a:cxn ang="0">
                      <a:pos x="0" y="13120"/>
                    </a:cxn>
                    <a:cxn ang="0">
                      <a:pos x="1181272" y="13120"/>
                    </a:cxn>
                    <a:cxn ang="0">
                      <a:pos x="1014182" y="73586"/>
                    </a:cxn>
                    <a:cxn ang="0">
                      <a:pos x="1181270" y="128680"/>
                    </a:cxn>
                    <a:cxn ang="0">
                      <a:pos x="15542" y="128679"/>
                    </a:cxn>
                    <a:cxn ang="0">
                      <a:pos x="151541" y="7627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53" name="圆角矩形 1462"/>
                <p:cNvSpPr/>
                <p:nvPr/>
              </p:nvSpPr>
              <p:spPr>
                <a:xfrm rot="6489844">
                  <a:off x="-18" y="519035"/>
                  <a:ext cx="1180967" cy="142896"/>
                </a:xfrm>
                <a:custGeom>
                  <a:avLst/>
                  <a:gdLst/>
                  <a:ahLst/>
                  <a:cxnLst>
                    <a:cxn ang="0">
                      <a:pos x="151502" y="76295"/>
                    </a:cxn>
                    <a:cxn ang="0">
                      <a:pos x="0" y="13123"/>
                    </a:cxn>
                    <a:cxn ang="0">
                      <a:pos x="1180967" y="13123"/>
                    </a:cxn>
                    <a:cxn ang="0">
                      <a:pos x="1013920" y="73605"/>
                    </a:cxn>
                    <a:cxn ang="0">
                      <a:pos x="1180965" y="128713"/>
                    </a:cxn>
                    <a:cxn ang="0">
                      <a:pos x="15538" y="128712"/>
                    </a:cxn>
                    <a:cxn ang="0">
                      <a:pos x="151502" y="7629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54" name="圆角矩形 1462"/>
                <p:cNvSpPr/>
                <p:nvPr/>
              </p:nvSpPr>
              <p:spPr>
                <a:xfrm rot="3789844">
                  <a:off x="-18" y="519035"/>
                  <a:ext cx="1180967" cy="142896"/>
                </a:xfrm>
                <a:custGeom>
                  <a:avLst/>
                  <a:gdLst/>
                  <a:ahLst/>
                  <a:cxnLst>
                    <a:cxn ang="0">
                      <a:pos x="151502" y="76295"/>
                    </a:cxn>
                    <a:cxn ang="0">
                      <a:pos x="0" y="13123"/>
                    </a:cxn>
                    <a:cxn ang="0">
                      <a:pos x="1180967" y="13123"/>
                    </a:cxn>
                    <a:cxn ang="0">
                      <a:pos x="1013920" y="73605"/>
                    </a:cxn>
                    <a:cxn ang="0">
                      <a:pos x="1180965" y="128713"/>
                    </a:cxn>
                    <a:cxn ang="0">
                      <a:pos x="15538" y="128712"/>
                    </a:cxn>
                    <a:cxn ang="0">
                      <a:pos x="151502" y="7629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55" name="圆角矩形 1462"/>
                <p:cNvSpPr/>
                <p:nvPr/>
              </p:nvSpPr>
              <p:spPr>
                <a:xfrm rot="9189844">
                  <a:off x="-172" y="519055"/>
                  <a:ext cx="1181272" cy="142859"/>
                </a:xfrm>
                <a:custGeom>
                  <a:avLst/>
                  <a:gdLst/>
                  <a:ahLst/>
                  <a:cxnLst>
                    <a:cxn ang="0">
                      <a:pos x="151541" y="76275"/>
                    </a:cxn>
                    <a:cxn ang="0">
                      <a:pos x="0" y="13120"/>
                    </a:cxn>
                    <a:cxn ang="0">
                      <a:pos x="1181272" y="13120"/>
                    </a:cxn>
                    <a:cxn ang="0">
                      <a:pos x="1014182" y="73586"/>
                    </a:cxn>
                    <a:cxn ang="0">
                      <a:pos x="1181270" y="128680"/>
                    </a:cxn>
                    <a:cxn ang="0">
                      <a:pos x="15542" y="128679"/>
                    </a:cxn>
                    <a:cxn ang="0">
                      <a:pos x="151541" y="7627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56" name="圆角矩形 1462"/>
                <p:cNvSpPr/>
                <p:nvPr/>
              </p:nvSpPr>
              <p:spPr>
                <a:xfrm rot="10129818">
                  <a:off x="-172" y="519055"/>
                  <a:ext cx="1181272" cy="142859"/>
                </a:xfrm>
                <a:custGeom>
                  <a:avLst/>
                  <a:gdLst/>
                  <a:ahLst/>
                  <a:cxnLst>
                    <a:cxn ang="0">
                      <a:pos x="151541" y="76275"/>
                    </a:cxn>
                    <a:cxn ang="0">
                      <a:pos x="0" y="13120"/>
                    </a:cxn>
                    <a:cxn ang="0">
                      <a:pos x="1181272" y="13120"/>
                    </a:cxn>
                    <a:cxn ang="0">
                      <a:pos x="1014182" y="73586"/>
                    </a:cxn>
                    <a:cxn ang="0">
                      <a:pos x="1181270" y="128680"/>
                    </a:cxn>
                    <a:cxn ang="0">
                      <a:pos x="15542" y="128679"/>
                    </a:cxn>
                    <a:cxn ang="0">
                      <a:pos x="151541" y="7627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6" name="椭圆 973"/>
                <p:cNvSpPr>
                  <a:spLocks noChangeArrowheads="1"/>
                </p:cNvSpPr>
                <p:nvPr/>
              </p:nvSpPr>
              <p:spPr bwMode="auto">
                <a:xfrm>
                  <a:off x="365006" y="365085"/>
                  <a:ext cx="450916" cy="450799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548235"/>
                    </a:gs>
                    <a:gs pos="34000">
                      <a:srgbClr val="507B32"/>
                    </a:gs>
                    <a:gs pos="39000">
                      <a:srgbClr val="385723"/>
                    </a:gs>
                    <a:gs pos="60001">
                      <a:srgbClr val="843C0C"/>
                    </a:gs>
                    <a:gs pos="63000">
                      <a:srgbClr val="BD770E"/>
                    </a:gs>
                    <a:gs pos="82001">
                      <a:srgbClr val="EDA710"/>
                    </a:gs>
                    <a:gs pos="87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shape">
                    <a:fillToRect l="50000" t="50000" r="50000" b="50000"/>
                  </a:path>
                </a:gradFill>
                <a:ln w="63500">
                  <a:solidFill>
                    <a:srgbClr val="F0931E"/>
                  </a:solidFill>
                  <a:round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2358" name="Group 310"/>
            <p:cNvGrpSpPr/>
            <p:nvPr/>
          </p:nvGrpSpPr>
          <p:grpSpPr>
            <a:xfrm rot="1672796">
              <a:off x="10985267" y="1331379"/>
              <a:ext cx="814537" cy="744454"/>
              <a:chOff x="0" y="0"/>
              <a:chExt cx="1225285" cy="1119861"/>
            </a:xfrm>
          </p:grpSpPr>
          <p:sp>
            <p:nvSpPr>
              <p:cNvPr id="2359" name="任意多边形 957"/>
              <p:cNvSpPr/>
              <p:nvPr/>
            </p:nvSpPr>
            <p:spPr>
              <a:xfrm rot="2555186">
                <a:off x="114539" y="118"/>
                <a:ext cx="1110596" cy="1119861"/>
              </a:xfrm>
              <a:custGeom>
                <a:avLst/>
                <a:gdLst/>
                <a:ahLst/>
                <a:cxnLst>
                  <a:cxn ang="0">
                    <a:pos x="107524" y="1113237"/>
                  </a:cxn>
                  <a:cxn ang="0">
                    <a:pos x="759694" y="23195"/>
                  </a:cxn>
                  <a:cxn ang="0">
                    <a:pos x="1091000" y="475196"/>
                  </a:cxn>
                  <a:cxn ang="0">
                    <a:pos x="728135" y="587451"/>
                  </a:cxn>
                  <a:cxn ang="0">
                    <a:pos x="107524" y="1113237"/>
                  </a:cxn>
                </a:cxnLst>
                <a:rect l="0" t="0" r="0" b="0"/>
                <a:pathLst>
                  <a:path w="1427272" h="1414622">
                    <a:moveTo>
                      <a:pt x="138183" y="1406254"/>
                    </a:moveTo>
                    <a:cubicBezTo>
                      <a:pt x="-314857" y="381511"/>
                      <a:pt x="446465" y="-132351"/>
                      <a:pt x="976314" y="29300"/>
                    </a:cubicBezTo>
                    <a:cubicBezTo>
                      <a:pt x="1182685" y="53229"/>
                      <a:pt x="1522574" y="525993"/>
                      <a:pt x="1402088" y="600273"/>
                    </a:cubicBezTo>
                    <a:cubicBezTo>
                      <a:pt x="1376475" y="604115"/>
                      <a:pt x="1146407" y="607745"/>
                      <a:pt x="935756" y="742075"/>
                    </a:cubicBezTo>
                    <a:cubicBezTo>
                      <a:pt x="725105" y="876405"/>
                      <a:pt x="707999" y="1493251"/>
                      <a:pt x="138183" y="140625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360" name="Group 312"/>
              <p:cNvGrpSpPr/>
              <p:nvPr/>
            </p:nvGrpSpPr>
            <p:grpSpPr>
              <a:xfrm>
                <a:off x="0" y="127913"/>
                <a:ext cx="1184490" cy="808389"/>
                <a:chOff x="0" y="0"/>
                <a:chExt cx="1184490" cy="808389"/>
              </a:xfrm>
            </p:grpSpPr>
            <p:sp>
              <p:nvSpPr>
                <p:cNvPr id="2361" name="任意多边形 959"/>
                <p:cNvSpPr/>
                <p:nvPr/>
              </p:nvSpPr>
              <p:spPr>
                <a:xfrm>
                  <a:off x="-3530" y="255941"/>
                  <a:ext cx="1184636" cy="551572"/>
                </a:xfrm>
                <a:custGeom>
                  <a:avLst/>
                  <a:gdLst/>
                  <a:ahLst/>
                  <a:cxnLst>
                    <a:cxn ang="0">
                      <a:pos x="0" y="281122"/>
                    </a:cxn>
                    <a:cxn ang="0">
                      <a:pos x="775240" y="10672"/>
                    </a:cxn>
                    <a:cxn ang="0">
                      <a:pos x="1184636" y="551572"/>
                    </a:cxn>
                  </a:cxnLst>
                  <a:rect l="0" t="0" r="0" b="0"/>
                  <a:pathLst>
                    <a:path w="1184366" h="550585">
                      <a:moveTo>
                        <a:pt x="0" y="280619"/>
                      </a:moveTo>
                      <a:cubicBezTo>
                        <a:pt x="158206" y="246510"/>
                        <a:pt x="464458" y="-60467"/>
                        <a:pt x="775063" y="10653"/>
                      </a:cubicBezTo>
                      <a:cubicBezTo>
                        <a:pt x="1085668" y="81773"/>
                        <a:pt x="1052286" y="327790"/>
                        <a:pt x="1184366" y="550585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62" name="任意多边形 960"/>
                <p:cNvSpPr/>
                <p:nvPr/>
              </p:nvSpPr>
              <p:spPr>
                <a:xfrm>
                  <a:off x="59126" y="278099"/>
                  <a:ext cx="453792" cy="425022"/>
                </a:xfrm>
                <a:custGeom>
                  <a:avLst/>
                  <a:gdLst/>
                  <a:ahLst/>
                  <a:cxnLst>
                    <a:cxn ang="0">
                      <a:pos x="0" y="69834"/>
                    </a:cxn>
                    <a:cxn ang="0">
                      <a:pos x="443448" y="26518"/>
                    </a:cxn>
                    <a:cxn ang="0">
                      <a:pos x="269547" y="425022"/>
                    </a:cxn>
                  </a:cxnLst>
                  <a:rect l="0" t="0" r="0" b="0"/>
                  <a:pathLst>
                    <a:path w="454497" h="427252">
                      <a:moveTo>
                        <a:pt x="0" y="70200"/>
                      </a:moveTo>
                      <a:cubicBezTo>
                        <a:pt x="199571" y="18674"/>
                        <a:pt x="399143" y="-32852"/>
                        <a:pt x="444137" y="26657"/>
                      </a:cubicBezTo>
                      <a:cubicBezTo>
                        <a:pt x="489131" y="86166"/>
                        <a:pt x="379548" y="256709"/>
                        <a:pt x="269966" y="427252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63" name="任意多边形 961"/>
                <p:cNvSpPr/>
                <p:nvPr/>
              </p:nvSpPr>
              <p:spPr>
                <a:xfrm rot="2155618">
                  <a:off x="257952" y="1235"/>
                  <a:ext cx="795331" cy="460839"/>
                </a:xfrm>
                <a:custGeom>
                  <a:avLst/>
                  <a:gdLst/>
                  <a:ahLst/>
                  <a:cxnLst>
                    <a:cxn ang="0">
                      <a:pos x="0" y="181829"/>
                    </a:cxn>
                    <a:cxn ang="0">
                      <a:pos x="764131" y="164417"/>
                    </a:cxn>
                    <a:cxn ang="0">
                      <a:pos x="675310" y="460839"/>
                    </a:cxn>
                  </a:cxnLst>
                  <a:rect l="0" t="0" r="0" b="0"/>
                  <a:pathLst>
                    <a:path w="795430" h="459778">
                      <a:moveTo>
                        <a:pt x="0" y="181410"/>
                      </a:moveTo>
                      <a:cubicBezTo>
                        <a:pt x="270806" y="35248"/>
                        <a:pt x="492031" y="-132341"/>
                        <a:pt x="764226" y="164038"/>
                      </a:cubicBezTo>
                      <a:cubicBezTo>
                        <a:pt x="831312" y="221878"/>
                        <a:pt x="784976" y="289235"/>
                        <a:pt x="675394" y="459778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364" name="Group 316"/>
            <p:cNvGrpSpPr/>
            <p:nvPr/>
          </p:nvGrpSpPr>
          <p:grpSpPr>
            <a:xfrm rot="1315320" flipH="1">
              <a:off x="11776958" y="1344883"/>
              <a:ext cx="810088" cy="744454"/>
              <a:chOff x="0" y="0"/>
              <a:chExt cx="1218593" cy="1119861"/>
            </a:xfrm>
          </p:grpSpPr>
          <p:sp>
            <p:nvSpPr>
              <p:cNvPr id="2365" name="任意多边形 952"/>
              <p:cNvSpPr/>
              <p:nvPr/>
            </p:nvSpPr>
            <p:spPr>
              <a:xfrm rot="2555186">
                <a:off x="106590" y="-1729"/>
                <a:ext cx="1115374" cy="1119859"/>
              </a:xfrm>
              <a:custGeom>
                <a:avLst/>
                <a:gdLst/>
                <a:ahLst/>
                <a:cxnLst>
                  <a:cxn ang="0">
                    <a:pos x="107986" y="1113235"/>
                  </a:cxn>
                  <a:cxn ang="0">
                    <a:pos x="762963" y="23195"/>
                  </a:cxn>
                  <a:cxn ang="0">
                    <a:pos x="1095693" y="475195"/>
                  </a:cxn>
                  <a:cxn ang="0">
                    <a:pos x="731268" y="587450"/>
                  </a:cxn>
                  <a:cxn ang="0">
                    <a:pos x="107986" y="1113235"/>
                  </a:cxn>
                </a:cxnLst>
                <a:rect l="0" t="0" r="0" b="0"/>
                <a:pathLst>
                  <a:path w="1427272" h="1414622">
                    <a:moveTo>
                      <a:pt x="138183" y="1406254"/>
                    </a:moveTo>
                    <a:cubicBezTo>
                      <a:pt x="-314857" y="381511"/>
                      <a:pt x="446465" y="-132351"/>
                      <a:pt x="976314" y="29300"/>
                    </a:cubicBezTo>
                    <a:cubicBezTo>
                      <a:pt x="1182685" y="53229"/>
                      <a:pt x="1522574" y="525993"/>
                      <a:pt x="1402088" y="600273"/>
                    </a:cubicBezTo>
                    <a:cubicBezTo>
                      <a:pt x="1376475" y="604115"/>
                      <a:pt x="1146407" y="607745"/>
                      <a:pt x="935756" y="742075"/>
                    </a:cubicBezTo>
                    <a:cubicBezTo>
                      <a:pt x="725105" y="876405"/>
                      <a:pt x="707999" y="1493251"/>
                      <a:pt x="138183" y="140625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366" name="Group 318"/>
              <p:cNvGrpSpPr/>
              <p:nvPr/>
            </p:nvGrpSpPr>
            <p:grpSpPr>
              <a:xfrm>
                <a:off x="0" y="125978"/>
                <a:ext cx="1186877" cy="813349"/>
                <a:chOff x="0" y="0"/>
                <a:chExt cx="1186877" cy="813349"/>
              </a:xfrm>
            </p:grpSpPr>
            <p:sp>
              <p:nvSpPr>
                <p:cNvPr id="2367" name="任意多边形 954"/>
                <p:cNvSpPr/>
                <p:nvPr/>
              </p:nvSpPr>
              <p:spPr>
                <a:xfrm>
                  <a:off x="830" y="260047"/>
                  <a:ext cx="1189414" cy="551572"/>
                </a:xfrm>
                <a:custGeom>
                  <a:avLst/>
                  <a:gdLst/>
                  <a:ahLst/>
                  <a:cxnLst>
                    <a:cxn ang="0">
                      <a:pos x="0" y="281122"/>
                    </a:cxn>
                    <a:cxn ang="0">
                      <a:pos x="778366" y="10672"/>
                    </a:cxn>
                    <a:cxn ang="0">
                      <a:pos x="1189414" y="551572"/>
                    </a:cxn>
                  </a:cxnLst>
                  <a:rect l="0" t="0" r="0" b="0"/>
                  <a:pathLst>
                    <a:path w="1184366" h="550585">
                      <a:moveTo>
                        <a:pt x="0" y="280619"/>
                      </a:moveTo>
                      <a:cubicBezTo>
                        <a:pt x="158206" y="246510"/>
                        <a:pt x="464458" y="-60467"/>
                        <a:pt x="775063" y="10653"/>
                      </a:cubicBezTo>
                      <a:cubicBezTo>
                        <a:pt x="1085668" y="81773"/>
                        <a:pt x="1052286" y="327790"/>
                        <a:pt x="1184366" y="550585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68" name="任意多边形 955"/>
                <p:cNvSpPr/>
                <p:nvPr/>
              </p:nvSpPr>
              <p:spPr>
                <a:xfrm>
                  <a:off x="63519" y="274488"/>
                  <a:ext cx="456181" cy="427410"/>
                </a:xfrm>
                <a:custGeom>
                  <a:avLst/>
                  <a:gdLst/>
                  <a:ahLst/>
                  <a:cxnLst>
                    <a:cxn ang="0">
                      <a:pos x="0" y="70226"/>
                    </a:cxn>
                    <a:cxn ang="0">
                      <a:pos x="445783" y="26667"/>
                    </a:cxn>
                    <a:cxn ang="0">
                      <a:pos x="270966" y="427410"/>
                    </a:cxn>
                  </a:cxnLst>
                  <a:rect l="0" t="0" r="0" b="0"/>
                  <a:pathLst>
                    <a:path w="454497" h="427252">
                      <a:moveTo>
                        <a:pt x="0" y="70200"/>
                      </a:moveTo>
                      <a:cubicBezTo>
                        <a:pt x="199571" y="18674"/>
                        <a:pt x="399143" y="-32852"/>
                        <a:pt x="444137" y="26657"/>
                      </a:cubicBezTo>
                      <a:cubicBezTo>
                        <a:pt x="489131" y="86166"/>
                        <a:pt x="379548" y="256709"/>
                        <a:pt x="269966" y="427252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69" name="任意多边形 956"/>
                <p:cNvSpPr/>
                <p:nvPr/>
              </p:nvSpPr>
              <p:spPr>
                <a:xfrm rot="2155618">
                  <a:off x="258528" y="-1730"/>
                  <a:ext cx="797719" cy="460837"/>
                </a:xfrm>
                <a:custGeom>
                  <a:avLst/>
                  <a:gdLst/>
                  <a:ahLst/>
                  <a:cxnLst>
                    <a:cxn ang="0">
                      <a:pos x="0" y="181828"/>
                    </a:cxn>
                    <a:cxn ang="0">
                      <a:pos x="766425" y="164416"/>
                    </a:cxn>
                    <a:cxn ang="0">
                      <a:pos x="677338" y="460837"/>
                    </a:cxn>
                  </a:cxnLst>
                  <a:rect l="0" t="0" r="0" b="0"/>
                  <a:pathLst>
                    <a:path w="795430" h="459778">
                      <a:moveTo>
                        <a:pt x="0" y="181410"/>
                      </a:moveTo>
                      <a:cubicBezTo>
                        <a:pt x="270806" y="35248"/>
                        <a:pt x="492031" y="-132341"/>
                        <a:pt x="764226" y="164038"/>
                      </a:cubicBezTo>
                      <a:cubicBezTo>
                        <a:pt x="831312" y="221878"/>
                        <a:pt x="784976" y="289235"/>
                        <a:pt x="675394" y="459778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370" name="Group 322"/>
            <p:cNvGrpSpPr/>
            <p:nvPr/>
          </p:nvGrpSpPr>
          <p:grpSpPr>
            <a:xfrm rot="1315320" flipH="1">
              <a:off x="11916656" y="1608377"/>
              <a:ext cx="810089" cy="744454"/>
              <a:chOff x="0" y="0"/>
              <a:chExt cx="1218592" cy="1119861"/>
            </a:xfrm>
          </p:grpSpPr>
          <p:sp>
            <p:nvSpPr>
              <p:cNvPr id="2371" name="任意多边形 947"/>
              <p:cNvSpPr/>
              <p:nvPr/>
            </p:nvSpPr>
            <p:spPr>
              <a:xfrm rot="2555186">
                <a:off x="106560" y="-1740"/>
                <a:ext cx="1115372" cy="1119859"/>
              </a:xfrm>
              <a:custGeom>
                <a:avLst/>
                <a:gdLst/>
                <a:ahLst/>
                <a:cxnLst>
                  <a:cxn ang="0">
                    <a:pos x="107986" y="1113235"/>
                  </a:cxn>
                  <a:cxn ang="0">
                    <a:pos x="762961" y="23195"/>
                  </a:cxn>
                  <a:cxn ang="0">
                    <a:pos x="1095691" y="475195"/>
                  </a:cxn>
                  <a:cxn ang="0">
                    <a:pos x="731266" y="587450"/>
                  </a:cxn>
                  <a:cxn ang="0">
                    <a:pos x="107986" y="1113235"/>
                  </a:cxn>
                </a:cxnLst>
                <a:rect l="0" t="0" r="0" b="0"/>
                <a:pathLst>
                  <a:path w="1427272" h="1414622">
                    <a:moveTo>
                      <a:pt x="138183" y="1406254"/>
                    </a:moveTo>
                    <a:cubicBezTo>
                      <a:pt x="-314857" y="381511"/>
                      <a:pt x="446465" y="-132351"/>
                      <a:pt x="976314" y="29300"/>
                    </a:cubicBezTo>
                    <a:cubicBezTo>
                      <a:pt x="1182685" y="53229"/>
                      <a:pt x="1522574" y="525993"/>
                      <a:pt x="1402088" y="600273"/>
                    </a:cubicBezTo>
                    <a:cubicBezTo>
                      <a:pt x="1376475" y="604115"/>
                      <a:pt x="1146407" y="607745"/>
                      <a:pt x="935756" y="742075"/>
                    </a:cubicBezTo>
                    <a:cubicBezTo>
                      <a:pt x="725105" y="876405"/>
                      <a:pt x="707999" y="1493251"/>
                      <a:pt x="138183" y="140625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372" name="Group 324"/>
              <p:cNvGrpSpPr/>
              <p:nvPr/>
            </p:nvGrpSpPr>
            <p:grpSpPr>
              <a:xfrm>
                <a:off x="0" y="128193"/>
                <a:ext cx="1186875" cy="811134"/>
                <a:chOff x="0" y="0"/>
                <a:chExt cx="1186875" cy="811134"/>
              </a:xfrm>
            </p:grpSpPr>
            <p:sp>
              <p:nvSpPr>
                <p:cNvPr id="2373" name="任意多边形 949"/>
                <p:cNvSpPr/>
                <p:nvPr/>
              </p:nvSpPr>
              <p:spPr>
                <a:xfrm>
                  <a:off x="3014" y="258713"/>
                  <a:ext cx="1189412" cy="551573"/>
                </a:xfrm>
                <a:custGeom>
                  <a:avLst/>
                  <a:gdLst/>
                  <a:ahLst/>
                  <a:cxnLst>
                    <a:cxn ang="0">
                      <a:pos x="0" y="281123"/>
                    </a:cxn>
                    <a:cxn ang="0">
                      <a:pos x="778365" y="10672"/>
                    </a:cxn>
                    <a:cxn ang="0">
                      <a:pos x="1189412" y="551573"/>
                    </a:cxn>
                  </a:cxnLst>
                  <a:rect l="0" t="0" r="0" b="0"/>
                  <a:pathLst>
                    <a:path w="1184366" h="550585">
                      <a:moveTo>
                        <a:pt x="0" y="280619"/>
                      </a:moveTo>
                      <a:cubicBezTo>
                        <a:pt x="158206" y="246510"/>
                        <a:pt x="464458" y="-60467"/>
                        <a:pt x="775063" y="10653"/>
                      </a:cubicBezTo>
                      <a:cubicBezTo>
                        <a:pt x="1085668" y="81773"/>
                        <a:pt x="1052286" y="327790"/>
                        <a:pt x="1184366" y="550585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74" name="任意多边形 950"/>
                <p:cNvSpPr/>
                <p:nvPr/>
              </p:nvSpPr>
              <p:spPr>
                <a:xfrm>
                  <a:off x="63127" y="274119"/>
                  <a:ext cx="453792" cy="425022"/>
                </a:xfrm>
                <a:custGeom>
                  <a:avLst/>
                  <a:gdLst/>
                  <a:ahLst/>
                  <a:cxnLst>
                    <a:cxn ang="0">
                      <a:pos x="0" y="69834"/>
                    </a:cxn>
                    <a:cxn ang="0">
                      <a:pos x="443448" y="26518"/>
                    </a:cxn>
                    <a:cxn ang="0">
                      <a:pos x="269547" y="425022"/>
                    </a:cxn>
                  </a:cxnLst>
                  <a:rect l="0" t="0" r="0" b="0"/>
                  <a:pathLst>
                    <a:path w="454497" h="427252">
                      <a:moveTo>
                        <a:pt x="0" y="70200"/>
                      </a:moveTo>
                      <a:cubicBezTo>
                        <a:pt x="199571" y="18674"/>
                        <a:pt x="399143" y="-32852"/>
                        <a:pt x="444137" y="26657"/>
                      </a:cubicBezTo>
                      <a:cubicBezTo>
                        <a:pt x="489131" y="86166"/>
                        <a:pt x="379548" y="256709"/>
                        <a:pt x="269966" y="427252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75" name="任意多边形 951"/>
                <p:cNvSpPr/>
                <p:nvPr/>
              </p:nvSpPr>
              <p:spPr>
                <a:xfrm rot="2155618">
                  <a:off x="259907" y="-1295"/>
                  <a:ext cx="795329" cy="460839"/>
                </a:xfrm>
                <a:custGeom>
                  <a:avLst/>
                  <a:gdLst/>
                  <a:ahLst/>
                  <a:cxnLst>
                    <a:cxn ang="0">
                      <a:pos x="0" y="181829"/>
                    </a:cxn>
                    <a:cxn ang="0">
                      <a:pos x="764129" y="164417"/>
                    </a:cxn>
                    <a:cxn ang="0">
                      <a:pos x="675308" y="460839"/>
                    </a:cxn>
                  </a:cxnLst>
                  <a:rect l="0" t="0" r="0" b="0"/>
                  <a:pathLst>
                    <a:path w="795430" h="459778">
                      <a:moveTo>
                        <a:pt x="0" y="181410"/>
                      </a:moveTo>
                      <a:cubicBezTo>
                        <a:pt x="270806" y="35248"/>
                        <a:pt x="492031" y="-132341"/>
                        <a:pt x="764226" y="164038"/>
                      </a:cubicBezTo>
                      <a:cubicBezTo>
                        <a:pt x="831312" y="221878"/>
                        <a:pt x="784976" y="289235"/>
                        <a:pt x="675394" y="459778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376" name="Group 328"/>
            <p:cNvGrpSpPr/>
            <p:nvPr/>
          </p:nvGrpSpPr>
          <p:grpSpPr>
            <a:xfrm>
              <a:off x="11254038" y="920646"/>
              <a:ext cx="763607" cy="1684147"/>
              <a:chOff x="0" y="0"/>
              <a:chExt cx="1181077" cy="2604887"/>
            </a:xfrm>
          </p:grpSpPr>
          <p:sp>
            <p:nvSpPr>
              <p:cNvPr id="2377" name="任意多边形 935"/>
              <p:cNvSpPr/>
              <p:nvPr/>
            </p:nvSpPr>
            <p:spPr>
              <a:xfrm>
                <a:off x="635732" y="888755"/>
                <a:ext cx="179269" cy="171613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3533" y="538640"/>
                  </a:cxn>
                  <a:cxn ang="0">
                    <a:pos x="163533" y="1716132"/>
                  </a:cxn>
                </a:cxnLst>
                <a:rect l="0" t="0" r="0" b="0"/>
                <a:pathLst>
                  <a:path w="178508" h="1716065">
                    <a:moveTo>
                      <a:pt x="0" y="0"/>
                    </a:moveTo>
                    <a:cubicBezTo>
                      <a:pt x="67849" y="126304"/>
                      <a:pt x="135699" y="252608"/>
                      <a:pt x="162839" y="538619"/>
                    </a:cubicBezTo>
                    <a:cubicBezTo>
                      <a:pt x="189979" y="824630"/>
                      <a:pt x="176409" y="1270347"/>
                      <a:pt x="162839" y="1716065"/>
                    </a:cubicBezTo>
                  </a:path>
                </a:pathLst>
              </a:custGeom>
              <a:noFill/>
              <a:ln w="38100" cap="flat" cmpd="sng">
                <a:solidFill>
                  <a:srgbClr val="4A5614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378" name="Group 330"/>
              <p:cNvGrpSpPr/>
              <p:nvPr/>
            </p:nvGrpSpPr>
            <p:grpSpPr>
              <a:xfrm>
                <a:off x="0" y="0"/>
                <a:ext cx="1181077" cy="1180915"/>
                <a:chOff x="0" y="0"/>
                <a:chExt cx="1181077" cy="1180915"/>
              </a:xfrm>
            </p:grpSpPr>
            <p:sp>
              <p:nvSpPr>
                <p:cNvPr id="2379" name="圆角矩形 1462"/>
                <p:cNvSpPr/>
                <p:nvPr/>
              </p:nvSpPr>
              <p:spPr>
                <a:xfrm rot="-230156">
                  <a:off x="-309" y="518031"/>
                  <a:ext cx="1181219" cy="144853"/>
                </a:xfrm>
                <a:custGeom>
                  <a:avLst/>
                  <a:gdLst/>
                  <a:ahLst/>
                  <a:cxnLst>
                    <a:cxn ang="0">
                      <a:pos x="151535" y="77340"/>
                    </a:cxn>
                    <a:cxn ang="0">
                      <a:pos x="0" y="13303"/>
                    </a:cxn>
                    <a:cxn ang="0">
                      <a:pos x="1181219" y="13303"/>
                    </a:cxn>
                    <a:cxn ang="0">
                      <a:pos x="1014137" y="74614"/>
                    </a:cxn>
                    <a:cxn ang="0">
                      <a:pos x="1181217" y="130476"/>
                    </a:cxn>
                    <a:cxn ang="0">
                      <a:pos x="15541" y="130475"/>
                    </a:cxn>
                    <a:cxn ang="0">
                      <a:pos x="151535" y="77340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80" name="圆角矩形 1462"/>
                <p:cNvSpPr/>
                <p:nvPr/>
              </p:nvSpPr>
              <p:spPr>
                <a:xfrm rot="5169844">
                  <a:off x="-163" y="518013"/>
                  <a:ext cx="1180915" cy="144889"/>
                </a:xfrm>
                <a:custGeom>
                  <a:avLst/>
                  <a:gdLst/>
                  <a:ahLst/>
                  <a:cxnLst>
                    <a:cxn ang="0">
                      <a:pos x="151496" y="77359"/>
                    </a:cxn>
                    <a:cxn ang="0">
                      <a:pos x="0" y="13306"/>
                    </a:cxn>
                    <a:cxn ang="0">
                      <a:pos x="1180915" y="13306"/>
                    </a:cxn>
                    <a:cxn ang="0">
                      <a:pos x="1013876" y="74632"/>
                    </a:cxn>
                    <a:cxn ang="0">
                      <a:pos x="1180913" y="130508"/>
                    </a:cxn>
                    <a:cxn ang="0">
                      <a:pos x="15537" y="130508"/>
                    </a:cxn>
                    <a:cxn ang="0">
                      <a:pos x="151496" y="77359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81" name="圆角矩形 1462"/>
                <p:cNvSpPr/>
                <p:nvPr/>
              </p:nvSpPr>
              <p:spPr>
                <a:xfrm rot="2469844">
                  <a:off x="-309" y="518031"/>
                  <a:ext cx="1181219" cy="144853"/>
                </a:xfrm>
                <a:custGeom>
                  <a:avLst/>
                  <a:gdLst/>
                  <a:ahLst/>
                  <a:cxnLst>
                    <a:cxn ang="0">
                      <a:pos x="151535" y="77340"/>
                    </a:cxn>
                    <a:cxn ang="0">
                      <a:pos x="0" y="13303"/>
                    </a:cxn>
                    <a:cxn ang="0">
                      <a:pos x="1181219" y="13303"/>
                    </a:cxn>
                    <a:cxn ang="0">
                      <a:pos x="1014137" y="74614"/>
                    </a:cxn>
                    <a:cxn ang="0">
                      <a:pos x="1181217" y="130476"/>
                    </a:cxn>
                    <a:cxn ang="0">
                      <a:pos x="15541" y="130475"/>
                    </a:cxn>
                    <a:cxn ang="0">
                      <a:pos x="151535" y="77340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82" name="圆角矩形 1462"/>
                <p:cNvSpPr/>
                <p:nvPr/>
              </p:nvSpPr>
              <p:spPr>
                <a:xfrm rot="7869844">
                  <a:off x="-163" y="518013"/>
                  <a:ext cx="1180915" cy="144889"/>
                </a:xfrm>
                <a:custGeom>
                  <a:avLst/>
                  <a:gdLst/>
                  <a:ahLst/>
                  <a:cxnLst>
                    <a:cxn ang="0">
                      <a:pos x="151496" y="77359"/>
                    </a:cxn>
                    <a:cxn ang="0">
                      <a:pos x="0" y="13306"/>
                    </a:cxn>
                    <a:cxn ang="0">
                      <a:pos x="1180915" y="13306"/>
                    </a:cxn>
                    <a:cxn ang="0">
                      <a:pos x="1013876" y="74632"/>
                    </a:cxn>
                    <a:cxn ang="0">
                      <a:pos x="1180913" y="130508"/>
                    </a:cxn>
                    <a:cxn ang="0">
                      <a:pos x="15537" y="130508"/>
                    </a:cxn>
                    <a:cxn ang="0">
                      <a:pos x="151496" y="77359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83" name="圆角矩形 1462"/>
                <p:cNvSpPr/>
                <p:nvPr/>
              </p:nvSpPr>
              <p:spPr>
                <a:xfrm rot="1089844">
                  <a:off x="-309" y="518031"/>
                  <a:ext cx="1181219" cy="144853"/>
                </a:xfrm>
                <a:custGeom>
                  <a:avLst/>
                  <a:gdLst/>
                  <a:ahLst/>
                  <a:cxnLst>
                    <a:cxn ang="0">
                      <a:pos x="151535" y="77340"/>
                    </a:cxn>
                    <a:cxn ang="0">
                      <a:pos x="0" y="13303"/>
                    </a:cxn>
                    <a:cxn ang="0">
                      <a:pos x="1181219" y="13303"/>
                    </a:cxn>
                    <a:cxn ang="0">
                      <a:pos x="1014137" y="74614"/>
                    </a:cxn>
                    <a:cxn ang="0">
                      <a:pos x="1181217" y="130476"/>
                    </a:cxn>
                    <a:cxn ang="0">
                      <a:pos x="15541" y="130475"/>
                    </a:cxn>
                    <a:cxn ang="0">
                      <a:pos x="151535" y="77340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84" name="圆角矩形 1462"/>
                <p:cNvSpPr/>
                <p:nvPr/>
              </p:nvSpPr>
              <p:spPr>
                <a:xfrm rot="6489844">
                  <a:off x="-163" y="518013"/>
                  <a:ext cx="1180915" cy="144889"/>
                </a:xfrm>
                <a:custGeom>
                  <a:avLst/>
                  <a:gdLst/>
                  <a:ahLst/>
                  <a:cxnLst>
                    <a:cxn ang="0">
                      <a:pos x="151496" y="77359"/>
                    </a:cxn>
                    <a:cxn ang="0">
                      <a:pos x="0" y="13306"/>
                    </a:cxn>
                    <a:cxn ang="0">
                      <a:pos x="1180915" y="13306"/>
                    </a:cxn>
                    <a:cxn ang="0">
                      <a:pos x="1013876" y="74632"/>
                    </a:cxn>
                    <a:cxn ang="0">
                      <a:pos x="1180913" y="130508"/>
                    </a:cxn>
                    <a:cxn ang="0">
                      <a:pos x="15537" y="130508"/>
                    </a:cxn>
                    <a:cxn ang="0">
                      <a:pos x="151496" y="77359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85" name="圆角矩形 1462"/>
                <p:cNvSpPr/>
                <p:nvPr/>
              </p:nvSpPr>
              <p:spPr>
                <a:xfrm rot="3789844">
                  <a:off x="-163" y="518013"/>
                  <a:ext cx="1180915" cy="144889"/>
                </a:xfrm>
                <a:custGeom>
                  <a:avLst/>
                  <a:gdLst/>
                  <a:ahLst/>
                  <a:cxnLst>
                    <a:cxn ang="0">
                      <a:pos x="151496" y="77359"/>
                    </a:cxn>
                    <a:cxn ang="0">
                      <a:pos x="0" y="13306"/>
                    </a:cxn>
                    <a:cxn ang="0">
                      <a:pos x="1180915" y="13306"/>
                    </a:cxn>
                    <a:cxn ang="0">
                      <a:pos x="1013876" y="74632"/>
                    </a:cxn>
                    <a:cxn ang="0">
                      <a:pos x="1180913" y="130508"/>
                    </a:cxn>
                    <a:cxn ang="0">
                      <a:pos x="15537" y="130508"/>
                    </a:cxn>
                    <a:cxn ang="0">
                      <a:pos x="151496" y="77359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86" name="圆角矩形 1462"/>
                <p:cNvSpPr/>
                <p:nvPr/>
              </p:nvSpPr>
              <p:spPr>
                <a:xfrm rot="9189844">
                  <a:off x="-309" y="518031"/>
                  <a:ext cx="1181219" cy="144853"/>
                </a:xfrm>
                <a:custGeom>
                  <a:avLst/>
                  <a:gdLst/>
                  <a:ahLst/>
                  <a:cxnLst>
                    <a:cxn ang="0">
                      <a:pos x="151535" y="77340"/>
                    </a:cxn>
                    <a:cxn ang="0">
                      <a:pos x="0" y="13303"/>
                    </a:cxn>
                    <a:cxn ang="0">
                      <a:pos x="1181219" y="13303"/>
                    </a:cxn>
                    <a:cxn ang="0">
                      <a:pos x="1014137" y="74614"/>
                    </a:cxn>
                    <a:cxn ang="0">
                      <a:pos x="1181217" y="130476"/>
                    </a:cxn>
                    <a:cxn ang="0">
                      <a:pos x="15541" y="130475"/>
                    </a:cxn>
                    <a:cxn ang="0">
                      <a:pos x="151535" y="77340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87" name="圆角矩形 1462"/>
                <p:cNvSpPr/>
                <p:nvPr/>
              </p:nvSpPr>
              <p:spPr>
                <a:xfrm rot="10129818">
                  <a:off x="-309" y="518031"/>
                  <a:ext cx="1181219" cy="144853"/>
                </a:xfrm>
                <a:custGeom>
                  <a:avLst/>
                  <a:gdLst/>
                  <a:ahLst/>
                  <a:cxnLst>
                    <a:cxn ang="0">
                      <a:pos x="151535" y="77340"/>
                    </a:cxn>
                    <a:cxn ang="0">
                      <a:pos x="0" y="13303"/>
                    </a:cxn>
                    <a:cxn ang="0">
                      <a:pos x="1181219" y="13303"/>
                    </a:cxn>
                    <a:cxn ang="0">
                      <a:pos x="1014137" y="74614"/>
                    </a:cxn>
                    <a:cxn ang="0">
                      <a:pos x="1181217" y="130476"/>
                    </a:cxn>
                    <a:cxn ang="0">
                      <a:pos x="15541" y="130475"/>
                    </a:cxn>
                    <a:cxn ang="0">
                      <a:pos x="151535" y="77340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7" name="椭圆 946"/>
                <p:cNvSpPr>
                  <a:spLocks noChangeArrowheads="1"/>
                </p:cNvSpPr>
                <p:nvPr/>
              </p:nvSpPr>
              <p:spPr bwMode="auto">
                <a:xfrm>
                  <a:off x="365599" y="365813"/>
                  <a:ext cx="449403" cy="449289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548235"/>
                    </a:gs>
                    <a:gs pos="34000">
                      <a:srgbClr val="507B32"/>
                    </a:gs>
                    <a:gs pos="39000">
                      <a:srgbClr val="385723"/>
                    </a:gs>
                    <a:gs pos="60001">
                      <a:srgbClr val="843C0C"/>
                    </a:gs>
                    <a:gs pos="63000">
                      <a:srgbClr val="BD770E"/>
                    </a:gs>
                    <a:gs pos="82001">
                      <a:srgbClr val="EDA710"/>
                    </a:gs>
                    <a:gs pos="87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shape">
                    <a:fillToRect l="50000" t="50000" r="50000" b="50000"/>
                  </a:path>
                </a:gradFill>
                <a:ln w="63500">
                  <a:solidFill>
                    <a:srgbClr val="F0931E"/>
                  </a:solidFill>
                  <a:round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2389" name="Group 341"/>
            <p:cNvGrpSpPr/>
            <p:nvPr/>
          </p:nvGrpSpPr>
          <p:grpSpPr>
            <a:xfrm>
              <a:off x="12084321" y="1079378"/>
              <a:ext cx="582627" cy="1284143"/>
              <a:chOff x="0" y="0"/>
              <a:chExt cx="1181909" cy="2605012"/>
            </a:xfrm>
          </p:grpSpPr>
          <p:sp>
            <p:nvSpPr>
              <p:cNvPr id="2390" name="任意多边形 923"/>
              <p:cNvSpPr/>
              <p:nvPr/>
            </p:nvSpPr>
            <p:spPr>
              <a:xfrm>
                <a:off x="637527" y="888731"/>
                <a:ext cx="177146" cy="171627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1597" y="538686"/>
                  </a:cxn>
                  <a:cxn ang="0">
                    <a:pos x="161597" y="1716279"/>
                  </a:cxn>
                </a:cxnLst>
                <a:rect l="0" t="0" r="0" b="0"/>
                <a:pathLst>
                  <a:path w="178508" h="1716065">
                    <a:moveTo>
                      <a:pt x="0" y="0"/>
                    </a:moveTo>
                    <a:cubicBezTo>
                      <a:pt x="67849" y="126304"/>
                      <a:pt x="135699" y="252608"/>
                      <a:pt x="162839" y="538619"/>
                    </a:cubicBezTo>
                    <a:cubicBezTo>
                      <a:pt x="189979" y="824630"/>
                      <a:pt x="176409" y="1270347"/>
                      <a:pt x="162839" y="1716065"/>
                    </a:cubicBezTo>
                  </a:path>
                </a:pathLst>
              </a:custGeom>
              <a:noFill/>
              <a:ln w="38100" cap="flat" cmpd="sng">
                <a:solidFill>
                  <a:srgbClr val="4A5614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391" name="Group 343"/>
              <p:cNvGrpSpPr/>
              <p:nvPr/>
            </p:nvGrpSpPr>
            <p:grpSpPr>
              <a:xfrm>
                <a:off x="0" y="0"/>
                <a:ext cx="1181909" cy="1181753"/>
                <a:chOff x="0" y="0"/>
                <a:chExt cx="1181909" cy="1181753"/>
              </a:xfrm>
            </p:grpSpPr>
            <p:sp>
              <p:nvSpPr>
                <p:cNvPr id="2392" name="圆角矩形 1462"/>
                <p:cNvSpPr/>
                <p:nvPr/>
              </p:nvSpPr>
              <p:spPr>
                <a:xfrm rot="-230156">
                  <a:off x="-201" y="518425"/>
                  <a:ext cx="1182051" cy="144903"/>
                </a:xfrm>
                <a:custGeom>
                  <a:avLst/>
                  <a:gdLst/>
                  <a:ahLst/>
                  <a:cxnLst>
                    <a:cxn ang="0">
                      <a:pos x="151641" y="77366"/>
                    </a:cxn>
                    <a:cxn ang="0">
                      <a:pos x="0" y="13308"/>
                    </a:cxn>
                    <a:cxn ang="0">
                      <a:pos x="1182051" y="13308"/>
                    </a:cxn>
                    <a:cxn ang="0">
                      <a:pos x="1014851" y="74639"/>
                    </a:cxn>
                    <a:cxn ang="0">
                      <a:pos x="1182049" y="130521"/>
                    </a:cxn>
                    <a:cxn ang="0">
                      <a:pos x="15552" y="130520"/>
                    </a:cxn>
                    <a:cxn ang="0">
                      <a:pos x="151641" y="77366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93" name="圆角矩形 1462"/>
                <p:cNvSpPr/>
                <p:nvPr/>
              </p:nvSpPr>
              <p:spPr>
                <a:xfrm rot="5169844">
                  <a:off x="-57" y="518407"/>
                  <a:ext cx="1181753" cy="144939"/>
                </a:xfrm>
                <a:custGeom>
                  <a:avLst/>
                  <a:gdLst/>
                  <a:ahLst/>
                  <a:cxnLst>
                    <a:cxn ang="0">
                      <a:pos x="151603" y="77386"/>
                    </a:cxn>
                    <a:cxn ang="0">
                      <a:pos x="0" y="13311"/>
                    </a:cxn>
                    <a:cxn ang="0">
                      <a:pos x="1181753" y="13311"/>
                    </a:cxn>
                    <a:cxn ang="0">
                      <a:pos x="1014595" y="74658"/>
                    </a:cxn>
                    <a:cxn ang="0">
                      <a:pos x="1181751" y="130553"/>
                    </a:cxn>
                    <a:cxn ang="0">
                      <a:pos x="15548" y="130553"/>
                    </a:cxn>
                    <a:cxn ang="0">
                      <a:pos x="151603" y="77386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94" name="圆角矩形 1462"/>
                <p:cNvSpPr/>
                <p:nvPr/>
              </p:nvSpPr>
              <p:spPr>
                <a:xfrm rot="2469844">
                  <a:off x="-201" y="518425"/>
                  <a:ext cx="1182051" cy="144903"/>
                </a:xfrm>
                <a:custGeom>
                  <a:avLst/>
                  <a:gdLst/>
                  <a:ahLst/>
                  <a:cxnLst>
                    <a:cxn ang="0">
                      <a:pos x="151641" y="77366"/>
                    </a:cxn>
                    <a:cxn ang="0">
                      <a:pos x="0" y="13308"/>
                    </a:cxn>
                    <a:cxn ang="0">
                      <a:pos x="1182051" y="13308"/>
                    </a:cxn>
                    <a:cxn ang="0">
                      <a:pos x="1014851" y="74639"/>
                    </a:cxn>
                    <a:cxn ang="0">
                      <a:pos x="1182049" y="130521"/>
                    </a:cxn>
                    <a:cxn ang="0">
                      <a:pos x="15552" y="130520"/>
                    </a:cxn>
                    <a:cxn ang="0">
                      <a:pos x="151641" y="77366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95" name="圆角矩形 1462"/>
                <p:cNvSpPr/>
                <p:nvPr/>
              </p:nvSpPr>
              <p:spPr>
                <a:xfrm rot="7869844">
                  <a:off x="-57" y="518407"/>
                  <a:ext cx="1181753" cy="144939"/>
                </a:xfrm>
                <a:custGeom>
                  <a:avLst/>
                  <a:gdLst/>
                  <a:ahLst/>
                  <a:cxnLst>
                    <a:cxn ang="0">
                      <a:pos x="151603" y="77386"/>
                    </a:cxn>
                    <a:cxn ang="0">
                      <a:pos x="0" y="13311"/>
                    </a:cxn>
                    <a:cxn ang="0">
                      <a:pos x="1181753" y="13311"/>
                    </a:cxn>
                    <a:cxn ang="0">
                      <a:pos x="1014595" y="74658"/>
                    </a:cxn>
                    <a:cxn ang="0">
                      <a:pos x="1181751" y="130553"/>
                    </a:cxn>
                    <a:cxn ang="0">
                      <a:pos x="15548" y="130553"/>
                    </a:cxn>
                    <a:cxn ang="0">
                      <a:pos x="151603" y="77386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96" name="圆角矩形 1462"/>
                <p:cNvSpPr/>
                <p:nvPr/>
              </p:nvSpPr>
              <p:spPr>
                <a:xfrm rot="1089844">
                  <a:off x="-201" y="518425"/>
                  <a:ext cx="1182051" cy="144903"/>
                </a:xfrm>
                <a:custGeom>
                  <a:avLst/>
                  <a:gdLst/>
                  <a:ahLst/>
                  <a:cxnLst>
                    <a:cxn ang="0">
                      <a:pos x="151641" y="77366"/>
                    </a:cxn>
                    <a:cxn ang="0">
                      <a:pos x="0" y="13308"/>
                    </a:cxn>
                    <a:cxn ang="0">
                      <a:pos x="1182051" y="13308"/>
                    </a:cxn>
                    <a:cxn ang="0">
                      <a:pos x="1014851" y="74639"/>
                    </a:cxn>
                    <a:cxn ang="0">
                      <a:pos x="1182049" y="130521"/>
                    </a:cxn>
                    <a:cxn ang="0">
                      <a:pos x="15552" y="130520"/>
                    </a:cxn>
                    <a:cxn ang="0">
                      <a:pos x="151641" y="77366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97" name="圆角矩形 1462"/>
                <p:cNvSpPr/>
                <p:nvPr/>
              </p:nvSpPr>
              <p:spPr>
                <a:xfrm rot="6489844">
                  <a:off x="-57" y="518407"/>
                  <a:ext cx="1181753" cy="144939"/>
                </a:xfrm>
                <a:custGeom>
                  <a:avLst/>
                  <a:gdLst/>
                  <a:ahLst/>
                  <a:cxnLst>
                    <a:cxn ang="0">
                      <a:pos x="151603" y="77386"/>
                    </a:cxn>
                    <a:cxn ang="0">
                      <a:pos x="0" y="13311"/>
                    </a:cxn>
                    <a:cxn ang="0">
                      <a:pos x="1181753" y="13311"/>
                    </a:cxn>
                    <a:cxn ang="0">
                      <a:pos x="1014595" y="74658"/>
                    </a:cxn>
                    <a:cxn ang="0">
                      <a:pos x="1181751" y="130553"/>
                    </a:cxn>
                    <a:cxn ang="0">
                      <a:pos x="15548" y="130553"/>
                    </a:cxn>
                    <a:cxn ang="0">
                      <a:pos x="151603" y="77386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98" name="圆角矩形 1462"/>
                <p:cNvSpPr/>
                <p:nvPr/>
              </p:nvSpPr>
              <p:spPr>
                <a:xfrm rot="3789844">
                  <a:off x="-57" y="518407"/>
                  <a:ext cx="1181753" cy="144939"/>
                </a:xfrm>
                <a:custGeom>
                  <a:avLst/>
                  <a:gdLst/>
                  <a:ahLst/>
                  <a:cxnLst>
                    <a:cxn ang="0">
                      <a:pos x="151603" y="77386"/>
                    </a:cxn>
                    <a:cxn ang="0">
                      <a:pos x="0" y="13311"/>
                    </a:cxn>
                    <a:cxn ang="0">
                      <a:pos x="1181753" y="13311"/>
                    </a:cxn>
                    <a:cxn ang="0">
                      <a:pos x="1014595" y="74658"/>
                    </a:cxn>
                    <a:cxn ang="0">
                      <a:pos x="1181751" y="130553"/>
                    </a:cxn>
                    <a:cxn ang="0">
                      <a:pos x="15548" y="130553"/>
                    </a:cxn>
                    <a:cxn ang="0">
                      <a:pos x="151603" y="77386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99" name="圆角矩形 1462"/>
                <p:cNvSpPr/>
                <p:nvPr/>
              </p:nvSpPr>
              <p:spPr>
                <a:xfrm rot="9189844">
                  <a:off x="-201" y="518425"/>
                  <a:ext cx="1182051" cy="144903"/>
                </a:xfrm>
                <a:custGeom>
                  <a:avLst/>
                  <a:gdLst/>
                  <a:ahLst/>
                  <a:cxnLst>
                    <a:cxn ang="0">
                      <a:pos x="151641" y="77366"/>
                    </a:cxn>
                    <a:cxn ang="0">
                      <a:pos x="0" y="13308"/>
                    </a:cxn>
                    <a:cxn ang="0">
                      <a:pos x="1182051" y="13308"/>
                    </a:cxn>
                    <a:cxn ang="0">
                      <a:pos x="1014851" y="74639"/>
                    </a:cxn>
                    <a:cxn ang="0">
                      <a:pos x="1182049" y="130521"/>
                    </a:cxn>
                    <a:cxn ang="0">
                      <a:pos x="15552" y="130520"/>
                    </a:cxn>
                    <a:cxn ang="0">
                      <a:pos x="151641" y="77366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400" name="圆角矩形 1462"/>
                <p:cNvSpPr/>
                <p:nvPr/>
              </p:nvSpPr>
              <p:spPr>
                <a:xfrm rot="10129818">
                  <a:off x="-201" y="518425"/>
                  <a:ext cx="1182051" cy="144903"/>
                </a:xfrm>
                <a:custGeom>
                  <a:avLst/>
                  <a:gdLst/>
                  <a:ahLst/>
                  <a:cxnLst>
                    <a:cxn ang="0">
                      <a:pos x="151641" y="77366"/>
                    </a:cxn>
                    <a:cxn ang="0">
                      <a:pos x="0" y="13308"/>
                    </a:cxn>
                    <a:cxn ang="0">
                      <a:pos x="1182051" y="13308"/>
                    </a:cxn>
                    <a:cxn ang="0">
                      <a:pos x="1014851" y="74639"/>
                    </a:cxn>
                    <a:cxn ang="0">
                      <a:pos x="1182049" y="130521"/>
                    </a:cxn>
                    <a:cxn ang="0">
                      <a:pos x="15552" y="130520"/>
                    </a:cxn>
                    <a:cxn ang="0">
                      <a:pos x="151641" y="77366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8" name="椭圆 934"/>
                <p:cNvSpPr>
                  <a:spLocks noChangeArrowheads="1"/>
                </p:cNvSpPr>
                <p:nvPr/>
              </p:nvSpPr>
              <p:spPr bwMode="auto">
                <a:xfrm>
                  <a:off x="363754" y="363863"/>
                  <a:ext cx="454141" cy="45402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548235"/>
                    </a:gs>
                    <a:gs pos="34000">
                      <a:srgbClr val="507B32"/>
                    </a:gs>
                    <a:gs pos="39000">
                      <a:srgbClr val="385723"/>
                    </a:gs>
                    <a:gs pos="60001">
                      <a:srgbClr val="843C0C"/>
                    </a:gs>
                    <a:gs pos="63000">
                      <a:srgbClr val="BD770E"/>
                    </a:gs>
                    <a:gs pos="82001">
                      <a:srgbClr val="EDA710"/>
                    </a:gs>
                    <a:gs pos="87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shape">
                    <a:fillToRect l="50000" t="50000" r="50000" b="50000"/>
                  </a:path>
                </a:gradFill>
                <a:ln w="63500">
                  <a:solidFill>
                    <a:srgbClr val="F0931E"/>
                  </a:solidFill>
                  <a:round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2402" name="Group 354"/>
            <p:cNvGrpSpPr/>
            <p:nvPr/>
          </p:nvGrpSpPr>
          <p:grpSpPr>
            <a:xfrm>
              <a:off x="851473" y="1747684"/>
              <a:ext cx="495948" cy="631712"/>
              <a:chOff x="0" y="0"/>
              <a:chExt cx="768953" cy="979443"/>
            </a:xfrm>
          </p:grpSpPr>
          <p:sp>
            <p:nvSpPr>
              <p:cNvPr id="2403" name="任意多边形 912"/>
              <p:cNvSpPr/>
              <p:nvPr/>
            </p:nvSpPr>
            <p:spPr>
              <a:xfrm>
                <a:off x="383334" y="342022"/>
                <a:ext cx="81238" cy="6374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0994" y="398386"/>
                  </a:cxn>
                  <a:cxn ang="0">
                    <a:pos x="20248" y="637418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2404" name="组合 910"/>
              <p:cNvPicPr/>
              <p:nvPr/>
            </p:nvPicPr>
            <p:blipFill>
              <a:blip r:embed="rId96"/>
              <a:stretch>
                <a:fillRect/>
              </a:stretch>
            </p:blipFill>
            <p:spPr>
              <a:xfrm>
                <a:off x="-15530" y="119245"/>
                <a:ext cx="793956" cy="53868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405" name="Group 357"/>
            <p:cNvGrpSpPr/>
            <p:nvPr/>
          </p:nvGrpSpPr>
          <p:grpSpPr>
            <a:xfrm>
              <a:off x="1430229" y="1408543"/>
              <a:ext cx="495951" cy="631159"/>
              <a:chOff x="0" y="0"/>
              <a:chExt cx="768953" cy="978588"/>
            </a:xfrm>
          </p:grpSpPr>
          <p:sp>
            <p:nvSpPr>
              <p:cNvPr id="2406" name="任意多边形 901"/>
              <p:cNvSpPr/>
              <p:nvPr/>
            </p:nvSpPr>
            <p:spPr>
              <a:xfrm>
                <a:off x="384519" y="341176"/>
                <a:ext cx="78775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8538" y="398386"/>
                  </a:cxn>
                  <a:cxn ang="0">
                    <a:pos x="19634" y="637419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2407" name="组合 899"/>
              <p:cNvPicPr/>
              <p:nvPr/>
            </p:nvPicPr>
            <p:blipFill>
              <a:blip r:embed="rId97"/>
              <a:stretch>
                <a:fillRect/>
              </a:stretch>
            </p:blipFill>
            <p:spPr>
              <a:xfrm>
                <a:off x="-14947" y="115839"/>
                <a:ext cx="793952" cy="53868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408" name="Group 360"/>
            <p:cNvGrpSpPr/>
            <p:nvPr/>
          </p:nvGrpSpPr>
          <p:grpSpPr>
            <a:xfrm>
              <a:off x="1776893" y="1583893"/>
              <a:ext cx="495952" cy="632011"/>
              <a:chOff x="0" y="0"/>
              <a:chExt cx="768953" cy="979908"/>
            </a:xfrm>
          </p:grpSpPr>
          <p:sp>
            <p:nvSpPr>
              <p:cNvPr id="2409" name="任意多边形 890"/>
              <p:cNvSpPr/>
              <p:nvPr/>
            </p:nvSpPr>
            <p:spPr>
              <a:xfrm>
                <a:off x="383684" y="342481"/>
                <a:ext cx="81236" cy="6374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0992" y="398387"/>
                  </a:cxn>
                  <a:cxn ang="0">
                    <a:pos x="20248" y="637420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2410" name="组合 888"/>
              <p:cNvPicPr/>
              <p:nvPr/>
            </p:nvPicPr>
            <p:blipFill>
              <a:blip r:embed="rId98"/>
              <a:stretch>
                <a:fillRect/>
              </a:stretch>
            </p:blipFill>
            <p:spPr>
              <a:xfrm>
                <a:off x="-13683" y="118031"/>
                <a:ext cx="793950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411" name="Group 363"/>
            <p:cNvGrpSpPr/>
            <p:nvPr/>
          </p:nvGrpSpPr>
          <p:grpSpPr>
            <a:xfrm>
              <a:off x="2229791" y="1580671"/>
              <a:ext cx="495951" cy="630470"/>
              <a:chOff x="0" y="0"/>
              <a:chExt cx="768953" cy="977518"/>
            </a:xfrm>
          </p:grpSpPr>
          <p:sp>
            <p:nvSpPr>
              <p:cNvPr id="2412" name="任意多边形 879"/>
              <p:cNvSpPr/>
              <p:nvPr/>
            </p:nvSpPr>
            <p:spPr>
              <a:xfrm>
                <a:off x="385535" y="342556"/>
                <a:ext cx="78775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8538" y="396848"/>
                  </a:cxn>
                  <a:cxn ang="0">
                    <a:pos x="19634" y="634958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2413" name="组合 877"/>
              <p:cNvPicPr/>
              <p:nvPr/>
            </p:nvPicPr>
            <p:blipFill>
              <a:blip r:embed="rId99"/>
              <a:stretch>
                <a:fillRect/>
              </a:stretch>
            </p:blipFill>
            <p:spPr>
              <a:xfrm>
                <a:off x="-16449" y="113577"/>
                <a:ext cx="793952" cy="54813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414" name="Group 366"/>
            <p:cNvGrpSpPr/>
            <p:nvPr/>
          </p:nvGrpSpPr>
          <p:grpSpPr>
            <a:xfrm>
              <a:off x="2825832" y="1199397"/>
              <a:ext cx="768953" cy="978408"/>
              <a:chOff x="0" y="0"/>
              <a:chExt cx="768953" cy="978408"/>
            </a:xfrm>
          </p:grpSpPr>
          <p:sp>
            <p:nvSpPr>
              <p:cNvPr id="2415" name="任意多边形 868"/>
              <p:cNvSpPr/>
              <p:nvPr/>
            </p:nvSpPr>
            <p:spPr>
              <a:xfrm>
                <a:off x="382973" y="343479"/>
                <a:ext cx="80974" cy="63492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0730" y="396830"/>
                  </a:cxn>
                  <a:cxn ang="0">
                    <a:pos x="20182" y="634929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2416" name="组合 866"/>
              <p:cNvPicPr/>
              <p:nvPr/>
            </p:nvPicPr>
            <p:blipFill>
              <a:blip r:embed="rId100"/>
              <a:stretch>
                <a:fillRect/>
              </a:stretch>
            </p:blipFill>
            <p:spPr>
              <a:xfrm>
                <a:off x="-3134" y="125381"/>
                <a:ext cx="774208" cy="51810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417" name="Group 369"/>
            <p:cNvGrpSpPr/>
            <p:nvPr/>
          </p:nvGrpSpPr>
          <p:grpSpPr>
            <a:xfrm>
              <a:off x="2688334" y="1662422"/>
              <a:ext cx="495952" cy="631250"/>
              <a:chOff x="0" y="0"/>
              <a:chExt cx="768953" cy="978729"/>
            </a:xfrm>
          </p:grpSpPr>
          <p:sp>
            <p:nvSpPr>
              <p:cNvPr id="2418" name="任意多边形 857"/>
              <p:cNvSpPr/>
              <p:nvPr/>
            </p:nvSpPr>
            <p:spPr>
              <a:xfrm>
                <a:off x="383554" y="341319"/>
                <a:ext cx="81236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0992" y="398386"/>
                  </a:cxn>
                  <a:cxn ang="0">
                    <a:pos x="20248" y="637419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2419" name="组合 855"/>
              <p:cNvPicPr/>
              <p:nvPr/>
            </p:nvPicPr>
            <p:blipFill>
              <a:blip r:embed="rId98"/>
              <a:stretch>
                <a:fillRect/>
              </a:stretch>
            </p:blipFill>
            <p:spPr>
              <a:xfrm>
                <a:off x="-18517" y="119132"/>
                <a:ext cx="793950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420" name="Group 372"/>
            <p:cNvGrpSpPr/>
            <p:nvPr/>
          </p:nvGrpSpPr>
          <p:grpSpPr>
            <a:xfrm>
              <a:off x="3989741" y="1458298"/>
              <a:ext cx="495952" cy="630618"/>
              <a:chOff x="0" y="0"/>
              <a:chExt cx="768953" cy="977749"/>
            </a:xfrm>
          </p:grpSpPr>
          <p:sp>
            <p:nvSpPr>
              <p:cNvPr id="2421" name="任意多边形 846"/>
              <p:cNvSpPr/>
              <p:nvPr/>
            </p:nvSpPr>
            <p:spPr>
              <a:xfrm>
                <a:off x="384380" y="342787"/>
                <a:ext cx="81236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0992" y="396849"/>
                  </a:cxn>
                  <a:cxn ang="0">
                    <a:pos x="20248" y="634959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2422" name="组合 844"/>
              <p:cNvPicPr/>
              <p:nvPr/>
            </p:nvPicPr>
            <p:blipFill>
              <a:blip r:embed="rId101"/>
              <a:stretch>
                <a:fillRect/>
              </a:stretch>
            </p:blipFill>
            <p:spPr>
              <a:xfrm>
                <a:off x="-13612" y="114300"/>
                <a:ext cx="793950" cy="5481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423" name="Group 375"/>
            <p:cNvGrpSpPr/>
            <p:nvPr/>
          </p:nvGrpSpPr>
          <p:grpSpPr>
            <a:xfrm>
              <a:off x="5203272" y="1345701"/>
              <a:ext cx="768953" cy="978137"/>
              <a:chOff x="0" y="0"/>
              <a:chExt cx="768953" cy="978137"/>
            </a:xfrm>
          </p:grpSpPr>
          <p:sp>
            <p:nvSpPr>
              <p:cNvPr id="2424" name="任意多边形 835"/>
              <p:cNvSpPr/>
              <p:nvPr/>
            </p:nvSpPr>
            <p:spPr>
              <a:xfrm>
                <a:off x="382366" y="343208"/>
                <a:ext cx="80975" cy="63492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0731" y="396830"/>
                  </a:cxn>
                  <a:cxn ang="0">
                    <a:pos x="20183" y="634929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2425" name="组合 833"/>
              <p:cNvPicPr/>
              <p:nvPr/>
            </p:nvPicPr>
            <p:blipFill>
              <a:blip r:embed="rId102"/>
              <a:stretch>
                <a:fillRect/>
              </a:stretch>
            </p:blipFill>
            <p:spPr>
              <a:xfrm>
                <a:off x="-3084" y="125364"/>
                <a:ext cx="774208" cy="51810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426" name="Group 378"/>
            <p:cNvGrpSpPr/>
            <p:nvPr/>
          </p:nvGrpSpPr>
          <p:grpSpPr>
            <a:xfrm>
              <a:off x="4763223" y="1640644"/>
              <a:ext cx="495948" cy="630815"/>
              <a:chOff x="0" y="0"/>
              <a:chExt cx="768953" cy="978053"/>
            </a:xfrm>
          </p:grpSpPr>
          <p:sp>
            <p:nvSpPr>
              <p:cNvPr id="2427" name="任意多边形 824"/>
              <p:cNvSpPr/>
              <p:nvPr/>
            </p:nvSpPr>
            <p:spPr>
              <a:xfrm>
                <a:off x="381522" y="343090"/>
                <a:ext cx="81236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0992" y="396848"/>
                  </a:cxn>
                  <a:cxn ang="0">
                    <a:pos x="20248" y="634958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2428" name="组合 822"/>
              <p:cNvPicPr/>
              <p:nvPr/>
            </p:nvPicPr>
            <p:blipFill>
              <a:blip r:embed="rId103"/>
              <a:stretch>
                <a:fillRect/>
              </a:stretch>
            </p:blipFill>
            <p:spPr>
              <a:xfrm>
                <a:off x="-12486" y="115096"/>
                <a:ext cx="793956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429" name="Group 381"/>
            <p:cNvGrpSpPr/>
            <p:nvPr/>
          </p:nvGrpSpPr>
          <p:grpSpPr>
            <a:xfrm>
              <a:off x="5724144" y="1714598"/>
              <a:ext cx="495951" cy="631462"/>
              <a:chOff x="0" y="0"/>
              <a:chExt cx="768953" cy="979058"/>
            </a:xfrm>
          </p:grpSpPr>
          <p:sp>
            <p:nvSpPr>
              <p:cNvPr id="2430" name="任意多边形 813"/>
              <p:cNvSpPr/>
              <p:nvPr/>
            </p:nvSpPr>
            <p:spPr>
              <a:xfrm>
                <a:off x="385910" y="341637"/>
                <a:ext cx="78775" cy="637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8538" y="398387"/>
                  </a:cxn>
                  <a:cxn ang="0">
                    <a:pos x="19634" y="637421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2431" name="组合 811"/>
              <p:cNvPicPr/>
              <p:nvPr/>
            </p:nvPicPr>
            <p:blipFill>
              <a:blip r:embed="rId104"/>
              <a:stretch>
                <a:fillRect/>
              </a:stretch>
            </p:blipFill>
            <p:spPr>
              <a:xfrm>
                <a:off x="-18421" y="113839"/>
                <a:ext cx="793952" cy="5481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432" name="Group 384"/>
            <p:cNvGrpSpPr/>
            <p:nvPr/>
          </p:nvGrpSpPr>
          <p:grpSpPr>
            <a:xfrm>
              <a:off x="6054134" y="1570447"/>
              <a:ext cx="495951" cy="631166"/>
              <a:chOff x="0" y="0"/>
              <a:chExt cx="768953" cy="978598"/>
            </a:xfrm>
          </p:grpSpPr>
          <p:sp>
            <p:nvSpPr>
              <p:cNvPr id="2433" name="任意多边形 802"/>
              <p:cNvSpPr/>
              <p:nvPr/>
            </p:nvSpPr>
            <p:spPr>
              <a:xfrm>
                <a:off x="383849" y="341181"/>
                <a:ext cx="78775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8538" y="398386"/>
                  </a:cxn>
                  <a:cxn ang="0">
                    <a:pos x="19634" y="637419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2434" name="组合 800"/>
              <p:cNvPicPr/>
              <p:nvPr/>
            </p:nvPicPr>
            <p:blipFill>
              <a:blip r:embed="rId105"/>
              <a:stretch>
                <a:fillRect/>
              </a:stretch>
            </p:blipFill>
            <p:spPr>
              <a:xfrm>
                <a:off x="-19662" y="119978"/>
                <a:ext cx="803403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435" name="Group 387"/>
            <p:cNvGrpSpPr/>
            <p:nvPr/>
          </p:nvGrpSpPr>
          <p:grpSpPr>
            <a:xfrm>
              <a:off x="6400800" y="1570989"/>
              <a:ext cx="495951" cy="630628"/>
              <a:chOff x="0" y="0"/>
              <a:chExt cx="768953" cy="977763"/>
            </a:xfrm>
          </p:grpSpPr>
          <p:sp>
            <p:nvSpPr>
              <p:cNvPr id="2436" name="任意多边形 791"/>
              <p:cNvSpPr/>
              <p:nvPr/>
            </p:nvSpPr>
            <p:spPr>
              <a:xfrm>
                <a:off x="383012" y="342800"/>
                <a:ext cx="78775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8538" y="396848"/>
                  </a:cxn>
                  <a:cxn ang="0">
                    <a:pos x="19634" y="634958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2437" name="组合 789"/>
              <p:cNvPicPr/>
              <p:nvPr/>
            </p:nvPicPr>
            <p:blipFill>
              <a:blip r:embed="rId106"/>
              <a:stretch>
                <a:fillRect/>
              </a:stretch>
            </p:blipFill>
            <p:spPr>
              <a:xfrm>
                <a:off x="-18400" y="119138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438" name="Group 390"/>
            <p:cNvGrpSpPr/>
            <p:nvPr/>
          </p:nvGrpSpPr>
          <p:grpSpPr>
            <a:xfrm>
              <a:off x="6867144" y="1480354"/>
              <a:ext cx="495951" cy="630785"/>
              <a:chOff x="0" y="0"/>
              <a:chExt cx="768953" cy="978007"/>
            </a:xfrm>
          </p:grpSpPr>
          <p:sp>
            <p:nvSpPr>
              <p:cNvPr id="2439" name="任意多边形 780"/>
              <p:cNvSpPr/>
              <p:nvPr/>
            </p:nvSpPr>
            <p:spPr>
              <a:xfrm>
                <a:off x="383707" y="343046"/>
                <a:ext cx="78775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8538" y="396848"/>
                  </a:cxn>
                  <a:cxn ang="0">
                    <a:pos x="19634" y="634958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2440" name="组合 778"/>
              <p:cNvPicPr/>
              <p:nvPr/>
            </p:nvPicPr>
            <p:blipFill>
              <a:blip r:embed="rId106"/>
              <a:stretch>
                <a:fillRect/>
              </a:stretch>
            </p:blipFill>
            <p:spPr>
              <a:xfrm>
                <a:off x="-13660" y="117905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441" name="Group 393"/>
            <p:cNvGrpSpPr/>
            <p:nvPr/>
          </p:nvGrpSpPr>
          <p:grpSpPr>
            <a:xfrm>
              <a:off x="7114030" y="1607558"/>
              <a:ext cx="495952" cy="630566"/>
              <a:chOff x="0" y="0"/>
              <a:chExt cx="768953" cy="977669"/>
            </a:xfrm>
          </p:grpSpPr>
          <p:sp>
            <p:nvSpPr>
              <p:cNvPr id="2442" name="任意多边形 769"/>
              <p:cNvSpPr/>
              <p:nvPr/>
            </p:nvSpPr>
            <p:spPr>
              <a:xfrm>
                <a:off x="384946" y="342708"/>
                <a:ext cx="81236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0992" y="396849"/>
                  </a:cxn>
                  <a:cxn ang="0">
                    <a:pos x="20248" y="634959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2443" name="组合 767"/>
              <p:cNvPicPr/>
              <p:nvPr/>
            </p:nvPicPr>
            <p:blipFill>
              <a:blip r:embed="rId107"/>
              <a:stretch>
                <a:fillRect/>
              </a:stretch>
            </p:blipFill>
            <p:spPr>
              <a:xfrm>
                <a:off x="-18373" y="119143"/>
                <a:ext cx="793950" cy="53868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444" name="Group 396"/>
            <p:cNvGrpSpPr/>
            <p:nvPr/>
          </p:nvGrpSpPr>
          <p:grpSpPr>
            <a:xfrm>
              <a:off x="7758952" y="1607558"/>
              <a:ext cx="495952" cy="630566"/>
              <a:chOff x="0" y="0"/>
              <a:chExt cx="768953" cy="977669"/>
            </a:xfrm>
          </p:grpSpPr>
          <p:sp>
            <p:nvSpPr>
              <p:cNvPr id="2445" name="任意多边形 758"/>
              <p:cNvSpPr/>
              <p:nvPr/>
            </p:nvSpPr>
            <p:spPr>
              <a:xfrm>
                <a:off x="382014" y="342708"/>
                <a:ext cx="81237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0993" y="396849"/>
                  </a:cxn>
                  <a:cxn ang="0">
                    <a:pos x="20248" y="634959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2446" name="组合 756"/>
              <p:cNvPicPr/>
              <p:nvPr/>
            </p:nvPicPr>
            <p:blipFill>
              <a:blip r:embed="rId108"/>
              <a:stretch>
                <a:fillRect/>
              </a:stretch>
            </p:blipFill>
            <p:spPr>
              <a:xfrm>
                <a:off x="-16409" y="119143"/>
                <a:ext cx="793950" cy="53868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447" name="Group 399"/>
            <p:cNvGrpSpPr/>
            <p:nvPr/>
          </p:nvGrpSpPr>
          <p:grpSpPr>
            <a:xfrm>
              <a:off x="8088942" y="1510472"/>
              <a:ext cx="495952" cy="630825"/>
              <a:chOff x="0" y="0"/>
              <a:chExt cx="768953" cy="978070"/>
            </a:xfrm>
          </p:grpSpPr>
          <p:sp>
            <p:nvSpPr>
              <p:cNvPr id="2448" name="任意多边形 747"/>
              <p:cNvSpPr/>
              <p:nvPr/>
            </p:nvSpPr>
            <p:spPr>
              <a:xfrm>
                <a:off x="384877" y="343108"/>
                <a:ext cx="78775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8538" y="396849"/>
                  </a:cxn>
                  <a:cxn ang="0">
                    <a:pos x="19634" y="634959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2449" name="组合 745"/>
              <p:cNvPicPr/>
              <p:nvPr/>
            </p:nvPicPr>
            <p:blipFill>
              <a:blip r:embed="rId109"/>
              <a:stretch>
                <a:fillRect/>
              </a:stretch>
            </p:blipFill>
            <p:spPr>
              <a:xfrm>
                <a:off x="-17648" y="118461"/>
                <a:ext cx="793950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450" name="Group 402"/>
            <p:cNvGrpSpPr/>
            <p:nvPr/>
          </p:nvGrpSpPr>
          <p:grpSpPr>
            <a:xfrm>
              <a:off x="8449061" y="1369818"/>
              <a:ext cx="495948" cy="631793"/>
              <a:chOff x="0" y="0"/>
              <a:chExt cx="768953" cy="979570"/>
            </a:xfrm>
          </p:grpSpPr>
          <p:sp>
            <p:nvSpPr>
              <p:cNvPr id="2451" name="任意多边形 736"/>
              <p:cNvSpPr/>
              <p:nvPr/>
            </p:nvSpPr>
            <p:spPr>
              <a:xfrm>
                <a:off x="382878" y="342151"/>
                <a:ext cx="81236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0992" y="398386"/>
                  </a:cxn>
                  <a:cxn ang="0">
                    <a:pos x="20248" y="637419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2452" name="组合 734"/>
              <p:cNvPicPr/>
              <p:nvPr/>
            </p:nvPicPr>
            <p:blipFill>
              <a:blip r:embed="rId110"/>
              <a:stretch>
                <a:fillRect/>
              </a:stretch>
            </p:blipFill>
            <p:spPr>
              <a:xfrm>
                <a:off x="-18342" y="119177"/>
                <a:ext cx="793956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453" name="Group 405"/>
            <p:cNvGrpSpPr/>
            <p:nvPr/>
          </p:nvGrpSpPr>
          <p:grpSpPr>
            <a:xfrm>
              <a:off x="8733864" y="1642253"/>
              <a:ext cx="495951" cy="630791"/>
              <a:chOff x="0" y="0"/>
              <a:chExt cx="768953" cy="978017"/>
            </a:xfrm>
          </p:grpSpPr>
          <p:sp>
            <p:nvSpPr>
              <p:cNvPr id="2454" name="任意多边形 725"/>
              <p:cNvSpPr/>
              <p:nvPr/>
            </p:nvSpPr>
            <p:spPr>
              <a:xfrm>
                <a:off x="384407" y="343058"/>
                <a:ext cx="78775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8538" y="396849"/>
                  </a:cxn>
                  <a:cxn ang="0">
                    <a:pos x="19634" y="634959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2455" name="组合 723"/>
              <p:cNvPicPr/>
              <p:nvPr/>
            </p:nvPicPr>
            <p:blipFill>
              <a:blip r:embed="rId111"/>
              <a:stretch>
                <a:fillRect/>
              </a:stretch>
            </p:blipFill>
            <p:spPr>
              <a:xfrm>
                <a:off x="-15683" y="112602"/>
                <a:ext cx="793952" cy="5481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456" name="Group 408"/>
            <p:cNvGrpSpPr/>
            <p:nvPr/>
          </p:nvGrpSpPr>
          <p:grpSpPr>
            <a:xfrm>
              <a:off x="9555816" y="1327413"/>
              <a:ext cx="768953" cy="978963"/>
              <a:chOff x="0" y="0"/>
              <a:chExt cx="768953" cy="978963"/>
            </a:xfrm>
          </p:grpSpPr>
          <p:sp>
            <p:nvSpPr>
              <p:cNvPr id="2457" name="任意多边形 714"/>
              <p:cNvSpPr/>
              <p:nvPr/>
            </p:nvSpPr>
            <p:spPr>
              <a:xfrm>
                <a:off x="384969" y="342448"/>
                <a:ext cx="77798" cy="63651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7564" y="397821"/>
                  </a:cxn>
                  <a:cxn ang="0">
                    <a:pos x="19391" y="636515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2458" name="组合 712"/>
              <p:cNvPicPr/>
              <p:nvPr/>
            </p:nvPicPr>
            <p:blipFill>
              <a:blip r:embed="rId112"/>
              <a:stretch>
                <a:fillRect/>
              </a:stretch>
            </p:blipFill>
            <p:spPr>
              <a:xfrm>
                <a:off x="-2993" y="125366"/>
                <a:ext cx="774208" cy="51810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459" name="Group 411"/>
            <p:cNvGrpSpPr/>
            <p:nvPr/>
          </p:nvGrpSpPr>
          <p:grpSpPr>
            <a:xfrm>
              <a:off x="10366337" y="1489769"/>
              <a:ext cx="495951" cy="630895"/>
              <a:chOff x="0" y="0"/>
              <a:chExt cx="768953" cy="978177"/>
            </a:xfrm>
          </p:grpSpPr>
          <p:sp>
            <p:nvSpPr>
              <p:cNvPr id="2460" name="任意多边形 703"/>
              <p:cNvSpPr/>
              <p:nvPr/>
            </p:nvSpPr>
            <p:spPr>
              <a:xfrm>
                <a:off x="383966" y="343214"/>
                <a:ext cx="78775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8538" y="396848"/>
                  </a:cxn>
                  <a:cxn ang="0">
                    <a:pos x="19634" y="634958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2461" name="组合 701"/>
              <p:cNvPicPr/>
              <p:nvPr/>
            </p:nvPicPr>
            <p:blipFill>
              <a:blip r:embed="rId113"/>
              <a:stretch>
                <a:fillRect/>
              </a:stretch>
            </p:blipFill>
            <p:spPr>
              <a:xfrm>
                <a:off x="-13685" y="112758"/>
                <a:ext cx="793952" cy="54813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462" name="Group 414"/>
            <p:cNvGrpSpPr/>
            <p:nvPr/>
          </p:nvGrpSpPr>
          <p:grpSpPr>
            <a:xfrm>
              <a:off x="10753344" y="1570989"/>
              <a:ext cx="495951" cy="630628"/>
              <a:chOff x="0" y="0"/>
              <a:chExt cx="768953" cy="977763"/>
            </a:xfrm>
          </p:grpSpPr>
          <p:sp>
            <p:nvSpPr>
              <p:cNvPr id="2463" name="任意多边形 692"/>
              <p:cNvSpPr/>
              <p:nvPr/>
            </p:nvSpPr>
            <p:spPr>
              <a:xfrm>
                <a:off x="384584" y="342800"/>
                <a:ext cx="78775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8538" y="396848"/>
                  </a:cxn>
                  <a:cxn ang="0">
                    <a:pos x="19634" y="634958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2464" name="组合 690"/>
              <p:cNvPicPr/>
              <p:nvPr/>
            </p:nvPicPr>
            <p:blipFill>
              <a:blip r:embed="rId106"/>
              <a:stretch>
                <a:fillRect/>
              </a:stretch>
            </p:blipFill>
            <p:spPr>
              <a:xfrm>
                <a:off x="-18259" y="119138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465" name="Group 417"/>
            <p:cNvGrpSpPr/>
            <p:nvPr/>
          </p:nvGrpSpPr>
          <p:grpSpPr>
            <a:xfrm>
              <a:off x="3548049" y="1370785"/>
              <a:ext cx="768953" cy="978450"/>
              <a:chOff x="0" y="0"/>
              <a:chExt cx="768953" cy="978450"/>
            </a:xfrm>
          </p:grpSpPr>
          <p:sp>
            <p:nvSpPr>
              <p:cNvPr id="2466" name="任意多边形 681"/>
              <p:cNvSpPr/>
              <p:nvPr/>
            </p:nvSpPr>
            <p:spPr>
              <a:xfrm>
                <a:off x="383173" y="343521"/>
                <a:ext cx="80975" cy="63492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0731" y="396830"/>
                  </a:cxn>
                  <a:cxn ang="0">
                    <a:pos x="20183" y="634929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2467" name="组合 679"/>
              <p:cNvPicPr/>
              <p:nvPr/>
            </p:nvPicPr>
            <p:blipFill>
              <a:blip r:embed="rId114"/>
              <a:stretch>
                <a:fillRect/>
              </a:stretch>
            </p:blipFill>
            <p:spPr>
              <a:xfrm>
                <a:off x="-6008" y="124661"/>
                <a:ext cx="780304" cy="524197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468" name="Group 420"/>
            <p:cNvGrpSpPr/>
            <p:nvPr/>
          </p:nvGrpSpPr>
          <p:grpSpPr>
            <a:xfrm rot="1611937">
              <a:off x="1261944" y="1902920"/>
              <a:ext cx="840898" cy="548006"/>
              <a:chOff x="0" y="0"/>
              <a:chExt cx="840898" cy="661951"/>
            </a:xfrm>
          </p:grpSpPr>
          <p:sp>
            <p:nvSpPr>
              <p:cNvPr id="2469" name="任意多边形 679"/>
              <p:cNvSpPr/>
              <p:nvPr/>
            </p:nvSpPr>
            <p:spPr>
              <a:xfrm>
                <a:off x="10840" y="325"/>
                <a:ext cx="828795" cy="638484"/>
              </a:xfrm>
              <a:custGeom>
                <a:avLst/>
                <a:gdLst/>
                <a:ahLst/>
                <a:cxnLst>
                  <a:cxn ang="0">
                    <a:pos x="1332" y="57890"/>
                  </a:cxn>
                  <a:cxn ang="0">
                    <a:pos x="611886" y="153880"/>
                  </a:cxn>
                  <a:cxn ang="0">
                    <a:pos x="796906" y="638127"/>
                  </a:cxn>
                  <a:cxn ang="0">
                    <a:pos x="458348" y="176977"/>
                  </a:cxn>
                  <a:cxn ang="0">
                    <a:pos x="1332" y="5789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70" name="任意多边形 680"/>
              <p:cNvSpPr/>
              <p:nvPr/>
            </p:nvSpPr>
            <p:spPr>
              <a:xfrm>
                <a:off x="-497" y="35506"/>
                <a:ext cx="797041" cy="625061"/>
              </a:xfrm>
              <a:custGeom>
                <a:avLst/>
                <a:gdLst/>
                <a:ahLst/>
                <a:cxnLst>
                  <a:cxn ang="0">
                    <a:pos x="1348" y="25547"/>
                  </a:cxn>
                  <a:cxn ang="0">
                    <a:pos x="567358" y="140832"/>
                  </a:cxn>
                  <a:cxn ang="0">
                    <a:pos x="765830" y="625031"/>
                  </a:cxn>
                  <a:cxn ang="0">
                    <a:pos x="420342" y="163889"/>
                  </a:cxn>
                  <a:cxn ang="0">
                    <a:pos x="1348" y="2554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471" name="Group 423"/>
            <p:cNvGrpSpPr/>
            <p:nvPr/>
          </p:nvGrpSpPr>
          <p:grpSpPr>
            <a:xfrm rot="2555186">
              <a:off x="2092058" y="1996543"/>
              <a:ext cx="599415" cy="466541"/>
              <a:chOff x="0" y="0"/>
              <a:chExt cx="841007" cy="660952"/>
            </a:xfrm>
          </p:grpSpPr>
          <p:sp>
            <p:nvSpPr>
              <p:cNvPr id="2472" name="任意多边形 677"/>
              <p:cNvSpPr/>
              <p:nvPr/>
            </p:nvSpPr>
            <p:spPr>
              <a:xfrm>
                <a:off x="12967" y="474"/>
                <a:ext cx="826462" cy="638650"/>
              </a:xfrm>
              <a:custGeom>
                <a:avLst/>
                <a:gdLst/>
                <a:ahLst/>
                <a:cxnLst>
                  <a:cxn ang="0">
                    <a:pos x="1328" y="57905"/>
                  </a:cxn>
                  <a:cxn ang="0">
                    <a:pos x="610163" y="153920"/>
                  </a:cxn>
                  <a:cxn ang="0">
                    <a:pos x="794663" y="638293"/>
                  </a:cxn>
                  <a:cxn ang="0">
                    <a:pos x="457058" y="177023"/>
                  </a:cxn>
                  <a:cxn ang="0">
                    <a:pos x="1328" y="5790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73" name="任意多边形 678"/>
              <p:cNvSpPr/>
              <p:nvPr/>
            </p:nvSpPr>
            <p:spPr>
              <a:xfrm>
                <a:off x="547" y="36268"/>
                <a:ext cx="795274" cy="625157"/>
              </a:xfrm>
              <a:custGeom>
                <a:avLst/>
                <a:gdLst/>
                <a:ahLst/>
                <a:cxnLst>
                  <a:cxn ang="0">
                    <a:pos x="1345" y="25550"/>
                  </a:cxn>
                  <a:cxn ang="0">
                    <a:pos x="566101" y="140854"/>
                  </a:cxn>
                  <a:cxn ang="0">
                    <a:pos x="764132" y="625127"/>
                  </a:cxn>
                  <a:cxn ang="0">
                    <a:pos x="419410" y="163915"/>
                  </a:cxn>
                  <a:cxn ang="0">
                    <a:pos x="1345" y="2555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474" name="Group 426"/>
            <p:cNvGrpSpPr/>
            <p:nvPr/>
          </p:nvGrpSpPr>
          <p:grpSpPr>
            <a:xfrm rot="2555186">
              <a:off x="2597737" y="2087348"/>
              <a:ext cx="576767" cy="379423"/>
              <a:chOff x="0" y="0"/>
              <a:chExt cx="840154" cy="667610"/>
            </a:xfrm>
          </p:grpSpPr>
          <p:sp>
            <p:nvSpPr>
              <p:cNvPr id="2475" name="任意多边形 675"/>
              <p:cNvSpPr/>
              <p:nvPr/>
            </p:nvSpPr>
            <p:spPr>
              <a:xfrm>
                <a:off x="9341" y="-595"/>
                <a:ext cx="827977" cy="642379"/>
              </a:xfrm>
              <a:custGeom>
                <a:avLst/>
                <a:gdLst/>
                <a:ahLst/>
                <a:cxnLst>
                  <a:cxn ang="0">
                    <a:pos x="1330" y="58243"/>
                  </a:cxn>
                  <a:cxn ang="0">
                    <a:pos x="611282" y="154819"/>
                  </a:cxn>
                  <a:cxn ang="0">
                    <a:pos x="796119" y="642020"/>
                  </a:cxn>
                  <a:cxn ang="0">
                    <a:pos x="457896" y="178056"/>
                  </a:cxn>
                  <a:cxn ang="0">
                    <a:pos x="1330" y="5824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76" name="任意多边形 676"/>
              <p:cNvSpPr/>
              <p:nvPr/>
            </p:nvSpPr>
            <p:spPr>
              <a:xfrm>
                <a:off x="-1374" y="40657"/>
                <a:ext cx="797911" cy="628415"/>
              </a:xfrm>
              <a:custGeom>
                <a:avLst/>
                <a:gdLst/>
                <a:ahLst/>
                <a:cxnLst>
                  <a:cxn ang="0">
                    <a:pos x="1349" y="25684"/>
                  </a:cxn>
                  <a:cxn ang="0">
                    <a:pos x="567978" y="141588"/>
                  </a:cxn>
                  <a:cxn ang="0">
                    <a:pos x="766666" y="628385"/>
                  </a:cxn>
                  <a:cxn ang="0">
                    <a:pos x="420801" y="164769"/>
                  </a:cxn>
                  <a:cxn ang="0">
                    <a:pos x="1349" y="2568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477" name="Group 429"/>
            <p:cNvGrpSpPr/>
            <p:nvPr/>
          </p:nvGrpSpPr>
          <p:grpSpPr>
            <a:xfrm rot="-1611937" flipH="1">
              <a:off x="967448" y="1902920"/>
              <a:ext cx="839311" cy="548006"/>
              <a:chOff x="0" y="0"/>
              <a:chExt cx="839311" cy="661951"/>
            </a:xfrm>
          </p:grpSpPr>
          <p:sp>
            <p:nvSpPr>
              <p:cNvPr id="2478" name="任意多边形 673"/>
              <p:cNvSpPr/>
              <p:nvPr/>
            </p:nvSpPr>
            <p:spPr>
              <a:xfrm>
                <a:off x="11830" y="-766"/>
                <a:ext cx="828795" cy="638484"/>
              </a:xfrm>
              <a:custGeom>
                <a:avLst/>
                <a:gdLst/>
                <a:ahLst/>
                <a:cxnLst>
                  <a:cxn ang="0">
                    <a:pos x="1332" y="57890"/>
                  </a:cxn>
                  <a:cxn ang="0">
                    <a:pos x="611886" y="153880"/>
                  </a:cxn>
                  <a:cxn ang="0">
                    <a:pos x="796906" y="638127"/>
                  </a:cxn>
                  <a:cxn ang="0">
                    <a:pos x="458348" y="176977"/>
                  </a:cxn>
                  <a:cxn ang="0">
                    <a:pos x="1332" y="5789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79" name="任意多边形 674"/>
              <p:cNvSpPr/>
              <p:nvPr/>
            </p:nvSpPr>
            <p:spPr>
              <a:xfrm>
                <a:off x="1211" y="36124"/>
                <a:ext cx="797041" cy="625061"/>
              </a:xfrm>
              <a:custGeom>
                <a:avLst/>
                <a:gdLst/>
                <a:ahLst/>
                <a:cxnLst>
                  <a:cxn ang="0">
                    <a:pos x="1348" y="25547"/>
                  </a:cxn>
                  <a:cxn ang="0">
                    <a:pos x="567358" y="140832"/>
                  </a:cxn>
                  <a:cxn ang="0">
                    <a:pos x="765830" y="625031"/>
                  </a:cxn>
                  <a:cxn ang="0">
                    <a:pos x="420342" y="163889"/>
                  </a:cxn>
                  <a:cxn ang="0">
                    <a:pos x="1348" y="2554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480" name="Group 432"/>
            <p:cNvGrpSpPr/>
            <p:nvPr/>
          </p:nvGrpSpPr>
          <p:grpSpPr>
            <a:xfrm rot="-1611937" flipH="1">
              <a:off x="1780814" y="2052955"/>
              <a:ext cx="649595" cy="423768"/>
              <a:chOff x="0" y="0"/>
              <a:chExt cx="839110" cy="661216"/>
            </a:xfrm>
          </p:grpSpPr>
          <p:sp>
            <p:nvSpPr>
              <p:cNvPr id="2481" name="任意多边形 671"/>
              <p:cNvSpPr/>
              <p:nvPr/>
            </p:nvSpPr>
            <p:spPr>
              <a:xfrm>
                <a:off x="9355" y="-2031"/>
                <a:ext cx="828581" cy="638998"/>
              </a:xfrm>
              <a:custGeom>
                <a:avLst/>
                <a:gdLst/>
                <a:ahLst/>
                <a:cxnLst>
                  <a:cxn ang="0">
                    <a:pos x="1331" y="57937"/>
                  </a:cxn>
                  <a:cxn ang="0">
                    <a:pos x="611728" y="154004"/>
                  </a:cxn>
                  <a:cxn ang="0">
                    <a:pos x="796700" y="638641"/>
                  </a:cxn>
                  <a:cxn ang="0">
                    <a:pos x="458230" y="177119"/>
                  </a:cxn>
                  <a:cxn ang="0">
                    <a:pos x="1331" y="5793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82" name="任意多边形 672"/>
              <p:cNvSpPr/>
              <p:nvPr/>
            </p:nvSpPr>
            <p:spPr>
              <a:xfrm>
                <a:off x="-1282" y="32570"/>
                <a:ext cx="797817" cy="626615"/>
              </a:xfrm>
              <a:custGeom>
                <a:avLst/>
                <a:gdLst/>
                <a:ahLst/>
                <a:cxnLst>
                  <a:cxn ang="0">
                    <a:pos x="1349" y="25610"/>
                  </a:cxn>
                  <a:cxn ang="0">
                    <a:pos x="567911" y="141183"/>
                  </a:cxn>
                  <a:cxn ang="0">
                    <a:pos x="766576" y="626585"/>
                  </a:cxn>
                  <a:cxn ang="0">
                    <a:pos x="420751" y="164297"/>
                  </a:cxn>
                  <a:cxn ang="0">
                    <a:pos x="1349" y="2561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483" name="Group 435"/>
            <p:cNvGrpSpPr/>
            <p:nvPr/>
          </p:nvGrpSpPr>
          <p:grpSpPr>
            <a:xfrm rot="-1611937" flipH="1">
              <a:off x="1269629" y="2052956"/>
              <a:ext cx="649595" cy="423768"/>
              <a:chOff x="0" y="0"/>
              <a:chExt cx="839110" cy="661217"/>
            </a:xfrm>
          </p:grpSpPr>
          <p:sp>
            <p:nvSpPr>
              <p:cNvPr id="2484" name="任意多边形 669"/>
              <p:cNvSpPr/>
              <p:nvPr/>
            </p:nvSpPr>
            <p:spPr>
              <a:xfrm>
                <a:off x="9428" y="-2077"/>
                <a:ext cx="828581" cy="638999"/>
              </a:xfrm>
              <a:custGeom>
                <a:avLst/>
                <a:gdLst/>
                <a:ahLst/>
                <a:cxnLst>
                  <a:cxn ang="0">
                    <a:pos x="1331" y="57937"/>
                  </a:cxn>
                  <a:cxn ang="0">
                    <a:pos x="611728" y="154005"/>
                  </a:cxn>
                  <a:cxn ang="0">
                    <a:pos x="796700" y="638642"/>
                  </a:cxn>
                  <a:cxn ang="0">
                    <a:pos x="458230" y="177120"/>
                  </a:cxn>
                  <a:cxn ang="0">
                    <a:pos x="1331" y="5793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85" name="任意多边形 670"/>
              <p:cNvSpPr/>
              <p:nvPr/>
            </p:nvSpPr>
            <p:spPr>
              <a:xfrm>
                <a:off x="-1208" y="32524"/>
                <a:ext cx="797817" cy="626616"/>
              </a:xfrm>
              <a:custGeom>
                <a:avLst/>
                <a:gdLst/>
                <a:ahLst/>
                <a:cxnLst>
                  <a:cxn ang="0">
                    <a:pos x="1349" y="25610"/>
                  </a:cxn>
                  <a:cxn ang="0">
                    <a:pos x="567911" y="141183"/>
                  </a:cxn>
                  <a:cxn ang="0">
                    <a:pos x="766576" y="626586"/>
                  </a:cxn>
                  <a:cxn ang="0">
                    <a:pos x="420751" y="164297"/>
                  </a:cxn>
                  <a:cxn ang="0">
                    <a:pos x="1349" y="2561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486" name="Group 438"/>
            <p:cNvGrpSpPr/>
            <p:nvPr/>
          </p:nvGrpSpPr>
          <p:grpSpPr>
            <a:xfrm rot="-1611937" flipH="1">
              <a:off x="2030849" y="2170956"/>
              <a:ext cx="508394" cy="327862"/>
              <a:chOff x="0" y="0"/>
              <a:chExt cx="843308" cy="656928"/>
            </a:xfrm>
          </p:grpSpPr>
          <p:sp>
            <p:nvSpPr>
              <p:cNvPr id="2487" name="任意多边形 667"/>
              <p:cNvSpPr/>
              <p:nvPr/>
            </p:nvSpPr>
            <p:spPr>
              <a:xfrm>
                <a:off x="12445" y="-997"/>
                <a:ext cx="832242" cy="632915"/>
              </a:xfrm>
              <a:custGeom>
                <a:avLst/>
                <a:gdLst/>
                <a:ahLst/>
                <a:cxnLst>
                  <a:cxn ang="0">
                    <a:pos x="1337" y="57385"/>
                  </a:cxn>
                  <a:cxn ang="0">
                    <a:pos x="614431" y="152538"/>
                  </a:cxn>
                  <a:cxn ang="0">
                    <a:pos x="800220" y="632561"/>
                  </a:cxn>
                  <a:cxn ang="0">
                    <a:pos x="460255" y="175433"/>
                  </a:cxn>
                  <a:cxn ang="0">
                    <a:pos x="1337" y="5738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88" name="任意多边形 668"/>
              <p:cNvSpPr/>
              <p:nvPr/>
            </p:nvSpPr>
            <p:spPr>
              <a:xfrm>
                <a:off x="1276" y="32561"/>
                <a:ext cx="800638" cy="620191"/>
              </a:xfrm>
              <a:custGeom>
                <a:avLst/>
                <a:gdLst/>
                <a:ahLst/>
                <a:cxnLst>
                  <a:cxn ang="0">
                    <a:pos x="1354" y="25347"/>
                  </a:cxn>
                  <a:cxn ang="0">
                    <a:pos x="569919" y="139735"/>
                  </a:cxn>
                  <a:cxn ang="0">
                    <a:pos x="769286" y="620161"/>
                  </a:cxn>
                  <a:cxn ang="0">
                    <a:pos x="422239" y="162612"/>
                  </a:cxn>
                  <a:cxn ang="0">
                    <a:pos x="1354" y="2534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489" name="Group 441"/>
            <p:cNvGrpSpPr/>
            <p:nvPr/>
          </p:nvGrpSpPr>
          <p:grpSpPr>
            <a:xfrm rot="-1611937" flipH="1">
              <a:off x="2969876" y="2052955"/>
              <a:ext cx="649596" cy="423768"/>
              <a:chOff x="0" y="0"/>
              <a:chExt cx="839112" cy="661217"/>
            </a:xfrm>
          </p:grpSpPr>
          <p:sp>
            <p:nvSpPr>
              <p:cNvPr id="2490" name="任意多边形 665"/>
              <p:cNvSpPr/>
              <p:nvPr/>
            </p:nvSpPr>
            <p:spPr>
              <a:xfrm>
                <a:off x="9184" y="-1926"/>
                <a:ext cx="828581" cy="638999"/>
              </a:xfrm>
              <a:custGeom>
                <a:avLst/>
                <a:gdLst/>
                <a:ahLst/>
                <a:cxnLst>
                  <a:cxn ang="0">
                    <a:pos x="1331" y="57937"/>
                  </a:cxn>
                  <a:cxn ang="0">
                    <a:pos x="611728" y="154005"/>
                  </a:cxn>
                  <a:cxn ang="0">
                    <a:pos x="796700" y="638642"/>
                  </a:cxn>
                  <a:cxn ang="0">
                    <a:pos x="458230" y="177120"/>
                  </a:cxn>
                  <a:cxn ang="0">
                    <a:pos x="1331" y="5793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91" name="任意多边形 666"/>
              <p:cNvSpPr/>
              <p:nvPr/>
            </p:nvSpPr>
            <p:spPr>
              <a:xfrm>
                <a:off x="-1451" y="32675"/>
                <a:ext cx="797817" cy="626616"/>
              </a:xfrm>
              <a:custGeom>
                <a:avLst/>
                <a:gdLst/>
                <a:ahLst/>
                <a:cxnLst>
                  <a:cxn ang="0">
                    <a:pos x="1349" y="25610"/>
                  </a:cxn>
                  <a:cxn ang="0">
                    <a:pos x="567911" y="141183"/>
                  </a:cxn>
                  <a:cxn ang="0">
                    <a:pos x="766576" y="626586"/>
                  </a:cxn>
                  <a:cxn ang="0">
                    <a:pos x="420751" y="164297"/>
                  </a:cxn>
                  <a:cxn ang="0">
                    <a:pos x="1349" y="2561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492" name="Group 444"/>
            <p:cNvGrpSpPr/>
            <p:nvPr/>
          </p:nvGrpSpPr>
          <p:grpSpPr>
            <a:xfrm rot="-1611937" flipH="1">
              <a:off x="3732689" y="2170953"/>
              <a:ext cx="506806" cy="327862"/>
              <a:chOff x="0" y="0"/>
              <a:chExt cx="840674" cy="656928"/>
            </a:xfrm>
          </p:grpSpPr>
          <p:sp>
            <p:nvSpPr>
              <p:cNvPr id="2493" name="任意多边形 663"/>
              <p:cNvSpPr/>
              <p:nvPr/>
            </p:nvSpPr>
            <p:spPr>
              <a:xfrm>
                <a:off x="12141" y="-804"/>
                <a:ext cx="829608" cy="632915"/>
              </a:xfrm>
              <a:custGeom>
                <a:avLst/>
                <a:gdLst/>
                <a:ahLst/>
                <a:cxnLst>
                  <a:cxn ang="0">
                    <a:pos x="1333" y="57385"/>
                  </a:cxn>
                  <a:cxn ang="0">
                    <a:pos x="612486" y="152538"/>
                  </a:cxn>
                  <a:cxn ang="0">
                    <a:pos x="797688" y="632561"/>
                  </a:cxn>
                  <a:cxn ang="0">
                    <a:pos x="458798" y="175433"/>
                  </a:cxn>
                  <a:cxn ang="0">
                    <a:pos x="1333" y="5738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94" name="任意多边形 664"/>
              <p:cNvSpPr/>
              <p:nvPr/>
            </p:nvSpPr>
            <p:spPr>
              <a:xfrm>
                <a:off x="970" y="32754"/>
                <a:ext cx="798006" cy="620191"/>
              </a:xfrm>
              <a:custGeom>
                <a:avLst/>
                <a:gdLst/>
                <a:ahLst/>
                <a:cxnLst>
                  <a:cxn ang="0">
                    <a:pos x="1350" y="25347"/>
                  </a:cxn>
                  <a:cxn ang="0">
                    <a:pos x="568045" y="139735"/>
                  </a:cxn>
                  <a:cxn ang="0">
                    <a:pos x="766757" y="620161"/>
                  </a:cxn>
                  <a:cxn ang="0">
                    <a:pos x="420851" y="162612"/>
                  </a:cxn>
                  <a:cxn ang="0">
                    <a:pos x="1350" y="2534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495" name="Group 447"/>
            <p:cNvGrpSpPr/>
            <p:nvPr/>
          </p:nvGrpSpPr>
          <p:grpSpPr>
            <a:xfrm rot="-1611937" flipH="1">
              <a:off x="4725688" y="2052955"/>
              <a:ext cx="649596" cy="423768"/>
              <a:chOff x="0" y="0"/>
              <a:chExt cx="839112" cy="661217"/>
            </a:xfrm>
          </p:grpSpPr>
          <p:sp>
            <p:nvSpPr>
              <p:cNvPr id="2496" name="任意多边形 661"/>
              <p:cNvSpPr/>
              <p:nvPr/>
            </p:nvSpPr>
            <p:spPr>
              <a:xfrm>
                <a:off x="10651" y="-3451"/>
                <a:ext cx="830632" cy="638999"/>
              </a:xfrm>
              <a:custGeom>
                <a:avLst/>
                <a:gdLst/>
                <a:ahLst/>
                <a:cxnLst>
                  <a:cxn ang="0">
                    <a:pos x="1335" y="57937"/>
                  </a:cxn>
                  <a:cxn ang="0">
                    <a:pos x="613242" y="154005"/>
                  </a:cxn>
                  <a:cxn ang="0">
                    <a:pos x="798672" y="638642"/>
                  </a:cxn>
                  <a:cxn ang="0">
                    <a:pos x="459364" y="177120"/>
                  </a:cxn>
                  <a:cxn ang="0">
                    <a:pos x="1335" y="5793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97" name="任意多边形 662"/>
              <p:cNvSpPr/>
              <p:nvPr/>
            </p:nvSpPr>
            <p:spPr>
              <a:xfrm>
                <a:off x="-1814" y="32269"/>
                <a:ext cx="799868" cy="626616"/>
              </a:xfrm>
              <a:custGeom>
                <a:avLst/>
                <a:gdLst/>
                <a:ahLst/>
                <a:cxnLst>
                  <a:cxn ang="0">
                    <a:pos x="1353" y="25610"/>
                  </a:cxn>
                  <a:cxn ang="0">
                    <a:pos x="569371" y="141183"/>
                  </a:cxn>
                  <a:cxn ang="0">
                    <a:pos x="768546" y="626586"/>
                  </a:cxn>
                  <a:cxn ang="0">
                    <a:pos x="421833" y="164297"/>
                  </a:cxn>
                  <a:cxn ang="0">
                    <a:pos x="1353" y="2561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498" name="Group 450"/>
            <p:cNvGrpSpPr/>
            <p:nvPr/>
          </p:nvGrpSpPr>
          <p:grpSpPr>
            <a:xfrm rot="2555186">
              <a:off x="3160233" y="1866986"/>
              <a:ext cx="845238" cy="546535"/>
              <a:chOff x="0" y="0"/>
              <a:chExt cx="845238" cy="660174"/>
            </a:xfrm>
          </p:grpSpPr>
          <p:sp>
            <p:nvSpPr>
              <p:cNvPr id="2499" name="任意多边形 659"/>
              <p:cNvSpPr/>
              <p:nvPr/>
            </p:nvSpPr>
            <p:spPr>
              <a:xfrm>
                <a:off x="13319" y="-1376"/>
                <a:ext cx="831971" cy="638482"/>
              </a:xfrm>
              <a:custGeom>
                <a:avLst/>
                <a:gdLst/>
                <a:ahLst/>
                <a:cxnLst>
                  <a:cxn ang="0">
                    <a:pos x="1337" y="57890"/>
                  </a:cxn>
                  <a:cxn ang="0">
                    <a:pos x="614231" y="153880"/>
                  </a:cxn>
                  <a:cxn ang="0">
                    <a:pos x="799960" y="638125"/>
                  </a:cxn>
                  <a:cxn ang="0">
                    <a:pos x="460105" y="176976"/>
                  </a:cxn>
                  <a:cxn ang="0">
                    <a:pos x="1337" y="5789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00" name="任意多边形 660"/>
              <p:cNvSpPr/>
              <p:nvPr/>
            </p:nvSpPr>
            <p:spPr>
              <a:xfrm>
                <a:off x="-1639" y="35654"/>
                <a:ext cx="800216" cy="625061"/>
              </a:xfrm>
              <a:custGeom>
                <a:avLst/>
                <a:gdLst/>
                <a:ahLst/>
                <a:cxnLst>
                  <a:cxn ang="0">
                    <a:pos x="1353" y="25547"/>
                  </a:cxn>
                  <a:cxn ang="0">
                    <a:pos x="569618" y="140832"/>
                  </a:cxn>
                  <a:cxn ang="0">
                    <a:pos x="768881" y="625031"/>
                  </a:cxn>
                  <a:cxn ang="0">
                    <a:pos x="422017" y="163889"/>
                  </a:cxn>
                  <a:cxn ang="0">
                    <a:pos x="1353" y="2554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501" name="Group 453"/>
            <p:cNvGrpSpPr/>
            <p:nvPr/>
          </p:nvGrpSpPr>
          <p:grpSpPr>
            <a:xfrm rot="2555186">
              <a:off x="4266860" y="1844463"/>
              <a:ext cx="841826" cy="547142"/>
              <a:chOff x="0" y="0"/>
              <a:chExt cx="841826" cy="660906"/>
            </a:xfrm>
          </p:grpSpPr>
          <p:sp>
            <p:nvSpPr>
              <p:cNvPr id="2502" name="任意多边形 657"/>
              <p:cNvSpPr/>
              <p:nvPr/>
            </p:nvSpPr>
            <p:spPr>
              <a:xfrm>
                <a:off x="9471" y="-1242"/>
                <a:ext cx="831972" cy="638482"/>
              </a:xfrm>
              <a:custGeom>
                <a:avLst/>
                <a:gdLst/>
                <a:ahLst/>
                <a:cxnLst>
                  <a:cxn ang="0">
                    <a:pos x="1337" y="57890"/>
                  </a:cxn>
                  <a:cxn ang="0">
                    <a:pos x="614231" y="153880"/>
                  </a:cxn>
                  <a:cxn ang="0">
                    <a:pos x="799961" y="638125"/>
                  </a:cxn>
                  <a:cxn ang="0">
                    <a:pos x="460105" y="176976"/>
                  </a:cxn>
                  <a:cxn ang="0">
                    <a:pos x="1337" y="5789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03" name="任意多边形 658"/>
              <p:cNvSpPr/>
              <p:nvPr/>
            </p:nvSpPr>
            <p:spPr>
              <a:xfrm>
                <a:off x="-1001" y="36018"/>
                <a:ext cx="800217" cy="625060"/>
              </a:xfrm>
              <a:custGeom>
                <a:avLst/>
                <a:gdLst/>
                <a:ahLst/>
                <a:cxnLst>
                  <a:cxn ang="0">
                    <a:pos x="1353" y="25546"/>
                  </a:cxn>
                  <a:cxn ang="0">
                    <a:pos x="569619" y="140832"/>
                  </a:cxn>
                  <a:cxn ang="0">
                    <a:pos x="768882" y="625030"/>
                  </a:cxn>
                  <a:cxn ang="0">
                    <a:pos x="422017" y="163889"/>
                  </a:cxn>
                  <a:cxn ang="0">
                    <a:pos x="1353" y="255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504" name="Group 456"/>
            <p:cNvGrpSpPr/>
            <p:nvPr/>
          </p:nvGrpSpPr>
          <p:grpSpPr>
            <a:xfrm rot="-1611937" flipH="1">
              <a:off x="4226409" y="2170955"/>
              <a:ext cx="506806" cy="327862"/>
              <a:chOff x="0" y="0"/>
              <a:chExt cx="840675" cy="656929"/>
            </a:xfrm>
          </p:grpSpPr>
          <p:sp>
            <p:nvSpPr>
              <p:cNvPr id="2505" name="任意多边形 655"/>
              <p:cNvSpPr/>
              <p:nvPr/>
            </p:nvSpPr>
            <p:spPr>
              <a:xfrm>
                <a:off x="12044" y="-749"/>
                <a:ext cx="829611" cy="632916"/>
              </a:xfrm>
              <a:custGeom>
                <a:avLst/>
                <a:gdLst/>
                <a:ahLst/>
                <a:cxnLst>
                  <a:cxn ang="0">
                    <a:pos x="1333" y="57385"/>
                  </a:cxn>
                  <a:cxn ang="0">
                    <a:pos x="612488" y="152539"/>
                  </a:cxn>
                  <a:cxn ang="0">
                    <a:pos x="797690" y="632562"/>
                  </a:cxn>
                  <a:cxn ang="0">
                    <a:pos x="458800" y="175433"/>
                  </a:cxn>
                  <a:cxn ang="0">
                    <a:pos x="1333" y="5738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06" name="任意多边形 656"/>
              <p:cNvSpPr/>
              <p:nvPr/>
            </p:nvSpPr>
            <p:spPr>
              <a:xfrm>
                <a:off x="874" y="32809"/>
                <a:ext cx="798005" cy="620192"/>
              </a:xfrm>
              <a:custGeom>
                <a:avLst/>
                <a:gdLst/>
                <a:ahLst/>
                <a:cxnLst>
                  <a:cxn ang="0">
                    <a:pos x="1350" y="25348"/>
                  </a:cxn>
                  <a:cxn ang="0">
                    <a:pos x="568045" y="139735"/>
                  </a:cxn>
                  <a:cxn ang="0">
                    <a:pos x="766756" y="620162"/>
                  </a:cxn>
                  <a:cxn ang="0">
                    <a:pos x="420851" y="162613"/>
                  </a:cxn>
                  <a:cxn ang="0">
                    <a:pos x="1350" y="2534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507" name="Group 459"/>
            <p:cNvGrpSpPr/>
            <p:nvPr/>
          </p:nvGrpSpPr>
          <p:grpSpPr>
            <a:xfrm rot="2555186">
              <a:off x="3690468" y="1866987"/>
              <a:ext cx="845237" cy="546536"/>
              <a:chOff x="0" y="0"/>
              <a:chExt cx="845237" cy="660175"/>
            </a:xfrm>
          </p:grpSpPr>
          <p:sp>
            <p:nvSpPr>
              <p:cNvPr id="2508" name="任意多边形 653"/>
              <p:cNvSpPr/>
              <p:nvPr/>
            </p:nvSpPr>
            <p:spPr>
              <a:xfrm>
                <a:off x="13367" y="-1432"/>
                <a:ext cx="831971" cy="638482"/>
              </a:xfrm>
              <a:custGeom>
                <a:avLst/>
                <a:gdLst/>
                <a:ahLst/>
                <a:cxnLst>
                  <a:cxn ang="0">
                    <a:pos x="1337" y="57890"/>
                  </a:cxn>
                  <a:cxn ang="0">
                    <a:pos x="614231" y="153880"/>
                  </a:cxn>
                  <a:cxn ang="0">
                    <a:pos x="799960" y="638125"/>
                  </a:cxn>
                  <a:cxn ang="0">
                    <a:pos x="460105" y="176976"/>
                  </a:cxn>
                  <a:cxn ang="0">
                    <a:pos x="1337" y="5789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09" name="任意多边形 654"/>
              <p:cNvSpPr/>
              <p:nvPr/>
            </p:nvSpPr>
            <p:spPr>
              <a:xfrm>
                <a:off x="-1591" y="35598"/>
                <a:ext cx="800216" cy="625061"/>
              </a:xfrm>
              <a:custGeom>
                <a:avLst/>
                <a:gdLst/>
                <a:ahLst/>
                <a:cxnLst>
                  <a:cxn ang="0">
                    <a:pos x="1353" y="25547"/>
                  </a:cxn>
                  <a:cxn ang="0">
                    <a:pos x="569618" y="140832"/>
                  </a:cxn>
                  <a:cxn ang="0">
                    <a:pos x="768881" y="625031"/>
                  </a:cxn>
                  <a:cxn ang="0">
                    <a:pos x="422017" y="163889"/>
                  </a:cxn>
                  <a:cxn ang="0">
                    <a:pos x="1353" y="2554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510" name="Group 462"/>
            <p:cNvGrpSpPr/>
            <p:nvPr/>
          </p:nvGrpSpPr>
          <p:grpSpPr>
            <a:xfrm>
              <a:off x="4443506" y="2046056"/>
              <a:ext cx="841393" cy="547626"/>
              <a:chOff x="0" y="0"/>
              <a:chExt cx="841393" cy="661491"/>
            </a:xfrm>
          </p:grpSpPr>
          <p:sp>
            <p:nvSpPr>
              <p:cNvPr id="2511" name="任意多边形 651"/>
              <p:cNvSpPr/>
              <p:nvPr/>
            </p:nvSpPr>
            <p:spPr>
              <a:xfrm>
                <a:off x="11668" y="0"/>
                <a:ext cx="830383" cy="638483"/>
              </a:xfrm>
              <a:custGeom>
                <a:avLst/>
                <a:gdLst/>
                <a:ahLst/>
                <a:cxnLst>
                  <a:cxn ang="0">
                    <a:pos x="1334" y="57890"/>
                  </a:cxn>
                  <a:cxn ang="0">
                    <a:pos x="613058" y="153880"/>
                  </a:cxn>
                  <a:cxn ang="0">
                    <a:pos x="798433" y="638126"/>
                  </a:cxn>
                  <a:cxn ang="0">
                    <a:pos x="459227" y="176977"/>
                  </a:cxn>
                  <a:cxn ang="0">
                    <a:pos x="1334" y="5789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12" name="任意多边形 652"/>
              <p:cNvSpPr/>
              <p:nvPr/>
            </p:nvSpPr>
            <p:spPr>
              <a:xfrm>
                <a:off x="554" y="36431"/>
                <a:ext cx="798628" cy="625060"/>
              </a:xfrm>
              <a:custGeom>
                <a:avLst/>
                <a:gdLst/>
                <a:ahLst/>
                <a:cxnLst>
                  <a:cxn ang="0">
                    <a:pos x="1351" y="25546"/>
                  </a:cxn>
                  <a:cxn ang="0">
                    <a:pos x="568488" y="140832"/>
                  </a:cxn>
                  <a:cxn ang="0">
                    <a:pos x="767355" y="625030"/>
                  </a:cxn>
                  <a:cxn ang="0">
                    <a:pos x="421179" y="163889"/>
                  </a:cxn>
                  <a:cxn ang="0">
                    <a:pos x="1351" y="255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513" name="Group 465"/>
            <p:cNvGrpSpPr/>
            <p:nvPr/>
          </p:nvGrpSpPr>
          <p:grpSpPr>
            <a:xfrm rot="1611937">
              <a:off x="5354775" y="1918080"/>
              <a:ext cx="843730" cy="546266"/>
              <a:chOff x="0" y="0"/>
              <a:chExt cx="843730" cy="659848"/>
            </a:xfrm>
          </p:grpSpPr>
          <p:sp>
            <p:nvSpPr>
              <p:cNvPr id="2514" name="任意多边形 649"/>
              <p:cNvSpPr/>
              <p:nvPr/>
            </p:nvSpPr>
            <p:spPr>
              <a:xfrm>
                <a:off x="12265" y="-1339"/>
                <a:ext cx="830383" cy="636564"/>
              </a:xfrm>
              <a:custGeom>
                <a:avLst/>
                <a:gdLst/>
                <a:ahLst/>
                <a:cxnLst>
                  <a:cxn ang="0">
                    <a:pos x="1334" y="57716"/>
                  </a:cxn>
                  <a:cxn ang="0">
                    <a:pos x="613058" y="153418"/>
                  </a:cxn>
                  <a:cxn ang="0">
                    <a:pos x="798433" y="636208"/>
                  </a:cxn>
                  <a:cxn ang="0">
                    <a:pos x="459227" y="176445"/>
                  </a:cxn>
                  <a:cxn ang="0">
                    <a:pos x="1334" y="5771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15" name="任意多边形 650"/>
              <p:cNvSpPr/>
              <p:nvPr/>
            </p:nvSpPr>
            <p:spPr>
              <a:xfrm>
                <a:off x="-1186" y="37284"/>
                <a:ext cx="798628" cy="623142"/>
              </a:xfrm>
              <a:custGeom>
                <a:avLst/>
                <a:gdLst/>
                <a:ahLst/>
                <a:cxnLst>
                  <a:cxn ang="0">
                    <a:pos x="1351" y="25468"/>
                  </a:cxn>
                  <a:cxn ang="0">
                    <a:pos x="568488" y="140400"/>
                  </a:cxn>
                  <a:cxn ang="0">
                    <a:pos x="767355" y="623112"/>
                  </a:cxn>
                  <a:cxn ang="0">
                    <a:pos x="421179" y="163386"/>
                  </a:cxn>
                  <a:cxn ang="0">
                    <a:pos x="1351" y="2546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516" name="Group 468"/>
            <p:cNvGrpSpPr/>
            <p:nvPr/>
          </p:nvGrpSpPr>
          <p:grpSpPr>
            <a:xfrm rot="2555186">
              <a:off x="6236477" y="1938533"/>
              <a:ext cx="689698" cy="555269"/>
              <a:chOff x="0" y="0"/>
              <a:chExt cx="844581" cy="659770"/>
            </a:xfrm>
          </p:grpSpPr>
          <p:sp>
            <p:nvSpPr>
              <p:cNvPr id="2517" name="任意多边形 647"/>
              <p:cNvSpPr/>
              <p:nvPr/>
            </p:nvSpPr>
            <p:spPr>
              <a:xfrm>
                <a:off x="10472" y="-771"/>
                <a:ext cx="832152" cy="637485"/>
              </a:xfrm>
              <a:custGeom>
                <a:avLst/>
                <a:gdLst/>
                <a:ahLst/>
                <a:cxnLst>
                  <a:cxn ang="0">
                    <a:pos x="1337" y="57800"/>
                  </a:cxn>
                  <a:cxn ang="0">
                    <a:pos x="614364" y="153640"/>
                  </a:cxn>
                  <a:cxn ang="0">
                    <a:pos x="800134" y="637129"/>
                  </a:cxn>
                  <a:cxn ang="0">
                    <a:pos x="460205" y="176700"/>
                  </a:cxn>
                  <a:cxn ang="0">
                    <a:pos x="1337" y="5780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18" name="任意多边形 648"/>
              <p:cNvSpPr/>
              <p:nvPr/>
            </p:nvSpPr>
            <p:spPr>
              <a:xfrm>
                <a:off x="-2062" y="34715"/>
                <a:ext cx="801044" cy="624284"/>
              </a:xfrm>
              <a:custGeom>
                <a:avLst/>
                <a:gdLst/>
                <a:ahLst/>
                <a:cxnLst>
                  <a:cxn ang="0">
                    <a:pos x="1355" y="25515"/>
                  </a:cxn>
                  <a:cxn ang="0">
                    <a:pos x="570208" y="140657"/>
                  </a:cxn>
                  <a:cxn ang="0">
                    <a:pos x="769676" y="624254"/>
                  </a:cxn>
                  <a:cxn ang="0">
                    <a:pos x="422453" y="163686"/>
                  </a:cxn>
                  <a:cxn ang="0">
                    <a:pos x="1355" y="2551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519" name="Group 471"/>
            <p:cNvGrpSpPr/>
            <p:nvPr/>
          </p:nvGrpSpPr>
          <p:grpSpPr>
            <a:xfrm rot="2555186">
              <a:off x="6691239" y="2106722"/>
              <a:ext cx="578260" cy="374006"/>
              <a:chOff x="0" y="0"/>
              <a:chExt cx="842328" cy="658079"/>
            </a:xfrm>
          </p:grpSpPr>
          <p:sp>
            <p:nvSpPr>
              <p:cNvPr id="2520" name="任意多边形 645"/>
              <p:cNvSpPr/>
              <p:nvPr/>
            </p:nvSpPr>
            <p:spPr>
              <a:xfrm>
                <a:off x="9447" y="-2145"/>
                <a:ext cx="832602" cy="636794"/>
              </a:xfrm>
              <a:custGeom>
                <a:avLst/>
                <a:gdLst/>
                <a:ahLst/>
                <a:cxnLst>
                  <a:cxn ang="0">
                    <a:pos x="1338" y="57737"/>
                  </a:cxn>
                  <a:cxn ang="0">
                    <a:pos x="614696" y="153473"/>
                  </a:cxn>
                  <a:cxn ang="0">
                    <a:pos x="800566" y="636438"/>
                  </a:cxn>
                  <a:cxn ang="0">
                    <a:pos x="460454" y="176508"/>
                  </a:cxn>
                  <a:cxn ang="0">
                    <a:pos x="1338" y="5773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21" name="任意多边形 646"/>
              <p:cNvSpPr/>
              <p:nvPr/>
            </p:nvSpPr>
            <p:spPr>
              <a:xfrm>
                <a:off x="-2833" y="37052"/>
                <a:ext cx="802535" cy="622829"/>
              </a:xfrm>
              <a:custGeom>
                <a:avLst/>
                <a:gdLst/>
                <a:ahLst/>
                <a:cxnLst>
                  <a:cxn ang="0">
                    <a:pos x="1357" y="25455"/>
                  </a:cxn>
                  <a:cxn ang="0">
                    <a:pos x="571269" y="140330"/>
                  </a:cxn>
                  <a:cxn ang="0">
                    <a:pos x="771109" y="622799"/>
                  </a:cxn>
                  <a:cxn ang="0">
                    <a:pos x="423240" y="163304"/>
                  </a:cxn>
                  <a:cxn ang="0">
                    <a:pos x="1357" y="2545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522" name="Group 474"/>
            <p:cNvGrpSpPr/>
            <p:nvPr/>
          </p:nvGrpSpPr>
          <p:grpSpPr>
            <a:xfrm rot="-1611937" flipH="1">
              <a:off x="5063012" y="1918349"/>
              <a:ext cx="843031" cy="544133"/>
              <a:chOff x="0" y="0"/>
              <a:chExt cx="843031" cy="657273"/>
            </a:xfrm>
          </p:grpSpPr>
          <p:sp>
            <p:nvSpPr>
              <p:cNvPr id="2523" name="任意多边形 643"/>
              <p:cNvSpPr/>
              <p:nvPr/>
            </p:nvSpPr>
            <p:spPr>
              <a:xfrm>
                <a:off x="13148" y="-385"/>
                <a:ext cx="830384" cy="632732"/>
              </a:xfrm>
              <a:custGeom>
                <a:avLst/>
                <a:gdLst/>
                <a:ahLst/>
                <a:cxnLst>
                  <a:cxn ang="0">
                    <a:pos x="1334" y="57369"/>
                  </a:cxn>
                  <a:cxn ang="0">
                    <a:pos x="613059" y="152494"/>
                  </a:cxn>
                  <a:cxn ang="0">
                    <a:pos x="798434" y="632379"/>
                  </a:cxn>
                  <a:cxn ang="0">
                    <a:pos x="459227" y="175382"/>
                  </a:cxn>
                  <a:cxn ang="0">
                    <a:pos x="1334" y="573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24" name="任意多边形 644"/>
              <p:cNvSpPr/>
              <p:nvPr/>
            </p:nvSpPr>
            <p:spPr>
              <a:xfrm>
                <a:off x="-1021" y="36529"/>
                <a:ext cx="798630" cy="619310"/>
              </a:xfrm>
              <a:custGeom>
                <a:avLst/>
                <a:gdLst/>
                <a:ahLst/>
                <a:cxnLst>
                  <a:cxn ang="0">
                    <a:pos x="1351" y="25311"/>
                  </a:cxn>
                  <a:cxn ang="0">
                    <a:pos x="568490" y="139537"/>
                  </a:cxn>
                  <a:cxn ang="0">
                    <a:pos x="767357" y="619280"/>
                  </a:cxn>
                  <a:cxn ang="0">
                    <a:pos x="421180" y="162381"/>
                  </a:cxn>
                  <a:cxn ang="0">
                    <a:pos x="1351" y="2531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525" name="Group 477"/>
            <p:cNvGrpSpPr/>
            <p:nvPr/>
          </p:nvGrpSpPr>
          <p:grpSpPr>
            <a:xfrm rot="-1611937" flipH="1">
              <a:off x="5876732" y="2068465"/>
              <a:ext cx="652600" cy="426073"/>
              <a:chOff x="0" y="0"/>
              <a:chExt cx="842992" cy="664815"/>
            </a:xfrm>
          </p:grpSpPr>
          <p:sp>
            <p:nvSpPr>
              <p:cNvPr id="2526" name="任意多边形 641"/>
              <p:cNvSpPr/>
              <p:nvPr/>
            </p:nvSpPr>
            <p:spPr>
              <a:xfrm>
                <a:off x="12889" y="-2916"/>
                <a:ext cx="830631" cy="643954"/>
              </a:xfrm>
              <a:custGeom>
                <a:avLst/>
                <a:gdLst/>
                <a:ahLst/>
                <a:cxnLst>
                  <a:cxn ang="0">
                    <a:pos x="1335" y="58386"/>
                  </a:cxn>
                  <a:cxn ang="0">
                    <a:pos x="613241" y="155199"/>
                  </a:cxn>
                  <a:cxn ang="0">
                    <a:pos x="798671" y="643594"/>
                  </a:cxn>
                  <a:cxn ang="0">
                    <a:pos x="459364" y="178493"/>
                  </a:cxn>
                  <a:cxn ang="0">
                    <a:pos x="1335" y="5838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27" name="任意多边形 642"/>
              <p:cNvSpPr/>
              <p:nvPr/>
            </p:nvSpPr>
            <p:spPr>
              <a:xfrm>
                <a:off x="424" y="32804"/>
                <a:ext cx="799867" cy="631571"/>
              </a:xfrm>
              <a:custGeom>
                <a:avLst/>
                <a:gdLst/>
                <a:ahLst/>
                <a:cxnLst>
                  <a:cxn ang="0">
                    <a:pos x="1353" y="25813"/>
                  </a:cxn>
                  <a:cxn ang="0">
                    <a:pos x="569370" y="142299"/>
                  </a:cxn>
                  <a:cxn ang="0">
                    <a:pos x="768545" y="631541"/>
                  </a:cxn>
                  <a:cxn ang="0">
                    <a:pos x="421833" y="165596"/>
                  </a:cxn>
                  <a:cxn ang="0">
                    <a:pos x="1353" y="2581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528" name="Group 480"/>
            <p:cNvGrpSpPr/>
            <p:nvPr/>
          </p:nvGrpSpPr>
          <p:grpSpPr>
            <a:xfrm rot="-1611937" flipH="1">
              <a:off x="5365464" y="2068829"/>
              <a:ext cx="649595" cy="423768"/>
              <a:chOff x="0" y="0"/>
              <a:chExt cx="839110" cy="661217"/>
            </a:xfrm>
          </p:grpSpPr>
          <p:sp>
            <p:nvSpPr>
              <p:cNvPr id="2529" name="任意多边形 639"/>
              <p:cNvSpPr/>
              <p:nvPr/>
            </p:nvSpPr>
            <p:spPr>
              <a:xfrm>
                <a:off x="10668" y="-2836"/>
                <a:ext cx="828581" cy="638999"/>
              </a:xfrm>
              <a:custGeom>
                <a:avLst/>
                <a:gdLst/>
                <a:ahLst/>
                <a:cxnLst>
                  <a:cxn ang="0">
                    <a:pos x="1331" y="57937"/>
                  </a:cxn>
                  <a:cxn ang="0">
                    <a:pos x="611728" y="154005"/>
                  </a:cxn>
                  <a:cxn ang="0">
                    <a:pos x="796700" y="638642"/>
                  </a:cxn>
                  <a:cxn ang="0">
                    <a:pos x="458230" y="177120"/>
                  </a:cxn>
                  <a:cxn ang="0">
                    <a:pos x="1331" y="5793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30" name="任意多边形 640"/>
              <p:cNvSpPr/>
              <p:nvPr/>
            </p:nvSpPr>
            <p:spPr>
              <a:xfrm>
                <a:off x="33" y="31765"/>
                <a:ext cx="797816" cy="626616"/>
              </a:xfrm>
              <a:custGeom>
                <a:avLst/>
                <a:gdLst/>
                <a:ahLst/>
                <a:cxnLst>
                  <a:cxn ang="0">
                    <a:pos x="1349" y="25610"/>
                  </a:cxn>
                  <a:cxn ang="0">
                    <a:pos x="567910" y="141183"/>
                  </a:cxn>
                  <a:cxn ang="0">
                    <a:pos x="766575" y="626586"/>
                  </a:cxn>
                  <a:cxn ang="0">
                    <a:pos x="420751" y="164297"/>
                  </a:cxn>
                  <a:cxn ang="0">
                    <a:pos x="1349" y="2561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531" name="Group 483"/>
            <p:cNvGrpSpPr/>
            <p:nvPr/>
          </p:nvGrpSpPr>
          <p:grpSpPr>
            <a:xfrm rot="-1611937" flipH="1">
              <a:off x="6128274" y="2186832"/>
              <a:ext cx="506807" cy="326275"/>
              <a:chOff x="0" y="0"/>
              <a:chExt cx="840676" cy="653747"/>
            </a:xfrm>
          </p:grpSpPr>
          <p:sp>
            <p:nvSpPr>
              <p:cNvPr id="2532" name="任意多边形 637"/>
              <p:cNvSpPr/>
              <p:nvPr/>
            </p:nvSpPr>
            <p:spPr>
              <a:xfrm>
                <a:off x="11691" y="-542"/>
                <a:ext cx="829610" cy="629732"/>
              </a:xfrm>
              <a:custGeom>
                <a:avLst/>
                <a:gdLst/>
                <a:ahLst/>
                <a:cxnLst>
                  <a:cxn ang="0">
                    <a:pos x="1333" y="57097"/>
                  </a:cxn>
                  <a:cxn ang="0">
                    <a:pos x="612488" y="151771"/>
                  </a:cxn>
                  <a:cxn ang="0">
                    <a:pos x="797689" y="629380"/>
                  </a:cxn>
                  <a:cxn ang="0">
                    <a:pos x="458799" y="174551"/>
                  </a:cxn>
                  <a:cxn ang="0">
                    <a:pos x="1333" y="5709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33" name="任意多边形 638"/>
              <p:cNvSpPr/>
              <p:nvPr/>
            </p:nvSpPr>
            <p:spPr>
              <a:xfrm>
                <a:off x="522" y="33016"/>
                <a:ext cx="798005" cy="617010"/>
              </a:xfrm>
              <a:custGeom>
                <a:avLst/>
                <a:gdLst/>
                <a:ahLst/>
                <a:cxnLst>
                  <a:cxn ang="0">
                    <a:pos x="1350" y="25217"/>
                  </a:cxn>
                  <a:cxn ang="0">
                    <a:pos x="568045" y="139018"/>
                  </a:cxn>
                  <a:cxn ang="0">
                    <a:pos x="766756" y="616980"/>
                  </a:cxn>
                  <a:cxn ang="0">
                    <a:pos x="420851" y="161778"/>
                  </a:cxn>
                  <a:cxn ang="0">
                    <a:pos x="1350" y="2521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534" name="Group 486"/>
            <p:cNvGrpSpPr/>
            <p:nvPr/>
          </p:nvGrpSpPr>
          <p:grpSpPr>
            <a:xfrm rot="-1611937" flipH="1">
              <a:off x="7065712" y="2068828"/>
              <a:ext cx="649596" cy="423768"/>
              <a:chOff x="0" y="0"/>
              <a:chExt cx="839112" cy="661217"/>
            </a:xfrm>
          </p:grpSpPr>
          <p:sp>
            <p:nvSpPr>
              <p:cNvPr id="2535" name="任意多边形 635"/>
              <p:cNvSpPr/>
              <p:nvPr/>
            </p:nvSpPr>
            <p:spPr>
              <a:xfrm>
                <a:off x="10426" y="-2686"/>
                <a:ext cx="828581" cy="638999"/>
              </a:xfrm>
              <a:custGeom>
                <a:avLst/>
                <a:gdLst/>
                <a:ahLst/>
                <a:cxnLst>
                  <a:cxn ang="0">
                    <a:pos x="1331" y="57937"/>
                  </a:cxn>
                  <a:cxn ang="0">
                    <a:pos x="611728" y="154005"/>
                  </a:cxn>
                  <a:cxn ang="0">
                    <a:pos x="796700" y="638642"/>
                  </a:cxn>
                  <a:cxn ang="0">
                    <a:pos x="458230" y="177120"/>
                  </a:cxn>
                  <a:cxn ang="0">
                    <a:pos x="1331" y="5793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36" name="任意多边形 636"/>
              <p:cNvSpPr/>
              <p:nvPr/>
            </p:nvSpPr>
            <p:spPr>
              <a:xfrm>
                <a:off x="-210" y="31915"/>
                <a:ext cx="797818" cy="626616"/>
              </a:xfrm>
              <a:custGeom>
                <a:avLst/>
                <a:gdLst/>
                <a:ahLst/>
                <a:cxnLst>
                  <a:cxn ang="0">
                    <a:pos x="1349" y="25610"/>
                  </a:cxn>
                  <a:cxn ang="0">
                    <a:pos x="567912" y="141183"/>
                  </a:cxn>
                  <a:cxn ang="0">
                    <a:pos x="766576" y="626586"/>
                  </a:cxn>
                  <a:cxn ang="0">
                    <a:pos x="420752" y="164297"/>
                  </a:cxn>
                  <a:cxn ang="0">
                    <a:pos x="1349" y="2561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537" name="Group 489"/>
            <p:cNvGrpSpPr/>
            <p:nvPr/>
          </p:nvGrpSpPr>
          <p:grpSpPr>
            <a:xfrm rot="-1611937" flipH="1">
              <a:off x="7828523" y="2186827"/>
              <a:ext cx="506807" cy="326274"/>
              <a:chOff x="0" y="0"/>
              <a:chExt cx="840675" cy="653745"/>
            </a:xfrm>
          </p:grpSpPr>
          <p:sp>
            <p:nvSpPr>
              <p:cNvPr id="2538" name="任意多边形 633"/>
              <p:cNvSpPr/>
              <p:nvPr/>
            </p:nvSpPr>
            <p:spPr>
              <a:xfrm>
                <a:off x="11384" y="-343"/>
                <a:ext cx="829608" cy="629732"/>
              </a:xfrm>
              <a:custGeom>
                <a:avLst/>
                <a:gdLst/>
                <a:ahLst/>
                <a:cxnLst>
                  <a:cxn ang="0">
                    <a:pos x="1333" y="57097"/>
                  </a:cxn>
                  <a:cxn ang="0">
                    <a:pos x="612486" y="151771"/>
                  </a:cxn>
                  <a:cxn ang="0">
                    <a:pos x="797688" y="629380"/>
                  </a:cxn>
                  <a:cxn ang="0">
                    <a:pos x="458798" y="174551"/>
                  </a:cxn>
                  <a:cxn ang="0">
                    <a:pos x="1333" y="5709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39" name="任意多边形 634"/>
              <p:cNvSpPr/>
              <p:nvPr/>
            </p:nvSpPr>
            <p:spPr>
              <a:xfrm>
                <a:off x="214" y="33215"/>
                <a:ext cx="798005" cy="617010"/>
              </a:xfrm>
              <a:custGeom>
                <a:avLst/>
                <a:gdLst/>
                <a:ahLst/>
                <a:cxnLst>
                  <a:cxn ang="0">
                    <a:pos x="1350" y="25217"/>
                  </a:cxn>
                  <a:cxn ang="0">
                    <a:pos x="568045" y="139018"/>
                  </a:cxn>
                  <a:cxn ang="0">
                    <a:pos x="766756" y="616980"/>
                  </a:cxn>
                  <a:cxn ang="0">
                    <a:pos x="420851" y="161778"/>
                  </a:cxn>
                  <a:cxn ang="0">
                    <a:pos x="1350" y="2521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540" name="Group 492"/>
            <p:cNvGrpSpPr/>
            <p:nvPr/>
          </p:nvGrpSpPr>
          <p:grpSpPr>
            <a:xfrm rot="-1611937" flipH="1">
              <a:off x="8821523" y="2068828"/>
              <a:ext cx="649596" cy="423768"/>
              <a:chOff x="0" y="0"/>
              <a:chExt cx="839112" cy="661217"/>
            </a:xfrm>
          </p:grpSpPr>
          <p:sp>
            <p:nvSpPr>
              <p:cNvPr id="2541" name="任意多边形 631"/>
              <p:cNvSpPr/>
              <p:nvPr/>
            </p:nvSpPr>
            <p:spPr>
              <a:xfrm>
                <a:off x="10173" y="-2531"/>
                <a:ext cx="828581" cy="638999"/>
              </a:xfrm>
              <a:custGeom>
                <a:avLst/>
                <a:gdLst/>
                <a:ahLst/>
                <a:cxnLst>
                  <a:cxn ang="0">
                    <a:pos x="1331" y="57937"/>
                  </a:cxn>
                  <a:cxn ang="0">
                    <a:pos x="611728" y="154005"/>
                  </a:cxn>
                  <a:cxn ang="0">
                    <a:pos x="796700" y="638642"/>
                  </a:cxn>
                  <a:cxn ang="0">
                    <a:pos x="458230" y="177120"/>
                  </a:cxn>
                  <a:cxn ang="0">
                    <a:pos x="1331" y="5793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42" name="任意多边形 632"/>
              <p:cNvSpPr/>
              <p:nvPr/>
            </p:nvSpPr>
            <p:spPr>
              <a:xfrm>
                <a:off x="-463" y="32070"/>
                <a:ext cx="797818" cy="626616"/>
              </a:xfrm>
              <a:custGeom>
                <a:avLst/>
                <a:gdLst/>
                <a:ahLst/>
                <a:cxnLst>
                  <a:cxn ang="0">
                    <a:pos x="1349" y="25610"/>
                  </a:cxn>
                  <a:cxn ang="0">
                    <a:pos x="567912" y="141183"/>
                  </a:cxn>
                  <a:cxn ang="0">
                    <a:pos x="766576" y="626586"/>
                  </a:cxn>
                  <a:cxn ang="0">
                    <a:pos x="420752" y="164297"/>
                  </a:cxn>
                  <a:cxn ang="0">
                    <a:pos x="1349" y="2561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543" name="Group 495"/>
            <p:cNvGrpSpPr/>
            <p:nvPr/>
          </p:nvGrpSpPr>
          <p:grpSpPr>
            <a:xfrm rot="2555186">
              <a:off x="8280028" y="1893971"/>
              <a:ext cx="845237" cy="546535"/>
              <a:chOff x="0" y="0"/>
              <a:chExt cx="845237" cy="660174"/>
            </a:xfrm>
          </p:grpSpPr>
          <p:sp>
            <p:nvSpPr>
              <p:cNvPr id="2544" name="任意多边形 629"/>
              <p:cNvSpPr/>
              <p:nvPr/>
            </p:nvSpPr>
            <p:spPr>
              <a:xfrm>
                <a:off x="12828" y="47"/>
                <a:ext cx="830384" cy="638483"/>
              </a:xfrm>
              <a:custGeom>
                <a:avLst/>
                <a:gdLst/>
                <a:ahLst/>
                <a:cxnLst>
                  <a:cxn ang="0">
                    <a:pos x="1334" y="57890"/>
                  </a:cxn>
                  <a:cxn ang="0">
                    <a:pos x="613059" y="153880"/>
                  </a:cxn>
                  <a:cxn ang="0">
                    <a:pos x="798434" y="638126"/>
                  </a:cxn>
                  <a:cxn ang="0">
                    <a:pos x="459227" y="176977"/>
                  </a:cxn>
                  <a:cxn ang="0">
                    <a:pos x="1334" y="5789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45" name="任意多边形 630"/>
              <p:cNvSpPr/>
              <p:nvPr/>
            </p:nvSpPr>
            <p:spPr>
              <a:xfrm>
                <a:off x="113" y="37192"/>
                <a:ext cx="798629" cy="625061"/>
              </a:xfrm>
              <a:custGeom>
                <a:avLst/>
                <a:gdLst/>
                <a:ahLst/>
                <a:cxnLst>
                  <a:cxn ang="0">
                    <a:pos x="1351" y="25547"/>
                  </a:cxn>
                  <a:cxn ang="0">
                    <a:pos x="568489" y="140832"/>
                  </a:cxn>
                  <a:cxn ang="0">
                    <a:pos x="767356" y="625031"/>
                  </a:cxn>
                  <a:cxn ang="0">
                    <a:pos x="421180" y="163889"/>
                  </a:cxn>
                  <a:cxn ang="0">
                    <a:pos x="1351" y="2554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546" name="Group 498"/>
            <p:cNvGrpSpPr/>
            <p:nvPr/>
          </p:nvGrpSpPr>
          <p:grpSpPr>
            <a:xfrm rot="-1611937" flipH="1">
              <a:off x="8322243" y="2186829"/>
              <a:ext cx="506807" cy="326274"/>
              <a:chOff x="0" y="0"/>
              <a:chExt cx="840676" cy="653745"/>
            </a:xfrm>
          </p:grpSpPr>
          <p:sp>
            <p:nvSpPr>
              <p:cNvPr id="2547" name="任意多边形 627"/>
              <p:cNvSpPr/>
              <p:nvPr/>
            </p:nvSpPr>
            <p:spPr>
              <a:xfrm>
                <a:off x="11287" y="-288"/>
                <a:ext cx="829610" cy="629732"/>
              </a:xfrm>
              <a:custGeom>
                <a:avLst/>
                <a:gdLst/>
                <a:ahLst/>
                <a:cxnLst>
                  <a:cxn ang="0">
                    <a:pos x="1333" y="57097"/>
                  </a:cxn>
                  <a:cxn ang="0">
                    <a:pos x="612488" y="151771"/>
                  </a:cxn>
                  <a:cxn ang="0">
                    <a:pos x="797689" y="629380"/>
                  </a:cxn>
                  <a:cxn ang="0">
                    <a:pos x="458799" y="174551"/>
                  </a:cxn>
                  <a:cxn ang="0">
                    <a:pos x="1333" y="5709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48" name="任意多边形 628"/>
              <p:cNvSpPr/>
              <p:nvPr/>
            </p:nvSpPr>
            <p:spPr>
              <a:xfrm>
                <a:off x="118" y="33270"/>
                <a:ext cx="798005" cy="617010"/>
              </a:xfrm>
              <a:custGeom>
                <a:avLst/>
                <a:gdLst/>
                <a:ahLst/>
                <a:cxnLst>
                  <a:cxn ang="0">
                    <a:pos x="1350" y="25217"/>
                  </a:cxn>
                  <a:cxn ang="0">
                    <a:pos x="568045" y="139018"/>
                  </a:cxn>
                  <a:cxn ang="0">
                    <a:pos x="766756" y="616980"/>
                  </a:cxn>
                  <a:cxn ang="0">
                    <a:pos x="420851" y="161778"/>
                  </a:cxn>
                  <a:cxn ang="0">
                    <a:pos x="1350" y="2521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549" name="Group 501"/>
            <p:cNvGrpSpPr/>
            <p:nvPr/>
          </p:nvGrpSpPr>
          <p:grpSpPr>
            <a:xfrm rot="2555186">
              <a:off x="7789597" y="1882558"/>
              <a:ext cx="841826" cy="547143"/>
              <a:chOff x="0" y="0"/>
              <a:chExt cx="841826" cy="660907"/>
            </a:xfrm>
          </p:grpSpPr>
          <p:sp>
            <p:nvSpPr>
              <p:cNvPr id="2550" name="任意多边形 625"/>
              <p:cNvSpPr/>
              <p:nvPr/>
            </p:nvSpPr>
            <p:spPr>
              <a:xfrm>
                <a:off x="11077" y="461"/>
                <a:ext cx="830384" cy="638481"/>
              </a:xfrm>
              <a:custGeom>
                <a:avLst/>
                <a:gdLst/>
                <a:ahLst/>
                <a:cxnLst>
                  <a:cxn ang="0">
                    <a:pos x="1334" y="57890"/>
                  </a:cxn>
                  <a:cxn ang="0">
                    <a:pos x="613059" y="153880"/>
                  </a:cxn>
                  <a:cxn ang="0">
                    <a:pos x="798434" y="638124"/>
                  </a:cxn>
                  <a:cxn ang="0">
                    <a:pos x="459227" y="176976"/>
                  </a:cxn>
                  <a:cxn ang="0">
                    <a:pos x="1334" y="5789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51" name="任意多边形 626"/>
              <p:cNvSpPr/>
              <p:nvPr/>
            </p:nvSpPr>
            <p:spPr>
              <a:xfrm>
                <a:off x="-469" y="36308"/>
                <a:ext cx="798629" cy="625060"/>
              </a:xfrm>
              <a:custGeom>
                <a:avLst/>
                <a:gdLst/>
                <a:ahLst/>
                <a:cxnLst>
                  <a:cxn ang="0">
                    <a:pos x="1351" y="25546"/>
                  </a:cxn>
                  <a:cxn ang="0">
                    <a:pos x="568489" y="140832"/>
                  </a:cxn>
                  <a:cxn ang="0">
                    <a:pos x="767356" y="625030"/>
                  </a:cxn>
                  <a:cxn ang="0">
                    <a:pos x="421180" y="163889"/>
                  </a:cxn>
                  <a:cxn ang="0">
                    <a:pos x="1351" y="255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552" name="Group 504"/>
            <p:cNvGrpSpPr/>
            <p:nvPr/>
          </p:nvGrpSpPr>
          <p:grpSpPr>
            <a:xfrm>
              <a:off x="8796522" y="2053993"/>
              <a:ext cx="682639" cy="523816"/>
              <a:chOff x="0" y="0"/>
              <a:chExt cx="841819" cy="661563"/>
            </a:xfrm>
          </p:grpSpPr>
          <p:sp>
            <p:nvSpPr>
              <p:cNvPr id="2553" name="任意多边形 623"/>
              <p:cNvSpPr/>
              <p:nvPr/>
            </p:nvSpPr>
            <p:spPr>
              <a:xfrm>
                <a:off x="11141" y="0"/>
                <a:ext cx="830176" cy="637506"/>
              </a:xfrm>
              <a:custGeom>
                <a:avLst/>
                <a:gdLst/>
                <a:ahLst/>
                <a:cxnLst>
                  <a:cxn ang="0">
                    <a:pos x="1334" y="57801"/>
                  </a:cxn>
                  <a:cxn ang="0">
                    <a:pos x="612905" y="153645"/>
                  </a:cxn>
                  <a:cxn ang="0">
                    <a:pos x="798234" y="637150"/>
                  </a:cxn>
                  <a:cxn ang="0">
                    <a:pos x="459112" y="176706"/>
                  </a:cxn>
                  <a:cxn ang="0">
                    <a:pos x="1334" y="5780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54" name="任意多边形 624"/>
              <p:cNvSpPr/>
              <p:nvPr/>
            </p:nvSpPr>
            <p:spPr>
              <a:xfrm>
                <a:off x="-607" y="36085"/>
                <a:ext cx="798849" cy="625478"/>
              </a:xfrm>
              <a:custGeom>
                <a:avLst/>
                <a:gdLst/>
                <a:ahLst/>
                <a:cxnLst>
                  <a:cxn ang="0">
                    <a:pos x="1351" y="25564"/>
                  </a:cxn>
                  <a:cxn ang="0">
                    <a:pos x="568645" y="140926"/>
                  </a:cxn>
                  <a:cxn ang="0">
                    <a:pos x="767567" y="625448"/>
                  </a:cxn>
                  <a:cxn ang="0">
                    <a:pos x="421296" y="163999"/>
                  </a:cxn>
                  <a:cxn ang="0">
                    <a:pos x="1351" y="2556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555" name="Group 507"/>
            <p:cNvGrpSpPr/>
            <p:nvPr/>
          </p:nvGrpSpPr>
          <p:grpSpPr>
            <a:xfrm rot="1611937">
              <a:off x="9537667" y="1931853"/>
              <a:ext cx="682300" cy="523547"/>
              <a:chOff x="0" y="0"/>
              <a:chExt cx="841401" cy="661223"/>
            </a:xfrm>
          </p:grpSpPr>
          <p:sp>
            <p:nvSpPr>
              <p:cNvPr id="2556" name="任意多边形 621"/>
              <p:cNvSpPr/>
              <p:nvPr/>
            </p:nvSpPr>
            <p:spPr>
              <a:xfrm>
                <a:off x="10885" y="206"/>
                <a:ext cx="830176" cy="637506"/>
              </a:xfrm>
              <a:custGeom>
                <a:avLst/>
                <a:gdLst/>
                <a:ahLst/>
                <a:cxnLst>
                  <a:cxn ang="0">
                    <a:pos x="1334" y="57801"/>
                  </a:cxn>
                  <a:cxn ang="0">
                    <a:pos x="612905" y="153645"/>
                  </a:cxn>
                  <a:cxn ang="0">
                    <a:pos x="798234" y="637150"/>
                  </a:cxn>
                  <a:cxn ang="0">
                    <a:pos x="459112" y="176706"/>
                  </a:cxn>
                  <a:cxn ang="0">
                    <a:pos x="1334" y="5780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57" name="任意多边形 622"/>
              <p:cNvSpPr/>
              <p:nvPr/>
            </p:nvSpPr>
            <p:spPr>
              <a:xfrm>
                <a:off x="-444" y="35952"/>
                <a:ext cx="798849" cy="625477"/>
              </a:xfrm>
              <a:custGeom>
                <a:avLst/>
                <a:gdLst/>
                <a:ahLst/>
                <a:cxnLst>
                  <a:cxn ang="0">
                    <a:pos x="1351" y="25564"/>
                  </a:cxn>
                  <a:cxn ang="0">
                    <a:pos x="568645" y="140926"/>
                  </a:cxn>
                  <a:cxn ang="0">
                    <a:pos x="767567" y="625447"/>
                  </a:cxn>
                  <a:cxn ang="0">
                    <a:pos x="421296" y="163998"/>
                  </a:cxn>
                  <a:cxn ang="0">
                    <a:pos x="1351" y="2556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558" name="Group 510"/>
            <p:cNvGrpSpPr/>
            <p:nvPr/>
          </p:nvGrpSpPr>
          <p:grpSpPr>
            <a:xfrm rot="2555186">
              <a:off x="10084657" y="1895675"/>
              <a:ext cx="682811" cy="523314"/>
              <a:chOff x="0" y="0"/>
              <a:chExt cx="842031" cy="660929"/>
            </a:xfrm>
          </p:grpSpPr>
          <p:sp>
            <p:nvSpPr>
              <p:cNvPr id="2559" name="任意多边形 619"/>
              <p:cNvSpPr/>
              <p:nvPr/>
            </p:nvSpPr>
            <p:spPr>
              <a:xfrm>
                <a:off x="10319" y="-1229"/>
                <a:ext cx="830176" cy="635502"/>
              </a:xfrm>
              <a:custGeom>
                <a:avLst/>
                <a:gdLst/>
                <a:ahLst/>
                <a:cxnLst>
                  <a:cxn ang="0">
                    <a:pos x="1334" y="57620"/>
                  </a:cxn>
                  <a:cxn ang="0">
                    <a:pos x="612905" y="153162"/>
                  </a:cxn>
                  <a:cxn ang="0">
                    <a:pos x="798234" y="635147"/>
                  </a:cxn>
                  <a:cxn ang="0">
                    <a:pos x="459112" y="176150"/>
                  </a:cxn>
                  <a:cxn ang="0">
                    <a:pos x="1334" y="5762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" name="任意多边形 620"/>
              <p:cNvSpPr/>
              <p:nvPr/>
            </p:nvSpPr>
            <p:spPr>
              <a:xfrm>
                <a:off x="-1641" y="36227"/>
                <a:ext cx="798849" cy="623472"/>
              </a:xfrm>
              <a:custGeom>
                <a:avLst/>
                <a:gdLst/>
                <a:ahLst/>
                <a:cxnLst>
                  <a:cxn ang="0">
                    <a:pos x="1351" y="25482"/>
                  </a:cxn>
                  <a:cxn ang="0">
                    <a:pos x="568645" y="140474"/>
                  </a:cxn>
                  <a:cxn ang="0">
                    <a:pos x="767567" y="623442"/>
                  </a:cxn>
                  <a:cxn ang="0">
                    <a:pos x="421296" y="163473"/>
                  </a:cxn>
                  <a:cxn ang="0">
                    <a:pos x="1351" y="2548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561" name="Group 513"/>
            <p:cNvGrpSpPr/>
            <p:nvPr/>
          </p:nvGrpSpPr>
          <p:grpSpPr>
            <a:xfrm rot="2555186">
              <a:off x="10622298" y="2110644"/>
              <a:ext cx="467947" cy="358531"/>
              <a:chOff x="0" y="0"/>
              <a:chExt cx="840586" cy="659596"/>
            </a:xfrm>
          </p:grpSpPr>
          <p:sp>
            <p:nvSpPr>
              <p:cNvPr id="2562" name="任意多边形 617"/>
              <p:cNvSpPr/>
              <p:nvPr/>
            </p:nvSpPr>
            <p:spPr>
              <a:xfrm>
                <a:off x="10365" y="294"/>
                <a:ext cx="829957" cy="636609"/>
              </a:xfrm>
              <a:custGeom>
                <a:avLst/>
                <a:gdLst/>
                <a:ahLst/>
                <a:cxnLst>
                  <a:cxn ang="0">
                    <a:pos x="1334" y="57720"/>
                  </a:cxn>
                  <a:cxn ang="0">
                    <a:pos x="612744" y="153429"/>
                  </a:cxn>
                  <a:cxn ang="0">
                    <a:pos x="798023" y="636253"/>
                  </a:cxn>
                  <a:cxn ang="0">
                    <a:pos x="458991" y="176457"/>
                  </a:cxn>
                  <a:cxn ang="0">
                    <a:pos x="1334" y="5772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3" name="任意多边形 618"/>
              <p:cNvSpPr/>
              <p:nvPr/>
            </p:nvSpPr>
            <p:spPr>
              <a:xfrm>
                <a:off x="-367" y="34961"/>
                <a:ext cx="798584" cy="624929"/>
              </a:xfrm>
              <a:custGeom>
                <a:avLst/>
                <a:gdLst/>
                <a:ahLst/>
                <a:cxnLst>
                  <a:cxn ang="0">
                    <a:pos x="1351" y="25541"/>
                  </a:cxn>
                  <a:cxn ang="0">
                    <a:pos x="568457" y="140803"/>
                  </a:cxn>
                  <a:cxn ang="0">
                    <a:pos x="767312" y="624899"/>
                  </a:cxn>
                  <a:cxn ang="0">
                    <a:pos x="421156" y="163855"/>
                  </a:cxn>
                  <a:cxn ang="0">
                    <a:pos x="1351" y="2554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564" name="Group 516"/>
            <p:cNvGrpSpPr/>
            <p:nvPr/>
          </p:nvGrpSpPr>
          <p:grpSpPr>
            <a:xfrm rot="-1611937" flipH="1">
              <a:off x="9313593" y="1916066"/>
              <a:ext cx="735174" cy="594813"/>
              <a:chOff x="0" y="0"/>
              <a:chExt cx="906603" cy="751231"/>
            </a:xfrm>
          </p:grpSpPr>
          <p:sp>
            <p:nvSpPr>
              <p:cNvPr id="2565" name="任意多边形 615"/>
              <p:cNvSpPr/>
              <p:nvPr/>
            </p:nvSpPr>
            <p:spPr>
              <a:xfrm>
                <a:off x="76900" y="-219"/>
                <a:ext cx="830175" cy="637507"/>
              </a:xfrm>
              <a:custGeom>
                <a:avLst/>
                <a:gdLst/>
                <a:ahLst/>
                <a:cxnLst>
                  <a:cxn ang="0">
                    <a:pos x="1334" y="57802"/>
                  </a:cxn>
                  <a:cxn ang="0">
                    <a:pos x="612905" y="153645"/>
                  </a:cxn>
                  <a:cxn ang="0">
                    <a:pos x="798233" y="637151"/>
                  </a:cxn>
                  <a:cxn ang="0">
                    <a:pos x="459112" y="176706"/>
                  </a:cxn>
                  <a:cxn ang="0">
                    <a:pos x="1334" y="5780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6" name="任意多边形 616"/>
              <p:cNvSpPr/>
              <p:nvPr/>
            </p:nvSpPr>
            <p:spPr>
              <a:xfrm>
                <a:off x="361" y="125533"/>
                <a:ext cx="798848" cy="625479"/>
              </a:xfrm>
              <a:custGeom>
                <a:avLst/>
                <a:gdLst/>
                <a:ahLst/>
                <a:cxnLst>
                  <a:cxn ang="0">
                    <a:pos x="1351" y="25564"/>
                  </a:cxn>
                  <a:cxn ang="0">
                    <a:pos x="568645" y="140927"/>
                  </a:cxn>
                  <a:cxn ang="0">
                    <a:pos x="767566" y="625449"/>
                  </a:cxn>
                  <a:cxn ang="0">
                    <a:pos x="421295" y="163999"/>
                  </a:cxn>
                  <a:cxn ang="0">
                    <a:pos x="1351" y="2556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567" name="Group 519"/>
            <p:cNvGrpSpPr/>
            <p:nvPr/>
          </p:nvGrpSpPr>
          <p:grpSpPr>
            <a:xfrm rot="-1611937" flipH="1">
              <a:off x="9956795" y="2075261"/>
              <a:ext cx="529985" cy="407006"/>
              <a:chOff x="0" y="0"/>
              <a:chExt cx="844243" cy="664003"/>
            </a:xfrm>
          </p:grpSpPr>
          <p:sp>
            <p:nvSpPr>
              <p:cNvPr id="2568" name="任意多边形 613"/>
              <p:cNvSpPr/>
              <p:nvPr/>
            </p:nvSpPr>
            <p:spPr>
              <a:xfrm>
                <a:off x="14324" y="-3853"/>
                <a:ext cx="832103" cy="642223"/>
              </a:xfrm>
              <a:custGeom>
                <a:avLst/>
                <a:gdLst/>
                <a:ahLst/>
                <a:cxnLst>
                  <a:cxn ang="0">
                    <a:pos x="1337" y="58229"/>
                  </a:cxn>
                  <a:cxn ang="0">
                    <a:pos x="614328" y="154782"/>
                  </a:cxn>
                  <a:cxn ang="0">
                    <a:pos x="800087" y="641864"/>
                  </a:cxn>
                  <a:cxn ang="0">
                    <a:pos x="460178" y="178013"/>
                  </a:cxn>
                  <a:cxn ang="0">
                    <a:pos x="1337" y="5822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9" name="任意多边形 614"/>
              <p:cNvSpPr/>
              <p:nvPr/>
            </p:nvSpPr>
            <p:spPr>
              <a:xfrm>
                <a:off x="-177" y="34636"/>
                <a:ext cx="799223" cy="629274"/>
              </a:xfrm>
              <a:custGeom>
                <a:avLst/>
                <a:gdLst/>
                <a:ahLst/>
                <a:cxnLst>
                  <a:cxn ang="0">
                    <a:pos x="1352" y="25719"/>
                  </a:cxn>
                  <a:cxn ang="0">
                    <a:pos x="568912" y="141782"/>
                  </a:cxn>
                  <a:cxn ang="0">
                    <a:pos x="767926" y="629244"/>
                  </a:cxn>
                  <a:cxn ang="0">
                    <a:pos x="421493" y="164994"/>
                  </a:cxn>
                  <a:cxn ang="0">
                    <a:pos x="1352" y="2571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570" name="Group 522"/>
            <p:cNvGrpSpPr/>
            <p:nvPr/>
          </p:nvGrpSpPr>
          <p:grpSpPr>
            <a:xfrm rot="-1611937" flipH="1">
              <a:off x="10163888" y="2187278"/>
              <a:ext cx="408005" cy="315145"/>
              <a:chOff x="0" y="0"/>
              <a:chExt cx="834602" cy="660219"/>
            </a:xfrm>
          </p:grpSpPr>
          <p:sp>
            <p:nvSpPr>
              <p:cNvPr id="2571" name="任意多边形 611"/>
              <p:cNvSpPr/>
              <p:nvPr/>
            </p:nvSpPr>
            <p:spPr>
              <a:xfrm>
                <a:off x="11853" y="-3999"/>
                <a:ext cx="821697" cy="638474"/>
              </a:xfrm>
              <a:custGeom>
                <a:avLst/>
                <a:gdLst/>
                <a:ahLst/>
                <a:cxnLst>
                  <a:cxn ang="0">
                    <a:pos x="1320" y="57889"/>
                  </a:cxn>
                  <a:cxn ang="0">
                    <a:pos x="606645" y="153878"/>
                  </a:cxn>
                  <a:cxn ang="0">
                    <a:pos x="790081" y="638117"/>
                  </a:cxn>
                  <a:cxn ang="0">
                    <a:pos x="454423" y="176974"/>
                  </a:cxn>
                  <a:cxn ang="0">
                    <a:pos x="1320" y="5788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2" name="任意多边形 612"/>
              <p:cNvSpPr/>
              <p:nvPr/>
            </p:nvSpPr>
            <p:spPr>
              <a:xfrm>
                <a:off x="3560" y="34013"/>
                <a:ext cx="789219" cy="625172"/>
              </a:xfrm>
              <a:custGeom>
                <a:avLst/>
                <a:gdLst/>
                <a:ahLst/>
                <a:cxnLst>
                  <a:cxn ang="0">
                    <a:pos x="1335" y="25551"/>
                  </a:cxn>
                  <a:cxn ang="0">
                    <a:pos x="561790" y="140857"/>
                  </a:cxn>
                  <a:cxn ang="0">
                    <a:pos x="758314" y="625142"/>
                  </a:cxn>
                  <a:cxn ang="0">
                    <a:pos x="416217" y="163919"/>
                  </a:cxn>
                  <a:cxn ang="0">
                    <a:pos x="1335" y="2555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573" name="Group 525"/>
            <p:cNvGrpSpPr/>
            <p:nvPr/>
          </p:nvGrpSpPr>
          <p:grpSpPr>
            <a:xfrm rot="-1611937" flipH="1">
              <a:off x="11540278" y="2188866"/>
              <a:ext cx="411180" cy="315145"/>
              <a:chOff x="0" y="0"/>
              <a:chExt cx="841095" cy="660220"/>
            </a:xfrm>
          </p:grpSpPr>
          <p:sp>
            <p:nvSpPr>
              <p:cNvPr id="2574" name="任意多边形 609"/>
              <p:cNvSpPr/>
              <p:nvPr/>
            </p:nvSpPr>
            <p:spPr>
              <a:xfrm>
                <a:off x="12827" y="-1620"/>
                <a:ext cx="831439" cy="638475"/>
              </a:xfrm>
              <a:custGeom>
                <a:avLst/>
                <a:gdLst/>
                <a:ahLst/>
                <a:cxnLst>
                  <a:cxn ang="0">
                    <a:pos x="1336" y="57889"/>
                  </a:cxn>
                  <a:cxn ang="0">
                    <a:pos x="613838" y="153878"/>
                  </a:cxn>
                  <a:cxn ang="0">
                    <a:pos x="799448" y="638118"/>
                  </a:cxn>
                  <a:cxn ang="0">
                    <a:pos x="459811" y="176974"/>
                  </a:cxn>
                  <a:cxn ang="0">
                    <a:pos x="1336" y="5788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5" name="任意多边形 610"/>
              <p:cNvSpPr/>
              <p:nvPr/>
            </p:nvSpPr>
            <p:spPr>
              <a:xfrm>
                <a:off x="3067" y="33426"/>
                <a:ext cx="798960" cy="625173"/>
              </a:xfrm>
              <a:custGeom>
                <a:avLst/>
                <a:gdLst/>
                <a:ahLst/>
                <a:cxnLst>
                  <a:cxn ang="0">
                    <a:pos x="1351" y="25551"/>
                  </a:cxn>
                  <a:cxn ang="0">
                    <a:pos x="568724" y="140858"/>
                  </a:cxn>
                  <a:cxn ang="0">
                    <a:pos x="767674" y="625143"/>
                  </a:cxn>
                  <a:cxn ang="0">
                    <a:pos x="421354" y="163919"/>
                  </a:cxn>
                  <a:cxn ang="0">
                    <a:pos x="1351" y="2555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576" name="Group 528"/>
            <p:cNvGrpSpPr/>
            <p:nvPr/>
          </p:nvGrpSpPr>
          <p:grpSpPr>
            <a:xfrm rot="-1611937" flipH="1">
              <a:off x="11461774" y="2099074"/>
              <a:ext cx="528397" cy="407007"/>
              <a:chOff x="0" y="0"/>
              <a:chExt cx="841712" cy="664005"/>
            </a:xfrm>
          </p:grpSpPr>
          <p:sp>
            <p:nvSpPr>
              <p:cNvPr id="2577" name="任意多边形 607"/>
              <p:cNvSpPr/>
              <p:nvPr/>
            </p:nvSpPr>
            <p:spPr>
              <a:xfrm>
                <a:off x="11794" y="-2548"/>
                <a:ext cx="829572" cy="642223"/>
              </a:xfrm>
              <a:custGeom>
                <a:avLst/>
                <a:gdLst/>
                <a:ahLst/>
                <a:cxnLst>
                  <a:cxn ang="0">
                    <a:pos x="1333" y="58229"/>
                  </a:cxn>
                  <a:cxn ang="0">
                    <a:pos x="612459" y="154782"/>
                  </a:cxn>
                  <a:cxn ang="0">
                    <a:pos x="797653" y="641864"/>
                  </a:cxn>
                  <a:cxn ang="0">
                    <a:pos x="458778" y="178013"/>
                  </a:cxn>
                  <a:cxn ang="0">
                    <a:pos x="1333" y="5822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8" name="任意多边形 608"/>
              <p:cNvSpPr/>
              <p:nvPr/>
            </p:nvSpPr>
            <p:spPr>
              <a:xfrm>
                <a:off x="-450" y="34770"/>
                <a:ext cx="796692" cy="629276"/>
              </a:xfrm>
              <a:custGeom>
                <a:avLst/>
                <a:gdLst/>
                <a:ahLst/>
                <a:cxnLst>
                  <a:cxn ang="0">
                    <a:pos x="1347" y="25719"/>
                  </a:cxn>
                  <a:cxn ang="0">
                    <a:pos x="567110" y="141782"/>
                  </a:cxn>
                  <a:cxn ang="0">
                    <a:pos x="765495" y="629246"/>
                  </a:cxn>
                  <a:cxn ang="0">
                    <a:pos x="420158" y="164995"/>
                  </a:cxn>
                  <a:cxn ang="0">
                    <a:pos x="1347" y="2571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579" name="Group 531"/>
            <p:cNvGrpSpPr/>
            <p:nvPr/>
          </p:nvGrpSpPr>
          <p:grpSpPr>
            <a:xfrm rot="2555186">
              <a:off x="11078451" y="1895677"/>
              <a:ext cx="682811" cy="523314"/>
              <a:chOff x="0" y="0"/>
              <a:chExt cx="842031" cy="660929"/>
            </a:xfrm>
          </p:grpSpPr>
          <p:sp>
            <p:nvSpPr>
              <p:cNvPr id="2580" name="任意多边形 605"/>
              <p:cNvSpPr/>
              <p:nvPr/>
            </p:nvSpPr>
            <p:spPr>
              <a:xfrm>
                <a:off x="10431" y="-1338"/>
                <a:ext cx="830176" cy="635502"/>
              </a:xfrm>
              <a:custGeom>
                <a:avLst/>
                <a:gdLst/>
                <a:ahLst/>
                <a:cxnLst>
                  <a:cxn ang="0">
                    <a:pos x="1334" y="57620"/>
                  </a:cxn>
                  <a:cxn ang="0">
                    <a:pos x="612905" y="153162"/>
                  </a:cxn>
                  <a:cxn ang="0">
                    <a:pos x="798234" y="635147"/>
                  </a:cxn>
                  <a:cxn ang="0">
                    <a:pos x="459112" y="176150"/>
                  </a:cxn>
                  <a:cxn ang="0">
                    <a:pos x="1334" y="5762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1" name="任意多边形 606"/>
              <p:cNvSpPr/>
              <p:nvPr/>
            </p:nvSpPr>
            <p:spPr>
              <a:xfrm>
                <a:off x="-1529" y="36118"/>
                <a:ext cx="798849" cy="623472"/>
              </a:xfrm>
              <a:custGeom>
                <a:avLst/>
                <a:gdLst/>
                <a:ahLst/>
                <a:cxnLst>
                  <a:cxn ang="0">
                    <a:pos x="1351" y="25482"/>
                  </a:cxn>
                  <a:cxn ang="0">
                    <a:pos x="568645" y="140474"/>
                  </a:cxn>
                  <a:cxn ang="0">
                    <a:pos x="767567" y="623442"/>
                  </a:cxn>
                  <a:cxn ang="0">
                    <a:pos x="421296" y="163473"/>
                  </a:cxn>
                  <a:cxn ang="0">
                    <a:pos x="1351" y="2548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582" name="Group 534"/>
            <p:cNvGrpSpPr/>
            <p:nvPr/>
          </p:nvGrpSpPr>
          <p:grpSpPr>
            <a:xfrm rot="-1611937" flipH="1">
              <a:off x="11943512" y="2187276"/>
              <a:ext cx="408005" cy="315145"/>
              <a:chOff x="0" y="0"/>
              <a:chExt cx="834602" cy="660221"/>
            </a:xfrm>
          </p:grpSpPr>
          <p:sp>
            <p:nvSpPr>
              <p:cNvPr id="2583" name="任意多边形 603"/>
              <p:cNvSpPr/>
              <p:nvPr/>
            </p:nvSpPr>
            <p:spPr>
              <a:xfrm>
                <a:off x="12742" y="-1571"/>
                <a:ext cx="824943" cy="638476"/>
              </a:xfrm>
              <a:custGeom>
                <a:avLst/>
                <a:gdLst/>
                <a:ahLst/>
                <a:cxnLst>
                  <a:cxn ang="0">
                    <a:pos x="1326" y="57889"/>
                  </a:cxn>
                  <a:cxn ang="0">
                    <a:pos x="609042" y="153879"/>
                  </a:cxn>
                  <a:cxn ang="0">
                    <a:pos x="793202" y="638119"/>
                  </a:cxn>
                  <a:cxn ang="0">
                    <a:pos x="456218" y="176975"/>
                  </a:cxn>
                  <a:cxn ang="0">
                    <a:pos x="1326" y="5788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4" name="任意多边形 604"/>
              <p:cNvSpPr/>
              <p:nvPr/>
            </p:nvSpPr>
            <p:spPr>
              <a:xfrm>
                <a:off x="2981" y="33476"/>
                <a:ext cx="792465" cy="625174"/>
              </a:xfrm>
              <a:custGeom>
                <a:avLst/>
                <a:gdLst/>
                <a:ahLst/>
                <a:cxnLst>
                  <a:cxn ang="0">
                    <a:pos x="1340" y="25551"/>
                  </a:cxn>
                  <a:cxn ang="0">
                    <a:pos x="564101" y="140858"/>
                  </a:cxn>
                  <a:cxn ang="0">
                    <a:pos x="761433" y="625144"/>
                  </a:cxn>
                  <a:cxn ang="0">
                    <a:pos x="417929" y="163919"/>
                  </a:cxn>
                  <a:cxn ang="0">
                    <a:pos x="1340" y="2555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585" name="Group 537"/>
            <p:cNvGrpSpPr/>
            <p:nvPr/>
          </p:nvGrpSpPr>
          <p:grpSpPr>
            <a:xfrm rot="2555186">
              <a:off x="11507084" y="1895676"/>
              <a:ext cx="684398" cy="523314"/>
              <a:chOff x="0" y="0"/>
              <a:chExt cx="843988" cy="660929"/>
            </a:xfrm>
          </p:grpSpPr>
          <p:sp>
            <p:nvSpPr>
              <p:cNvPr id="2586" name="任意多边形 601"/>
              <p:cNvSpPr/>
              <p:nvPr/>
            </p:nvSpPr>
            <p:spPr>
              <a:xfrm>
                <a:off x="10482" y="-1385"/>
                <a:ext cx="832134" cy="635502"/>
              </a:xfrm>
              <a:custGeom>
                <a:avLst/>
                <a:gdLst/>
                <a:ahLst/>
                <a:cxnLst>
                  <a:cxn ang="0">
                    <a:pos x="1337" y="57620"/>
                  </a:cxn>
                  <a:cxn ang="0">
                    <a:pos x="614351" y="153162"/>
                  </a:cxn>
                  <a:cxn ang="0">
                    <a:pos x="800116" y="635147"/>
                  </a:cxn>
                  <a:cxn ang="0">
                    <a:pos x="460195" y="176150"/>
                  </a:cxn>
                  <a:cxn ang="0">
                    <a:pos x="1337" y="5762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7" name="任意多边形 602"/>
              <p:cNvSpPr/>
              <p:nvPr/>
            </p:nvSpPr>
            <p:spPr>
              <a:xfrm>
                <a:off x="-1478" y="36071"/>
                <a:ext cx="800808" cy="623472"/>
              </a:xfrm>
              <a:custGeom>
                <a:avLst/>
                <a:gdLst/>
                <a:ahLst/>
                <a:cxnLst>
                  <a:cxn ang="0">
                    <a:pos x="1354" y="25482"/>
                  </a:cxn>
                  <a:cxn ang="0">
                    <a:pos x="570040" y="140474"/>
                  </a:cxn>
                  <a:cxn ang="0">
                    <a:pos x="769449" y="623442"/>
                  </a:cxn>
                  <a:cxn ang="0">
                    <a:pos x="422329" y="163473"/>
                  </a:cxn>
                  <a:cxn ang="0">
                    <a:pos x="1354" y="2548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588" name="Group 540"/>
            <p:cNvGrpSpPr/>
            <p:nvPr/>
          </p:nvGrpSpPr>
          <p:grpSpPr>
            <a:xfrm rot="1611937">
              <a:off x="745634" y="2203153"/>
              <a:ext cx="366815" cy="281454"/>
              <a:chOff x="0" y="0"/>
              <a:chExt cx="840621" cy="660581"/>
            </a:xfrm>
          </p:grpSpPr>
          <p:sp>
            <p:nvSpPr>
              <p:cNvPr id="2589" name="任意多边形 599"/>
              <p:cNvSpPr/>
              <p:nvPr/>
            </p:nvSpPr>
            <p:spPr>
              <a:xfrm>
                <a:off x="9664" y="-3449"/>
                <a:ext cx="829592" cy="637057"/>
              </a:xfrm>
              <a:custGeom>
                <a:avLst/>
                <a:gdLst/>
                <a:ahLst/>
                <a:cxnLst>
                  <a:cxn ang="0">
                    <a:pos x="1333" y="57761"/>
                  </a:cxn>
                  <a:cxn ang="0">
                    <a:pos x="612474" y="153537"/>
                  </a:cxn>
                  <a:cxn ang="0">
                    <a:pos x="797672" y="636701"/>
                  </a:cxn>
                  <a:cxn ang="0">
                    <a:pos x="458789" y="176581"/>
                  </a:cxn>
                  <a:cxn ang="0">
                    <a:pos x="1333" y="5776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90" name="任意多边形 600"/>
              <p:cNvSpPr/>
              <p:nvPr/>
            </p:nvSpPr>
            <p:spPr>
              <a:xfrm>
                <a:off x="-1467" y="34973"/>
                <a:ext cx="796846" cy="622155"/>
              </a:xfrm>
              <a:custGeom>
                <a:avLst/>
                <a:gdLst/>
                <a:ahLst/>
                <a:cxnLst>
                  <a:cxn ang="0">
                    <a:pos x="1348" y="25428"/>
                  </a:cxn>
                  <a:cxn ang="0">
                    <a:pos x="567220" y="140178"/>
                  </a:cxn>
                  <a:cxn ang="0">
                    <a:pos x="765643" y="622125"/>
                  </a:cxn>
                  <a:cxn ang="0">
                    <a:pos x="420239" y="163127"/>
                  </a:cxn>
                  <a:cxn ang="0">
                    <a:pos x="1348" y="2542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591" name="Group 543"/>
            <p:cNvGrpSpPr/>
            <p:nvPr/>
          </p:nvGrpSpPr>
          <p:grpSpPr>
            <a:xfrm rot="2555186">
              <a:off x="1040578" y="2186112"/>
              <a:ext cx="365499" cy="281123"/>
              <a:chOff x="0" y="0"/>
              <a:chExt cx="837607" cy="659804"/>
            </a:xfrm>
          </p:grpSpPr>
          <p:sp>
            <p:nvSpPr>
              <p:cNvPr id="2592" name="任意多边形 597"/>
              <p:cNvSpPr/>
              <p:nvPr/>
            </p:nvSpPr>
            <p:spPr>
              <a:xfrm>
                <a:off x="6337" y="-1724"/>
                <a:ext cx="829594" cy="640783"/>
              </a:xfrm>
              <a:custGeom>
                <a:avLst/>
                <a:gdLst/>
                <a:ahLst/>
                <a:cxnLst>
                  <a:cxn ang="0">
                    <a:pos x="1333" y="58099"/>
                  </a:cxn>
                  <a:cxn ang="0">
                    <a:pos x="612476" y="154435"/>
                  </a:cxn>
                  <a:cxn ang="0">
                    <a:pos x="797674" y="640425"/>
                  </a:cxn>
                  <a:cxn ang="0">
                    <a:pos x="458790" y="177614"/>
                  </a:cxn>
                  <a:cxn ang="0">
                    <a:pos x="1333" y="5809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93" name="任意多边形 598"/>
              <p:cNvSpPr/>
              <p:nvPr/>
            </p:nvSpPr>
            <p:spPr>
              <a:xfrm>
                <a:off x="-5418" y="32198"/>
                <a:ext cx="796846" cy="625882"/>
              </a:xfrm>
              <a:custGeom>
                <a:avLst/>
                <a:gdLst/>
                <a:ahLst/>
                <a:cxnLst>
                  <a:cxn ang="0">
                    <a:pos x="1348" y="25580"/>
                  </a:cxn>
                  <a:cxn ang="0">
                    <a:pos x="567220" y="141017"/>
                  </a:cxn>
                  <a:cxn ang="0">
                    <a:pos x="765643" y="625852"/>
                  </a:cxn>
                  <a:cxn ang="0">
                    <a:pos x="420239" y="164105"/>
                  </a:cxn>
                  <a:cxn ang="0">
                    <a:pos x="1348" y="2558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594" name="Group 546"/>
            <p:cNvGrpSpPr/>
            <p:nvPr/>
          </p:nvGrpSpPr>
          <p:grpSpPr>
            <a:xfrm rot="2555186">
              <a:off x="1330676" y="2303064"/>
              <a:ext cx="250537" cy="191439"/>
              <a:chOff x="0" y="0"/>
              <a:chExt cx="836340" cy="654492"/>
            </a:xfrm>
          </p:grpSpPr>
          <p:sp>
            <p:nvSpPr>
              <p:cNvPr id="2595" name="任意多边形 595"/>
              <p:cNvSpPr/>
              <p:nvPr/>
            </p:nvSpPr>
            <p:spPr>
              <a:xfrm>
                <a:off x="10011" y="-433"/>
                <a:ext cx="826821" cy="634925"/>
              </a:xfrm>
              <a:custGeom>
                <a:avLst/>
                <a:gdLst/>
                <a:ahLst/>
                <a:cxnLst>
                  <a:cxn ang="0">
                    <a:pos x="1329" y="57567"/>
                  </a:cxn>
                  <a:cxn ang="0">
                    <a:pos x="610428" y="153023"/>
                  </a:cxn>
                  <a:cxn ang="0">
                    <a:pos x="795008" y="634570"/>
                  </a:cxn>
                  <a:cxn ang="0">
                    <a:pos x="457257" y="175990"/>
                  </a:cxn>
                  <a:cxn ang="0">
                    <a:pos x="1329" y="5756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96" name="任意多边形 596"/>
              <p:cNvSpPr/>
              <p:nvPr/>
            </p:nvSpPr>
            <p:spPr>
              <a:xfrm>
                <a:off x="389" y="35411"/>
                <a:ext cx="795021" cy="618647"/>
              </a:xfrm>
              <a:custGeom>
                <a:avLst/>
                <a:gdLst/>
                <a:ahLst/>
                <a:cxnLst>
                  <a:cxn ang="0">
                    <a:pos x="1344" y="25284"/>
                  </a:cxn>
                  <a:cxn ang="0">
                    <a:pos x="565921" y="139387"/>
                  </a:cxn>
                  <a:cxn ang="0">
                    <a:pos x="763889" y="618617"/>
                  </a:cxn>
                  <a:cxn ang="0">
                    <a:pos x="419277" y="162208"/>
                  </a:cxn>
                  <a:cxn ang="0">
                    <a:pos x="1344" y="2528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597" name="Group 549"/>
            <p:cNvGrpSpPr/>
            <p:nvPr/>
          </p:nvGrpSpPr>
          <p:grpSpPr>
            <a:xfrm rot="-1611937" flipH="1">
              <a:off x="617250" y="2206152"/>
              <a:ext cx="368249" cy="278621"/>
              <a:chOff x="0" y="0"/>
              <a:chExt cx="843909" cy="653932"/>
            </a:xfrm>
          </p:grpSpPr>
          <p:sp>
            <p:nvSpPr>
              <p:cNvPr id="2598" name="任意多边形 593"/>
              <p:cNvSpPr/>
              <p:nvPr/>
            </p:nvSpPr>
            <p:spPr>
              <a:xfrm>
                <a:off x="16590" y="-1375"/>
                <a:ext cx="829595" cy="633334"/>
              </a:xfrm>
              <a:custGeom>
                <a:avLst/>
                <a:gdLst/>
                <a:ahLst/>
                <a:cxnLst>
                  <a:cxn ang="0">
                    <a:pos x="1333" y="57423"/>
                  </a:cxn>
                  <a:cxn ang="0">
                    <a:pos x="612476" y="152639"/>
                  </a:cxn>
                  <a:cxn ang="0">
                    <a:pos x="797675" y="632980"/>
                  </a:cxn>
                  <a:cxn ang="0">
                    <a:pos x="458791" y="175549"/>
                  </a:cxn>
                  <a:cxn ang="0">
                    <a:pos x="1333" y="5742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99" name="任意多边形 594"/>
              <p:cNvSpPr/>
              <p:nvPr/>
            </p:nvSpPr>
            <p:spPr>
              <a:xfrm>
                <a:off x="-1074" y="32084"/>
                <a:ext cx="796847" cy="618432"/>
              </a:xfrm>
              <a:custGeom>
                <a:avLst/>
                <a:gdLst/>
                <a:ahLst/>
                <a:cxnLst>
                  <a:cxn ang="0">
                    <a:pos x="1348" y="25276"/>
                  </a:cxn>
                  <a:cxn ang="0">
                    <a:pos x="567220" y="139339"/>
                  </a:cxn>
                  <a:cxn ang="0">
                    <a:pos x="765644" y="618402"/>
                  </a:cxn>
                  <a:cxn ang="0">
                    <a:pos x="420240" y="162151"/>
                  </a:cxn>
                  <a:cxn ang="0">
                    <a:pos x="1348" y="2527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600" name="Group 552"/>
            <p:cNvGrpSpPr/>
            <p:nvPr/>
          </p:nvGrpSpPr>
          <p:grpSpPr>
            <a:xfrm rot="-1611937" flipH="1">
              <a:off x="973232" y="2281477"/>
              <a:ext cx="283906" cy="219154"/>
              <a:chOff x="0" y="0"/>
              <a:chExt cx="840436" cy="664423"/>
            </a:xfrm>
          </p:grpSpPr>
          <p:sp>
            <p:nvSpPr>
              <p:cNvPr id="2601" name="任意多边形 591"/>
              <p:cNvSpPr/>
              <p:nvPr/>
            </p:nvSpPr>
            <p:spPr>
              <a:xfrm>
                <a:off x="6080" y="-4111"/>
                <a:ext cx="831918" cy="640047"/>
              </a:xfrm>
              <a:custGeom>
                <a:avLst/>
                <a:gdLst/>
                <a:ahLst/>
                <a:cxnLst>
                  <a:cxn ang="0">
                    <a:pos x="1337" y="58032"/>
                  </a:cxn>
                  <a:cxn ang="0">
                    <a:pos x="614191" y="154257"/>
                  </a:cxn>
                  <a:cxn ang="0">
                    <a:pos x="799909" y="639689"/>
                  </a:cxn>
                  <a:cxn ang="0">
                    <a:pos x="460076" y="177410"/>
                  </a:cxn>
                  <a:cxn ang="0">
                    <a:pos x="1337" y="5803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02" name="任意多边形 592"/>
              <p:cNvSpPr/>
              <p:nvPr/>
            </p:nvSpPr>
            <p:spPr>
              <a:xfrm>
                <a:off x="-2544" y="29890"/>
                <a:ext cx="799016" cy="630423"/>
              </a:xfrm>
              <a:custGeom>
                <a:avLst/>
                <a:gdLst/>
                <a:ahLst/>
                <a:cxnLst>
                  <a:cxn ang="0">
                    <a:pos x="1351" y="25766"/>
                  </a:cxn>
                  <a:cxn ang="0">
                    <a:pos x="568764" y="142041"/>
                  </a:cxn>
                  <a:cxn ang="0">
                    <a:pos x="767728" y="630393"/>
                  </a:cxn>
                  <a:cxn ang="0">
                    <a:pos x="421384" y="165295"/>
                  </a:cxn>
                  <a:cxn ang="0">
                    <a:pos x="1351" y="2576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603" name="Group 555"/>
            <p:cNvGrpSpPr/>
            <p:nvPr/>
          </p:nvGrpSpPr>
          <p:grpSpPr>
            <a:xfrm rot="-1611937" flipH="1">
              <a:off x="749390" y="2281477"/>
              <a:ext cx="283907" cy="219154"/>
              <a:chOff x="0" y="0"/>
              <a:chExt cx="840439" cy="664421"/>
            </a:xfrm>
          </p:grpSpPr>
          <p:sp>
            <p:nvSpPr>
              <p:cNvPr id="2604" name="任意多边形 589"/>
              <p:cNvSpPr/>
              <p:nvPr/>
            </p:nvSpPr>
            <p:spPr>
              <a:xfrm>
                <a:off x="6160" y="-4151"/>
                <a:ext cx="831915" cy="640045"/>
              </a:xfrm>
              <a:custGeom>
                <a:avLst/>
                <a:gdLst/>
                <a:ahLst/>
                <a:cxnLst>
                  <a:cxn ang="0">
                    <a:pos x="1337" y="58032"/>
                  </a:cxn>
                  <a:cxn ang="0">
                    <a:pos x="614189" y="154257"/>
                  </a:cxn>
                  <a:cxn ang="0">
                    <a:pos x="799906" y="639687"/>
                  </a:cxn>
                  <a:cxn ang="0">
                    <a:pos x="460074" y="177410"/>
                  </a:cxn>
                  <a:cxn ang="0">
                    <a:pos x="1337" y="5803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05" name="任意多边形 590"/>
              <p:cNvSpPr/>
              <p:nvPr/>
            </p:nvSpPr>
            <p:spPr>
              <a:xfrm>
                <a:off x="-2464" y="29850"/>
                <a:ext cx="799016" cy="630421"/>
              </a:xfrm>
              <a:custGeom>
                <a:avLst/>
                <a:gdLst/>
                <a:ahLst/>
                <a:cxnLst>
                  <a:cxn ang="0">
                    <a:pos x="1351" y="25766"/>
                  </a:cxn>
                  <a:cxn ang="0">
                    <a:pos x="568764" y="142040"/>
                  </a:cxn>
                  <a:cxn ang="0">
                    <a:pos x="767728" y="630391"/>
                  </a:cxn>
                  <a:cxn ang="0">
                    <a:pos x="421384" y="165295"/>
                  </a:cxn>
                  <a:cxn ang="0">
                    <a:pos x="1351" y="2576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606" name="Group 558"/>
            <p:cNvGrpSpPr/>
            <p:nvPr/>
          </p:nvGrpSpPr>
          <p:grpSpPr>
            <a:xfrm rot="-1611937" flipH="1">
              <a:off x="1082073" y="2342427"/>
              <a:ext cx="220049" cy="169554"/>
              <a:chOff x="0" y="0"/>
              <a:chExt cx="836485" cy="660099"/>
            </a:xfrm>
          </p:grpSpPr>
          <p:sp>
            <p:nvSpPr>
              <p:cNvPr id="2607" name="任意多边形 587"/>
              <p:cNvSpPr/>
              <p:nvPr/>
            </p:nvSpPr>
            <p:spPr>
              <a:xfrm>
                <a:off x="8854" y="-1148"/>
                <a:ext cx="826866" cy="642687"/>
              </a:xfrm>
              <a:custGeom>
                <a:avLst/>
                <a:gdLst/>
                <a:ahLst/>
                <a:cxnLst>
                  <a:cxn ang="0">
                    <a:pos x="1329" y="58271"/>
                  </a:cxn>
                  <a:cxn ang="0">
                    <a:pos x="610462" y="154893"/>
                  </a:cxn>
                  <a:cxn ang="0">
                    <a:pos x="795051" y="642328"/>
                  </a:cxn>
                  <a:cxn ang="0">
                    <a:pos x="457282" y="178142"/>
                  </a:cxn>
                  <a:cxn ang="0">
                    <a:pos x="1329" y="5827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08" name="任意多边形 588"/>
              <p:cNvSpPr/>
              <p:nvPr/>
            </p:nvSpPr>
            <p:spPr>
              <a:xfrm>
                <a:off x="5168" y="28621"/>
                <a:ext cx="796690" cy="630328"/>
              </a:xfrm>
              <a:custGeom>
                <a:avLst/>
                <a:gdLst/>
                <a:ahLst/>
                <a:cxnLst>
                  <a:cxn ang="0">
                    <a:pos x="1347" y="25762"/>
                  </a:cxn>
                  <a:cxn ang="0">
                    <a:pos x="567109" y="142019"/>
                  </a:cxn>
                  <a:cxn ang="0">
                    <a:pos x="765493" y="630298"/>
                  </a:cxn>
                  <a:cxn ang="0">
                    <a:pos x="420157" y="165270"/>
                  </a:cxn>
                  <a:cxn ang="0">
                    <a:pos x="1347" y="2576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609" name="Group 561"/>
            <p:cNvGrpSpPr/>
            <p:nvPr/>
          </p:nvGrpSpPr>
          <p:grpSpPr>
            <a:xfrm rot="-1611937" flipH="1">
              <a:off x="1492355" y="2281477"/>
              <a:ext cx="283907" cy="219154"/>
              <a:chOff x="0" y="0"/>
              <a:chExt cx="840439" cy="664421"/>
            </a:xfrm>
          </p:grpSpPr>
          <p:sp>
            <p:nvSpPr>
              <p:cNvPr id="2610" name="任意多边形 585"/>
              <p:cNvSpPr/>
              <p:nvPr/>
            </p:nvSpPr>
            <p:spPr>
              <a:xfrm>
                <a:off x="5914" y="-4024"/>
                <a:ext cx="831915" cy="640045"/>
              </a:xfrm>
              <a:custGeom>
                <a:avLst/>
                <a:gdLst/>
                <a:ahLst/>
                <a:cxnLst>
                  <a:cxn ang="0">
                    <a:pos x="1337" y="58032"/>
                  </a:cxn>
                  <a:cxn ang="0">
                    <a:pos x="614189" y="154257"/>
                  </a:cxn>
                  <a:cxn ang="0">
                    <a:pos x="799906" y="639687"/>
                  </a:cxn>
                  <a:cxn ang="0">
                    <a:pos x="460074" y="177410"/>
                  </a:cxn>
                  <a:cxn ang="0">
                    <a:pos x="1337" y="5803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11" name="任意多边形 586"/>
              <p:cNvSpPr/>
              <p:nvPr/>
            </p:nvSpPr>
            <p:spPr>
              <a:xfrm>
                <a:off x="-2710" y="29977"/>
                <a:ext cx="799016" cy="630421"/>
              </a:xfrm>
              <a:custGeom>
                <a:avLst/>
                <a:gdLst/>
                <a:ahLst/>
                <a:cxnLst>
                  <a:cxn ang="0">
                    <a:pos x="1351" y="25766"/>
                  </a:cxn>
                  <a:cxn ang="0">
                    <a:pos x="568764" y="142040"/>
                  </a:cxn>
                  <a:cxn ang="0">
                    <a:pos x="767728" y="630391"/>
                  </a:cxn>
                  <a:cxn ang="0">
                    <a:pos x="421384" y="165295"/>
                  </a:cxn>
                  <a:cxn ang="0">
                    <a:pos x="1351" y="2576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612" name="Group 564"/>
            <p:cNvGrpSpPr/>
            <p:nvPr/>
          </p:nvGrpSpPr>
          <p:grpSpPr>
            <a:xfrm rot="-1611937" flipH="1">
              <a:off x="1825922" y="2341881"/>
              <a:ext cx="219860" cy="172234"/>
              <a:chOff x="0" y="0"/>
              <a:chExt cx="835765" cy="670537"/>
            </a:xfrm>
          </p:grpSpPr>
          <p:sp>
            <p:nvSpPr>
              <p:cNvPr id="2613" name="任意多边形 583"/>
              <p:cNvSpPr/>
              <p:nvPr/>
            </p:nvSpPr>
            <p:spPr>
              <a:xfrm>
                <a:off x="10780" y="-7886"/>
                <a:ext cx="826869" cy="636514"/>
              </a:xfrm>
              <a:custGeom>
                <a:avLst/>
                <a:gdLst/>
                <a:ahLst/>
                <a:cxnLst>
                  <a:cxn ang="0">
                    <a:pos x="1329" y="57712"/>
                  </a:cxn>
                  <a:cxn ang="0">
                    <a:pos x="610464" y="153406"/>
                  </a:cxn>
                  <a:cxn ang="0">
                    <a:pos x="795054" y="636158"/>
                  </a:cxn>
                  <a:cxn ang="0">
                    <a:pos x="457283" y="176431"/>
                  </a:cxn>
                  <a:cxn ang="0">
                    <a:pos x="1329" y="5771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14" name="任意多边形 584"/>
              <p:cNvSpPr/>
              <p:nvPr/>
            </p:nvSpPr>
            <p:spPr>
              <a:xfrm>
                <a:off x="4510" y="44009"/>
                <a:ext cx="796689" cy="624155"/>
              </a:xfrm>
              <a:custGeom>
                <a:avLst/>
                <a:gdLst/>
                <a:ahLst/>
                <a:cxnLst>
                  <a:cxn ang="0">
                    <a:pos x="1347" y="25509"/>
                  </a:cxn>
                  <a:cxn ang="0">
                    <a:pos x="567108" y="140628"/>
                  </a:cxn>
                  <a:cxn ang="0">
                    <a:pos x="765492" y="624125"/>
                  </a:cxn>
                  <a:cxn ang="0">
                    <a:pos x="420157" y="163652"/>
                  </a:cxn>
                  <a:cxn ang="0">
                    <a:pos x="1347" y="2550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615" name="Group 567"/>
            <p:cNvGrpSpPr/>
            <p:nvPr/>
          </p:nvGrpSpPr>
          <p:grpSpPr>
            <a:xfrm rot="-1611937" flipH="1">
              <a:off x="2257546" y="2281477"/>
              <a:ext cx="283907" cy="219154"/>
              <a:chOff x="0" y="0"/>
              <a:chExt cx="840439" cy="664421"/>
            </a:xfrm>
          </p:grpSpPr>
          <p:sp>
            <p:nvSpPr>
              <p:cNvPr id="2616" name="任意多边形 581"/>
              <p:cNvSpPr/>
              <p:nvPr/>
            </p:nvSpPr>
            <p:spPr>
              <a:xfrm>
                <a:off x="5661" y="-3892"/>
                <a:ext cx="831915" cy="640045"/>
              </a:xfrm>
              <a:custGeom>
                <a:avLst/>
                <a:gdLst/>
                <a:ahLst/>
                <a:cxnLst>
                  <a:cxn ang="0">
                    <a:pos x="1337" y="58032"/>
                  </a:cxn>
                  <a:cxn ang="0">
                    <a:pos x="614189" y="154257"/>
                  </a:cxn>
                  <a:cxn ang="0">
                    <a:pos x="799906" y="639687"/>
                  </a:cxn>
                  <a:cxn ang="0">
                    <a:pos x="460074" y="177410"/>
                  </a:cxn>
                  <a:cxn ang="0">
                    <a:pos x="1337" y="5803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17" name="任意多边形 582"/>
              <p:cNvSpPr/>
              <p:nvPr/>
            </p:nvSpPr>
            <p:spPr>
              <a:xfrm>
                <a:off x="-2963" y="30109"/>
                <a:ext cx="799016" cy="630421"/>
              </a:xfrm>
              <a:custGeom>
                <a:avLst/>
                <a:gdLst/>
                <a:ahLst/>
                <a:cxnLst>
                  <a:cxn ang="0">
                    <a:pos x="1351" y="25766"/>
                  </a:cxn>
                  <a:cxn ang="0">
                    <a:pos x="568764" y="142040"/>
                  </a:cxn>
                  <a:cxn ang="0">
                    <a:pos x="767728" y="630391"/>
                  </a:cxn>
                  <a:cxn ang="0">
                    <a:pos x="421384" y="165295"/>
                  </a:cxn>
                  <a:cxn ang="0">
                    <a:pos x="1351" y="2576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618" name="Group 570"/>
            <p:cNvGrpSpPr/>
            <p:nvPr/>
          </p:nvGrpSpPr>
          <p:grpSpPr>
            <a:xfrm rot="2555186">
              <a:off x="1575576" y="2186113"/>
              <a:ext cx="365500" cy="281123"/>
              <a:chOff x="0" y="0"/>
              <a:chExt cx="837609" cy="659803"/>
            </a:xfrm>
          </p:grpSpPr>
          <p:sp>
            <p:nvSpPr>
              <p:cNvPr id="2619" name="任意多边形 579"/>
              <p:cNvSpPr/>
              <p:nvPr/>
            </p:nvSpPr>
            <p:spPr>
              <a:xfrm>
                <a:off x="6449" y="-1831"/>
                <a:ext cx="829594" cy="640783"/>
              </a:xfrm>
              <a:custGeom>
                <a:avLst/>
                <a:gdLst/>
                <a:ahLst/>
                <a:cxnLst>
                  <a:cxn ang="0">
                    <a:pos x="1333" y="58099"/>
                  </a:cxn>
                  <a:cxn ang="0">
                    <a:pos x="612476" y="154435"/>
                  </a:cxn>
                  <a:cxn ang="0">
                    <a:pos x="797674" y="640425"/>
                  </a:cxn>
                  <a:cxn ang="0">
                    <a:pos x="458790" y="177614"/>
                  </a:cxn>
                  <a:cxn ang="0">
                    <a:pos x="1333" y="5809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20" name="任意多边形 580"/>
              <p:cNvSpPr/>
              <p:nvPr/>
            </p:nvSpPr>
            <p:spPr>
              <a:xfrm>
                <a:off x="-5307" y="32090"/>
                <a:ext cx="796848" cy="625881"/>
              </a:xfrm>
              <a:custGeom>
                <a:avLst/>
                <a:gdLst/>
                <a:ahLst/>
                <a:cxnLst>
                  <a:cxn ang="0">
                    <a:pos x="1348" y="25580"/>
                  </a:cxn>
                  <a:cxn ang="0">
                    <a:pos x="567221" y="141017"/>
                  </a:cxn>
                  <a:cxn ang="0">
                    <a:pos x="765644" y="625851"/>
                  </a:cxn>
                  <a:cxn ang="0">
                    <a:pos x="420240" y="164104"/>
                  </a:cxn>
                  <a:cxn ang="0">
                    <a:pos x="1348" y="2558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621" name="Group 573"/>
            <p:cNvGrpSpPr/>
            <p:nvPr/>
          </p:nvGrpSpPr>
          <p:grpSpPr>
            <a:xfrm rot="2555186">
              <a:off x="2055011" y="2186113"/>
              <a:ext cx="365500" cy="281123"/>
              <a:chOff x="0" y="0"/>
              <a:chExt cx="837609" cy="659803"/>
            </a:xfrm>
          </p:grpSpPr>
          <p:sp>
            <p:nvSpPr>
              <p:cNvPr id="2622" name="任意多边形 577"/>
              <p:cNvSpPr/>
              <p:nvPr/>
            </p:nvSpPr>
            <p:spPr>
              <a:xfrm>
                <a:off x="6550" y="-1926"/>
                <a:ext cx="829594" cy="640783"/>
              </a:xfrm>
              <a:custGeom>
                <a:avLst/>
                <a:gdLst/>
                <a:ahLst/>
                <a:cxnLst>
                  <a:cxn ang="0">
                    <a:pos x="1333" y="58099"/>
                  </a:cxn>
                  <a:cxn ang="0">
                    <a:pos x="612476" y="154435"/>
                  </a:cxn>
                  <a:cxn ang="0">
                    <a:pos x="797674" y="640425"/>
                  </a:cxn>
                  <a:cxn ang="0">
                    <a:pos x="458790" y="177614"/>
                  </a:cxn>
                  <a:cxn ang="0">
                    <a:pos x="1333" y="5809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23" name="任意多边形 578"/>
              <p:cNvSpPr/>
              <p:nvPr/>
            </p:nvSpPr>
            <p:spPr>
              <a:xfrm>
                <a:off x="-5205" y="31995"/>
                <a:ext cx="796848" cy="625881"/>
              </a:xfrm>
              <a:custGeom>
                <a:avLst/>
                <a:gdLst/>
                <a:ahLst/>
                <a:cxnLst>
                  <a:cxn ang="0">
                    <a:pos x="1348" y="25580"/>
                  </a:cxn>
                  <a:cxn ang="0">
                    <a:pos x="567221" y="141017"/>
                  </a:cxn>
                  <a:cxn ang="0">
                    <a:pos x="765644" y="625851"/>
                  </a:cxn>
                  <a:cxn ang="0">
                    <a:pos x="420240" y="164104"/>
                  </a:cxn>
                  <a:cxn ang="0">
                    <a:pos x="1348" y="2558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624" name="Group 576"/>
            <p:cNvGrpSpPr/>
            <p:nvPr/>
          </p:nvGrpSpPr>
          <p:grpSpPr>
            <a:xfrm rot="-1611937" flipH="1">
              <a:off x="2041827" y="2341881"/>
              <a:ext cx="219860" cy="172234"/>
              <a:chOff x="0" y="0"/>
              <a:chExt cx="835765" cy="670537"/>
            </a:xfrm>
          </p:grpSpPr>
          <p:sp>
            <p:nvSpPr>
              <p:cNvPr id="2625" name="任意多边形 575"/>
              <p:cNvSpPr/>
              <p:nvPr/>
            </p:nvSpPr>
            <p:spPr>
              <a:xfrm>
                <a:off x="10692" y="-7841"/>
                <a:ext cx="826869" cy="636514"/>
              </a:xfrm>
              <a:custGeom>
                <a:avLst/>
                <a:gdLst/>
                <a:ahLst/>
                <a:cxnLst>
                  <a:cxn ang="0">
                    <a:pos x="1329" y="57712"/>
                  </a:cxn>
                  <a:cxn ang="0">
                    <a:pos x="610464" y="153406"/>
                  </a:cxn>
                  <a:cxn ang="0">
                    <a:pos x="795054" y="636158"/>
                  </a:cxn>
                  <a:cxn ang="0">
                    <a:pos x="457283" y="176431"/>
                  </a:cxn>
                  <a:cxn ang="0">
                    <a:pos x="1329" y="5771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26" name="任意多边形 576"/>
              <p:cNvSpPr/>
              <p:nvPr/>
            </p:nvSpPr>
            <p:spPr>
              <a:xfrm>
                <a:off x="4421" y="44055"/>
                <a:ext cx="796689" cy="624155"/>
              </a:xfrm>
              <a:custGeom>
                <a:avLst/>
                <a:gdLst/>
                <a:ahLst/>
                <a:cxnLst>
                  <a:cxn ang="0">
                    <a:pos x="1347" y="25509"/>
                  </a:cxn>
                  <a:cxn ang="0">
                    <a:pos x="567108" y="140628"/>
                  </a:cxn>
                  <a:cxn ang="0">
                    <a:pos x="765492" y="624125"/>
                  </a:cxn>
                  <a:cxn ang="0">
                    <a:pos x="420157" y="163652"/>
                  </a:cxn>
                  <a:cxn ang="0">
                    <a:pos x="1347" y="2550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627" name="Group 579"/>
            <p:cNvGrpSpPr/>
            <p:nvPr/>
          </p:nvGrpSpPr>
          <p:grpSpPr>
            <a:xfrm rot="2555186">
              <a:off x="1807356" y="2186113"/>
              <a:ext cx="365500" cy="281123"/>
              <a:chOff x="0" y="0"/>
              <a:chExt cx="837609" cy="659803"/>
            </a:xfrm>
          </p:grpSpPr>
          <p:sp>
            <p:nvSpPr>
              <p:cNvPr id="2628" name="任意多边形 573"/>
              <p:cNvSpPr/>
              <p:nvPr/>
            </p:nvSpPr>
            <p:spPr>
              <a:xfrm>
                <a:off x="6498" y="-1877"/>
                <a:ext cx="829594" cy="640783"/>
              </a:xfrm>
              <a:custGeom>
                <a:avLst/>
                <a:gdLst/>
                <a:ahLst/>
                <a:cxnLst>
                  <a:cxn ang="0">
                    <a:pos x="1333" y="58099"/>
                  </a:cxn>
                  <a:cxn ang="0">
                    <a:pos x="612476" y="154435"/>
                  </a:cxn>
                  <a:cxn ang="0">
                    <a:pos x="797674" y="640425"/>
                  </a:cxn>
                  <a:cxn ang="0">
                    <a:pos x="458790" y="177614"/>
                  </a:cxn>
                  <a:cxn ang="0">
                    <a:pos x="1333" y="5809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29" name="任意多边形 574"/>
              <p:cNvSpPr/>
              <p:nvPr/>
            </p:nvSpPr>
            <p:spPr>
              <a:xfrm>
                <a:off x="-5258" y="32044"/>
                <a:ext cx="796848" cy="625881"/>
              </a:xfrm>
              <a:custGeom>
                <a:avLst/>
                <a:gdLst/>
                <a:ahLst/>
                <a:cxnLst>
                  <a:cxn ang="0">
                    <a:pos x="1348" y="25580"/>
                  </a:cxn>
                  <a:cxn ang="0">
                    <a:pos x="567221" y="141017"/>
                  </a:cxn>
                  <a:cxn ang="0">
                    <a:pos x="765644" y="625851"/>
                  </a:cxn>
                  <a:cxn ang="0">
                    <a:pos x="420240" y="164104"/>
                  </a:cxn>
                  <a:cxn ang="0">
                    <a:pos x="1348" y="2558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630" name="Group 582"/>
            <p:cNvGrpSpPr/>
            <p:nvPr/>
          </p:nvGrpSpPr>
          <p:grpSpPr>
            <a:xfrm>
              <a:off x="2451152" y="2046056"/>
              <a:ext cx="366720" cy="552388"/>
              <a:chOff x="0" y="0"/>
              <a:chExt cx="840406" cy="660581"/>
            </a:xfrm>
          </p:grpSpPr>
          <p:sp>
            <p:nvSpPr>
              <p:cNvPr id="2631" name="任意多边形 571"/>
              <p:cNvSpPr/>
              <p:nvPr/>
            </p:nvSpPr>
            <p:spPr>
              <a:xfrm>
                <a:off x="11616" y="0"/>
                <a:ext cx="829595" cy="637802"/>
              </a:xfrm>
              <a:custGeom>
                <a:avLst/>
                <a:gdLst/>
                <a:ahLst/>
                <a:cxnLst>
                  <a:cxn ang="0">
                    <a:pos x="1333" y="57828"/>
                  </a:cxn>
                  <a:cxn ang="0">
                    <a:pos x="612476" y="153716"/>
                  </a:cxn>
                  <a:cxn ang="0">
                    <a:pos x="797675" y="637446"/>
                  </a:cxn>
                  <a:cxn ang="0">
                    <a:pos x="458791" y="176788"/>
                  </a:cxn>
                  <a:cxn ang="0">
                    <a:pos x="1333" y="5782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32" name="任意多边形 572"/>
              <p:cNvSpPr/>
              <p:nvPr/>
            </p:nvSpPr>
            <p:spPr>
              <a:xfrm>
                <a:off x="699" y="36067"/>
                <a:ext cx="796849" cy="624514"/>
              </a:xfrm>
              <a:custGeom>
                <a:avLst/>
                <a:gdLst/>
                <a:ahLst/>
                <a:cxnLst>
                  <a:cxn ang="0">
                    <a:pos x="1348" y="25524"/>
                  </a:cxn>
                  <a:cxn ang="0">
                    <a:pos x="567222" y="140709"/>
                  </a:cxn>
                  <a:cxn ang="0">
                    <a:pos x="765645" y="624484"/>
                  </a:cxn>
                  <a:cxn ang="0">
                    <a:pos x="420241" y="163746"/>
                  </a:cxn>
                  <a:cxn ang="0">
                    <a:pos x="1348" y="2552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633" name="Group 585"/>
            <p:cNvGrpSpPr/>
            <p:nvPr/>
          </p:nvGrpSpPr>
          <p:grpSpPr>
            <a:xfrm rot="1611937">
              <a:off x="2849065" y="1917044"/>
              <a:ext cx="364813" cy="552337"/>
              <a:chOff x="0" y="0"/>
              <a:chExt cx="836033" cy="660520"/>
            </a:xfrm>
          </p:grpSpPr>
          <p:sp>
            <p:nvSpPr>
              <p:cNvPr id="2634" name="任意多边形 569"/>
              <p:cNvSpPr/>
              <p:nvPr/>
            </p:nvSpPr>
            <p:spPr>
              <a:xfrm>
                <a:off x="7654" y="652"/>
                <a:ext cx="825953" cy="637802"/>
              </a:xfrm>
              <a:custGeom>
                <a:avLst/>
                <a:gdLst/>
                <a:ahLst/>
                <a:cxnLst>
                  <a:cxn ang="0">
                    <a:pos x="1327" y="57828"/>
                  </a:cxn>
                  <a:cxn ang="0">
                    <a:pos x="609788" y="153716"/>
                  </a:cxn>
                  <a:cxn ang="0">
                    <a:pos x="794173" y="637446"/>
                  </a:cxn>
                  <a:cxn ang="0">
                    <a:pos x="456777" y="176788"/>
                  </a:cxn>
                  <a:cxn ang="0">
                    <a:pos x="1327" y="5782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35" name="任意多边形 570"/>
              <p:cNvSpPr/>
              <p:nvPr/>
            </p:nvSpPr>
            <p:spPr>
              <a:xfrm>
                <a:off x="-2527" y="36656"/>
                <a:ext cx="793207" cy="624515"/>
              </a:xfrm>
              <a:custGeom>
                <a:avLst/>
                <a:gdLst/>
                <a:ahLst/>
                <a:cxnLst>
                  <a:cxn ang="0">
                    <a:pos x="1341" y="25524"/>
                  </a:cxn>
                  <a:cxn ang="0">
                    <a:pos x="564629" y="140709"/>
                  </a:cxn>
                  <a:cxn ang="0">
                    <a:pos x="762146" y="624485"/>
                  </a:cxn>
                  <a:cxn ang="0">
                    <a:pos x="418320" y="163746"/>
                  </a:cxn>
                  <a:cxn ang="0">
                    <a:pos x="1341" y="2552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636" name="Group 588"/>
            <p:cNvGrpSpPr/>
            <p:nvPr/>
          </p:nvGrpSpPr>
          <p:grpSpPr>
            <a:xfrm rot="2555186">
              <a:off x="3143057" y="1878747"/>
              <a:ext cx="365949" cy="553617"/>
              <a:chOff x="0" y="0"/>
              <a:chExt cx="838636" cy="662051"/>
            </a:xfrm>
          </p:grpSpPr>
          <p:sp>
            <p:nvSpPr>
              <p:cNvPr id="2637" name="任意多边形 567"/>
              <p:cNvSpPr/>
              <p:nvPr/>
            </p:nvSpPr>
            <p:spPr>
              <a:xfrm>
                <a:off x="9034" y="563"/>
                <a:ext cx="825954" cy="637802"/>
              </a:xfrm>
              <a:custGeom>
                <a:avLst/>
                <a:gdLst/>
                <a:ahLst/>
                <a:cxnLst>
                  <a:cxn ang="0">
                    <a:pos x="1327" y="57828"/>
                  </a:cxn>
                  <a:cxn ang="0">
                    <a:pos x="609788" y="153716"/>
                  </a:cxn>
                  <a:cxn ang="0">
                    <a:pos x="794174" y="637446"/>
                  </a:cxn>
                  <a:cxn ang="0">
                    <a:pos x="456777" y="176788"/>
                  </a:cxn>
                  <a:cxn ang="0">
                    <a:pos x="1327" y="5782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38" name="任意多边形 568"/>
              <p:cNvSpPr/>
              <p:nvPr/>
            </p:nvSpPr>
            <p:spPr>
              <a:xfrm>
                <a:off x="-3270" y="36843"/>
                <a:ext cx="796846" cy="624513"/>
              </a:xfrm>
              <a:custGeom>
                <a:avLst/>
                <a:gdLst/>
                <a:ahLst/>
                <a:cxnLst>
                  <a:cxn ang="0">
                    <a:pos x="1348" y="25524"/>
                  </a:cxn>
                  <a:cxn ang="0">
                    <a:pos x="567220" y="140709"/>
                  </a:cxn>
                  <a:cxn ang="0">
                    <a:pos x="765643" y="624483"/>
                  </a:cxn>
                  <a:cxn ang="0">
                    <a:pos x="420239" y="163746"/>
                  </a:cxn>
                  <a:cxn ang="0">
                    <a:pos x="1348" y="2552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639" name="Group 591"/>
            <p:cNvGrpSpPr/>
            <p:nvPr/>
          </p:nvGrpSpPr>
          <p:grpSpPr>
            <a:xfrm rot="-1611937" flipH="1">
              <a:off x="2721912" y="1917044"/>
              <a:ext cx="364812" cy="552338"/>
              <a:chOff x="0" y="0"/>
              <a:chExt cx="836033" cy="660521"/>
            </a:xfrm>
          </p:grpSpPr>
          <p:sp>
            <p:nvSpPr>
              <p:cNvPr id="2640" name="任意多边形 565"/>
              <p:cNvSpPr/>
              <p:nvPr/>
            </p:nvSpPr>
            <p:spPr>
              <a:xfrm>
                <a:off x="12637" y="-665"/>
                <a:ext cx="825955" cy="637802"/>
              </a:xfrm>
              <a:custGeom>
                <a:avLst/>
                <a:gdLst/>
                <a:ahLst/>
                <a:cxnLst>
                  <a:cxn ang="0">
                    <a:pos x="1327" y="57828"/>
                  </a:cxn>
                  <a:cxn ang="0">
                    <a:pos x="609789" y="153716"/>
                  </a:cxn>
                  <a:cxn ang="0">
                    <a:pos x="794175" y="637446"/>
                  </a:cxn>
                  <a:cxn ang="0">
                    <a:pos x="456778" y="176788"/>
                  </a:cxn>
                  <a:cxn ang="0">
                    <a:pos x="1327" y="5782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41" name="任意多边形 566"/>
              <p:cNvSpPr/>
              <p:nvPr/>
            </p:nvSpPr>
            <p:spPr>
              <a:xfrm>
                <a:off x="2455" y="35339"/>
                <a:ext cx="793209" cy="624515"/>
              </a:xfrm>
              <a:custGeom>
                <a:avLst/>
                <a:gdLst/>
                <a:ahLst/>
                <a:cxnLst>
                  <a:cxn ang="0">
                    <a:pos x="1341" y="25524"/>
                  </a:cxn>
                  <a:cxn ang="0">
                    <a:pos x="564631" y="140709"/>
                  </a:cxn>
                  <a:cxn ang="0">
                    <a:pos x="762148" y="624485"/>
                  </a:cxn>
                  <a:cxn ang="0">
                    <a:pos x="418321" y="163746"/>
                  </a:cxn>
                  <a:cxn ang="0">
                    <a:pos x="1341" y="2552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642" name="Group 594"/>
            <p:cNvGrpSpPr/>
            <p:nvPr/>
          </p:nvGrpSpPr>
          <p:grpSpPr>
            <a:xfrm rot="-1611937" flipH="1">
              <a:off x="3074445" y="2068113"/>
              <a:ext cx="284190" cy="430265"/>
              <a:chOff x="0" y="0"/>
              <a:chExt cx="841276" cy="664652"/>
            </a:xfrm>
          </p:grpSpPr>
          <p:sp>
            <p:nvSpPr>
              <p:cNvPr id="2643" name="任意多边形 563"/>
              <p:cNvSpPr/>
              <p:nvPr/>
            </p:nvSpPr>
            <p:spPr>
              <a:xfrm>
                <a:off x="12548" y="-832"/>
                <a:ext cx="831914" cy="635070"/>
              </a:xfrm>
              <a:custGeom>
                <a:avLst/>
                <a:gdLst/>
                <a:ahLst/>
                <a:cxnLst>
                  <a:cxn ang="0">
                    <a:pos x="1337" y="57581"/>
                  </a:cxn>
                  <a:cxn ang="0">
                    <a:pos x="614189" y="153058"/>
                  </a:cxn>
                  <a:cxn ang="0">
                    <a:pos x="799905" y="634715"/>
                  </a:cxn>
                  <a:cxn ang="0">
                    <a:pos x="460073" y="176031"/>
                  </a:cxn>
                  <a:cxn ang="0">
                    <a:pos x="1337" y="5758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44" name="任意多边形 564"/>
              <p:cNvSpPr/>
              <p:nvPr/>
            </p:nvSpPr>
            <p:spPr>
              <a:xfrm>
                <a:off x="3082" y="41008"/>
                <a:ext cx="799015" cy="622811"/>
              </a:xfrm>
              <a:custGeom>
                <a:avLst/>
                <a:gdLst/>
                <a:ahLst/>
                <a:cxnLst>
                  <a:cxn ang="0">
                    <a:pos x="1351" y="25455"/>
                  </a:cxn>
                  <a:cxn ang="0">
                    <a:pos x="568764" y="140325"/>
                  </a:cxn>
                  <a:cxn ang="0">
                    <a:pos x="767727" y="622781"/>
                  </a:cxn>
                  <a:cxn ang="0">
                    <a:pos x="421383" y="163299"/>
                  </a:cxn>
                  <a:cxn ang="0">
                    <a:pos x="1351" y="2545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645" name="Group 597"/>
            <p:cNvGrpSpPr/>
            <p:nvPr/>
          </p:nvGrpSpPr>
          <p:grpSpPr>
            <a:xfrm rot="-1611937" flipH="1">
              <a:off x="2850604" y="2068109"/>
              <a:ext cx="284191" cy="430265"/>
              <a:chOff x="0" y="0"/>
              <a:chExt cx="841280" cy="664652"/>
            </a:xfrm>
          </p:grpSpPr>
          <p:sp>
            <p:nvSpPr>
              <p:cNvPr id="2646" name="任意多边形 561"/>
              <p:cNvSpPr/>
              <p:nvPr/>
            </p:nvSpPr>
            <p:spPr>
              <a:xfrm>
                <a:off x="12630" y="-846"/>
                <a:ext cx="831918" cy="635070"/>
              </a:xfrm>
              <a:custGeom>
                <a:avLst/>
                <a:gdLst/>
                <a:ahLst/>
                <a:cxnLst>
                  <a:cxn ang="0">
                    <a:pos x="1337" y="57581"/>
                  </a:cxn>
                  <a:cxn ang="0">
                    <a:pos x="614191" y="153058"/>
                  </a:cxn>
                  <a:cxn ang="0">
                    <a:pos x="799909" y="634715"/>
                  </a:cxn>
                  <a:cxn ang="0">
                    <a:pos x="460076" y="176031"/>
                  </a:cxn>
                  <a:cxn ang="0">
                    <a:pos x="1337" y="5758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47" name="任意多边形 562"/>
              <p:cNvSpPr/>
              <p:nvPr/>
            </p:nvSpPr>
            <p:spPr>
              <a:xfrm>
                <a:off x="3164" y="40993"/>
                <a:ext cx="799016" cy="622811"/>
              </a:xfrm>
              <a:custGeom>
                <a:avLst/>
                <a:gdLst/>
                <a:ahLst/>
                <a:cxnLst>
                  <a:cxn ang="0">
                    <a:pos x="1351" y="25455"/>
                  </a:cxn>
                  <a:cxn ang="0">
                    <a:pos x="568764" y="140325"/>
                  </a:cxn>
                  <a:cxn ang="0">
                    <a:pos x="767728" y="622781"/>
                  </a:cxn>
                  <a:cxn ang="0">
                    <a:pos x="421384" y="163299"/>
                  </a:cxn>
                  <a:cxn ang="0">
                    <a:pos x="1351" y="2545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648" name="Group 600"/>
            <p:cNvGrpSpPr/>
            <p:nvPr/>
          </p:nvGrpSpPr>
          <p:grpSpPr>
            <a:xfrm rot="-1611937" flipH="1">
              <a:off x="3183795" y="2184270"/>
              <a:ext cx="224431" cy="333644"/>
              <a:chOff x="0" y="0"/>
              <a:chExt cx="853144" cy="661839"/>
            </a:xfrm>
          </p:grpSpPr>
          <p:sp>
            <p:nvSpPr>
              <p:cNvPr id="2649" name="任意多边形 559"/>
              <p:cNvSpPr/>
              <p:nvPr/>
            </p:nvSpPr>
            <p:spPr>
              <a:xfrm>
                <a:off x="9819" y="-3146"/>
                <a:ext cx="844977" cy="639188"/>
              </a:xfrm>
              <a:custGeom>
                <a:avLst/>
                <a:gdLst/>
                <a:ahLst/>
                <a:cxnLst>
                  <a:cxn ang="0">
                    <a:pos x="1358" y="57954"/>
                  </a:cxn>
                  <a:cxn ang="0">
                    <a:pos x="623833" y="154050"/>
                  </a:cxn>
                  <a:cxn ang="0">
                    <a:pos x="812465" y="638831"/>
                  </a:cxn>
                  <a:cxn ang="0">
                    <a:pos x="467298" y="177172"/>
                  </a:cxn>
                  <a:cxn ang="0">
                    <a:pos x="1358" y="5795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50" name="任意多边形 560"/>
              <p:cNvSpPr/>
              <p:nvPr/>
            </p:nvSpPr>
            <p:spPr>
              <a:xfrm>
                <a:off x="-4492" y="32099"/>
                <a:ext cx="814802" cy="626593"/>
              </a:xfrm>
              <a:custGeom>
                <a:avLst/>
                <a:gdLst/>
                <a:ahLst/>
                <a:cxnLst>
                  <a:cxn ang="0">
                    <a:pos x="1378" y="25609"/>
                  </a:cxn>
                  <a:cxn ang="0">
                    <a:pos x="580001" y="141178"/>
                  </a:cxn>
                  <a:cxn ang="0">
                    <a:pos x="782895" y="626563"/>
                  </a:cxn>
                  <a:cxn ang="0">
                    <a:pos x="429709" y="164291"/>
                  </a:cxn>
                  <a:cxn ang="0">
                    <a:pos x="1378" y="2560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651" name="Group 603"/>
            <p:cNvGrpSpPr/>
            <p:nvPr/>
          </p:nvGrpSpPr>
          <p:grpSpPr>
            <a:xfrm rot="-1611937" flipH="1">
              <a:off x="3592765" y="2068295"/>
              <a:ext cx="282622" cy="426715"/>
              <a:chOff x="0" y="0"/>
              <a:chExt cx="836637" cy="659169"/>
            </a:xfrm>
          </p:grpSpPr>
          <p:sp>
            <p:nvSpPr>
              <p:cNvPr id="2652" name="任意多边形 557"/>
              <p:cNvSpPr/>
              <p:nvPr/>
            </p:nvSpPr>
            <p:spPr>
              <a:xfrm>
                <a:off x="10315" y="-2969"/>
                <a:ext cx="827219" cy="635074"/>
              </a:xfrm>
              <a:custGeom>
                <a:avLst/>
                <a:gdLst/>
                <a:ahLst/>
                <a:cxnLst>
                  <a:cxn ang="0">
                    <a:pos x="1329" y="57581"/>
                  </a:cxn>
                  <a:cxn ang="0">
                    <a:pos x="610722" y="153059"/>
                  </a:cxn>
                  <a:cxn ang="0">
                    <a:pos x="795390" y="634719"/>
                  </a:cxn>
                  <a:cxn ang="0">
                    <a:pos x="457477" y="176032"/>
                  </a:cxn>
                  <a:cxn ang="0">
                    <a:pos x="1329" y="5758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53" name="任意多边形 558"/>
              <p:cNvSpPr/>
              <p:nvPr/>
            </p:nvSpPr>
            <p:spPr>
              <a:xfrm>
                <a:off x="794" y="33390"/>
                <a:ext cx="794320" cy="622813"/>
              </a:xfrm>
              <a:custGeom>
                <a:avLst/>
                <a:gdLst/>
                <a:ahLst/>
                <a:cxnLst>
                  <a:cxn ang="0">
                    <a:pos x="1343" y="25455"/>
                  </a:cxn>
                  <a:cxn ang="0">
                    <a:pos x="565422" y="140326"/>
                  </a:cxn>
                  <a:cxn ang="0">
                    <a:pos x="763215" y="622783"/>
                  </a:cxn>
                  <a:cxn ang="0">
                    <a:pos x="418907" y="163300"/>
                  </a:cxn>
                  <a:cxn ang="0">
                    <a:pos x="1343" y="2545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654" name="Group 606"/>
            <p:cNvGrpSpPr/>
            <p:nvPr/>
          </p:nvGrpSpPr>
          <p:grpSpPr>
            <a:xfrm rot="-1611937" flipH="1">
              <a:off x="3926759" y="2184271"/>
              <a:ext cx="222844" cy="333644"/>
              <a:chOff x="0" y="0"/>
              <a:chExt cx="847111" cy="661839"/>
            </a:xfrm>
          </p:grpSpPr>
          <p:sp>
            <p:nvSpPr>
              <p:cNvPr id="2655" name="任意多边形 555"/>
              <p:cNvSpPr/>
              <p:nvPr/>
            </p:nvSpPr>
            <p:spPr>
              <a:xfrm>
                <a:off x="9502" y="-3064"/>
                <a:ext cx="838937" cy="639188"/>
              </a:xfrm>
              <a:custGeom>
                <a:avLst/>
                <a:gdLst/>
                <a:ahLst/>
                <a:cxnLst>
                  <a:cxn ang="0">
                    <a:pos x="1348" y="57954"/>
                  </a:cxn>
                  <a:cxn ang="0">
                    <a:pos x="619374" y="154050"/>
                  </a:cxn>
                  <a:cxn ang="0">
                    <a:pos x="806658" y="638831"/>
                  </a:cxn>
                  <a:cxn ang="0">
                    <a:pos x="463957" y="177172"/>
                  </a:cxn>
                  <a:cxn ang="0">
                    <a:pos x="1348" y="5795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56" name="任意多边形 556"/>
              <p:cNvSpPr/>
              <p:nvPr/>
            </p:nvSpPr>
            <p:spPr>
              <a:xfrm>
                <a:off x="-4809" y="32181"/>
                <a:ext cx="808761" cy="626593"/>
              </a:xfrm>
              <a:custGeom>
                <a:avLst/>
                <a:gdLst/>
                <a:ahLst/>
                <a:cxnLst>
                  <a:cxn ang="0">
                    <a:pos x="1368" y="25609"/>
                  </a:cxn>
                  <a:cxn ang="0">
                    <a:pos x="575701" y="141178"/>
                  </a:cxn>
                  <a:cxn ang="0">
                    <a:pos x="777091" y="626563"/>
                  </a:cxn>
                  <a:cxn ang="0">
                    <a:pos x="426523" y="164291"/>
                  </a:cxn>
                  <a:cxn ang="0">
                    <a:pos x="1368" y="2560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657" name="Group 609"/>
            <p:cNvGrpSpPr/>
            <p:nvPr/>
          </p:nvGrpSpPr>
          <p:grpSpPr>
            <a:xfrm rot="-1611937" flipH="1">
              <a:off x="4358760" y="2068114"/>
              <a:ext cx="284191" cy="430265"/>
              <a:chOff x="0" y="0"/>
              <a:chExt cx="841280" cy="664651"/>
            </a:xfrm>
          </p:grpSpPr>
          <p:sp>
            <p:nvSpPr>
              <p:cNvPr id="2658" name="任意多边形 553"/>
              <p:cNvSpPr/>
              <p:nvPr/>
            </p:nvSpPr>
            <p:spPr>
              <a:xfrm>
                <a:off x="12126" y="-722"/>
                <a:ext cx="831918" cy="635069"/>
              </a:xfrm>
              <a:custGeom>
                <a:avLst/>
                <a:gdLst/>
                <a:ahLst/>
                <a:cxnLst>
                  <a:cxn ang="0">
                    <a:pos x="1337" y="57581"/>
                  </a:cxn>
                  <a:cxn ang="0">
                    <a:pos x="614191" y="153057"/>
                  </a:cxn>
                  <a:cxn ang="0">
                    <a:pos x="799909" y="634714"/>
                  </a:cxn>
                  <a:cxn ang="0">
                    <a:pos x="460076" y="176030"/>
                  </a:cxn>
                  <a:cxn ang="0">
                    <a:pos x="1337" y="5758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59" name="任意多边形 554"/>
              <p:cNvSpPr/>
              <p:nvPr/>
            </p:nvSpPr>
            <p:spPr>
              <a:xfrm>
                <a:off x="2661" y="41117"/>
                <a:ext cx="799016" cy="622810"/>
              </a:xfrm>
              <a:custGeom>
                <a:avLst/>
                <a:gdLst/>
                <a:ahLst/>
                <a:cxnLst>
                  <a:cxn ang="0">
                    <a:pos x="1351" y="25455"/>
                  </a:cxn>
                  <a:cxn ang="0">
                    <a:pos x="568764" y="140325"/>
                  </a:cxn>
                  <a:cxn ang="0">
                    <a:pos x="767728" y="622780"/>
                  </a:cxn>
                  <a:cxn ang="0">
                    <a:pos x="421384" y="163299"/>
                  </a:cxn>
                  <a:cxn ang="0">
                    <a:pos x="1351" y="2545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660" name="Group 612"/>
            <p:cNvGrpSpPr/>
            <p:nvPr/>
          </p:nvGrpSpPr>
          <p:grpSpPr>
            <a:xfrm rot="2555186">
              <a:off x="3678055" y="1878745"/>
              <a:ext cx="365947" cy="553617"/>
              <a:chOff x="0" y="0"/>
              <a:chExt cx="838633" cy="662051"/>
            </a:xfrm>
          </p:grpSpPr>
          <p:sp>
            <p:nvSpPr>
              <p:cNvPr id="2661" name="任意多边形 551"/>
              <p:cNvSpPr/>
              <p:nvPr/>
            </p:nvSpPr>
            <p:spPr>
              <a:xfrm>
                <a:off x="9152" y="509"/>
                <a:ext cx="825954" cy="637802"/>
              </a:xfrm>
              <a:custGeom>
                <a:avLst/>
                <a:gdLst/>
                <a:ahLst/>
                <a:cxnLst>
                  <a:cxn ang="0">
                    <a:pos x="1327" y="57828"/>
                  </a:cxn>
                  <a:cxn ang="0">
                    <a:pos x="609788" y="153716"/>
                  </a:cxn>
                  <a:cxn ang="0">
                    <a:pos x="794174" y="637446"/>
                  </a:cxn>
                  <a:cxn ang="0">
                    <a:pos x="456777" y="176788"/>
                  </a:cxn>
                  <a:cxn ang="0">
                    <a:pos x="1327" y="5782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2" name="任意多边形 552"/>
              <p:cNvSpPr/>
              <p:nvPr/>
            </p:nvSpPr>
            <p:spPr>
              <a:xfrm>
                <a:off x="-3153" y="36790"/>
                <a:ext cx="796845" cy="624513"/>
              </a:xfrm>
              <a:custGeom>
                <a:avLst/>
                <a:gdLst/>
                <a:ahLst/>
                <a:cxnLst>
                  <a:cxn ang="0">
                    <a:pos x="1348" y="25524"/>
                  </a:cxn>
                  <a:cxn ang="0">
                    <a:pos x="567219" y="140709"/>
                  </a:cxn>
                  <a:cxn ang="0">
                    <a:pos x="765642" y="624483"/>
                  </a:cxn>
                  <a:cxn ang="0">
                    <a:pos x="420239" y="163746"/>
                  </a:cxn>
                  <a:cxn ang="0">
                    <a:pos x="1348" y="2552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663" name="Group 615"/>
            <p:cNvGrpSpPr/>
            <p:nvPr/>
          </p:nvGrpSpPr>
          <p:grpSpPr>
            <a:xfrm rot="-1611937" flipH="1">
              <a:off x="4141078" y="2184273"/>
              <a:ext cx="224432" cy="333645"/>
              <a:chOff x="0" y="0"/>
              <a:chExt cx="853148" cy="661841"/>
            </a:xfrm>
          </p:grpSpPr>
          <p:sp>
            <p:nvSpPr>
              <p:cNvPr id="2664" name="任意多边形 549"/>
              <p:cNvSpPr/>
              <p:nvPr/>
            </p:nvSpPr>
            <p:spPr>
              <a:xfrm>
                <a:off x="9413" y="-3045"/>
                <a:ext cx="844978" cy="639188"/>
              </a:xfrm>
              <a:custGeom>
                <a:avLst/>
                <a:gdLst/>
                <a:ahLst/>
                <a:cxnLst>
                  <a:cxn ang="0">
                    <a:pos x="1358" y="57954"/>
                  </a:cxn>
                  <a:cxn ang="0">
                    <a:pos x="623833" y="154050"/>
                  </a:cxn>
                  <a:cxn ang="0">
                    <a:pos x="812466" y="638831"/>
                  </a:cxn>
                  <a:cxn ang="0">
                    <a:pos x="467298" y="177172"/>
                  </a:cxn>
                  <a:cxn ang="0">
                    <a:pos x="1358" y="5795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5" name="任意多边形 550"/>
              <p:cNvSpPr/>
              <p:nvPr/>
            </p:nvSpPr>
            <p:spPr>
              <a:xfrm>
                <a:off x="-4898" y="32200"/>
                <a:ext cx="814798" cy="626593"/>
              </a:xfrm>
              <a:custGeom>
                <a:avLst/>
                <a:gdLst/>
                <a:ahLst/>
                <a:cxnLst>
                  <a:cxn ang="0">
                    <a:pos x="1378" y="25609"/>
                  </a:cxn>
                  <a:cxn ang="0">
                    <a:pos x="579998" y="141178"/>
                  </a:cxn>
                  <a:cxn ang="0">
                    <a:pos x="782892" y="626563"/>
                  </a:cxn>
                  <a:cxn ang="0">
                    <a:pos x="429707" y="164291"/>
                  </a:cxn>
                  <a:cxn ang="0">
                    <a:pos x="1378" y="2560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666" name="Group 618"/>
            <p:cNvGrpSpPr/>
            <p:nvPr/>
          </p:nvGrpSpPr>
          <p:grpSpPr>
            <a:xfrm rot="2555186">
              <a:off x="3909836" y="1878747"/>
              <a:ext cx="365948" cy="553617"/>
              <a:chOff x="0" y="0"/>
              <a:chExt cx="838634" cy="662051"/>
            </a:xfrm>
          </p:grpSpPr>
          <p:sp>
            <p:nvSpPr>
              <p:cNvPr id="2667" name="任意多边形 547"/>
              <p:cNvSpPr/>
              <p:nvPr/>
            </p:nvSpPr>
            <p:spPr>
              <a:xfrm>
                <a:off x="9196" y="485"/>
                <a:ext cx="825952" cy="637802"/>
              </a:xfrm>
              <a:custGeom>
                <a:avLst/>
                <a:gdLst/>
                <a:ahLst/>
                <a:cxnLst>
                  <a:cxn ang="0">
                    <a:pos x="1327" y="57828"/>
                  </a:cxn>
                  <a:cxn ang="0">
                    <a:pos x="609787" y="153716"/>
                  </a:cxn>
                  <a:cxn ang="0">
                    <a:pos x="794172" y="637446"/>
                  </a:cxn>
                  <a:cxn ang="0">
                    <a:pos x="456776" y="176788"/>
                  </a:cxn>
                  <a:cxn ang="0">
                    <a:pos x="1327" y="5782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8" name="任意多边形 548"/>
              <p:cNvSpPr/>
              <p:nvPr/>
            </p:nvSpPr>
            <p:spPr>
              <a:xfrm>
                <a:off x="-3108" y="36766"/>
                <a:ext cx="796844" cy="624513"/>
              </a:xfrm>
              <a:custGeom>
                <a:avLst/>
                <a:gdLst/>
                <a:ahLst/>
                <a:cxnLst>
                  <a:cxn ang="0">
                    <a:pos x="1348" y="25524"/>
                  </a:cxn>
                  <a:cxn ang="0">
                    <a:pos x="567218" y="140709"/>
                  </a:cxn>
                  <a:cxn ang="0">
                    <a:pos x="765641" y="624483"/>
                  </a:cxn>
                  <a:cxn ang="0">
                    <a:pos x="420238" y="163746"/>
                  </a:cxn>
                  <a:cxn ang="0">
                    <a:pos x="1348" y="2552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669" name="Group 621"/>
            <p:cNvGrpSpPr/>
            <p:nvPr/>
          </p:nvGrpSpPr>
          <p:grpSpPr>
            <a:xfrm>
              <a:off x="5221397" y="2115898"/>
              <a:ext cx="407997" cy="482546"/>
              <a:chOff x="0" y="0"/>
              <a:chExt cx="839398" cy="660698"/>
            </a:xfrm>
          </p:grpSpPr>
          <p:sp>
            <p:nvSpPr>
              <p:cNvPr id="2670" name="任意多边形 545"/>
              <p:cNvSpPr/>
              <p:nvPr/>
            </p:nvSpPr>
            <p:spPr>
              <a:xfrm>
                <a:off x="11138" y="0"/>
                <a:ext cx="829700" cy="636792"/>
              </a:xfrm>
              <a:custGeom>
                <a:avLst/>
                <a:gdLst/>
                <a:ahLst/>
                <a:cxnLst>
                  <a:cxn ang="0">
                    <a:pos x="1333" y="57737"/>
                  </a:cxn>
                  <a:cxn ang="0">
                    <a:pos x="612554" y="153473"/>
                  </a:cxn>
                  <a:cxn ang="0">
                    <a:pos x="797776" y="636436"/>
                  </a:cxn>
                  <a:cxn ang="0">
                    <a:pos x="458849" y="176508"/>
                  </a:cxn>
                  <a:cxn ang="0">
                    <a:pos x="1333" y="5773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1" name="任意多边形 546"/>
              <p:cNvSpPr/>
              <p:nvPr/>
            </p:nvSpPr>
            <p:spPr>
              <a:xfrm>
                <a:off x="1340" y="34774"/>
                <a:ext cx="797035" cy="625924"/>
              </a:xfrm>
              <a:custGeom>
                <a:avLst/>
                <a:gdLst/>
                <a:ahLst/>
                <a:cxnLst>
                  <a:cxn ang="0">
                    <a:pos x="1348" y="25582"/>
                  </a:cxn>
                  <a:cxn ang="0">
                    <a:pos x="567354" y="141027"/>
                  </a:cxn>
                  <a:cxn ang="0">
                    <a:pos x="765824" y="625894"/>
                  </a:cxn>
                  <a:cxn ang="0">
                    <a:pos x="420339" y="164116"/>
                  </a:cxn>
                  <a:cxn ang="0">
                    <a:pos x="1348" y="2558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672" name="Group 624"/>
            <p:cNvGrpSpPr/>
            <p:nvPr/>
          </p:nvGrpSpPr>
          <p:grpSpPr>
            <a:xfrm rot="1611937">
              <a:off x="5665776" y="1999686"/>
              <a:ext cx="407609" cy="482479"/>
              <a:chOff x="0" y="0"/>
              <a:chExt cx="838599" cy="660606"/>
            </a:xfrm>
          </p:grpSpPr>
          <p:sp>
            <p:nvSpPr>
              <p:cNvPr id="2673" name="任意多边形 543"/>
              <p:cNvSpPr/>
              <p:nvPr/>
            </p:nvSpPr>
            <p:spPr>
              <a:xfrm>
                <a:off x="5899" y="-1410"/>
                <a:ext cx="829700" cy="636790"/>
              </a:xfrm>
              <a:custGeom>
                <a:avLst/>
                <a:gdLst/>
                <a:ahLst/>
                <a:cxnLst>
                  <a:cxn ang="0">
                    <a:pos x="1333" y="57737"/>
                  </a:cxn>
                  <a:cxn ang="0">
                    <a:pos x="612554" y="153472"/>
                  </a:cxn>
                  <a:cxn ang="0">
                    <a:pos x="797776" y="636434"/>
                  </a:cxn>
                  <a:cxn ang="0">
                    <a:pos x="458849" y="176507"/>
                  </a:cxn>
                  <a:cxn ang="0">
                    <a:pos x="1333" y="5773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4" name="任意多边形 544"/>
              <p:cNvSpPr/>
              <p:nvPr/>
            </p:nvSpPr>
            <p:spPr>
              <a:xfrm>
                <a:off x="-3103" y="33270"/>
                <a:ext cx="797034" cy="625924"/>
              </a:xfrm>
              <a:custGeom>
                <a:avLst/>
                <a:gdLst/>
                <a:ahLst/>
                <a:cxnLst>
                  <a:cxn ang="0">
                    <a:pos x="1348" y="25582"/>
                  </a:cxn>
                  <a:cxn ang="0">
                    <a:pos x="567353" y="141027"/>
                  </a:cxn>
                  <a:cxn ang="0">
                    <a:pos x="765823" y="625894"/>
                  </a:cxn>
                  <a:cxn ang="0">
                    <a:pos x="420339" y="164116"/>
                  </a:cxn>
                  <a:cxn ang="0">
                    <a:pos x="1348" y="2558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675" name="Group 627"/>
            <p:cNvGrpSpPr/>
            <p:nvPr/>
          </p:nvGrpSpPr>
          <p:grpSpPr>
            <a:xfrm rot="2555186">
              <a:off x="5992979" y="1969346"/>
              <a:ext cx="406919" cy="482069"/>
              <a:chOff x="0" y="0"/>
              <a:chExt cx="837180" cy="660044"/>
            </a:xfrm>
          </p:grpSpPr>
          <p:sp>
            <p:nvSpPr>
              <p:cNvPr id="2676" name="任意多边形 541"/>
              <p:cNvSpPr/>
              <p:nvPr/>
            </p:nvSpPr>
            <p:spPr>
              <a:xfrm>
                <a:off x="5188" y="1040"/>
                <a:ext cx="829700" cy="632444"/>
              </a:xfrm>
              <a:custGeom>
                <a:avLst/>
                <a:gdLst/>
                <a:ahLst/>
                <a:cxnLst>
                  <a:cxn ang="0">
                    <a:pos x="1333" y="57343"/>
                  </a:cxn>
                  <a:cxn ang="0">
                    <a:pos x="612554" y="152425"/>
                  </a:cxn>
                  <a:cxn ang="0">
                    <a:pos x="797776" y="632091"/>
                  </a:cxn>
                  <a:cxn ang="0">
                    <a:pos x="458849" y="175303"/>
                  </a:cxn>
                  <a:cxn ang="0">
                    <a:pos x="1333" y="5734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7" name="任意多边形 542"/>
              <p:cNvSpPr/>
              <p:nvPr/>
            </p:nvSpPr>
            <p:spPr>
              <a:xfrm>
                <a:off x="9" y="35863"/>
                <a:ext cx="797035" cy="621577"/>
              </a:xfrm>
              <a:custGeom>
                <a:avLst/>
                <a:gdLst/>
                <a:ahLst/>
                <a:cxnLst>
                  <a:cxn ang="0">
                    <a:pos x="1348" y="25404"/>
                  </a:cxn>
                  <a:cxn ang="0">
                    <a:pos x="567354" y="140047"/>
                  </a:cxn>
                  <a:cxn ang="0">
                    <a:pos x="765824" y="621547"/>
                  </a:cxn>
                  <a:cxn ang="0">
                    <a:pos x="420339" y="162976"/>
                  </a:cxn>
                  <a:cxn ang="0">
                    <a:pos x="1348" y="2540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678" name="Group 630"/>
            <p:cNvGrpSpPr/>
            <p:nvPr/>
          </p:nvGrpSpPr>
          <p:grpSpPr>
            <a:xfrm rot="2555186">
              <a:off x="6314385" y="2166103"/>
              <a:ext cx="280143" cy="332762"/>
              <a:chOff x="0" y="0"/>
              <a:chExt cx="839555" cy="663676"/>
            </a:xfrm>
          </p:grpSpPr>
          <p:sp>
            <p:nvSpPr>
              <p:cNvPr id="2679" name="任意多边形 539"/>
              <p:cNvSpPr/>
              <p:nvPr/>
            </p:nvSpPr>
            <p:spPr>
              <a:xfrm>
                <a:off x="3581" y="1474"/>
                <a:ext cx="832694" cy="639496"/>
              </a:xfrm>
              <a:custGeom>
                <a:avLst/>
                <a:gdLst/>
                <a:ahLst/>
                <a:cxnLst>
                  <a:cxn ang="0">
                    <a:pos x="1338" y="57982"/>
                  </a:cxn>
                  <a:cxn ang="0">
                    <a:pos x="614764" y="154124"/>
                  </a:cxn>
                  <a:cxn ang="0">
                    <a:pos x="800655" y="639139"/>
                  </a:cxn>
                  <a:cxn ang="0">
                    <a:pos x="460505" y="177257"/>
                  </a:cxn>
                  <a:cxn ang="0">
                    <a:pos x="1338" y="5798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0" name="任意多边形 540"/>
              <p:cNvSpPr/>
              <p:nvPr/>
            </p:nvSpPr>
            <p:spPr>
              <a:xfrm>
                <a:off x="-3387" y="35149"/>
                <a:ext cx="799385" cy="626833"/>
              </a:xfrm>
              <a:custGeom>
                <a:avLst/>
                <a:gdLst/>
                <a:ahLst/>
                <a:cxnLst>
                  <a:cxn ang="0">
                    <a:pos x="1352" y="25619"/>
                  </a:cxn>
                  <a:cxn ang="0">
                    <a:pos x="569027" y="141232"/>
                  </a:cxn>
                  <a:cxn ang="0">
                    <a:pos x="768082" y="626803"/>
                  </a:cxn>
                  <a:cxn ang="0">
                    <a:pos x="421578" y="164354"/>
                  </a:cxn>
                  <a:cxn ang="0">
                    <a:pos x="1352" y="2561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681" name="Group 633"/>
            <p:cNvGrpSpPr/>
            <p:nvPr/>
          </p:nvGrpSpPr>
          <p:grpSpPr>
            <a:xfrm rot="-1611937" flipH="1">
              <a:off x="5520373" y="1999686"/>
              <a:ext cx="409197" cy="482479"/>
              <a:chOff x="0" y="0"/>
              <a:chExt cx="841867" cy="660606"/>
            </a:xfrm>
          </p:grpSpPr>
          <p:sp>
            <p:nvSpPr>
              <p:cNvPr id="2682" name="任意多边形 537"/>
              <p:cNvSpPr/>
              <p:nvPr/>
            </p:nvSpPr>
            <p:spPr>
              <a:xfrm>
                <a:off x="9078" y="-2482"/>
                <a:ext cx="832970" cy="636790"/>
              </a:xfrm>
              <a:custGeom>
                <a:avLst/>
                <a:gdLst/>
                <a:ahLst/>
                <a:cxnLst>
                  <a:cxn ang="0">
                    <a:pos x="1338" y="57737"/>
                  </a:cxn>
                  <a:cxn ang="0">
                    <a:pos x="614968" y="153472"/>
                  </a:cxn>
                  <a:cxn ang="0">
                    <a:pos x="800920" y="636434"/>
                  </a:cxn>
                  <a:cxn ang="0">
                    <a:pos x="460657" y="176507"/>
                  </a:cxn>
                  <a:cxn ang="0">
                    <a:pos x="1338" y="5773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3" name="任意多边形 538"/>
              <p:cNvSpPr/>
              <p:nvPr/>
            </p:nvSpPr>
            <p:spPr>
              <a:xfrm>
                <a:off x="76" y="32198"/>
                <a:ext cx="800304" cy="625924"/>
              </a:xfrm>
              <a:custGeom>
                <a:avLst/>
                <a:gdLst/>
                <a:ahLst/>
                <a:cxnLst>
                  <a:cxn ang="0">
                    <a:pos x="1353" y="25582"/>
                  </a:cxn>
                  <a:cxn ang="0">
                    <a:pos x="569681" y="141027"/>
                  </a:cxn>
                  <a:cxn ang="0">
                    <a:pos x="768965" y="625894"/>
                  </a:cxn>
                  <a:cxn ang="0">
                    <a:pos x="422063" y="164116"/>
                  </a:cxn>
                  <a:cxn ang="0">
                    <a:pos x="1353" y="2558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684" name="Group 636"/>
            <p:cNvGrpSpPr/>
            <p:nvPr/>
          </p:nvGrpSpPr>
          <p:grpSpPr>
            <a:xfrm rot="-1611937" flipH="1">
              <a:off x="5917782" y="2137966"/>
              <a:ext cx="315807" cy="373088"/>
              <a:chOff x="0" y="0"/>
              <a:chExt cx="839285" cy="659863"/>
            </a:xfrm>
          </p:grpSpPr>
          <p:sp>
            <p:nvSpPr>
              <p:cNvPr id="2685" name="任意多边形 535"/>
              <p:cNvSpPr/>
              <p:nvPr/>
            </p:nvSpPr>
            <p:spPr>
              <a:xfrm>
                <a:off x="14279" y="-658"/>
                <a:ext cx="827029" cy="637283"/>
              </a:xfrm>
              <a:custGeom>
                <a:avLst/>
                <a:gdLst/>
                <a:ahLst/>
                <a:cxnLst>
                  <a:cxn ang="0">
                    <a:pos x="1329" y="57781"/>
                  </a:cxn>
                  <a:cxn ang="0">
                    <a:pos x="610582" y="153591"/>
                  </a:cxn>
                  <a:cxn ang="0">
                    <a:pos x="795208" y="636927"/>
                  </a:cxn>
                  <a:cxn ang="0">
                    <a:pos x="457372" y="176644"/>
                  </a:cxn>
                  <a:cxn ang="0">
                    <a:pos x="1329" y="5778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6" name="任意多边形 536"/>
              <p:cNvSpPr/>
              <p:nvPr/>
            </p:nvSpPr>
            <p:spPr>
              <a:xfrm>
                <a:off x="1919" y="35960"/>
                <a:ext cx="797491" cy="623247"/>
              </a:xfrm>
              <a:custGeom>
                <a:avLst/>
                <a:gdLst/>
                <a:ahLst/>
                <a:cxnLst>
                  <a:cxn ang="0">
                    <a:pos x="1349" y="25472"/>
                  </a:cxn>
                  <a:cxn ang="0">
                    <a:pos x="567679" y="140424"/>
                  </a:cxn>
                  <a:cxn ang="0">
                    <a:pos x="766262" y="623217"/>
                  </a:cxn>
                  <a:cxn ang="0">
                    <a:pos x="420580" y="163414"/>
                  </a:cxn>
                  <a:cxn ang="0">
                    <a:pos x="1349" y="2547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687" name="Group 639"/>
            <p:cNvGrpSpPr/>
            <p:nvPr/>
          </p:nvGrpSpPr>
          <p:grpSpPr>
            <a:xfrm rot="-1611937" flipH="1">
              <a:off x="5668541" y="2137969"/>
              <a:ext cx="315808" cy="373089"/>
              <a:chOff x="0" y="0"/>
              <a:chExt cx="839287" cy="659863"/>
            </a:xfrm>
          </p:grpSpPr>
          <p:sp>
            <p:nvSpPr>
              <p:cNvPr id="2688" name="任意多边形 533"/>
              <p:cNvSpPr/>
              <p:nvPr/>
            </p:nvSpPr>
            <p:spPr>
              <a:xfrm>
                <a:off x="14355" y="-689"/>
                <a:ext cx="827028" cy="637282"/>
              </a:xfrm>
              <a:custGeom>
                <a:avLst/>
                <a:gdLst/>
                <a:ahLst/>
                <a:cxnLst>
                  <a:cxn ang="0">
                    <a:pos x="1329" y="57781"/>
                  </a:cxn>
                  <a:cxn ang="0">
                    <a:pos x="610581" y="153591"/>
                  </a:cxn>
                  <a:cxn ang="0">
                    <a:pos x="795207" y="636926"/>
                  </a:cxn>
                  <a:cxn ang="0">
                    <a:pos x="457371" y="176644"/>
                  </a:cxn>
                  <a:cxn ang="0">
                    <a:pos x="1329" y="5778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9" name="任意多边形 534"/>
              <p:cNvSpPr/>
              <p:nvPr/>
            </p:nvSpPr>
            <p:spPr>
              <a:xfrm>
                <a:off x="1993" y="35928"/>
                <a:ext cx="797493" cy="623246"/>
              </a:xfrm>
              <a:custGeom>
                <a:avLst/>
                <a:gdLst/>
                <a:ahLst/>
                <a:cxnLst>
                  <a:cxn ang="0">
                    <a:pos x="1349" y="25472"/>
                  </a:cxn>
                  <a:cxn ang="0">
                    <a:pos x="567680" y="140423"/>
                  </a:cxn>
                  <a:cxn ang="0">
                    <a:pos x="766264" y="623216"/>
                  </a:cxn>
                  <a:cxn ang="0">
                    <a:pos x="420581" y="163414"/>
                  </a:cxn>
                  <a:cxn ang="0">
                    <a:pos x="1349" y="2547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690" name="Group 642"/>
            <p:cNvGrpSpPr/>
            <p:nvPr/>
          </p:nvGrpSpPr>
          <p:grpSpPr>
            <a:xfrm rot="-1611937" flipH="1">
              <a:off x="6038176" y="2236926"/>
              <a:ext cx="247101" cy="290513"/>
              <a:chOff x="0" y="0"/>
              <a:chExt cx="843280" cy="659809"/>
            </a:xfrm>
          </p:grpSpPr>
          <p:sp>
            <p:nvSpPr>
              <p:cNvPr id="2691" name="任意多边形 531"/>
              <p:cNvSpPr/>
              <p:nvPr/>
            </p:nvSpPr>
            <p:spPr>
              <a:xfrm>
                <a:off x="8933" y="-4050"/>
                <a:ext cx="834440" cy="634497"/>
              </a:xfrm>
              <a:custGeom>
                <a:avLst/>
                <a:gdLst/>
                <a:ahLst/>
                <a:cxnLst>
                  <a:cxn ang="0">
                    <a:pos x="1341" y="57529"/>
                  </a:cxn>
                  <a:cxn ang="0">
                    <a:pos x="616053" y="152920"/>
                  </a:cxn>
                  <a:cxn ang="0">
                    <a:pos x="802334" y="634143"/>
                  </a:cxn>
                  <a:cxn ang="0">
                    <a:pos x="461470" y="175872"/>
                  </a:cxn>
                  <a:cxn ang="0">
                    <a:pos x="1341" y="5752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92" name="任意多边形 532"/>
              <p:cNvSpPr/>
              <p:nvPr/>
            </p:nvSpPr>
            <p:spPr>
              <a:xfrm>
                <a:off x="-11" y="32079"/>
                <a:ext cx="801929" cy="623681"/>
              </a:xfrm>
              <a:custGeom>
                <a:avLst/>
                <a:gdLst/>
                <a:ahLst/>
                <a:cxnLst>
                  <a:cxn ang="0">
                    <a:pos x="1356" y="25490"/>
                  </a:cxn>
                  <a:cxn ang="0">
                    <a:pos x="570838" y="140521"/>
                  </a:cxn>
                  <a:cxn ang="0">
                    <a:pos x="770527" y="623651"/>
                  </a:cxn>
                  <a:cxn ang="0">
                    <a:pos x="422920" y="163528"/>
                  </a:cxn>
                  <a:cxn ang="0">
                    <a:pos x="1356" y="2549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693" name="Group 645"/>
            <p:cNvGrpSpPr/>
            <p:nvPr/>
          </p:nvGrpSpPr>
          <p:grpSpPr>
            <a:xfrm rot="-1611937" flipH="1">
              <a:off x="6495644" y="2137966"/>
              <a:ext cx="315807" cy="373088"/>
              <a:chOff x="0" y="0"/>
              <a:chExt cx="839286" cy="659863"/>
            </a:xfrm>
          </p:grpSpPr>
          <p:sp>
            <p:nvSpPr>
              <p:cNvPr id="2694" name="任意多边形 529"/>
              <p:cNvSpPr/>
              <p:nvPr/>
            </p:nvSpPr>
            <p:spPr>
              <a:xfrm>
                <a:off x="14108" y="-600"/>
                <a:ext cx="827030" cy="637283"/>
              </a:xfrm>
              <a:custGeom>
                <a:avLst/>
                <a:gdLst/>
                <a:ahLst/>
                <a:cxnLst>
                  <a:cxn ang="0">
                    <a:pos x="1329" y="57781"/>
                  </a:cxn>
                  <a:cxn ang="0">
                    <a:pos x="610583" y="153591"/>
                  </a:cxn>
                  <a:cxn ang="0">
                    <a:pos x="795209" y="636927"/>
                  </a:cxn>
                  <a:cxn ang="0">
                    <a:pos x="457372" y="176644"/>
                  </a:cxn>
                  <a:cxn ang="0">
                    <a:pos x="1329" y="5778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95" name="任意多边形 530"/>
              <p:cNvSpPr/>
              <p:nvPr/>
            </p:nvSpPr>
            <p:spPr>
              <a:xfrm>
                <a:off x="1748" y="36017"/>
                <a:ext cx="797492" cy="623247"/>
              </a:xfrm>
              <a:custGeom>
                <a:avLst/>
                <a:gdLst/>
                <a:ahLst/>
                <a:cxnLst>
                  <a:cxn ang="0">
                    <a:pos x="1349" y="25472"/>
                  </a:cxn>
                  <a:cxn ang="0">
                    <a:pos x="567679" y="140424"/>
                  </a:cxn>
                  <a:cxn ang="0">
                    <a:pos x="766263" y="623217"/>
                  </a:cxn>
                  <a:cxn ang="0">
                    <a:pos x="420580" y="163414"/>
                  </a:cxn>
                  <a:cxn ang="0">
                    <a:pos x="1349" y="2547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696" name="Group 648"/>
            <p:cNvGrpSpPr/>
            <p:nvPr/>
          </p:nvGrpSpPr>
          <p:grpSpPr>
            <a:xfrm rot="-1611937" flipH="1">
              <a:off x="6865283" y="2236929"/>
              <a:ext cx="245514" cy="290514"/>
              <a:chOff x="0" y="0"/>
              <a:chExt cx="837861" cy="659810"/>
            </a:xfrm>
          </p:grpSpPr>
          <p:sp>
            <p:nvSpPr>
              <p:cNvPr id="2697" name="任意多边形 527"/>
              <p:cNvSpPr/>
              <p:nvPr/>
            </p:nvSpPr>
            <p:spPr>
              <a:xfrm>
                <a:off x="8623" y="-3954"/>
                <a:ext cx="829021" cy="634496"/>
              </a:xfrm>
              <a:custGeom>
                <a:avLst/>
                <a:gdLst/>
                <a:ahLst/>
                <a:cxnLst>
                  <a:cxn ang="0">
                    <a:pos x="1332" y="57529"/>
                  </a:cxn>
                  <a:cxn ang="0">
                    <a:pos x="612053" y="152919"/>
                  </a:cxn>
                  <a:cxn ang="0">
                    <a:pos x="797123" y="634142"/>
                  </a:cxn>
                  <a:cxn ang="0">
                    <a:pos x="458473" y="175871"/>
                  </a:cxn>
                  <a:cxn ang="0">
                    <a:pos x="1332" y="5752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98" name="任意多边形 528"/>
              <p:cNvSpPr/>
              <p:nvPr/>
            </p:nvSpPr>
            <p:spPr>
              <a:xfrm>
                <a:off x="-321" y="32176"/>
                <a:ext cx="796507" cy="623680"/>
              </a:xfrm>
              <a:custGeom>
                <a:avLst/>
                <a:gdLst/>
                <a:ahLst/>
                <a:cxnLst>
                  <a:cxn ang="0">
                    <a:pos x="1347" y="25490"/>
                  </a:cxn>
                  <a:cxn ang="0">
                    <a:pos x="566978" y="140521"/>
                  </a:cxn>
                  <a:cxn ang="0">
                    <a:pos x="765317" y="623650"/>
                  </a:cxn>
                  <a:cxn ang="0">
                    <a:pos x="420061" y="163527"/>
                  </a:cxn>
                  <a:cxn ang="0">
                    <a:pos x="1347" y="2549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699" name="Group 651"/>
            <p:cNvGrpSpPr/>
            <p:nvPr/>
          </p:nvGrpSpPr>
          <p:grpSpPr>
            <a:xfrm rot="-1611937" flipH="1">
              <a:off x="7348783" y="2135325"/>
              <a:ext cx="314544" cy="375204"/>
              <a:chOff x="0" y="0"/>
              <a:chExt cx="835929" cy="663604"/>
            </a:xfrm>
          </p:grpSpPr>
          <p:sp>
            <p:nvSpPr>
              <p:cNvPr id="2700" name="任意多边形 525"/>
              <p:cNvSpPr/>
              <p:nvPr/>
            </p:nvSpPr>
            <p:spPr>
              <a:xfrm>
                <a:off x="5095" y="-3813"/>
                <a:ext cx="835469" cy="640091"/>
              </a:xfrm>
              <a:custGeom>
                <a:avLst/>
                <a:gdLst/>
                <a:ahLst/>
                <a:cxnLst>
                  <a:cxn ang="0">
                    <a:pos x="1342" y="58036"/>
                  </a:cxn>
                  <a:cxn ang="0">
                    <a:pos x="616813" y="154268"/>
                  </a:cxn>
                  <a:cxn ang="0">
                    <a:pos x="803323" y="639733"/>
                  </a:cxn>
                  <a:cxn ang="0">
                    <a:pos x="462039" y="177422"/>
                  </a:cxn>
                  <a:cxn ang="0">
                    <a:pos x="1342" y="5803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01" name="任意多边形 526"/>
              <p:cNvSpPr/>
              <p:nvPr/>
            </p:nvSpPr>
            <p:spPr>
              <a:xfrm>
                <a:off x="312" y="36546"/>
                <a:ext cx="805934" cy="626053"/>
              </a:xfrm>
              <a:custGeom>
                <a:avLst/>
                <a:gdLst/>
                <a:ahLst/>
                <a:cxnLst>
                  <a:cxn ang="0">
                    <a:pos x="1363" y="25587"/>
                  </a:cxn>
                  <a:cxn ang="0">
                    <a:pos x="573689" y="141056"/>
                  </a:cxn>
                  <a:cxn ang="0">
                    <a:pos x="774375" y="626023"/>
                  </a:cxn>
                  <a:cxn ang="0">
                    <a:pos x="425032" y="164149"/>
                  </a:cxn>
                  <a:cxn ang="0">
                    <a:pos x="1363" y="2558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702" name="Group 654"/>
            <p:cNvGrpSpPr/>
            <p:nvPr/>
          </p:nvGrpSpPr>
          <p:grpSpPr>
            <a:xfrm rot="2555186">
              <a:off x="6589686" y="1969877"/>
              <a:ext cx="407339" cy="482582"/>
              <a:chOff x="0" y="0"/>
              <a:chExt cx="838045" cy="660748"/>
            </a:xfrm>
          </p:grpSpPr>
          <p:sp>
            <p:nvSpPr>
              <p:cNvPr id="2703" name="任意多边形 523"/>
              <p:cNvSpPr/>
              <p:nvPr/>
            </p:nvSpPr>
            <p:spPr>
              <a:xfrm>
                <a:off x="1795" y="-905"/>
                <a:ext cx="832967" cy="636791"/>
              </a:xfrm>
              <a:custGeom>
                <a:avLst/>
                <a:gdLst/>
                <a:ahLst/>
                <a:cxnLst>
                  <a:cxn ang="0">
                    <a:pos x="1338" y="57737"/>
                  </a:cxn>
                  <a:cxn ang="0">
                    <a:pos x="614966" y="153472"/>
                  </a:cxn>
                  <a:cxn ang="0">
                    <a:pos x="800917" y="636435"/>
                  </a:cxn>
                  <a:cxn ang="0">
                    <a:pos x="460656" y="176508"/>
                  </a:cxn>
                  <a:cxn ang="0">
                    <a:pos x="1338" y="5773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04" name="任意多边形 524"/>
              <p:cNvSpPr/>
              <p:nvPr/>
            </p:nvSpPr>
            <p:spPr>
              <a:xfrm>
                <a:off x="-3386" y="33919"/>
                <a:ext cx="800303" cy="625925"/>
              </a:xfrm>
              <a:custGeom>
                <a:avLst/>
                <a:gdLst/>
                <a:ahLst/>
                <a:cxnLst>
                  <a:cxn ang="0">
                    <a:pos x="1353" y="25582"/>
                  </a:cxn>
                  <a:cxn ang="0">
                    <a:pos x="569680" y="141027"/>
                  </a:cxn>
                  <a:cxn ang="0">
                    <a:pos x="768964" y="625895"/>
                  </a:cxn>
                  <a:cxn ang="0">
                    <a:pos x="422063" y="164116"/>
                  </a:cxn>
                  <a:cxn ang="0">
                    <a:pos x="1353" y="2558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705" name="Group 657"/>
            <p:cNvGrpSpPr/>
            <p:nvPr/>
          </p:nvGrpSpPr>
          <p:grpSpPr>
            <a:xfrm rot="2555186">
              <a:off x="7123097" y="1969877"/>
              <a:ext cx="407339" cy="482582"/>
              <a:chOff x="0" y="0"/>
              <a:chExt cx="838045" cy="660748"/>
            </a:xfrm>
          </p:grpSpPr>
          <p:sp>
            <p:nvSpPr>
              <p:cNvPr id="2706" name="任意多边形 521"/>
              <p:cNvSpPr/>
              <p:nvPr/>
            </p:nvSpPr>
            <p:spPr>
              <a:xfrm>
                <a:off x="1896" y="-967"/>
                <a:ext cx="832967" cy="636791"/>
              </a:xfrm>
              <a:custGeom>
                <a:avLst/>
                <a:gdLst/>
                <a:ahLst/>
                <a:cxnLst>
                  <a:cxn ang="0">
                    <a:pos x="1338" y="57737"/>
                  </a:cxn>
                  <a:cxn ang="0">
                    <a:pos x="614966" y="153472"/>
                  </a:cxn>
                  <a:cxn ang="0">
                    <a:pos x="800917" y="636435"/>
                  </a:cxn>
                  <a:cxn ang="0">
                    <a:pos x="460656" y="176508"/>
                  </a:cxn>
                  <a:cxn ang="0">
                    <a:pos x="1338" y="5773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07" name="任意多边形 522"/>
              <p:cNvSpPr/>
              <p:nvPr/>
            </p:nvSpPr>
            <p:spPr>
              <a:xfrm>
                <a:off x="-3284" y="33857"/>
                <a:ext cx="800303" cy="625925"/>
              </a:xfrm>
              <a:custGeom>
                <a:avLst/>
                <a:gdLst/>
                <a:ahLst/>
                <a:cxnLst>
                  <a:cxn ang="0">
                    <a:pos x="1353" y="25582"/>
                  </a:cxn>
                  <a:cxn ang="0">
                    <a:pos x="569680" y="141027"/>
                  </a:cxn>
                  <a:cxn ang="0">
                    <a:pos x="768964" y="625895"/>
                  </a:cxn>
                  <a:cxn ang="0">
                    <a:pos x="422063" y="164116"/>
                  </a:cxn>
                  <a:cxn ang="0">
                    <a:pos x="1353" y="2558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708" name="Group 660"/>
            <p:cNvGrpSpPr/>
            <p:nvPr/>
          </p:nvGrpSpPr>
          <p:grpSpPr>
            <a:xfrm rot="-1611937" flipH="1">
              <a:off x="7104998" y="2236926"/>
              <a:ext cx="245514" cy="290513"/>
              <a:chOff x="0" y="0"/>
              <a:chExt cx="837862" cy="659809"/>
            </a:xfrm>
          </p:grpSpPr>
          <p:sp>
            <p:nvSpPr>
              <p:cNvPr id="2709" name="任意多边形 519"/>
              <p:cNvSpPr/>
              <p:nvPr/>
            </p:nvSpPr>
            <p:spPr>
              <a:xfrm>
                <a:off x="8532" y="-3914"/>
                <a:ext cx="829018" cy="634497"/>
              </a:xfrm>
              <a:custGeom>
                <a:avLst/>
                <a:gdLst/>
                <a:ahLst/>
                <a:cxnLst>
                  <a:cxn ang="0">
                    <a:pos x="1332" y="57529"/>
                  </a:cxn>
                  <a:cxn ang="0">
                    <a:pos x="612050" y="152920"/>
                  </a:cxn>
                  <a:cxn ang="0">
                    <a:pos x="797120" y="634143"/>
                  </a:cxn>
                  <a:cxn ang="0">
                    <a:pos x="458472" y="175872"/>
                  </a:cxn>
                  <a:cxn ang="0">
                    <a:pos x="1332" y="5752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10" name="任意多边形 520"/>
              <p:cNvSpPr/>
              <p:nvPr/>
            </p:nvSpPr>
            <p:spPr>
              <a:xfrm>
                <a:off x="-416" y="32216"/>
                <a:ext cx="796511" cy="623681"/>
              </a:xfrm>
              <a:custGeom>
                <a:avLst/>
                <a:gdLst/>
                <a:ahLst/>
                <a:cxnLst>
                  <a:cxn ang="0">
                    <a:pos x="1347" y="25490"/>
                  </a:cxn>
                  <a:cxn ang="0">
                    <a:pos x="566981" y="140521"/>
                  </a:cxn>
                  <a:cxn ang="0">
                    <a:pos x="765321" y="623651"/>
                  </a:cxn>
                  <a:cxn ang="0">
                    <a:pos x="420063" y="163528"/>
                  </a:cxn>
                  <a:cxn ang="0">
                    <a:pos x="1347" y="2549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711" name="Group 663"/>
            <p:cNvGrpSpPr/>
            <p:nvPr/>
          </p:nvGrpSpPr>
          <p:grpSpPr>
            <a:xfrm rot="2555186">
              <a:off x="6847068" y="1969347"/>
              <a:ext cx="406919" cy="482070"/>
              <a:chOff x="0" y="0"/>
              <a:chExt cx="837181" cy="660045"/>
            </a:xfrm>
          </p:grpSpPr>
          <p:sp>
            <p:nvSpPr>
              <p:cNvPr id="2712" name="任意多边形 517"/>
              <p:cNvSpPr/>
              <p:nvPr/>
            </p:nvSpPr>
            <p:spPr>
              <a:xfrm>
                <a:off x="2519" y="1671"/>
                <a:ext cx="832967" cy="632444"/>
              </a:xfrm>
              <a:custGeom>
                <a:avLst/>
                <a:gdLst/>
                <a:ahLst/>
                <a:cxnLst>
                  <a:cxn ang="0">
                    <a:pos x="1338" y="57343"/>
                  </a:cxn>
                  <a:cxn ang="0">
                    <a:pos x="614966" y="152425"/>
                  </a:cxn>
                  <a:cxn ang="0">
                    <a:pos x="800917" y="632091"/>
                  </a:cxn>
                  <a:cxn ang="0">
                    <a:pos x="460656" y="175303"/>
                  </a:cxn>
                  <a:cxn ang="0">
                    <a:pos x="1338" y="5734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13" name="任意多边形 518"/>
              <p:cNvSpPr/>
              <p:nvPr/>
            </p:nvSpPr>
            <p:spPr>
              <a:xfrm>
                <a:off x="-2662" y="36495"/>
                <a:ext cx="800304" cy="621576"/>
              </a:xfrm>
              <a:custGeom>
                <a:avLst/>
                <a:gdLst/>
                <a:ahLst/>
                <a:cxnLst>
                  <a:cxn ang="0">
                    <a:pos x="1353" y="25404"/>
                  </a:cxn>
                  <a:cxn ang="0">
                    <a:pos x="569681" y="140047"/>
                  </a:cxn>
                  <a:cxn ang="0">
                    <a:pos x="768965" y="621546"/>
                  </a:cxn>
                  <a:cxn ang="0">
                    <a:pos x="422063" y="162976"/>
                  </a:cxn>
                  <a:cxn ang="0">
                    <a:pos x="1353" y="2540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714" name="Group 666"/>
            <p:cNvGrpSpPr/>
            <p:nvPr/>
          </p:nvGrpSpPr>
          <p:grpSpPr>
            <a:xfrm>
              <a:off x="7616985" y="2201613"/>
              <a:ext cx="352432" cy="412703"/>
              <a:chOff x="0" y="0"/>
              <a:chExt cx="839127" cy="660855"/>
            </a:xfrm>
          </p:grpSpPr>
          <p:sp>
            <p:nvSpPr>
              <p:cNvPr id="2715" name="任意多边形 515"/>
              <p:cNvSpPr/>
              <p:nvPr/>
            </p:nvSpPr>
            <p:spPr>
              <a:xfrm>
                <a:off x="9821" y="0"/>
                <a:ext cx="827892" cy="637980"/>
              </a:xfrm>
              <a:custGeom>
                <a:avLst/>
                <a:gdLst/>
                <a:ahLst/>
                <a:cxnLst>
                  <a:cxn ang="0">
                    <a:pos x="1330" y="57844"/>
                  </a:cxn>
                  <a:cxn ang="0">
                    <a:pos x="611219" y="153759"/>
                  </a:cxn>
                  <a:cxn ang="0">
                    <a:pos x="796038" y="637624"/>
                  </a:cxn>
                  <a:cxn ang="0">
                    <a:pos x="457849" y="176837"/>
                  </a:cxn>
                  <a:cxn ang="0">
                    <a:pos x="1330" y="5784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16" name="任意多边形 516"/>
              <p:cNvSpPr/>
              <p:nvPr/>
            </p:nvSpPr>
            <p:spPr>
              <a:xfrm>
                <a:off x="-1519" y="35585"/>
                <a:ext cx="797647" cy="625271"/>
              </a:xfrm>
              <a:custGeom>
                <a:avLst/>
                <a:gdLst/>
                <a:ahLst/>
                <a:cxnLst>
                  <a:cxn ang="0">
                    <a:pos x="1349" y="25555"/>
                  </a:cxn>
                  <a:cxn ang="0">
                    <a:pos x="567790" y="140880"/>
                  </a:cxn>
                  <a:cxn ang="0">
                    <a:pos x="766412" y="625241"/>
                  </a:cxn>
                  <a:cxn ang="0">
                    <a:pos x="420662" y="163944"/>
                  </a:cxn>
                  <a:cxn ang="0">
                    <a:pos x="1349" y="2555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717" name="Group 669"/>
            <p:cNvGrpSpPr/>
            <p:nvPr/>
          </p:nvGrpSpPr>
          <p:grpSpPr>
            <a:xfrm rot="1611937">
              <a:off x="7998646" y="2104635"/>
              <a:ext cx="352234" cy="411545"/>
              <a:chOff x="0" y="0"/>
              <a:chExt cx="838657" cy="659001"/>
            </a:xfrm>
          </p:grpSpPr>
          <p:sp>
            <p:nvSpPr>
              <p:cNvPr id="2718" name="任意多边形 513"/>
              <p:cNvSpPr/>
              <p:nvPr/>
            </p:nvSpPr>
            <p:spPr>
              <a:xfrm>
                <a:off x="9607" y="411"/>
                <a:ext cx="827893" cy="637982"/>
              </a:xfrm>
              <a:custGeom>
                <a:avLst/>
                <a:gdLst/>
                <a:ahLst/>
                <a:cxnLst>
                  <a:cxn ang="0">
                    <a:pos x="1330" y="57845"/>
                  </a:cxn>
                  <a:cxn ang="0">
                    <a:pos x="611220" y="153759"/>
                  </a:cxn>
                  <a:cxn ang="0">
                    <a:pos x="796039" y="637626"/>
                  </a:cxn>
                  <a:cxn ang="0">
                    <a:pos x="457850" y="176838"/>
                  </a:cxn>
                  <a:cxn ang="0">
                    <a:pos x="1330" y="5784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19" name="任意多边形 514"/>
              <p:cNvSpPr/>
              <p:nvPr/>
            </p:nvSpPr>
            <p:spPr>
              <a:xfrm>
                <a:off x="-1262" y="34139"/>
                <a:ext cx="797648" cy="625272"/>
              </a:xfrm>
              <a:custGeom>
                <a:avLst/>
                <a:gdLst/>
                <a:ahLst/>
                <a:cxnLst>
                  <a:cxn ang="0">
                    <a:pos x="1349" y="25555"/>
                  </a:cxn>
                  <a:cxn ang="0">
                    <a:pos x="567790" y="140880"/>
                  </a:cxn>
                  <a:cxn ang="0">
                    <a:pos x="766413" y="625242"/>
                  </a:cxn>
                  <a:cxn ang="0">
                    <a:pos x="420662" y="163945"/>
                  </a:cxn>
                  <a:cxn ang="0">
                    <a:pos x="1349" y="2555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720" name="Group 672"/>
            <p:cNvGrpSpPr/>
            <p:nvPr/>
          </p:nvGrpSpPr>
          <p:grpSpPr>
            <a:xfrm rot="2555186">
              <a:off x="8343576" y="2075485"/>
              <a:ext cx="352848" cy="413159"/>
              <a:chOff x="0" y="0"/>
              <a:chExt cx="840119" cy="661584"/>
            </a:xfrm>
          </p:grpSpPr>
          <p:sp>
            <p:nvSpPr>
              <p:cNvPr id="2721" name="任意多边形 511"/>
              <p:cNvSpPr/>
              <p:nvPr/>
            </p:nvSpPr>
            <p:spPr>
              <a:xfrm>
                <a:off x="8578" y="2287"/>
                <a:ext cx="827893" cy="635436"/>
              </a:xfrm>
              <a:custGeom>
                <a:avLst/>
                <a:gdLst/>
                <a:ahLst/>
                <a:cxnLst>
                  <a:cxn ang="0">
                    <a:pos x="1330" y="57614"/>
                  </a:cxn>
                  <a:cxn ang="0">
                    <a:pos x="611220" y="153146"/>
                  </a:cxn>
                  <a:cxn ang="0">
                    <a:pos x="796039" y="635081"/>
                  </a:cxn>
                  <a:cxn ang="0">
                    <a:pos x="457850" y="176132"/>
                  </a:cxn>
                  <a:cxn ang="0">
                    <a:pos x="1330" y="5761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22" name="任意多边形 512"/>
              <p:cNvSpPr/>
              <p:nvPr/>
            </p:nvSpPr>
            <p:spPr>
              <a:xfrm>
                <a:off x="-3756" y="41142"/>
                <a:ext cx="797651" cy="622729"/>
              </a:xfrm>
              <a:custGeom>
                <a:avLst/>
                <a:gdLst/>
                <a:ahLst/>
                <a:cxnLst>
                  <a:cxn ang="0">
                    <a:pos x="1349" y="25451"/>
                  </a:cxn>
                  <a:cxn ang="0">
                    <a:pos x="567793" y="140307"/>
                  </a:cxn>
                  <a:cxn ang="0">
                    <a:pos x="766416" y="622699"/>
                  </a:cxn>
                  <a:cxn ang="0">
                    <a:pos x="420664" y="163278"/>
                  </a:cxn>
                  <a:cxn ang="0">
                    <a:pos x="1349" y="2545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723" name="Group 675"/>
            <p:cNvGrpSpPr/>
            <p:nvPr/>
          </p:nvGrpSpPr>
          <p:grpSpPr>
            <a:xfrm rot="2555186">
              <a:off x="8558621" y="2243673"/>
              <a:ext cx="243326" cy="281849"/>
              <a:chOff x="0" y="0"/>
              <a:chExt cx="843919" cy="657422"/>
            </a:xfrm>
          </p:grpSpPr>
          <p:sp>
            <p:nvSpPr>
              <p:cNvPr id="2724" name="任意多边形 509"/>
              <p:cNvSpPr/>
              <p:nvPr/>
            </p:nvSpPr>
            <p:spPr>
              <a:xfrm>
                <a:off x="2670" y="-674"/>
                <a:ext cx="837013" cy="636826"/>
              </a:xfrm>
              <a:custGeom>
                <a:avLst/>
                <a:gdLst/>
                <a:ahLst/>
                <a:cxnLst>
                  <a:cxn ang="0">
                    <a:pos x="1345" y="57740"/>
                  </a:cxn>
                  <a:cxn ang="0">
                    <a:pos x="617953" y="153481"/>
                  </a:cxn>
                  <a:cxn ang="0">
                    <a:pos x="804808" y="636470"/>
                  </a:cxn>
                  <a:cxn ang="0">
                    <a:pos x="462893" y="176517"/>
                  </a:cxn>
                  <a:cxn ang="0">
                    <a:pos x="1345" y="5774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25" name="任意多边形 510"/>
              <p:cNvSpPr/>
              <p:nvPr/>
            </p:nvSpPr>
            <p:spPr>
              <a:xfrm>
                <a:off x="-9846" y="34732"/>
                <a:ext cx="803973" cy="622016"/>
              </a:xfrm>
              <a:custGeom>
                <a:avLst/>
                <a:gdLst/>
                <a:ahLst/>
                <a:cxnLst>
                  <a:cxn ang="0">
                    <a:pos x="1360" y="25422"/>
                  </a:cxn>
                  <a:cxn ang="0">
                    <a:pos x="572293" y="140146"/>
                  </a:cxn>
                  <a:cxn ang="0">
                    <a:pos x="772490" y="621986"/>
                  </a:cxn>
                  <a:cxn ang="0">
                    <a:pos x="423998" y="163091"/>
                  </a:cxn>
                  <a:cxn ang="0">
                    <a:pos x="1360" y="2542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726" name="Group 678"/>
            <p:cNvGrpSpPr/>
            <p:nvPr/>
          </p:nvGrpSpPr>
          <p:grpSpPr>
            <a:xfrm rot="-1611937" flipH="1">
              <a:off x="7876888" y="2104638"/>
              <a:ext cx="353821" cy="411545"/>
              <a:chOff x="0" y="0"/>
              <a:chExt cx="842434" cy="659000"/>
            </a:xfrm>
          </p:grpSpPr>
          <p:sp>
            <p:nvSpPr>
              <p:cNvPr id="2727" name="任意多边形 507"/>
              <p:cNvSpPr/>
              <p:nvPr/>
            </p:nvSpPr>
            <p:spPr>
              <a:xfrm>
                <a:off x="12059" y="-430"/>
                <a:ext cx="831671" cy="637981"/>
              </a:xfrm>
              <a:custGeom>
                <a:avLst/>
                <a:gdLst/>
                <a:ahLst/>
                <a:cxnLst>
                  <a:cxn ang="0">
                    <a:pos x="1336" y="57845"/>
                  </a:cxn>
                  <a:cxn ang="0">
                    <a:pos x="614009" y="153759"/>
                  </a:cxn>
                  <a:cxn ang="0">
                    <a:pos x="799671" y="637625"/>
                  </a:cxn>
                  <a:cxn ang="0">
                    <a:pos x="459939" y="176837"/>
                  </a:cxn>
                  <a:cxn ang="0">
                    <a:pos x="1336" y="5784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28" name="任意多边形 508"/>
              <p:cNvSpPr/>
              <p:nvPr/>
            </p:nvSpPr>
            <p:spPr>
              <a:xfrm>
                <a:off x="1190" y="33298"/>
                <a:ext cx="801428" cy="625271"/>
              </a:xfrm>
              <a:custGeom>
                <a:avLst/>
                <a:gdLst/>
                <a:ahLst/>
                <a:cxnLst>
                  <a:cxn ang="0">
                    <a:pos x="1355" y="25555"/>
                  </a:cxn>
                  <a:cxn ang="0">
                    <a:pos x="570481" y="140880"/>
                  </a:cxn>
                  <a:cxn ang="0">
                    <a:pos x="770045" y="625241"/>
                  </a:cxn>
                  <a:cxn ang="0">
                    <a:pos x="422656" y="163944"/>
                  </a:cxn>
                  <a:cxn ang="0">
                    <a:pos x="1355" y="2555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729" name="Group 681"/>
            <p:cNvGrpSpPr/>
            <p:nvPr/>
          </p:nvGrpSpPr>
          <p:grpSpPr>
            <a:xfrm rot="-1611937" flipH="1">
              <a:off x="8217858" y="2218323"/>
              <a:ext cx="272230" cy="318641"/>
              <a:chOff x="0" y="0"/>
              <a:chExt cx="837266" cy="659094"/>
            </a:xfrm>
          </p:grpSpPr>
          <p:sp>
            <p:nvSpPr>
              <p:cNvPr id="2730" name="任意多边形 505"/>
              <p:cNvSpPr/>
              <p:nvPr/>
            </p:nvSpPr>
            <p:spPr>
              <a:xfrm>
                <a:off x="2678" y="-326"/>
                <a:ext cx="835030" cy="633676"/>
              </a:xfrm>
              <a:custGeom>
                <a:avLst/>
                <a:gdLst/>
                <a:ahLst/>
                <a:cxnLst>
                  <a:cxn ang="0">
                    <a:pos x="1342" y="57454"/>
                  </a:cxn>
                  <a:cxn ang="0">
                    <a:pos x="616489" y="152722"/>
                  </a:cxn>
                  <a:cxn ang="0">
                    <a:pos x="802901" y="633322"/>
                  </a:cxn>
                  <a:cxn ang="0">
                    <a:pos x="461797" y="175644"/>
                  </a:cxn>
                  <a:cxn ang="0">
                    <a:pos x="1342" y="5745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31" name="任意多边形 506"/>
              <p:cNvSpPr/>
              <p:nvPr/>
            </p:nvSpPr>
            <p:spPr>
              <a:xfrm>
                <a:off x="339" y="34943"/>
                <a:ext cx="800846" cy="620542"/>
              </a:xfrm>
              <a:custGeom>
                <a:avLst/>
                <a:gdLst/>
                <a:ahLst/>
                <a:cxnLst>
                  <a:cxn ang="0">
                    <a:pos x="1354" y="25362"/>
                  </a:cxn>
                  <a:cxn ang="0">
                    <a:pos x="570067" y="139814"/>
                  </a:cxn>
                  <a:cxn ang="0">
                    <a:pos x="769486" y="620512"/>
                  </a:cxn>
                  <a:cxn ang="0">
                    <a:pos x="422349" y="162705"/>
                  </a:cxn>
                  <a:cxn ang="0">
                    <a:pos x="1354" y="2536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732" name="Group 684"/>
            <p:cNvGrpSpPr/>
            <p:nvPr/>
          </p:nvGrpSpPr>
          <p:grpSpPr>
            <a:xfrm rot="-1611937" flipH="1">
              <a:off x="8003541" y="2218323"/>
              <a:ext cx="270642" cy="318641"/>
              <a:chOff x="0" y="0"/>
              <a:chExt cx="832383" cy="659094"/>
            </a:xfrm>
          </p:grpSpPr>
          <p:sp>
            <p:nvSpPr>
              <p:cNvPr id="2733" name="任意多边形 503"/>
              <p:cNvSpPr/>
              <p:nvPr/>
            </p:nvSpPr>
            <p:spPr>
              <a:xfrm>
                <a:off x="2752" y="-350"/>
                <a:ext cx="830144" cy="633676"/>
              </a:xfrm>
              <a:custGeom>
                <a:avLst/>
                <a:gdLst/>
                <a:ahLst/>
                <a:cxnLst>
                  <a:cxn ang="0">
                    <a:pos x="1334" y="57454"/>
                  </a:cxn>
                  <a:cxn ang="0">
                    <a:pos x="612882" y="152722"/>
                  </a:cxn>
                  <a:cxn ang="0">
                    <a:pos x="798203" y="633322"/>
                  </a:cxn>
                  <a:cxn ang="0">
                    <a:pos x="459094" y="175644"/>
                  </a:cxn>
                  <a:cxn ang="0">
                    <a:pos x="1334" y="5745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34" name="任意多边形 504"/>
              <p:cNvSpPr/>
              <p:nvPr/>
            </p:nvSpPr>
            <p:spPr>
              <a:xfrm>
                <a:off x="413" y="34917"/>
                <a:ext cx="795963" cy="620542"/>
              </a:xfrm>
              <a:custGeom>
                <a:avLst/>
                <a:gdLst/>
                <a:ahLst/>
                <a:cxnLst>
                  <a:cxn ang="0">
                    <a:pos x="1346" y="25362"/>
                  </a:cxn>
                  <a:cxn ang="0">
                    <a:pos x="566591" y="139814"/>
                  </a:cxn>
                  <a:cxn ang="0">
                    <a:pos x="764794" y="620512"/>
                  </a:cxn>
                  <a:cxn ang="0">
                    <a:pos x="419774" y="162705"/>
                  </a:cxn>
                  <a:cxn ang="0">
                    <a:pos x="1346" y="2536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735" name="Group 687"/>
            <p:cNvGrpSpPr/>
            <p:nvPr/>
          </p:nvGrpSpPr>
          <p:grpSpPr>
            <a:xfrm rot="-1611937" flipH="1">
              <a:off x="8322192" y="2303509"/>
              <a:ext cx="212979" cy="249056"/>
              <a:chOff x="0" y="0"/>
              <a:chExt cx="841152" cy="661535"/>
            </a:xfrm>
          </p:grpSpPr>
          <p:sp>
            <p:nvSpPr>
              <p:cNvPr id="2736" name="任意多边形 501"/>
              <p:cNvSpPr/>
              <p:nvPr/>
            </p:nvSpPr>
            <p:spPr>
              <a:xfrm>
                <a:off x="12528" y="-4401"/>
                <a:ext cx="827730" cy="636647"/>
              </a:xfrm>
              <a:custGeom>
                <a:avLst/>
                <a:gdLst/>
                <a:ahLst/>
                <a:cxnLst>
                  <a:cxn ang="0">
                    <a:pos x="1330" y="57724"/>
                  </a:cxn>
                  <a:cxn ang="0">
                    <a:pos x="611100" y="153438"/>
                  </a:cxn>
                  <a:cxn ang="0">
                    <a:pos x="795882" y="636291"/>
                  </a:cxn>
                  <a:cxn ang="0">
                    <a:pos x="457759" y="176468"/>
                  </a:cxn>
                  <a:cxn ang="0">
                    <a:pos x="1330" y="5772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37" name="任意多边形 502"/>
              <p:cNvSpPr/>
              <p:nvPr/>
            </p:nvSpPr>
            <p:spPr>
              <a:xfrm>
                <a:off x="-999" y="33138"/>
                <a:ext cx="796378" cy="623997"/>
              </a:xfrm>
              <a:custGeom>
                <a:avLst/>
                <a:gdLst/>
                <a:ahLst/>
                <a:cxnLst>
                  <a:cxn ang="0">
                    <a:pos x="1347" y="25503"/>
                  </a:cxn>
                  <a:cxn ang="0">
                    <a:pos x="566886" y="140593"/>
                  </a:cxn>
                  <a:cxn ang="0">
                    <a:pos x="765193" y="623967"/>
                  </a:cxn>
                  <a:cxn ang="0">
                    <a:pos x="419993" y="163610"/>
                  </a:cxn>
                  <a:cxn ang="0">
                    <a:pos x="1347" y="2550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738" name="Group 690"/>
            <p:cNvGrpSpPr/>
            <p:nvPr/>
          </p:nvGrpSpPr>
          <p:grpSpPr>
            <a:xfrm rot="-1611937" flipH="1">
              <a:off x="8717932" y="2218323"/>
              <a:ext cx="270642" cy="318641"/>
              <a:chOff x="0" y="0"/>
              <a:chExt cx="832383" cy="659094"/>
            </a:xfrm>
          </p:grpSpPr>
          <p:sp>
            <p:nvSpPr>
              <p:cNvPr id="2739" name="任意多边形 499"/>
              <p:cNvSpPr/>
              <p:nvPr/>
            </p:nvSpPr>
            <p:spPr>
              <a:xfrm>
                <a:off x="2511" y="-268"/>
                <a:ext cx="830144" cy="633676"/>
              </a:xfrm>
              <a:custGeom>
                <a:avLst/>
                <a:gdLst/>
                <a:ahLst/>
                <a:cxnLst>
                  <a:cxn ang="0">
                    <a:pos x="1334" y="57454"/>
                  </a:cxn>
                  <a:cxn ang="0">
                    <a:pos x="612882" y="152722"/>
                  </a:cxn>
                  <a:cxn ang="0">
                    <a:pos x="798203" y="633322"/>
                  </a:cxn>
                  <a:cxn ang="0">
                    <a:pos x="459094" y="175644"/>
                  </a:cxn>
                  <a:cxn ang="0">
                    <a:pos x="1334" y="5745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40" name="任意多边形 500"/>
              <p:cNvSpPr/>
              <p:nvPr/>
            </p:nvSpPr>
            <p:spPr>
              <a:xfrm>
                <a:off x="171" y="35000"/>
                <a:ext cx="795963" cy="620542"/>
              </a:xfrm>
              <a:custGeom>
                <a:avLst/>
                <a:gdLst/>
                <a:ahLst/>
                <a:cxnLst>
                  <a:cxn ang="0">
                    <a:pos x="1346" y="25362"/>
                  </a:cxn>
                  <a:cxn ang="0">
                    <a:pos x="566591" y="139814"/>
                  </a:cxn>
                  <a:cxn ang="0">
                    <a:pos x="764794" y="620512"/>
                  </a:cxn>
                  <a:cxn ang="0">
                    <a:pos x="419774" y="162705"/>
                  </a:cxn>
                  <a:cxn ang="0">
                    <a:pos x="1346" y="2536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741" name="Group 693"/>
            <p:cNvGrpSpPr/>
            <p:nvPr/>
          </p:nvGrpSpPr>
          <p:grpSpPr>
            <a:xfrm rot="-1611937" flipH="1">
              <a:off x="9036582" y="2303509"/>
              <a:ext cx="212979" cy="249056"/>
              <a:chOff x="0" y="0"/>
              <a:chExt cx="841153" cy="661534"/>
            </a:xfrm>
          </p:grpSpPr>
          <p:sp>
            <p:nvSpPr>
              <p:cNvPr id="2742" name="任意多边形 497"/>
              <p:cNvSpPr/>
              <p:nvPr/>
            </p:nvSpPr>
            <p:spPr>
              <a:xfrm>
                <a:off x="12215" y="-4294"/>
                <a:ext cx="827731" cy="636646"/>
              </a:xfrm>
              <a:custGeom>
                <a:avLst/>
                <a:gdLst/>
                <a:ahLst/>
                <a:cxnLst>
                  <a:cxn ang="0">
                    <a:pos x="1330" y="57724"/>
                  </a:cxn>
                  <a:cxn ang="0">
                    <a:pos x="611100" y="153438"/>
                  </a:cxn>
                  <a:cxn ang="0">
                    <a:pos x="795883" y="636290"/>
                  </a:cxn>
                  <a:cxn ang="0">
                    <a:pos x="457760" y="176467"/>
                  </a:cxn>
                  <a:cxn ang="0">
                    <a:pos x="1330" y="5772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43" name="任意多边形 498"/>
              <p:cNvSpPr/>
              <p:nvPr/>
            </p:nvSpPr>
            <p:spPr>
              <a:xfrm>
                <a:off x="-1313" y="33245"/>
                <a:ext cx="796379" cy="623996"/>
              </a:xfrm>
              <a:custGeom>
                <a:avLst/>
                <a:gdLst/>
                <a:ahLst/>
                <a:cxnLst>
                  <a:cxn ang="0">
                    <a:pos x="1347" y="25503"/>
                  </a:cxn>
                  <a:cxn ang="0">
                    <a:pos x="566887" y="140592"/>
                  </a:cxn>
                  <a:cxn ang="0">
                    <a:pos x="765194" y="623966"/>
                  </a:cxn>
                  <a:cxn ang="0">
                    <a:pos x="419993" y="163610"/>
                  </a:cxn>
                  <a:cxn ang="0">
                    <a:pos x="1347" y="2550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744" name="Group 696"/>
            <p:cNvGrpSpPr/>
            <p:nvPr/>
          </p:nvGrpSpPr>
          <p:grpSpPr>
            <a:xfrm rot="-1611937" flipH="1">
              <a:off x="9656164" y="2238958"/>
              <a:ext cx="270642" cy="318641"/>
              <a:chOff x="0" y="0"/>
              <a:chExt cx="832383" cy="659094"/>
            </a:xfrm>
          </p:grpSpPr>
          <p:sp>
            <p:nvSpPr>
              <p:cNvPr id="2745" name="任意多边形 495"/>
              <p:cNvSpPr/>
              <p:nvPr/>
            </p:nvSpPr>
            <p:spPr>
              <a:xfrm>
                <a:off x="2192" y="-162"/>
                <a:ext cx="830144" cy="633678"/>
              </a:xfrm>
              <a:custGeom>
                <a:avLst/>
                <a:gdLst/>
                <a:ahLst/>
                <a:cxnLst>
                  <a:cxn ang="0">
                    <a:pos x="1334" y="57454"/>
                  </a:cxn>
                  <a:cxn ang="0">
                    <a:pos x="612882" y="152722"/>
                  </a:cxn>
                  <a:cxn ang="0">
                    <a:pos x="798203" y="633324"/>
                  </a:cxn>
                  <a:cxn ang="0">
                    <a:pos x="459094" y="175645"/>
                  </a:cxn>
                  <a:cxn ang="0">
                    <a:pos x="1334" y="5745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46" name="任意多边形 496"/>
              <p:cNvSpPr/>
              <p:nvPr/>
            </p:nvSpPr>
            <p:spPr>
              <a:xfrm>
                <a:off x="-148" y="35107"/>
                <a:ext cx="795960" cy="620544"/>
              </a:xfrm>
              <a:custGeom>
                <a:avLst/>
                <a:gdLst/>
                <a:ahLst/>
                <a:cxnLst>
                  <a:cxn ang="0">
                    <a:pos x="1346" y="25362"/>
                  </a:cxn>
                  <a:cxn ang="0">
                    <a:pos x="566589" y="139815"/>
                  </a:cxn>
                  <a:cxn ang="0">
                    <a:pos x="764791" y="620514"/>
                  </a:cxn>
                  <a:cxn ang="0">
                    <a:pos x="419772" y="162705"/>
                  </a:cxn>
                  <a:cxn ang="0">
                    <a:pos x="1346" y="2536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747" name="Group 699"/>
            <p:cNvGrpSpPr/>
            <p:nvPr/>
          </p:nvGrpSpPr>
          <p:grpSpPr>
            <a:xfrm rot="2555186">
              <a:off x="8797611" y="2075486"/>
              <a:ext cx="352848" cy="413159"/>
              <a:chOff x="0" y="0"/>
              <a:chExt cx="840119" cy="661583"/>
            </a:xfrm>
          </p:grpSpPr>
          <p:sp>
            <p:nvSpPr>
              <p:cNvPr id="2748" name="任意多边形 493"/>
              <p:cNvSpPr/>
              <p:nvPr/>
            </p:nvSpPr>
            <p:spPr>
              <a:xfrm>
                <a:off x="8675" y="2226"/>
                <a:ext cx="827893" cy="635435"/>
              </a:xfrm>
              <a:custGeom>
                <a:avLst/>
                <a:gdLst/>
                <a:ahLst/>
                <a:cxnLst>
                  <a:cxn ang="0">
                    <a:pos x="1330" y="57614"/>
                  </a:cxn>
                  <a:cxn ang="0">
                    <a:pos x="611220" y="153146"/>
                  </a:cxn>
                  <a:cxn ang="0">
                    <a:pos x="796039" y="635080"/>
                  </a:cxn>
                  <a:cxn ang="0">
                    <a:pos x="457850" y="176132"/>
                  </a:cxn>
                  <a:cxn ang="0">
                    <a:pos x="1330" y="5761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49" name="任意多边形 494"/>
              <p:cNvSpPr/>
              <p:nvPr/>
            </p:nvSpPr>
            <p:spPr>
              <a:xfrm>
                <a:off x="-3659" y="41080"/>
                <a:ext cx="797651" cy="622728"/>
              </a:xfrm>
              <a:custGeom>
                <a:avLst/>
                <a:gdLst/>
                <a:ahLst/>
                <a:cxnLst>
                  <a:cxn ang="0">
                    <a:pos x="1349" y="25451"/>
                  </a:cxn>
                  <a:cxn ang="0">
                    <a:pos x="567793" y="140307"/>
                  </a:cxn>
                  <a:cxn ang="0">
                    <a:pos x="766416" y="622698"/>
                  </a:cxn>
                  <a:cxn ang="0">
                    <a:pos x="420664" y="163278"/>
                  </a:cxn>
                  <a:cxn ang="0">
                    <a:pos x="1349" y="2545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750" name="Group 702"/>
            <p:cNvGrpSpPr/>
            <p:nvPr/>
          </p:nvGrpSpPr>
          <p:grpSpPr>
            <a:xfrm rot="-1611937" flipH="1">
              <a:off x="9244549" y="2303509"/>
              <a:ext cx="212978" cy="249056"/>
              <a:chOff x="0" y="0"/>
              <a:chExt cx="841149" cy="661535"/>
            </a:xfrm>
          </p:grpSpPr>
          <p:sp>
            <p:nvSpPr>
              <p:cNvPr id="2751" name="任意多边形 491"/>
              <p:cNvSpPr/>
              <p:nvPr/>
            </p:nvSpPr>
            <p:spPr>
              <a:xfrm>
                <a:off x="11781" y="-5215"/>
                <a:ext cx="834003" cy="636647"/>
              </a:xfrm>
              <a:custGeom>
                <a:avLst/>
                <a:gdLst/>
                <a:ahLst/>
                <a:cxnLst>
                  <a:cxn ang="0">
                    <a:pos x="1340" y="57724"/>
                  </a:cxn>
                  <a:cxn ang="0">
                    <a:pos x="615731" y="153438"/>
                  </a:cxn>
                  <a:cxn ang="0">
                    <a:pos x="801913" y="636291"/>
                  </a:cxn>
                  <a:cxn ang="0">
                    <a:pos x="461229" y="176468"/>
                  </a:cxn>
                  <a:cxn ang="0">
                    <a:pos x="1340" y="5772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52" name="任意多边形 492"/>
              <p:cNvSpPr/>
              <p:nvPr/>
            </p:nvSpPr>
            <p:spPr>
              <a:xfrm>
                <a:off x="1091" y="36086"/>
                <a:ext cx="802648" cy="623997"/>
              </a:xfrm>
              <a:custGeom>
                <a:avLst/>
                <a:gdLst/>
                <a:ahLst/>
                <a:cxnLst>
                  <a:cxn ang="0">
                    <a:pos x="1357" y="25503"/>
                  </a:cxn>
                  <a:cxn ang="0">
                    <a:pos x="571350" y="140593"/>
                  </a:cxn>
                  <a:cxn ang="0">
                    <a:pos x="771217" y="623967"/>
                  </a:cxn>
                  <a:cxn ang="0">
                    <a:pos x="423299" y="163610"/>
                  </a:cxn>
                  <a:cxn ang="0">
                    <a:pos x="1357" y="2550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753" name="Group 705"/>
            <p:cNvGrpSpPr/>
            <p:nvPr/>
          </p:nvGrpSpPr>
          <p:grpSpPr>
            <a:xfrm rot="2555186">
              <a:off x="9019865" y="2075486"/>
              <a:ext cx="352848" cy="413159"/>
              <a:chOff x="0" y="0"/>
              <a:chExt cx="840119" cy="661583"/>
            </a:xfrm>
          </p:grpSpPr>
          <p:sp>
            <p:nvSpPr>
              <p:cNvPr id="2754" name="任意多边形 489"/>
              <p:cNvSpPr/>
              <p:nvPr/>
            </p:nvSpPr>
            <p:spPr>
              <a:xfrm>
                <a:off x="8725" y="2194"/>
                <a:ext cx="827893" cy="635435"/>
              </a:xfrm>
              <a:custGeom>
                <a:avLst/>
                <a:gdLst/>
                <a:ahLst/>
                <a:cxnLst>
                  <a:cxn ang="0">
                    <a:pos x="1330" y="57614"/>
                  </a:cxn>
                  <a:cxn ang="0">
                    <a:pos x="611220" y="153146"/>
                  </a:cxn>
                  <a:cxn ang="0">
                    <a:pos x="796039" y="635080"/>
                  </a:cxn>
                  <a:cxn ang="0">
                    <a:pos x="457850" y="176132"/>
                  </a:cxn>
                  <a:cxn ang="0">
                    <a:pos x="1330" y="5761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55" name="任意多边形 490"/>
              <p:cNvSpPr/>
              <p:nvPr/>
            </p:nvSpPr>
            <p:spPr>
              <a:xfrm>
                <a:off x="-3608" y="41049"/>
                <a:ext cx="797651" cy="622728"/>
              </a:xfrm>
              <a:custGeom>
                <a:avLst/>
                <a:gdLst/>
                <a:ahLst/>
                <a:cxnLst>
                  <a:cxn ang="0">
                    <a:pos x="1349" y="25451"/>
                  </a:cxn>
                  <a:cxn ang="0">
                    <a:pos x="567793" y="140307"/>
                  </a:cxn>
                  <a:cxn ang="0">
                    <a:pos x="766416" y="622698"/>
                  </a:cxn>
                  <a:cxn ang="0">
                    <a:pos x="420664" y="163278"/>
                  </a:cxn>
                  <a:cxn ang="0">
                    <a:pos x="1349" y="2545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756" name="Group 708"/>
            <p:cNvGrpSpPr/>
            <p:nvPr/>
          </p:nvGrpSpPr>
          <p:grpSpPr>
            <a:xfrm>
              <a:off x="9683953" y="1944467"/>
              <a:ext cx="450859" cy="669849"/>
              <a:chOff x="0" y="0"/>
              <a:chExt cx="840587" cy="661484"/>
            </a:xfrm>
          </p:grpSpPr>
          <p:sp>
            <p:nvSpPr>
              <p:cNvPr id="2757" name="任意多边形 487"/>
              <p:cNvSpPr/>
              <p:nvPr/>
            </p:nvSpPr>
            <p:spPr>
              <a:xfrm>
                <a:off x="11130" y="0"/>
                <a:ext cx="828853" cy="637972"/>
              </a:xfrm>
              <a:custGeom>
                <a:avLst/>
                <a:gdLst/>
                <a:ahLst/>
                <a:cxnLst>
                  <a:cxn ang="0">
                    <a:pos x="1332" y="57844"/>
                  </a:cxn>
                  <a:cxn ang="0">
                    <a:pos x="611929" y="153757"/>
                  </a:cxn>
                  <a:cxn ang="0">
                    <a:pos x="796962" y="637616"/>
                  </a:cxn>
                  <a:cxn ang="0">
                    <a:pos x="458380" y="176835"/>
                  </a:cxn>
                  <a:cxn ang="0">
                    <a:pos x="1332" y="5784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58" name="任意多边形 488"/>
              <p:cNvSpPr/>
              <p:nvPr/>
            </p:nvSpPr>
            <p:spPr>
              <a:xfrm>
                <a:off x="-710" y="36053"/>
                <a:ext cx="799251" cy="625431"/>
              </a:xfrm>
              <a:custGeom>
                <a:avLst/>
                <a:gdLst/>
                <a:ahLst/>
                <a:cxnLst>
                  <a:cxn ang="0">
                    <a:pos x="1352" y="25562"/>
                  </a:cxn>
                  <a:cxn ang="0">
                    <a:pos x="568932" y="140916"/>
                  </a:cxn>
                  <a:cxn ang="0">
                    <a:pos x="767953" y="625401"/>
                  </a:cxn>
                  <a:cxn ang="0">
                    <a:pos x="421508" y="163986"/>
                  </a:cxn>
                  <a:cxn ang="0">
                    <a:pos x="1352" y="2556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759" name="Group 711"/>
            <p:cNvGrpSpPr/>
            <p:nvPr/>
          </p:nvGrpSpPr>
          <p:grpSpPr>
            <a:xfrm rot="1611937">
              <a:off x="10172102" y="1786064"/>
              <a:ext cx="452908" cy="668706"/>
              <a:chOff x="0" y="0"/>
              <a:chExt cx="844406" cy="660355"/>
            </a:xfrm>
          </p:grpSpPr>
          <p:sp>
            <p:nvSpPr>
              <p:cNvPr id="2760" name="任意多边形 485"/>
              <p:cNvSpPr/>
              <p:nvPr/>
            </p:nvSpPr>
            <p:spPr>
              <a:xfrm>
                <a:off x="10822" y="-1269"/>
                <a:ext cx="831812" cy="636405"/>
              </a:xfrm>
              <a:custGeom>
                <a:avLst/>
                <a:gdLst/>
                <a:ahLst/>
                <a:cxnLst>
                  <a:cxn ang="0">
                    <a:pos x="1337" y="57702"/>
                  </a:cxn>
                  <a:cxn ang="0">
                    <a:pos x="614113" y="153379"/>
                  </a:cxn>
                  <a:cxn ang="0">
                    <a:pos x="799807" y="636049"/>
                  </a:cxn>
                  <a:cxn ang="0">
                    <a:pos x="460017" y="176401"/>
                  </a:cxn>
                  <a:cxn ang="0">
                    <a:pos x="1337" y="5770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1" name="任意多边形 486"/>
              <p:cNvSpPr/>
              <p:nvPr/>
            </p:nvSpPr>
            <p:spPr>
              <a:xfrm>
                <a:off x="-1879" y="35221"/>
                <a:ext cx="802210" cy="623865"/>
              </a:xfrm>
              <a:custGeom>
                <a:avLst/>
                <a:gdLst/>
                <a:ahLst/>
                <a:cxnLst>
                  <a:cxn ang="0">
                    <a:pos x="1357" y="25498"/>
                  </a:cxn>
                  <a:cxn ang="0">
                    <a:pos x="571038" y="140563"/>
                  </a:cxn>
                  <a:cxn ang="0">
                    <a:pos x="770797" y="623835"/>
                  </a:cxn>
                  <a:cxn ang="0">
                    <a:pos x="423068" y="163576"/>
                  </a:cxn>
                  <a:cxn ang="0">
                    <a:pos x="1357" y="2549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762" name="Group 714"/>
            <p:cNvGrpSpPr/>
            <p:nvPr/>
          </p:nvGrpSpPr>
          <p:grpSpPr>
            <a:xfrm rot="2555186">
              <a:off x="10533344" y="1743682"/>
              <a:ext cx="451354" cy="670523"/>
              <a:chOff x="0" y="0"/>
              <a:chExt cx="841509" cy="662149"/>
            </a:xfrm>
          </p:grpSpPr>
          <p:sp>
            <p:nvSpPr>
              <p:cNvPr id="2763" name="任意多边形 483"/>
              <p:cNvSpPr/>
              <p:nvPr/>
            </p:nvSpPr>
            <p:spPr>
              <a:xfrm>
                <a:off x="10192" y="1227"/>
                <a:ext cx="828852" cy="637971"/>
              </a:xfrm>
              <a:custGeom>
                <a:avLst/>
                <a:gdLst/>
                <a:ahLst/>
                <a:cxnLst>
                  <a:cxn ang="0">
                    <a:pos x="1332" y="57844"/>
                  </a:cxn>
                  <a:cxn ang="0">
                    <a:pos x="611928" y="153757"/>
                  </a:cxn>
                  <a:cxn ang="0">
                    <a:pos x="796961" y="637615"/>
                  </a:cxn>
                  <a:cxn ang="0">
                    <a:pos x="458380" y="176835"/>
                  </a:cxn>
                  <a:cxn ang="0">
                    <a:pos x="1332" y="5784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4" name="任意多边形 484"/>
              <p:cNvSpPr/>
              <p:nvPr/>
            </p:nvSpPr>
            <p:spPr>
              <a:xfrm>
                <a:off x="-2570" y="37944"/>
                <a:ext cx="799250" cy="625431"/>
              </a:xfrm>
              <a:custGeom>
                <a:avLst/>
                <a:gdLst/>
                <a:ahLst/>
                <a:cxnLst>
                  <a:cxn ang="0">
                    <a:pos x="1352" y="25562"/>
                  </a:cxn>
                  <a:cxn ang="0">
                    <a:pos x="568931" y="140916"/>
                  </a:cxn>
                  <a:cxn ang="0">
                    <a:pos x="767952" y="625401"/>
                  </a:cxn>
                  <a:cxn ang="0">
                    <a:pos x="421507" y="163986"/>
                  </a:cxn>
                  <a:cxn ang="0">
                    <a:pos x="1352" y="2556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765" name="Group 717"/>
            <p:cNvGrpSpPr/>
            <p:nvPr/>
          </p:nvGrpSpPr>
          <p:grpSpPr>
            <a:xfrm rot="2555186">
              <a:off x="10888088" y="2013463"/>
              <a:ext cx="311339" cy="462276"/>
              <a:chOff x="0" y="0"/>
              <a:chExt cx="845542" cy="664970"/>
            </a:xfrm>
          </p:grpSpPr>
          <p:sp>
            <p:nvSpPr>
              <p:cNvPr id="2766" name="任意多边形 481"/>
              <p:cNvSpPr/>
              <p:nvPr/>
            </p:nvSpPr>
            <p:spPr>
              <a:xfrm>
                <a:off x="8326" y="-236"/>
                <a:ext cx="832214" cy="641610"/>
              </a:xfrm>
              <a:custGeom>
                <a:avLst/>
                <a:gdLst/>
                <a:ahLst/>
                <a:cxnLst>
                  <a:cxn ang="0">
                    <a:pos x="1337" y="58174"/>
                  </a:cxn>
                  <a:cxn ang="0">
                    <a:pos x="614410" y="154634"/>
                  </a:cxn>
                  <a:cxn ang="0">
                    <a:pos x="800193" y="641252"/>
                  </a:cxn>
                  <a:cxn ang="0">
                    <a:pos x="460239" y="177843"/>
                  </a:cxn>
                  <a:cxn ang="0">
                    <a:pos x="1337" y="5817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7" name="任意多边形 482"/>
              <p:cNvSpPr/>
              <p:nvPr/>
            </p:nvSpPr>
            <p:spPr>
              <a:xfrm>
                <a:off x="-1934" y="37559"/>
                <a:ext cx="802031" cy="627912"/>
              </a:xfrm>
              <a:custGeom>
                <a:avLst/>
                <a:gdLst/>
                <a:ahLst/>
                <a:cxnLst>
                  <a:cxn ang="0">
                    <a:pos x="1356" y="25663"/>
                  </a:cxn>
                  <a:cxn ang="0">
                    <a:pos x="570910" y="141475"/>
                  </a:cxn>
                  <a:cxn ang="0">
                    <a:pos x="770625" y="627882"/>
                  </a:cxn>
                  <a:cxn ang="0">
                    <a:pos x="422974" y="164637"/>
                  </a:cxn>
                  <a:cxn ang="0">
                    <a:pos x="1356" y="2566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768" name="Group 720"/>
            <p:cNvGrpSpPr/>
            <p:nvPr/>
          </p:nvGrpSpPr>
          <p:grpSpPr>
            <a:xfrm rot="-1611937" flipH="1">
              <a:off x="10014509" y="1786063"/>
              <a:ext cx="452908" cy="668706"/>
              <a:chOff x="0" y="0"/>
              <a:chExt cx="844406" cy="660355"/>
            </a:xfrm>
          </p:grpSpPr>
          <p:sp>
            <p:nvSpPr>
              <p:cNvPr id="2769" name="任意多边形 479"/>
              <p:cNvSpPr/>
              <p:nvPr/>
            </p:nvSpPr>
            <p:spPr>
              <a:xfrm>
                <a:off x="11664" y="-1891"/>
                <a:ext cx="834771" cy="636405"/>
              </a:xfrm>
              <a:custGeom>
                <a:avLst/>
                <a:gdLst/>
                <a:ahLst/>
                <a:cxnLst>
                  <a:cxn ang="0">
                    <a:pos x="1341" y="57702"/>
                  </a:cxn>
                  <a:cxn ang="0">
                    <a:pos x="616298" y="153379"/>
                  </a:cxn>
                  <a:cxn ang="0">
                    <a:pos x="802652" y="636049"/>
                  </a:cxn>
                  <a:cxn ang="0">
                    <a:pos x="461653" y="176401"/>
                  </a:cxn>
                  <a:cxn ang="0">
                    <a:pos x="1341" y="5770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0" name="任意多边形 480"/>
              <p:cNvSpPr/>
              <p:nvPr/>
            </p:nvSpPr>
            <p:spPr>
              <a:xfrm>
                <a:off x="-1037" y="34599"/>
                <a:ext cx="805169" cy="623865"/>
              </a:xfrm>
              <a:custGeom>
                <a:avLst/>
                <a:gdLst/>
                <a:ahLst/>
                <a:cxnLst>
                  <a:cxn ang="0">
                    <a:pos x="1362" y="25498"/>
                  </a:cxn>
                  <a:cxn ang="0">
                    <a:pos x="573144" y="140563"/>
                  </a:cxn>
                  <a:cxn ang="0">
                    <a:pos x="773640" y="623835"/>
                  </a:cxn>
                  <a:cxn ang="0">
                    <a:pos x="424629" y="163576"/>
                  </a:cxn>
                  <a:cxn ang="0">
                    <a:pos x="1362" y="2549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771" name="Group 723"/>
            <p:cNvGrpSpPr/>
            <p:nvPr/>
          </p:nvGrpSpPr>
          <p:grpSpPr>
            <a:xfrm rot="-1611937" flipH="1">
              <a:off x="10449935" y="1974102"/>
              <a:ext cx="350968" cy="517142"/>
              <a:chOff x="0" y="0"/>
              <a:chExt cx="845251" cy="659672"/>
            </a:xfrm>
          </p:grpSpPr>
          <p:sp>
            <p:nvSpPr>
              <p:cNvPr id="2772" name="任意多边形 477"/>
              <p:cNvSpPr/>
              <p:nvPr/>
            </p:nvSpPr>
            <p:spPr>
              <a:xfrm>
                <a:off x="11412" y="-44"/>
                <a:ext cx="833588" cy="633765"/>
              </a:xfrm>
              <a:custGeom>
                <a:avLst/>
                <a:gdLst/>
                <a:ahLst/>
                <a:cxnLst>
                  <a:cxn ang="0">
                    <a:pos x="1339" y="57462"/>
                  </a:cxn>
                  <a:cxn ang="0">
                    <a:pos x="615424" y="152743"/>
                  </a:cxn>
                  <a:cxn ang="0">
                    <a:pos x="801514" y="633411"/>
                  </a:cxn>
                  <a:cxn ang="0">
                    <a:pos x="460999" y="175669"/>
                  </a:cxn>
                  <a:cxn ang="0">
                    <a:pos x="1339" y="5746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3" name="任意多边形 478"/>
              <p:cNvSpPr/>
              <p:nvPr/>
            </p:nvSpPr>
            <p:spPr>
              <a:xfrm>
                <a:off x="-356" y="35988"/>
                <a:ext cx="802998" cy="621615"/>
              </a:xfrm>
              <a:custGeom>
                <a:avLst/>
                <a:gdLst/>
                <a:ahLst/>
                <a:cxnLst>
                  <a:cxn ang="0">
                    <a:pos x="1358" y="25406"/>
                  </a:cxn>
                  <a:cxn ang="0">
                    <a:pos x="571599" y="140056"/>
                  </a:cxn>
                  <a:cxn ang="0">
                    <a:pos x="771554" y="621585"/>
                  </a:cxn>
                  <a:cxn ang="0">
                    <a:pos x="423484" y="162986"/>
                  </a:cxn>
                  <a:cxn ang="0">
                    <a:pos x="1358" y="2540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774" name="Group 726"/>
            <p:cNvGrpSpPr/>
            <p:nvPr/>
          </p:nvGrpSpPr>
          <p:grpSpPr>
            <a:xfrm rot="-1611937" flipH="1">
              <a:off x="10175296" y="1974100"/>
              <a:ext cx="350968" cy="517142"/>
              <a:chOff x="0" y="0"/>
              <a:chExt cx="845253" cy="659672"/>
            </a:xfrm>
          </p:grpSpPr>
          <p:sp>
            <p:nvSpPr>
              <p:cNvPr id="2775" name="任意多边形 475"/>
              <p:cNvSpPr/>
              <p:nvPr/>
            </p:nvSpPr>
            <p:spPr>
              <a:xfrm>
                <a:off x="11498" y="-65"/>
                <a:ext cx="833590" cy="633765"/>
              </a:xfrm>
              <a:custGeom>
                <a:avLst/>
                <a:gdLst/>
                <a:ahLst/>
                <a:cxnLst>
                  <a:cxn ang="0">
                    <a:pos x="1339" y="57462"/>
                  </a:cxn>
                  <a:cxn ang="0">
                    <a:pos x="615426" y="152743"/>
                  </a:cxn>
                  <a:cxn ang="0">
                    <a:pos x="801516" y="633411"/>
                  </a:cxn>
                  <a:cxn ang="0">
                    <a:pos x="461000" y="175669"/>
                  </a:cxn>
                  <a:cxn ang="0">
                    <a:pos x="1339" y="5746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6" name="任意多边形 476"/>
              <p:cNvSpPr/>
              <p:nvPr/>
            </p:nvSpPr>
            <p:spPr>
              <a:xfrm>
                <a:off x="-272" y="35968"/>
                <a:ext cx="803000" cy="621615"/>
              </a:xfrm>
              <a:custGeom>
                <a:avLst/>
                <a:gdLst/>
                <a:ahLst/>
                <a:cxnLst>
                  <a:cxn ang="0">
                    <a:pos x="1358" y="25406"/>
                  </a:cxn>
                  <a:cxn ang="0">
                    <a:pos x="571600" y="140056"/>
                  </a:cxn>
                  <a:cxn ang="0">
                    <a:pos x="771556" y="621585"/>
                  </a:cxn>
                  <a:cxn ang="0">
                    <a:pos x="423485" y="162986"/>
                  </a:cxn>
                  <a:cxn ang="0">
                    <a:pos x="1358" y="2540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777" name="Group 729"/>
            <p:cNvGrpSpPr/>
            <p:nvPr/>
          </p:nvGrpSpPr>
          <p:grpSpPr>
            <a:xfrm rot="-1611937" flipH="1">
              <a:off x="10587353" y="2113105"/>
              <a:ext cx="270093" cy="405363"/>
              <a:chOff x="0" y="0"/>
              <a:chExt cx="835302" cy="664007"/>
            </a:xfrm>
          </p:grpSpPr>
          <p:sp>
            <p:nvSpPr>
              <p:cNvPr id="2778" name="任意多边形 473"/>
              <p:cNvSpPr/>
              <p:nvPr/>
            </p:nvSpPr>
            <p:spPr>
              <a:xfrm>
                <a:off x="5101" y="-2654"/>
                <a:ext cx="829840" cy="642230"/>
              </a:xfrm>
              <a:custGeom>
                <a:avLst/>
                <a:gdLst/>
                <a:ahLst/>
                <a:cxnLst>
                  <a:cxn ang="0">
                    <a:pos x="1333" y="58230"/>
                  </a:cxn>
                  <a:cxn ang="0">
                    <a:pos x="612657" y="154783"/>
                  </a:cxn>
                  <a:cxn ang="0">
                    <a:pos x="797911" y="641871"/>
                  </a:cxn>
                  <a:cxn ang="0">
                    <a:pos x="458926" y="178015"/>
                  </a:cxn>
                  <a:cxn ang="0">
                    <a:pos x="1333" y="5823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9" name="任意多边形 474"/>
              <p:cNvSpPr/>
              <p:nvPr/>
            </p:nvSpPr>
            <p:spPr>
              <a:xfrm>
                <a:off x="3917" y="33550"/>
                <a:ext cx="795466" cy="629228"/>
              </a:xfrm>
              <a:custGeom>
                <a:avLst/>
                <a:gdLst/>
                <a:ahLst/>
                <a:cxnLst>
                  <a:cxn ang="0">
                    <a:pos x="1345" y="25717"/>
                  </a:cxn>
                  <a:cxn ang="0">
                    <a:pos x="566237" y="141771"/>
                  </a:cxn>
                  <a:cxn ang="0">
                    <a:pos x="764317" y="629198"/>
                  </a:cxn>
                  <a:cxn ang="0">
                    <a:pos x="419512" y="164982"/>
                  </a:cxn>
                  <a:cxn ang="0">
                    <a:pos x="1345" y="2571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780" name="Group 732"/>
            <p:cNvGrpSpPr/>
            <p:nvPr/>
          </p:nvGrpSpPr>
          <p:grpSpPr>
            <a:xfrm rot="-1611937" flipH="1">
              <a:off x="10854760" y="2034418"/>
              <a:ext cx="350968" cy="517142"/>
              <a:chOff x="0" y="0"/>
              <a:chExt cx="845253" cy="659672"/>
            </a:xfrm>
          </p:grpSpPr>
          <p:sp>
            <p:nvSpPr>
              <p:cNvPr id="2781" name="任意多边形 471"/>
              <p:cNvSpPr/>
              <p:nvPr/>
            </p:nvSpPr>
            <p:spPr>
              <a:xfrm>
                <a:off x="11315" y="-16"/>
                <a:ext cx="833590" cy="633765"/>
              </a:xfrm>
              <a:custGeom>
                <a:avLst/>
                <a:gdLst/>
                <a:ahLst/>
                <a:cxnLst>
                  <a:cxn ang="0">
                    <a:pos x="1339" y="57462"/>
                  </a:cxn>
                  <a:cxn ang="0">
                    <a:pos x="615426" y="152743"/>
                  </a:cxn>
                  <a:cxn ang="0">
                    <a:pos x="801516" y="633411"/>
                  </a:cxn>
                  <a:cxn ang="0">
                    <a:pos x="461000" y="175669"/>
                  </a:cxn>
                  <a:cxn ang="0">
                    <a:pos x="1339" y="5746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82" name="任意多边形 472"/>
              <p:cNvSpPr/>
              <p:nvPr/>
            </p:nvSpPr>
            <p:spPr>
              <a:xfrm>
                <a:off x="-455" y="36017"/>
                <a:ext cx="803000" cy="621615"/>
              </a:xfrm>
              <a:custGeom>
                <a:avLst/>
                <a:gdLst/>
                <a:ahLst/>
                <a:cxnLst>
                  <a:cxn ang="0">
                    <a:pos x="1358" y="25406"/>
                  </a:cxn>
                  <a:cxn ang="0">
                    <a:pos x="571600" y="140056"/>
                  </a:cxn>
                  <a:cxn ang="0">
                    <a:pos x="771556" y="621585"/>
                  </a:cxn>
                  <a:cxn ang="0">
                    <a:pos x="423485" y="162986"/>
                  </a:cxn>
                  <a:cxn ang="0">
                    <a:pos x="1358" y="2540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783" name="Group 735"/>
            <p:cNvGrpSpPr/>
            <p:nvPr/>
          </p:nvGrpSpPr>
          <p:grpSpPr>
            <a:xfrm rot="-1611937" flipH="1">
              <a:off x="11498593" y="2113103"/>
              <a:ext cx="270094" cy="405363"/>
              <a:chOff x="0" y="0"/>
              <a:chExt cx="835303" cy="664008"/>
            </a:xfrm>
          </p:grpSpPr>
          <p:sp>
            <p:nvSpPr>
              <p:cNvPr id="2784" name="任意多边形 469"/>
              <p:cNvSpPr/>
              <p:nvPr/>
            </p:nvSpPr>
            <p:spPr>
              <a:xfrm>
                <a:off x="4781" y="-2565"/>
                <a:ext cx="829838" cy="642231"/>
              </a:xfrm>
              <a:custGeom>
                <a:avLst/>
                <a:gdLst/>
                <a:ahLst/>
                <a:cxnLst>
                  <a:cxn ang="0">
                    <a:pos x="1333" y="58230"/>
                  </a:cxn>
                  <a:cxn ang="0">
                    <a:pos x="612656" y="154784"/>
                  </a:cxn>
                  <a:cxn ang="0">
                    <a:pos x="797909" y="641872"/>
                  </a:cxn>
                  <a:cxn ang="0">
                    <a:pos x="458925" y="178015"/>
                  </a:cxn>
                  <a:cxn ang="0">
                    <a:pos x="1333" y="5823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85" name="任意多边形 470"/>
              <p:cNvSpPr/>
              <p:nvPr/>
            </p:nvSpPr>
            <p:spPr>
              <a:xfrm>
                <a:off x="3597" y="33639"/>
                <a:ext cx="795464" cy="629229"/>
              </a:xfrm>
              <a:custGeom>
                <a:avLst/>
                <a:gdLst/>
                <a:ahLst/>
                <a:cxnLst>
                  <a:cxn ang="0">
                    <a:pos x="1345" y="25717"/>
                  </a:cxn>
                  <a:cxn ang="0">
                    <a:pos x="566236" y="141772"/>
                  </a:cxn>
                  <a:cxn ang="0">
                    <a:pos x="764315" y="629199"/>
                  </a:cxn>
                  <a:cxn ang="0">
                    <a:pos x="419511" y="164982"/>
                  </a:cxn>
                  <a:cxn ang="0">
                    <a:pos x="1345" y="2571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786" name="Group 738"/>
            <p:cNvGrpSpPr/>
            <p:nvPr/>
          </p:nvGrpSpPr>
          <p:grpSpPr>
            <a:xfrm rot="-1611937" flipH="1">
              <a:off x="12029530" y="1974098"/>
              <a:ext cx="350969" cy="517142"/>
              <a:chOff x="0" y="0"/>
              <a:chExt cx="845254" cy="659673"/>
            </a:xfrm>
          </p:grpSpPr>
          <p:sp>
            <p:nvSpPr>
              <p:cNvPr id="2787" name="任意多边形 467"/>
              <p:cNvSpPr/>
              <p:nvPr/>
            </p:nvSpPr>
            <p:spPr>
              <a:xfrm>
                <a:off x="10995" y="73"/>
                <a:ext cx="833589" cy="633766"/>
              </a:xfrm>
              <a:custGeom>
                <a:avLst/>
                <a:gdLst/>
                <a:ahLst/>
                <a:cxnLst>
                  <a:cxn ang="0">
                    <a:pos x="1339" y="57462"/>
                  </a:cxn>
                  <a:cxn ang="0">
                    <a:pos x="615425" y="152743"/>
                  </a:cxn>
                  <a:cxn ang="0">
                    <a:pos x="801515" y="633412"/>
                  </a:cxn>
                  <a:cxn ang="0">
                    <a:pos x="461000" y="175669"/>
                  </a:cxn>
                  <a:cxn ang="0">
                    <a:pos x="1339" y="5746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88" name="任意多边形 468"/>
              <p:cNvSpPr/>
              <p:nvPr/>
            </p:nvSpPr>
            <p:spPr>
              <a:xfrm>
                <a:off x="-775" y="36106"/>
                <a:ext cx="802998" cy="621616"/>
              </a:xfrm>
              <a:custGeom>
                <a:avLst/>
                <a:gdLst/>
                <a:ahLst/>
                <a:cxnLst>
                  <a:cxn ang="0">
                    <a:pos x="1358" y="25406"/>
                  </a:cxn>
                  <a:cxn ang="0">
                    <a:pos x="571599" y="140056"/>
                  </a:cxn>
                  <a:cxn ang="0">
                    <a:pos x="771554" y="621586"/>
                  </a:cxn>
                  <a:cxn ang="0">
                    <a:pos x="423484" y="162986"/>
                  </a:cxn>
                  <a:cxn ang="0">
                    <a:pos x="1358" y="2540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789" name="Group 741"/>
            <p:cNvGrpSpPr/>
            <p:nvPr/>
          </p:nvGrpSpPr>
          <p:grpSpPr>
            <a:xfrm rot="2555186">
              <a:off x="11190583" y="1743682"/>
              <a:ext cx="451354" cy="670522"/>
              <a:chOff x="0" y="0"/>
              <a:chExt cx="841510" cy="662148"/>
            </a:xfrm>
          </p:grpSpPr>
          <p:sp>
            <p:nvSpPr>
              <p:cNvPr id="2790" name="任意多边形 465"/>
              <p:cNvSpPr/>
              <p:nvPr/>
            </p:nvSpPr>
            <p:spPr>
              <a:xfrm>
                <a:off x="10306" y="1172"/>
                <a:ext cx="828853" cy="637971"/>
              </a:xfrm>
              <a:custGeom>
                <a:avLst/>
                <a:gdLst/>
                <a:ahLst/>
                <a:cxnLst>
                  <a:cxn ang="0">
                    <a:pos x="1332" y="57844"/>
                  </a:cxn>
                  <a:cxn ang="0">
                    <a:pos x="611929" y="153757"/>
                  </a:cxn>
                  <a:cxn ang="0">
                    <a:pos x="796962" y="637615"/>
                  </a:cxn>
                  <a:cxn ang="0">
                    <a:pos x="458380" y="176835"/>
                  </a:cxn>
                  <a:cxn ang="0">
                    <a:pos x="1332" y="5784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91" name="任意多边形 466"/>
              <p:cNvSpPr/>
              <p:nvPr/>
            </p:nvSpPr>
            <p:spPr>
              <a:xfrm>
                <a:off x="-2457" y="37889"/>
                <a:ext cx="799251" cy="625431"/>
              </a:xfrm>
              <a:custGeom>
                <a:avLst/>
                <a:gdLst/>
                <a:ahLst/>
                <a:cxnLst>
                  <a:cxn ang="0">
                    <a:pos x="1352" y="25562"/>
                  </a:cxn>
                  <a:cxn ang="0">
                    <a:pos x="568932" y="140916"/>
                  </a:cxn>
                  <a:cxn ang="0">
                    <a:pos x="767953" y="625401"/>
                  </a:cxn>
                  <a:cxn ang="0">
                    <a:pos x="421508" y="163986"/>
                  </a:cxn>
                  <a:cxn ang="0">
                    <a:pos x="1352" y="2556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792" name="Group 744"/>
            <p:cNvGrpSpPr/>
            <p:nvPr/>
          </p:nvGrpSpPr>
          <p:grpSpPr>
            <a:xfrm rot="2555186">
              <a:off x="11757308" y="1798614"/>
              <a:ext cx="454040" cy="606490"/>
              <a:chOff x="0" y="0"/>
              <a:chExt cx="846517" cy="662320"/>
            </a:xfrm>
          </p:grpSpPr>
          <p:sp>
            <p:nvSpPr>
              <p:cNvPr id="2793" name="任意多边形 463"/>
              <p:cNvSpPr/>
              <p:nvPr/>
            </p:nvSpPr>
            <p:spPr>
              <a:xfrm>
                <a:off x="13403" y="-35"/>
                <a:ext cx="828851" cy="637907"/>
              </a:xfrm>
              <a:custGeom>
                <a:avLst/>
                <a:gdLst/>
                <a:ahLst/>
                <a:cxnLst>
                  <a:cxn ang="0">
                    <a:pos x="1332" y="57838"/>
                  </a:cxn>
                  <a:cxn ang="0">
                    <a:pos x="611927" y="153741"/>
                  </a:cxn>
                  <a:cxn ang="0">
                    <a:pos x="796960" y="637551"/>
                  </a:cxn>
                  <a:cxn ang="0">
                    <a:pos x="458379" y="176817"/>
                  </a:cxn>
                  <a:cxn ang="0">
                    <a:pos x="1332" y="5783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94" name="任意多边形 464"/>
              <p:cNvSpPr/>
              <p:nvPr/>
            </p:nvSpPr>
            <p:spPr>
              <a:xfrm>
                <a:off x="-4368" y="36511"/>
                <a:ext cx="799249" cy="625773"/>
              </a:xfrm>
              <a:custGeom>
                <a:avLst/>
                <a:gdLst/>
                <a:ahLst/>
                <a:cxnLst>
                  <a:cxn ang="0">
                    <a:pos x="1352" y="25576"/>
                  </a:cxn>
                  <a:cxn ang="0">
                    <a:pos x="568930" y="140993"/>
                  </a:cxn>
                  <a:cxn ang="0">
                    <a:pos x="767951" y="625743"/>
                  </a:cxn>
                  <a:cxn ang="0">
                    <a:pos x="421507" y="164076"/>
                  </a:cxn>
                  <a:cxn ang="0">
                    <a:pos x="1352" y="2557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795" name="Group 747"/>
            <p:cNvGrpSpPr/>
            <p:nvPr/>
          </p:nvGrpSpPr>
          <p:grpSpPr>
            <a:xfrm rot="-1611937" flipH="1">
              <a:off x="11763711" y="2113102"/>
              <a:ext cx="270093" cy="405362"/>
              <a:chOff x="0" y="0"/>
              <a:chExt cx="835300" cy="664006"/>
            </a:xfrm>
          </p:grpSpPr>
          <p:sp>
            <p:nvSpPr>
              <p:cNvPr id="2796" name="任意多边形 461"/>
              <p:cNvSpPr/>
              <p:nvPr/>
            </p:nvSpPr>
            <p:spPr>
              <a:xfrm>
                <a:off x="4692" y="-2539"/>
                <a:ext cx="829835" cy="642231"/>
              </a:xfrm>
              <a:custGeom>
                <a:avLst/>
                <a:gdLst/>
                <a:ahLst/>
                <a:cxnLst>
                  <a:cxn ang="0">
                    <a:pos x="1333" y="58230"/>
                  </a:cxn>
                  <a:cxn ang="0">
                    <a:pos x="612654" y="154784"/>
                  </a:cxn>
                  <a:cxn ang="0">
                    <a:pos x="797906" y="641872"/>
                  </a:cxn>
                  <a:cxn ang="0">
                    <a:pos x="458924" y="178015"/>
                  </a:cxn>
                  <a:cxn ang="0">
                    <a:pos x="1333" y="5823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97" name="任意多边形 462"/>
              <p:cNvSpPr/>
              <p:nvPr/>
            </p:nvSpPr>
            <p:spPr>
              <a:xfrm>
                <a:off x="3505" y="33666"/>
                <a:ext cx="795464" cy="629229"/>
              </a:xfrm>
              <a:custGeom>
                <a:avLst/>
                <a:gdLst/>
                <a:ahLst/>
                <a:cxnLst>
                  <a:cxn ang="0">
                    <a:pos x="1345" y="25717"/>
                  </a:cxn>
                  <a:cxn ang="0">
                    <a:pos x="566236" y="141772"/>
                  </a:cxn>
                  <a:cxn ang="0">
                    <a:pos x="764315" y="629199"/>
                  </a:cxn>
                  <a:cxn ang="0">
                    <a:pos x="419511" y="164982"/>
                  </a:cxn>
                  <a:cxn ang="0">
                    <a:pos x="1345" y="2571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798" name="Group 750"/>
            <p:cNvGrpSpPr/>
            <p:nvPr/>
          </p:nvGrpSpPr>
          <p:grpSpPr>
            <a:xfrm rot="2555186">
              <a:off x="11474752" y="1743683"/>
              <a:ext cx="452941" cy="670522"/>
              <a:chOff x="0" y="0"/>
              <a:chExt cx="844469" cy="662148"/>
            </a:xfrm>
          </p:grpSpPr>
          <p:sp>
            <p:nvSpPr>
              <p:cNvPr id="2799" name="任意多边形 459"/>
              <p:cNvSpPr/>
              <p:nvPr/>
            </p:nvSpPr>
            <p:spPr>
              <a:xfrm>
                <a:off x="10352" y="1148"/>
                <a:ext cx="831812" cy="637971"/>
              </a:xfrm>
              <a:custGeom>
                <a:avLst/>
                <a:gdLst/>
                <a:ahLst/>
                <a:cxnLst>
                  <a:cxn ang="0">
                    <a:pos x="1337" y="57844"/>
                  </a:cxn>
                  <a:cxn ang="0">
                    <a:pos x="614113" y="153757"/>
                  </a:cxn>
                  <a:cxn ang="0">
                    <a:pos x="799807" y="637615"/>
                  </a:cxn>
                  <a:cxn ang="0">
                    <a:pos x="460017" y="176835"/>
                  </a:cxn>
                  <a:cxn ang="0">
                    <a:pos x="1337" y="5784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00" name="任意多边形 460"/>
              <p:cNvSpPr/>
              <p:nvPr/>
            </p:nvSpPr>
            <p:spPr>
              <a:xfrm>
                <a:off x="-2411" y="37865"/>
                <a:ext cx="802212" cy="625431"/>
              </a:xfrm>
              <a:custGeom>
                <a:avLst/>
                <a:gdLst/>
                <a:ahLst/>
                <a:cxnLst>
                  <a:cxn ang="0">
                    <a:pos x="1357" y="25562"/>
                  </a:cxn>
                  <a:cxn ang="0">
                    <a:pos x="571039" y="140916"/>
                  </a:cxn>
                  <a:cxn ang="0">
                    <a:pos x="770798" y="625401"/>
                  </a:cxn>
                  <a:cxn ang="0">
                    <a:pos x="423069" y="163986"/>
                  </a:cxn>
                  <a:cxn ang="0">
                    <a:pos x="1357" y="2556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801" name="Group 753"/>
            <p:cNvGrpSpPr/>
            <p:nvPr/>
          </p:nvGrpSpPr>
          <p:grpSpPr>
            <a:xfrm>
              <a:off x="-5905" y="2312218"/>
              <a:ext cx="9357555" cy="298670"/>
              <a:chOff x="0" y="0"/>
              <a:chExt cx="9357360" cy="298704"/>
            </a:xfrm>
          </p:grpSpPr>
          <p:pic>
            <p:nvPicPr>
              <p:cNvPr id="2802" name="椭圆 317"/>
              <p:cNvPicPr/>
              <p:nvPr/>
            </p:nvPicPr>
            <p:blipFill>
              <a:blip r:embed="rId115"/>
              <a:stretch>
                <a:fillRect/>
              </a:stretch>
            </p:blipFill>
            <p:spPr>
              <a:xfrm>
                <a:off x="0" y="0"/>
                <a:ext cx="9357360" cy="2987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9" name="Text Box 755"/>
              <p:cNvSpPr txBox="1">
                <a:spLocks noChangeArrowheads="1"/>
              </p:cNvSpPr>
              <p:nvPr/>
            </p:nvSpPr>
            <p:spPr bwMode="auto">
              <a:xfrm>
                <a:off x="1374500" y="46546"/>
                <a:ext cx="6607999" cy="203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04" name="Group 756"/>
            <p:cNvGrpSpPr/>
            <p:nvPr/>
          </p:nvGrpSpPr>
          <p:grpSpPr>
            <a:xfrm>
              <a:off x="3828559" y="2470696"/>
              <a:ext cx="8918634" cy="268194"/>
              <a:chOff x="0" y="0"/>
              <a:chExt cx="8918448" cy="268224"/>
            </a:xfrm>
          </p:grpSpPr>
          <p:pic>
            <p:nvPicPr>
              <p:cNvPr id="2805" name="椭圆 318"/>
              <p:cNvPicPr/>
              <p:nvPr/>
            </p:nvPicPr>
            <p:blipFill>
              <a:blip r:embed="rId116"/>
              <a:stretch>
                <a:fillRect/>
              </a:stretch>
            </p:blipFill>
            <p:spPr>
              <a:xfrm>
                <a:off x="0" y="0"/>
                <a:ext cx="8918448" cy="26822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0" name="Text Box 758"/>
              <p:cNvSpPr txBox="1">
                <a:spLocks noChangeArrowheads="1"/>
              </p:cNvSpPr>
              <p:nvPr/>
            </p:nvSpPr>
            <p:spPr bwMode="auto">
              <a:xfrm>
                <a:off x="1307724" y="43625"/>
                <a:ext cx="6298397" cy="180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07" name="Group 759"/>
            <p:cNvGrpSpPr/>
            <p:nvPr/>
          </p:nvGrpSpPr>
          <p:grpSpPr>
            <a:xfrm>
              <a:off x="195267" y="2336599"/>
              <a:ext cx="1621570" cy="329147"/>
              <a:chOff x="0" y="0"/>
              <a:chExt cx="1621536" cy="329184"/>
            </a:xfrm>
          </p:grpSpPr>
          <p:pic>
            <p:nvPicPr>
              <p:cNvPr id="2808" name="椭圆 319"/>
              <p:cNvPicPr/>
              <p:nvPr/>
            </p:nvPicPr>
            <p:blipFill>
              <a:blip r:embed="rId117"/>
              <a:stretch>
                <a:fillRect/>
              </a:stretch>
            </p:blipFill>
            <p:spPr>
              <a:xfrm>
                <a:off x="0" y="0"/>
                <a:ext cx="1621536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1" name="Text Box 761"/>
              <p:cNvSpPr txBox="1">
                <a:spLocks noChangeArrowheads="1"/>
              </p:cNvSpPr>
              <p:nvPr/>
            </p:nvSpPr>
            <p:spPr bwMode="auto">
              <a:xfrm>
                <a:off x="241354" y="52324"/>
                <a:ext cx="1138379" cy="225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10" name="Group 762"/>
            <p:cNvGrpSpPr/>
            <p:nvPr/>
          </p:nvGrpSpPr>
          <p:grpSpPr>
            <a:xfrm>
              <a:off x="10076686" y="1808729"/>
              <a:ext cx="495952" cy="630982"/>
              <a:chOff x="0" y="0"/>
              <a:chExt cx="768953" cy="978313"/>
            </a:xfrm>
          </p:grpSpPr>
          <p:sp>
            <p:nvSpPr>
              <p:cNvPr id="2811" name="任意多边形 448"/>
              <p:cNvSpPr/>
              <p:nvPr/>
            </p:nvSpPr>
            <p:spPr>
              <a:xfrm>
                <a:off x="382563" y="340896"/>
                <a:ext cx="81237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0993" y="398386"/>
                  </a:cxn>
                  <a:cxn ang="0">
                    <a:pos x="20248" y="637419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2812" name="组合 446"/>
              <p:cNvPicPr/>
              <p:nvPr/>
            </p:nvPicPr>
            <p:blipFill>
              <a:blip r:embed="rId118"/>
              <a:stretch>
                <a:fillRect/>
              </a:stretch>
            </p:blipFill>
            <p:spPr>
              <a:xfrm>
                <a:off x="-18279" y="119102"/>
                <a:ext cx="793950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813" name="Group 765"/>
            <p:cNvGrpSpPr/>
            <p:nvPr/>
          </p:nvGrpSpPr>
          <p:grpSpPr>
            <a:xfrm>
              <a:off x="9183002" y="1728045"/>
              <a:ext cx="495948" cy="630712"/>
              <a:chOff x="0" y="0"/>
              <a:chExt cx="768953" cy="977895"/>
            </a:xfrm>
          </p:grpSpPr>
          <p:sp>
            <p:nvSpPr>
              <p:cNvPr id="2814" name="任意多边形 437"/>
              <p:cNvSpPr/>
              <p:nvPr/>
            </p:nvSpPr>
            <p:spPr>
              <a:xfrm>
                <a:off x="382243" y="342939"/>
                <a:ext cx="81236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0992" y="396849"/>
                  </a:cxn>
                  <a:cxn ang="0">
                    <a:pos x="20248" y="634959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2815" name="组合 435"/>
              <p:cNvPicPr/>
              <p:nvPr/>
            </p:nvPicPr>
            <p:blipFill>
              <a:blip r:embed="rId119"/>
              <a:stretch>
                <a:fillRect/>
              </a:stretch>
            </p:blipFill>
            <p:spPr>
              <a:xfrm>
                <a:off x="-12620" y="121343"/>
                <a:ext cx="793956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816" name="Group 768"/>
            <p:cNvGrpSpPr/>
            <p:nvPr/>
          </p:nvGrpSpPr>
          <p:grpSpPr>
            <a:xfrm>
              <a:off x="7305316" y="1252109"/>
              <a:ext cx="768953" cy="978077"/>
              <a:chOff x="0" y="0"/>
              <a:chExt cx="768953" cy="978077"/>
            </a:xfrm>
          </p:grpSpPr>
          <p:sp>
            <p:nvSpPr>
              <p:cNvPr id="2817" name="任意多边形 426"/>
              <p:cNvSpPr/>
              <p:nvPr/>
            </p:nvSpPr>
            <p:spPr>
              <a:xfrm>
                <a:off x="382478" y="343148"/>
                <a:ext cx="80975" cy="63492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0731" y="396830"/>
                  </a:cxn>
                  <a:cxn ang="0">
                    <a:pos x="20183" y="634929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2818" name="组合 424"/>
              <p:cNvPicPr/>
              <p:nvPr/>
            </p:nvPicPr>
            <p:blipFill>
              <a:blip r:embed="rId120"/>
              <a:stretch>
                <a:fillRect/>
              </a:stretch>
            </p:blipFill>
            <p:spPr>
              <a:xfrm>
                <a:off x="-8060" y="127527"/>
                <a:ext cx="780304" cy="51810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819" name="Group 771"/>
            <p:cNvGrpSpPr/>
            <p:nvPr/>
          </p:nvGrpSpPr>
          <p:grpSpPr>
            <a:xfrm rot="2555186">
              <a:off x="7205383" y="1890496"/>
              <a:ext cx="841825" cy="547144"/>
              <a:chOff x="0" y="0"/>
              <a:chExt cx="841825" cy="660908"/>
            </a:xfrm>
          </p:grpSpPr>
          <p:sp>
            <p:nvSpPr>
              <p:cNvPr id="2820" name="任意多边形 424"/>
              <p:cNvSpPr/>
              <p:nvPr/>
            </p:nvSpPr>
            <p:spPr>
              <a:xfrm>
                <a:off x="11024" y="518"/>
                <a:ext cx="830384" cy="638482"/>
              </a:xfrm>
              <a:custGeom>
                <a:avLst/>
                <a:gdLst/>
                <a:ahLst/>
                <a:cxnLst>
                  <a:cxn ang="0">
                    <a:pos x="1334" y="57890"/>
                  </a:cxn>
                  <a:cxn ang="0">
                    <a:pos x="613059" y="153880"/>
                  </a:cxn>
                  <a:cxn ang="0">
                    <a:pos x="798434" y="638125"/>
                  </a:cxn>
                  <a:cxn ang="0">
                    <a:pos x="459227" y="176976"/>
                  </a:cxn>
                  <a:cxn ang="0">
                    <a:pos x="1334" y="5789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21" name="任意多边形 425"/>
              <p:cNvSpPr/>
              <p:nvPr/>
            </p:nvSpPr>
            <p:spPr>
              <a:xfrm>
                <a:off x="-522" y="36366"/>
                <a:ext cx="798629" cy="625060"/>
              </a:xfrm>
              <a:custGeom>
                <a:avLst/>
                <a:gdLst/>
                <a:ahLst/>
                <a:cxnLst>
                  <a:cxn ang="0">
                    <a:pos x="1351" y="25546"/>
                  </a:cxn>
                  <a:cxn ang="0">
                    <a:pos x="568489" y="140832"/>
                  </a:cxn>
                  <a:cxn ang="0">
                    <a:pos x="767356" y="625030"/>
                  </a:cxn>
                  <a:cxn ang="0">
                    <a:pos x="421180" y="163889"/>
                  </a:cxn>
                  <a:cxn ang="0">
                    <a:pos x="1351" y="255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822" name="Group 774"/>
            <p:cNvGrpSpPr/>
            <p:nvPr/>
          </p:nvGrpSpPr>
          <p:grpSpPr>
            <a:xfrm>
              <a:off x="4341786" y="1582824"/>
              <a:ext cx="495951" cy="631490"/>
              <a:chOff x="0" y="0"/>
              <a:chExt cx="768953" cy="979099"/>
            </a:xfrm>
          </p:grpSpPr>
          <p:sp>
            <p:nvSpPr>
              <p:cNvPr id="2823" name="任意多边形 413"/>
              <p:cNvSpPr/>
              <p:nvPr/>
            </p:nvSpPr>
            <p:spPr>
              <a:xfrm>
                <a:off x="385049" y="341678"/>
                <a:ext cx="78775" cy="6374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8538" y="398386"/>
                  </a:cxn>
                  <a:cxn ang="0">
                    <a:pos x="19634" y="637418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2824" name="组合 411"/>
              <p:cNvPicPr/>
              <p:nvPr/>
            </p:nvPicPr>
            <p:blipFill>
              <a:blip r:embed="rId121"/>
              <a:stretch>
                <a:fillRect/>
              </a:stretch>
            </p:blipFill>
            <p:spPr>
              <a:xfrm>
                <a:off x="-11238" y="119688"/>
                <a:ext cx="793952" cy="53868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825" name="Group 777"/>
            <p:cNvGrpSpPr/>
            <p:nvPr/>
          </p:nvGrpSpPr>
          <p:grpSpPr>
            <a:xfrm rot="2555186">
              <a:off x="4338677" y="1998850"/>
              <a:ext cx="365739" cy="552566"/>
              <a:chOff x="0" y="0"/>
              <a:chExt cx="838154" cy="660793"/>
            </a:xfrm>
          </p:grpSpPr>
          <p:sp>
            <p:nvSpPr>
              <p:cNvPr id="2826" name="任意多边形 411"/>
              <p:cNvSpPr/>
              <p:nvPr/>
            </p:nvSpPr>
            <p:spPr>
              <a:xfrm>
                <a:off x="8053" y="-570"/>
                <a:ext cx="825951" cy="637802"/>
              </a:xfrm>
              <a:custGeom>
                <a:avLst/>
                <a:gdLst/>
                <a:ahLst/>
                <a:cxnLst>
                  <a:cxn ang="0">
                    <a:pos x="1327" y="57828"/>
                  </a:cxn>
                  <a:cxn ang="0">
                    <a:pos x="609786" y="153716"/>
                  </a:cxn>
                  <a:cxn ang="0">
                    <a:pos x="794171" y="637446"/>
                  </a:cxn>
                  <a:cxn ang="0">
                    <a:pos x="456776" y="176788"/>
                  </a:cxn>
                  <a:cxn ang="0">
                    <a:pos x="1327" y="5782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27" name="任意多边形 412"/>
              <p:cNvSpPr/>
              <p:nvPr/>
            </p:nvSpPr>
            <p:spPr>
              <a:xfrm>
                <a:off x="-4251" y="35711"/>
                <a:ext cx="796843" cy="624515"/>
              </a:xfrm>
              <a:custGeom>
                <a:avLst/>
                <a:gdLst/>
                <a:ahLst/>
                <a:cxnLst>
                  <a:cxn ang="0">
                    <a:pos x="1348" y="25524"/>
                  </a:cxn>
                  <a:cxn ang="0">
                    <a:pos x="567217" y="140709"/>
                  </a:cxn>
                  <a:cxn ang="0">
                    <a:pos x="765640" y="624485"/>
                  </a:cxn>
                  <a:cxn ang="0">
                    <a:pos x="420238" y="163746"/>
                  </a:cxn>
                  <a:cxn ang="0">
                    <a:pos x="1348" y="2552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828" name="Group 780"/>
            <p:cNvGrpSpPr/>
            <p:nvPr/>
          </p:nvGrpSpPr>
          <p:grpSpPr>
            <a:xfrm>
              <a:off x="3387045" y="1648977"/>
              <a:ext cx="495951" cy="632001"/>
              <a:chOff x="0" y="0"/>
              <a:chExt cx="768953" cy="979893"/>
            </a:xfrm>
          </p:grpSpPr>
          <p:sp>
            <p:nvSpPr>
              <p:cNvPr id="2829" name="任意多边形 400"/>
              <p:cNvSpPr/>
              <p:nvPr/>
            </p:nvSpPr>
            <p:spPr>
              <a:xfrm>
                <a:off x="385847" y="342477"/>
                <a:ext cx="78775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8538" y="398386"/>
                  </a:cxn>
                  <a:cxn ang="0">
                    <a:pos x="19634" y="637419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2830" name="组合 398"/>
              <p:cNvPicPr/>
              <p:nvPr/>
            </p:nvPicPr>
            <p:blipFill>
              <a:blip r:embed="rId122"/>
              <a:stretch>
                <a:fillRect/>
              </a:stretch>
            </p:blipFill>
            <p:spPr>
              <a:xfrm>
                <a:off x="-14883" y="121077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831" name="Group 783"/>
            <p:cNvGrpSpPr/>
            <p:nvPr/>
          </p:nvGrpSpPr>
          <p:grpSpPr>
            <a:xfrm rot="2555186">
              <a:off x="3429742" y="2103544"/>
              <a:ext cx="252503" cy="379778"/>
              <a:chOff x="0" y="0"/>
              <a:chExt cx="842907" cy="661560"/>
            </a:xfrm>
          </p:grpSpPr>
          <p:sp>
            <p:nvSpPr>
              <p:cNvPr id="2832" name="任意多边形 398"/>
              <p:cNvSpPr/>
              <p:nvPr/>
            </p:nvSpPr>
            <p:spPr>
              <a:xfrm>
                <a:off x="4435" y="-689"/>
                <a:ext cx="832130" cy="638727"/>
              </a:xfrm>
              <a:custGeom>
                <a:avLst/>
                <a:gdLst/>
                <a:ahLst/>
                <a:cxnLst>
                  <a:cxn ang="0">
                    <a:pos x="1337" y="57912"/>
                  </a:cxn>
                  <a:cxn ang="0">
                    <a:pos x="614348" y="153939"/>
                  </a:cxn>
                  <a:cxn ang="0">
                    <a:pos x="800113" y="638370"/>
                  </a:cxn>
                  <a:cxn ang="0">
                    <a:pos x="460193" y="177044"/>
                  </a:cxn>
                  <a:cxn ang="0">
                    <a:pos x="1337" y="5791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33" name="任意多边形 399"/>
              <p:cNvSpPr/>
              <p:nvPr/>
            </p:nvSpPr>
            <p:spPr>
              <a:xfrm>
                <a:off x="-6450" y="35966"/>
                <a:ext cx="800329" cy="624903"/>
              </a:xfrm>
              <a:custGeom>
                <a:avLst/>
                <a:gdLst/>
                <a:ahLst/>
                <a:cxnLst>
                  <a:cxn ang="0">
                    <a:pos x="1353" y="25540"/>
                  </a:cxn>
                  <a:cxn ang="0">
                    <a:pos x="569699" y="140797"/>
                  </a:cxn>
                  <a:cxn ang="0">
                    <a:pos x="768989" y="624873"/>
                  </a:cxn>
                  <a:cxn ang="0">
                    <a:pos x="422076" y="163848"/>
                  </a:cxn>
                  <a:cxn ang="0">
                    <a:pos x="1353" y="2554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834" name="Group 786"/>
            <p:cNvGrpSpPr/>
            <p:nvPr/>
          </p:nvGrpSpPr>
          <p:grpSpPr>
            <a:xfrm>
              <a:off x="347670" y="2031766"/>
              <a:ext cx="841393" cy="546038"/>
              <a:chOff x="0" y="0"/>
              <a:chExt cx="841393" cy="659573"/>
            </a:xfrm>
          </p:grpSpPr>
          <p:sp>
            <p:nvSpPr>
              <p:cNvPr id="2835" name="任意多边形 396"/>
              <p:cNvSpPr/>
              <p:nvPr/>
            </p:nvSpPr>
            <p:spPr>
              <a:xfrm>
                <a:off x="11158" y="6"/>
                <a:ext cx="830383" cy="636565"/>
              </a:xfrm>
              <a:custGeom>
                <a:avLst/>
                <a:gdLst/>
                <a:ahLst/>
                <a:cxnLst>
                  <a:cxn ang="0">
                    <a:pos x="1334" y="57716"/>
                  </a:cxn>
                  <a:cxn ang="0">
                    <a:pos x="613058" y="153418"/>
                  </a:cxn>
                  <a:cxn ang="0">
                    <a:pos x="798433" y="636209"/>
                  </a:cxn>
                  <a:cxn ang="0">
                    <a:pos x="459227" y="176445"/>
                  </a:cxn>
                  <a:cxn ang="0">
                    <a:pos x="1334" y="5771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36" name="任意多边形 397"/>
              <p:cNvSpPr/>
              <p:nvPr/>
            </p:nvSpPr>
            <p:spPr>
              <a:xfrm>
                <a:off x="44" y="36435"/>
                <a:ext cx="798628" cy="623144"/>
              </a:xfrm>
              <a:custGeom>
                <a:avLst/>
                <a:gdLst/>
                <a:ahLst/>
                <a:cxnLst>
                  <a:cxn ang="0">
                    <a:pos x="1351" y="25468"/>
                  </a:cxn>
                  <a:cxn ang="0">
                    <a:pos x="568488" y="140400"/>
                  </a:cxn>
                  <a:cxn ang="0">
                    <a:pos x="767355" y="623114"/>
                  </a:cxn>
                  <a:cxn ang="0">
                    <a:pos x="421179" y="163387"/>
                  </a:cxn>
                  <a:cxn ang="0">
                    <a:pos x="1351" y="2546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837" name="Group 789"/>
            <p:cNvGrpSpPr/>
            <p:nvPr/>
          </p:nvGrpSpPr>
          <p:grpSpPr>
            <a:xfrm>
              <a:off x="315388" y="1802528"/>
              <a:ext cx="495951" cy="630832"/>
              <a:chOff x="0" y="0"/>
              <a:chExt cx="768953" cy="978081"/>
            </a:xfrm>
          </p:grpSpPr>
          <p:sp>
            <p:nvSpPr>
              <p:cNvPr id="2838" name="任意多边形 385"/>
              <p:cNvSpPr/>
              <p:nvPr/>
            </p:nvSpPr>
            <p:spPr>
              <a:xfrm>
                <a:off x="384913" y="343125"/>
                <a:ext cx="78775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8538" y="396849"/>
                  </a:cxn>
                  <a:cxn ang="0">
                    <a:pos x="19634" y="634959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2839" name="组合 383"/>
              <p:cNvPicPr/>
              <p:nvPr/>
            </p:nvPicPr>
            <p:blipFill>
              <a:blip r:embed="rId98"/>
              <a:stretch>
                <a:fillRect/>
              </a:stretch>
            </p:blipFill>
            <p:spPr>
              <a:xfrm>
                <a:off x="-16110" y="119265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840" name="Group 792"/>
            <p:cNvGrpSpPr/>
            <p:nvPr/>
          </p:nvGrpSpPr>
          <p:grpSpPr>
            <a:xfrm>
              <a:off x="347672" y="2322250"/>
              <a:ext cx="366721" cy="282543"/>
              <a:chOff x="0" y="0"/>
              <a:chExt cx="840406" cy="663137"/>
            </a:xfrm>
          </p:grpSpPr>
          <p:sp>
            <p:nvSpPr>
              <p:cNvPr id="2841" name="任意多边形 383"/>
              <p:cNvSpPr/>
              <p:nvPr/>
            </p:nvSpPr>
            <p:spPr>
              <a:xfrm>
                <a:off x="11011" y="0"/>
                <a:ext cx="829592" cy="640784"/>
              </a:xfrm>
              <a:custGeom>
                <a:avLst/>
                <a:gdLst/>
                <a:ahLst/>
                <a:cxnLst>
                  <a:cxn ang="0">
                    <a:pos x="1333" y="58099"/>
                  </a:cxn>
                  <a:cxn ang="0">
                    <a:pos x="612474" y="154435"/>
                  </a:cxn>
                  <a:cxn ang="0">
                    <a:pos x="797672" y="640426"/>
                  </a:cxn>
                  <a:cxn ang="0">
                    <a:pos x="458789" y="177614"/>
                  </a:cxn>
                  <a:cxn ang="0">
                    <a:pos x="1333" y="5809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42" name="任意多边形 384"/>
              <p:cNvSpPr/>
              <p:nvPr/>
            </p:nvSpPr>
            <p:spPr>
              <a:xfrm>
                <a:off x="96" y="37255"/>
                <a:ext cx="796844" cy="625882"/>
              </a:xfrm>
              <a:custGeom>
                <a:avLst/>
                <a:gdLst/>
                <a:ahLst/>
                <a:cxnLst>
                  <a:cxn ang="0">
                    <a:pos x="1348" y="25580"/>
                  </a:cxn>
                  <a:cxn ang="0">
                    <a:pos x="567218" y="141017"/>
                  </a:cxn>
                  <a:cxn ang="0">
                    <a:pos x="765641" y="625852"/>
                  </a:cxn>
                  <a:cxn ang="0">
                    <a:pos x="420238" y="164105"/>
                  </a:cxn>
                  <a:cxn ang="0">
                    <a:pos x="1348" y="2558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843" name="Group 795"/>
            <p:cNvGrpSpPr/>
            <p:nvPr/>
          </p:nvGrpSpPr>
          <p:grpSpPr>
            <a:xfrm rot="2555186">
              <a:off x="9218806" y="2185740"/>
              <a:ext cx="338145" cy="349211"/>
              <a:chOff x="0" y="0"/>
              <a:chExt cx="831160" cy="636139"/>
            </a:xfrm>
          </p:grpSpPr>
          <p:sp>
            <p:nvSpPr>
              <p:cNvPr id="2844" name="任意多边形 381"/>
              <p:cNvSpPr/>
              <p:nvPr/>
            </p:nvSpPr>
            <p:spPr>
              <a:xfrm>
                <a:off x="-808" y="515"/>
                <a:ext cx="831263" cy="636139"/>
              </a:xfrm>
              <a:custGeom>
                <a:avLst/>
                <a:gdLst/>
                <a:ahLst/>
                <a:cxnLst>
                  <a:cxn ang="0">
                    <a:pos x="1336" y="57678"/>
                  </a:cxn>
                  <a:cxn ang="0">
                    <a:pos x="613708" y="153315"/>
                  </a:cxn>
                  <a:cxn ang="0">
                    <a:pos x="799279" y="635784"/>
                  </a:cxn>
                  <a:cxn ang="0">
                    <a:pos x="459713" y="176327"/>
                  </a:cxn>
                  <a:cxn ang="0">
                    <a:pos x="1336" y="5767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45" name="任意多边形 382"/>
              <p:cNvSpPr/>
              <p:nvPr/>
            </p:nvSpPr>
            <p:spPr>
              <a:xfrm>
                <a:off x="17444" y="8428"/>
                <a:ext cx="800042" cy="624573"/>
              </a:xfrm>
              <a:custGeom>
                <a:avLst/>
                <a:gdLst/>
                <a:ahLst/>
                <a:cxnLst>
                  <a:cxn ang="0">
                    <a:pos x="1353" y="25527"/>
                  </a:cxn>
                  <a:cxn ang="0">
                    <a:pos x="569495" y="140722"/>
                  </a:cxn>
                  <a:cxn ang="0">
                    <a:pos x="768713" y="624543"/>
                  </a:cxn>
                  <a:cxn ang="0">
                    <a:pos x="421925" y="163761"/>
                  </a:cxn>
                  <a:cxn ang="0">
                    <a:pos x="1353" y="2552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846" name="Group 798"/>
            <p:cNvGrpSpPr/>
            <p:nvPr/>
          </p:nvGrpSpPr>
          <p:grpSpPr>
            <a:xfrm>
              <a:off x="2121643" y="2342695"/>
              <a:ext cx="8918634" cy="268194"/>
              <a:chOff x="0" y="0"/>
              <a:chExt cx="8918448" cy="268224"/>
            </a:xfrm>
          </p:grpSpPr>
          <p:pic>
            <p:nvPicPr>
              <p:cNvPr id="2847" name="椭圆 332"/>
              <p:cNvPicPr/>
              <p:nvPr/>
            </p:nvPicPr>
            <p:blipFill>
              <a:blip r:embed="rId116"/>
              <a:stretch>
                <a:fillRect/>
              </a:stretch>
            </p:blipFill>
            <p:spPr>
              <a:xfrm>
                <a:off x="0" y="0"/>
                <a:ext cx="8918448" cy="26822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28" name="Text Box 800"/>
              <p:cNvSpPr txBox="1">
                <a:spLocks noChangeArrowheads="1"/>
              </p:cNvSpPr>
              <p:nvPr/>
            </p:nvSpPr>
            <p:spPr bwMode="auto">
              <a:xfrm>
                <a:off x="1312593" y="43053"/>
                <a:ext cx="6296810" cy="180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49" name="Group 801"/>
            <p:cNvGrpSpPr/>
            <p:nvPr/>
          </p:nvGrpSpPr>
          <p:grpSpPr>
            <a:xfrm>
              <a:off x="798784" y="2281741"/>
              <a:ext cx="1621570" cy="329147"/>
              <a:chOff x="0" y="0"/>
              <a:chExt cx="1621536" cy="329184"/>
            </a:xfrm>
          </p:grpSpPr>
          <p:pic>
            <p:nvPicPr>
              <p:cNvPr id="2850" name="椭圆 333"/>
              <p:cNvPicPr/>
              <p:nvPr/>
            </p:nvPicPr>
            <p:blipFill>
              <a:blip r:embed="rId117"/>
              <a:stretch>
                <a:fillRect/>
              </a:stretch>
            </p:blipFill>
            <p:spPr>
              <a:xfrm>
                <a:off x="0" y="0"/>
                <a:ext cx="1621536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2" name="Text Box 803"/>
              <p:cNvSpPr txBox="1">
                <a:spLocks noChangeArrowheads="1"/>
              </p:cNvSpPr>
              <p:nvPr/>
            </p:nvSpPr>
            <p:spPr bwMode="auto">
              <a:xfrm>
                <a:off x="242762" y="51626"/>
                <a:ext cx="1136792" cy="225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52" name="Group 804"/>
            <p:cNvGrpSpPr/>
            <p:nvPr/>
          </p:nvGrpSpPr>
          <p:grpSpPr>
            <a:xfrm>
              <a:off x="158690" y="2281741"/>
              <a:ext cx="1621570" cy="329147"/>
              <a:chOff x="0" y="0"/>
              <a:chExt cx="1621536" cy="329184"/>
            </a:xfrm>
          </p:grpSpPr>
          <p:pic>
            <p:nvPicPr>
              <p:cNvPr id="2853" name="椭圆 334"/>
              <p:cNvPicPr/>
              <p:nvPr/>
            </p:nvPicPr>
            <p:blipFill>
              <a:blip r:embed="rId117"/>
              <a:stretch>
                <a:fillRect/>
              </a:stretch>
            </p:blipFill>
            <p:spPr>
              <a:xfrm>
                <a:off x="0" y="0"/>
                <a:ext cx="1621536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3" name="Text Box 806"/>
              <p:cNvSpPr txBox="1">
                <a:spLocks noChangeArrowheads="1"/>
              </p:cNvSpPr>
              <p:nvPr/>
            </p:nvSpPr>
            <p:spPr bwMode="auto">
              <a:xfrm>
                <a:off x="239826" y="51626"/>
                <a:ext cx="1136792" cy="225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55" name="Group 807"/>
            <p:cNvGrpSpPr/>
            <p:nvPr/>
          </p:nvGrpSpPr>
          <p:grpSpPr>
            <a:xfrm>
              <a:off x="3115312" y="2281741"/>
              <a:ext cx="1621570" cy="329147"/>
              <a:chOff x="0" y="0"/>
              <a:chExt cx="1621536" cy="329184"/>
            </a:xfrm>
          </p:grpSpPr>
          <p:pic>
            <p:nvPicPr>
              <p:cNvPr id="2856" name="椭圆 335"/>
              <p:cNvPicPr/>
              <p:nvPr/>
            </p:nvPicPr>
            <p:blipFill>
              <a:blip r:embed="rId117"/>
              <a:stretch>
                <a:fillRect/>
              </a:stretch>
            </p:blipFill>
            <p:spPr>
              <a:xfrm>
                <a:off x="0" y="0"/>
                <a:ext cx="1621536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4" name="Text Box 809"/>
              <p:cNvSpPr txBox="1">
                <a:spLocks noChangeArrowheads="1"/>
              </p:cNvSpPr>
              <p:nvPr/>
            </p:nvSpPr>
            <p:spPr bwMode="auto">
              <a:xfrm>
                <a:off x="244321" y="51626"/>
                <a:ext cx="1136792" cy="225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58" name="Group 810"/>
            <p:cNvGrpSpPr/>
            <p:nvPr/>
          </p:nvGrpSpPr>
          <p:grpSpPr>
            <a:xfrm>
              <a:off x="1664434" y="2312218"/>
              <a:ext cx="1621570" cy="329147"/>
              <a:chOff x="0" y="0"/>
              <a:chExt cx="1621536" cy="329184"/>
            </a:xfrm>
          </p:grpSpPr>
          <p:pic>
            <p:nvPicPr>
              <p:cNvPr id="2859" name="椭圆 336"/>
              <p:cNvPicPr/>
              <p:nvPr/>
            </p:nvPicPr>
            <p:blipFill>
              <a:blip r:embed="rId117"/>
              <a:stretch>
                <a:fillRect/>
              </a:stretch>
            </p:blipFill>
            <p:spPr>
              <a:xfrm>
                <a:off x="0" y="0"/>
                <a:ext cx="1621536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5" name="Text Box 812"/>
              <p:cNvSpPr txBox="1">
                <a:spLocks noChangeArrowheads="1"/>
              </p:cNvSpPr>
              <p:nvPr/>
            </p:nvSpPr>
            <p:spPr bwMode="auto">
              <a:xfrm>
                <a:off x="242426" y="52896"/>
                <a:ext cx="1138379" cy="2238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61" name="Group 813"/>
            <p:cNvGrpSpPr/>
            <p:nvPr/>
          </p:nvGrpSpPr>
          <p:grpSpPr>
            <a:xfrm>
              <a:off x="11160359" y="1734941"/>
              <a:ext cx="809642" cy="744454"/>
              <a:chOff x="0" y="0"/>
              <a:chExt cx="1217921" cy="1119861"/>
            </a:xfrm>
          </p:grpSpPr>
          <p:sp>
            <p:nvSpPr>
              <p:cNvPr id="2862" name="任意多边形 376"/>
              <p:cNvSpPr/>
              <p:nvPr/>
            </p:nvSpPr>
            <p:spPr>
              <a:xfrm rot="2555186">
                <a:off x="109569" y="0"/>
                <a:ext cx="1108208" cy="1119861"/>
              </a:xfrm>
              <a:custGeom>
                <a:avLst/>
                <a:gdLst/>
                <a:ahLst/>
                <a:cxnLst>
                  <a:cxn ang="0">
                    <a:pos x="107292" y="1113237"/>
                  </a:cxn>
                  <a:cxn ang="0">
                    <a:pos x="758061" y="23195"/>
                  </a:cxn>
                  <a:cxn ang="0">
                    <a:pos x="1088654" y="475196"/>
                  </a:cxn>
                  <a:cxn ang="0">
                    <a:pos x="726569" y="587451"/>
                  </a:cxn>
                  <a:cxn ang="0">
                    <a:pos x="107292" y="1113237"/>
                  </a:cxn>
                </a:cxnLst>
                <a:rect l="0" t="0" r="0" b="0"/>
                <a:pathLst>
                  <a:path w="1427272" h="1414622">
                    <a:moveTo>
                      <a:pt x="138183" y="1406254"/>
                    </a:moveTo>
                    <a:cubicBezTo>
                      <a:pt x="-314857" y="381511"/>
                      <a:pt x="446465" y="-132351"/>
                      <a:pt x="976314" y="29300"/>
                    </a:cubicBezTo>
                    <a:cubicBezTo>
                      <a:pt x="1182685" y="53229"/>
                      <a:pt x="1522574" y="525993"/>
                      <a:pt x="1402088" y="600273"/>
                    </a:cubicBezTo>
                    <a:cubicBezTo>
                      <a:pt x="1376475" y="604115"/>
                      <a:pt x="1146407" y="607745"/>
                      <a:pt x="935756" y="742075"/>
                    </a:cubicBezTo>
                    <a:cubicBezTo>
                      <a:pt x="725105" y="876405"/>
                      <a:pt x="707999" y="1493251"/>
                      <a:pt x="138183" y="140625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863" name="Group 815"/>
              <p:cNvGrpSpPr/>
              <p:nvPr/>
            </p:nvGrpSpPr>
            <p:grpSpPr>
              <a:xfrm>
                <a:off x="0" y="128939"/>
                <a:ext cx="1182099" cy="809452"/>
                <a:chOff x="0" y="0"/>
                <a:chExt cx="1182099" cy="809452"/>
              </a:xfrm>
            </p:grpSpPr>
            <p:sp>
              <p:nvSpPr>
                <p:cNvPr id="2864" name="任意多边形 378"/>
                <p:cNvSpPr/>
                <p:nvPr/>
              </p:nvSpPr>
              <p:spPr>
                <a:xfrm>
                  <a:off x="-296" y="257878"/>
                  <a:ext cx="1182246" cy="551574"/>
                </a:xfrm>
                <a:custGeom>
                  <a:avLst/>
                  <a:gdLst/>
                  <a:ahLst/>
                  <a:cxnLst>
                    <a:cxn ang="0">
                      <a:pos x="0" y="281123"/>
                    </a:cxn>
                    <a:cxn ang="0">
                      <a:pos x="773676" y="10672"/>
                    </a:cxn>
                    <a:cxn ang="0">
                      <a:pos x="1182246" y="551574"/>
                    </a:cxn>
                  </a:cxnLst>
                  <a:rect l="0" t="0" r="0" b="0"/>
                  <a:pathLst>
                    <a:path w="1184366" h="550585">
                      <a:moveTo>
                        <a:pt x="0" y="280619"/>
                      </a:moveTo>
                      <a:cubicBezTo>
                        <a:pt x="158206" y="246510"/>
                        <a:pt x="464458" y="-60467"/>
                        <a:pt x="775063" y="10653"/>
                      </a:cubicBezTo>
                      <a:cubicBezTo>
                        <a:pt x="1085668" y="81773"/>
                        <a:pt x="1052286" y="327790"/>
                        <a:pt x="1184366" y="550585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65" name="任意多边形 379"/>
                <p:cNvSpPr/>
                <p:nvPr/>
              </p:nvSpPr>
              <p:spPr>
                <a:xfrm>
                  <a:off x="59412" y="276980"/>
                  <a:ext cx="453792" cy="427410"/>
                </a:xfrm>
                <a:custGeom>
                  <a:avLst/>
                  <a:gdLst/>
                  <a:ahLst/>
                  <a:cxnLst>
                    <a:cxn ang="0">
                      <a:pos x="0" y="70226"/>
                    </a:cxn>
                    <a:cxn ang="0">
                      <a:pos x="443448" y="26667"/>
                    </a:cxn>
                    <a:cxn ang="0">
                      <a:pos x="269547" y="427410"/>
                    </a:cxn>
                  </a:cxnLst>
                  <a:rect l="0" t="0" r="0" b="0"/>
                  <a:pathLst>
                    <a:path w="454497" h="427252">
                      <a:moveTo>
                        <a:pt x="0" y="70200"/>
                      </a:moveTo>
                      <a:cubicBezTo>
                        <a:pt x="199571" y="18674"/>
                        <a:pt x="399143" y="-32852"/>
                        <a:pt x="444137" y="26657"/>
                      </a:cubicBezTo>
                      <a:cubicBezTo>
                        <a:pt x="489131" y="86166"/>
                        <a:pt x="379548" y="256709"/>
                        <a:pt x="269966" y="427252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66" name="任意多边形 380"/>
                <p:cNvSpPr/>
                <p:nvPr/>
              </p:nvSpPr>
              <p:spPr>
                <a:xfrm rot="2155618">
                  <a:off x="257648" y="0"/>
                  <a:ext cx="792942" cy="460839"/>
                </a:xfrm>
                <a:custGeom>
                  <a:avLst/>
                  <a:gdLst/>
                  <a:ahLst/>
                  <a:cxnLst>
                    <a:cxn ang="0">
                      <a:pos x="0" y="181829"/>
                    </a:cxn>
                    <a:cxn ang="0">
                      <a:pos x="761836" y="164417"/>
                    </a:cxn>
                    <a:cxn ang="0">
                      <a:pos x="673281" y="460839"/>
                    </a:cxn>
                  </a:cxnLst>
                  <a:rect l="0" t="0" r="0" b="0"/>
                  <a:pathLst>
                    <a:path w="795430" h="459778">
                      <a:moveTo>
                        <a:pt x="0" y="181410"/>
                      </a:moveTo>
                      <a:cubicBezTo>
                        <a:pt x="270806" y="35248"/>
                        <a:pt x="492031" y="-132341"/>
                        <a:pt x="764226" y="164038"/>
                      </a:cubicBezTo>
                      <a:cubicBezTo>
                        <a:pt x="831312" y="221878"/>
                        <a:pt x="784976" y="289235"/>
                        <a:pt x="675394" y="459778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867" name="Group 819"/>
            <p:cNvGrpSpPr/>
            <p:nvPr/>
          </p:nvGrpSpPr>
          <p:grpSpPr>
            <a:xfrm>
              <a:off x="10113666" y="2440220"/>
              <a:ext cx="2432355" cy="329147"/>
              <a:chOff x="0" y="0"/>
              <a:chExt cx="2432304" cy="329184"/>
            </a:xfrm>
          </p:grpSpPr>
          <p:pic>
            <p:nvPicPr>
              <p:cNvPr id="2868" name="椭圆 338"/>
              <p:cNvPicPr/>
              <p:nvPr/>
            </p:nvPicPr>
            <p:blipFill>
              <a:blip r:embed="rId123"/>
              <a:stretch>
                <a:fillRect/>
              </a:stretch>
            </p:blipFill>
            <p:spPr>
              <a:xfrm>
                <a:off x="0" y="0"/>
                <a:ext cx="2432304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6" name="Text Box 821"/>
              <p:cNvSpPr txBox="1">
                <a:spLocks noChangeArrowheads="1"/>
              </p:cNvSpPr>
              <p:nvPr/>
            </p:nvSpPr>
            <p:spPr bwMode="auto">
              <a:xfrm>
                <a:off x="360589" y="51880"/>
                <a:ext cx="1711538" cy="225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70" name="Group 822"/>
            <p:cNvGrpSpPr/>
            <p:nvPr/>
          </p:nvGrpSpPr>
          <p:grpSpPr>
            <a:xfrm>
              <a:off x="11320272" y="1863591"/>
              <a:ext cx="495951" cy="631679"/>
              <a:chOff x="0" y="0"/>
              <a:chExt cx="768953" cy="979394"/>
            </a:xfrm>
          </p:grpSpPr>
          <p:sp>
            <p:nvSpPr>
              <p:cNvPr id="2871" name="任意多边形 365"/>
              <p:cNvSpPr/>
              <p:nvPr/>
            </p:nvSpPr>
            <p:spPr>
              <a:xfrm>
                <a:off x="384417" y="341972"/>
                <a:ext cx="78775" cy="637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8538" y="398387"/>
                  </a:cxn>
                  <a:cxn ang="0">
                    <a:pos x="19634" y="637421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2872" name="组合 363"/>
              <p:cNvPicPr/>
              <p:nvPr/>
            </p:nvPicPr>
            <p:blipFill>
              <a:blip r:embed="rId108"/>
              <a:stretch>
                <a:fillRect/>
              </a:stretch>
            </p:blipFill>
            <p:spPr>
              <a:xfrm>
                <a:off x="-18242" y="119096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873" name="Group 825"/>
            <p:cNvGrpSpPr/>
            <p:nvPr/>
          </p:nvGrpSpPr>
          <p:grpSpPr>
            <a:xfrm rot="-1611937" flipH="1">
              <a:off x="10317166" y="2099070"/>
              <a:ext cx="528397" cy="407006"/>
              <a:chOff x="0" y="0"/>
              <a:chExt cx="841714" cy="664003"/>
            </a:xfrm>
          </p:grpSpPr>
          <p:sp>
            <p:nvSpPr>
              <p:cNvPr id="2874" name="任意多边形 363"/>
              <p:cNvSpPr/>
              <p:nvPr/>
            </p:nvSpPr>
            <p:spPr>
              <a:xfrm>
                <a:off x="12005" y="-2650"/>
                <a:ext cx="829574" cy="642223"/>
              </a:xfrm>
              <a:custGeom>
                <a:avLst/>
                <a:gdLst/>
                <a:ahLst/>
                <a:cxnLst>
                  <a:cxn ang="0">
                    <a:pos x="1333" y="58229"/>
                  </a:cxn>
                  <a:cxn ang="0">
                    <a:pos x="612461" y="154782"/>
                  </a:cxn>
                  <a:cxn ang="0">
                    <a:pos x="797655" y="641864"/>
                  </a:cxn>
                  <a:cxn ang="0">
                    <a:pos x="458779" y="178013"/>
                  </a:cxn>
                  <a:cxn ang="0">
                    <a:pos x="1333" y="5822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5" name="任意多边形 364"/>
              <p:cNvSpPr/>
              <p:nvPr/>
            </p:nvSpPr>
            <p:spPr>
              <a:xfrm>
                <a:off x="-241" y="34669"/>
                <a:ext cx="796695" cy="629275"/>
              </a:xfrm>
              <a:custGeom>
                <a:avLst/>
                <a:gdLst/>
                <a:ahLst/>
                <a:cxnLst>
                  <a:cxn ang="0">
                    <a:pos x="1347" y="25719"/>
                  </a:cxn>
                  <a:cxn ang="0">
                    <a:pos x="567112" y="141782"/>
                  </a:cxn>
                  <a:cxn ang="0">
                    <a:pos x="765497" y="629245"/>
                  </a:cxn>
                  <a:cxn ang="0">
                    <a:pos x="420160" y="164994"/>
                  </a:cxn>
                  <a:cxn ang="0">
                    <a:pos x="1347" y="2571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876" name="Group 828"/>
            <p:cNvGrpSpPr/>
            <p:nvPr/>
          </p:nvGrpSpPr>
          <p:grpSpPr>
            <a:xfrm>
              <a:off x="10448648" y="1864838"/>
              <a:ext cx="495951" cy="632019"/>
              <a:chOff x="0" y="0"/>
              <a:chExt cx="768953" cy="979919"/>
            </a:xfrm>
          </p:grpSpPr>
          <p:sp>
            <p:nvSpPr>
              <p:cNvPr id="2877" name="任意多边形 352"/>
              <p:cNvSpPr/>
              <p:nvPr/>
            </p:nvSpPr>
            <p:spPr>
              <a:xfrm>
                <a:off x="384355" y="342498"/>
                <a:ext cx="78775" cy="6374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8538" y="398386"/>
                  </a:cxn>
                  <a:cxn ang="0">
                    <a:pos x="19634" y="637418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2878" name="组合 350"/>
              <p:cNvPicPr/>
              <p:nvPr/>
            </p:nvPicPr>
            <p:blipFill>
              <a:blip r:embed="rId124"/>
              <a:stretch>
                <a:fillRect/>
              </a:stretch>
            </p:blipFill>
            <p:spPr>
              <a:xfrm>
                <a:off x="-18431" y="117161"/>
                <a:ext cx="793952" cy="53868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879" name="Group 831"/>
            <p:cNvGrpSpPr/>
            <p:nvPr/>
          </p:nvGrpSpPr>
          <p:grpSpPr>
            <a:xfrm rot="-381690" flipH="1">
              <a:off x="10688065" y="2171079"/>
              <a:ext cx="528277" cy="405099"/>
              <a:chOff x="0" y="0"/>
              <a:chExt cx="841522" cy="660892"/>
            </a:xfrm>
          </p:grpSpPr>
          <p:sp>
            <p:nvSpPr>
              <p:cNvPr id="2880" name="任意多边形 350"/>
              <p:cNvSpPr/>
              <p:nvPr/>
            </p:nvSpPr>
            <p:spPr>
              <a:xfrm>
                <a:off x="12344" y="-184"/>
                <a:ext cx="829573" cy="637043"/>
              </a:xfrm>
              <a:custGeom>
                <a:avLst/>
                <a:gdLst/>
                <a:ahLst/>
                <a:cxnLst>
                  <a:cxn ang="0">
                    <a:pos x="1333" y="57760"/>
                  </a:cxn>
                  <a:cxn ang="0">
                    <a:pos x="612460" y="153533"/>
                  </a:cxn>
                  <a:cxn ang="0">
                    <a:pos x="797654" y="636687"/>
                  </a:cxn>
                  <a:cxn ang="0">
                    <a:pos x="458779" y="176577"/>
                  </a:cxn>
                  <a:cxn ang="0">
                    <a:pos x="1333" y="5776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81" name="任意多边形 351"/>
              <p:cNvSpPr/>
              <p:nvPr/>
            </p:nvSpPr>
            <p:spPr>
              <a:xfrm>
                <a:off x="2540" y="34040"/>
                <a:ext cx="796693" cy="624094"/>
              </a:xfrm>
              <a:custGeom>
                <a:avLst/>
                <a:gdLst/>
                <a:ahLst/>
                <a:cxnLst>
                  <a:cxn ang="0">
                    <a:pos x="1347" y="25507"/>
                  </a:cxn>
                  <a:cxn ang="0">
                    <a:pos x="567111" y="140615"/>
                  </a:cxn>
                  <a:cxn ang="0">
                    <a:pos x="765496" y="624064"/>
                  </a:cxn>
                  <a:cxn ang="0">
                    <a:pos x="420159" y="163636"/>
                  </a:cxn>
                  <a:cxn ang="0">
                    <a:pos x="1347" y="2550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882" name="Group 834"/>
            <p:cNvGrpSpPr/>
            <p:nvPr/>
          </p:nvGrpSpPr>
          <p:grpSpPr>
            <a:xfrm>
              <a:off x="12089065" y="1934944"/>
              <a:ext cx="450859" cy="669849"/>
              <a:chOff x="0" y="0"/>
              <a:chExt cx="840587" cy="661484"/>
            </a:xfrm>
          </p:grpSpPr>
          <p:sp>
            <p:nvSpPr>
              <p:cNvPr id="2883" name="任意多边形 348"/>
              <p:cNvSpPr/>
              <p:nvPr/>
            </p:nvSpPr>
            <p:spPr>
              <a:xfrm>
                <a:off x="11690" y="0"/>
                <a:ext cx="828853" cy="637972"/>
              </a:xfrm>
              <a:custGeom>
                <a:avLst/>
                <a:gdLst/>
                <a:ahLst/>
                <a:cxnLst>
                  <a:cxn ang="0">
                    <a:pos x="1332" y="57844"/>
                  </a:cxn>
                  <a:cxn ang="0">
                    <a:pos x="611929" y="153757"/>
                  </a:cxn>
                  <a:cxn ang="0">
                    <a:pos x="796962" y="637616"/>
                  </a:cxn>
                  <a:cxn ang="0">
                    <a:pos x="458380" y="176835"/>
                  </a:cxn>
                  <a:cxn ang="0">
                    <a:pos x="1332" y="5784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84" name="任意多边形 349"/>
              <p:cNvSpPr/>
              <p:nvPr/>
            </p:nvSpPr>
            <p:spPr>
              <a:xfrm>
                <a:off x="-151" y="36053"/>
                <a:ext cx="799251" cy="625431"/>
              </a:xfrm>
              <a:custGeom>
                <a:avLst/>
                <a:gdLst/>
                <a:ahLst/>
                <a:cxnLst>
                  <a:cxn ang="0">
                    <a:pos x="1352" y="25562"/>
                  </a:cxn>
                  <a:cxn ang="0">
                    <a:pos x="568932" y="140916"/>
                  </a:cxn>
                  <a:cxn ang="0">
                    <a:pos x="767953" y="625401"/>
                  </a:cxn>
                  <a:cxn ang="0">
                    <a:pos x="421508" y="163986"/>
                  </a:cxn>
                  <a:cxn ang="0">
                    <a:pos x="1352" y="2556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885" name="Group 837"/>
            <p:cNvGrpSpPr/>
            <p:nvPr/>
          </p:nvGrpSpPr>
          <p:grpSpPr>
            <a:xfrm flipH="1">
              <a:off x="12197018" y="1934944"/>
              <a:ext cx="450859" cy="669849"/>
              <a:chOff x="0" y="0"/>
              <a:chExt cx="840587" cy="661484"/>
            </a:xfrm>
          </p:grpSpPr>
          <p:sp>
            <p:nvSpPr>
              <p:cNvPr id="2886" name="任意多边形 346"/>
              <p:cNvSpPr/>
              <p:nvPr/>
            </p:nvSpPr>
            <p:spPr>
              <a:xfrm>
                <a:off x="11861" y="0"/>
                <a:ext cx="828853" cy="637972"/>
              </a:xfrm>
              <a:custGeom>
                <a:avLst/>
                <a:gdLst/>
                <a:ahLst/>
                <a:cxnLst>
                  <a:cxn ang="0">
                    <a:pos x="1332" y="57844"/>
                  </a:cxn>
                  <a:cxn ang="0">
                    <a:pos x="611929" y="153757"/>
                  </a:cxn>
                  <a:cxn ang="0">
                    <a:pos x="796962" y="637616"/>
                  </a:cxn>
                  <a:cxn ang="0">
                    <a:pos x="458380" y="176835"/>
                  </a:cxn>
                  <a:cxn ang="0">
                    <a:pos x="1332" y="5784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87" name="任意多边形 347"/>
              <p:cNvSpPr/>
              <p:nvPr/>
            </p:nvSpPr>
            <p:spPr>
              <a:xfrm>
                <a:off x="21" y="36053"/>
                <a:ext cx="799251" cy="625431"/>
              </a:xfrm>
              <a:custGeom>
                <a:avLst/>
                <a:gdLst/>
                <a:ahLst/>
                <a:cxnLst>
                  <a:cxn ang="0">
                    <a:pos x="1352" y="25562"/>
                  </a:cxn>
                  <a:cxn ang="0">
                    <a:pos x="568932" y="140916"/>
                  </a:cxn>
                  <a:cxn ang="0">
                    <a:pos x="767953" y="625401"/>
                  </a:cxn>
                  <a:cxn ang="0">
                    <a:pos x="421508" y="163986"/>
                  </a:cxn>
                  <a:cxn ang="0">
                    <a:pos x="1352" y="2556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888" name="Group 840"/>
            <p:cNvGrpSpPr/>
            <p:nvPr/>
          </p:nvGrpSpPr>
          <p:grpSpPr>
            <a:xfrm>
              <a:off x="8796903" y="2440220"/>
              <a:ext cx="2432355" cy="329147"/>
              <a:chOff x="0" y="0"/>
              <a:chExt cx="2432304" cy="329184"/>
            </a:xfrm>
          </p:grpSpPr>
          <p:pic>
            <p:nvPicPr>
              <p:cNvPr id="2889" name="椭圆 345"/>
              <p:cNvPicPr/>
              <p:nvPr/>
            </p:nvPicPr>
            <p:blipFill>
              <a:blip r:embed="rId123"/>
              <a:stretch>
                <a:fillRect/>
              </a:stretch>
            </p:blipFill>
            <p:spPr>
              <a:xfrm>
                <a:off x="0" y="0"/>
                <a:ext cx="2432304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7" name="Text Box 842"/>
              <p:cNvSpPr txBox="1">
                <a:spLocks noChangeArrowheads="1"/>
              </p:cNvSpPr>
              <p:nvPr/>
            </p:nvSpPr>
            <p:spPr bwMode="auto">
              <a:xfrm>
                <a:off x="359535" y="51880"/>
                <a:ext cx="1711538" cy="225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pic>
        <p:nvPicPr>
          <p:cNvPr id="2891" name="组合 971"/>
          <p:cNvPicPr/>
          <p:nvPr userDrawn="1"/>
        </p:nvPicPr>
        <p:blipFill>
          <a:blip r:embed="rId125"/>
          <a:stretch>
            <a:fillRect/>
          </a:stretch>
        </p:blipFill>
        <p:spPr>
          <a:xfrm>
            <a:off x="207963" y="225425"/>
            <a:ext cx="3382962" cy="1165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92" name="组合 977"/>
          <p:cNvPicPr/>
          <p:nvPr userDrawn="1"/>
        </p:nvPicPr>
        <p:blipFill>
          <a:blip r:embed="rId126"/>
          <a:stretch>
            <a:fillRect/>
          </a:stretch>
        </p:blipFill>
        <p:spPr>
          <a:xfrm>
            <a:off x="-114300" y="12700"/>
            <a:ext cx="1174750" cy="755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93" name="组合 983"/>
          <p:cNvPicPr/>
          <p:nvPr userDrawn="1"/>
        </p:nvPicPr>
        <p:blipFill>
          <a:blip r:embed="rId127"/>
          <a:stretch>
            <a:fillRect/>
          </a:stretch>
        </p:blipFill>
        <p:spPr>
          <a:xfrm>
            <a:off x="-71437" y="585788"/>
            <a:ext cx="900112" cy="5111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894" name="Group 846"/>
          <p:cNvGrpSpPr/>
          <p:nvPr userDrawn="1"/>
        </p:nvGrpSpPr>
        <p:grpSpPr>
          <a:xfrm>
            <a:off x="-161925" y="957263"/>
            <a:ext cx="482600" cy="503237"/>
            <a:chOff x="0" y="0"/>
            <a:chExt cx="750277" cy="780485"/>
          </a:xfrm>
        </p:grpSpPr>
        <p:grpSp>
          <p:nvGrpSpPr>
            <p:cNvPr id="2895" name="Group 847"/>
            <p:cNvGrpSpPr/>
            <p:nvPr/>
          </p:nvGrpSpPr>
          <p:grpSpPr>
            <a:xfrm>
              <a:off x="45559" y="18613"/>
              <a:ext cx="368398" cy="387633"/>
              <a:chOff x="0" y="0"/>
              <a:chExt cx="237744" cy="249936"/>
            </a:xfrm>
          </p:grpSpPr>
          <p:pic>
            <p:nvPicPr>
              <p:cNvPr id="2896" name="椭圆 993"/>
              <p:cNvPicPr/>
              <p:nvPr/>
            </p:nvPicPr>
            <p:blipFill>
              <a:blip r:embed="rId128"/>
              <a:stretch>
                <a:fillRect/>
              </a:stretch>
            </p:blipFill>
            <p:spPr>
              <a:xfrm>
                <a:off x="0" y="0"/>
                <a:ext cx="237744" cy="2499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29" name="Text Box 849"/>
              <p:cNvSpPr txBox="1">
                <a:spLocks noChangeArrowheads="1"/>
              </p:cNvSpPr>
              <p:nvPr/>
            </p:nvSpPr>
            <p:spPr bwMode="auto">
              <a:xfrm rot="2405652">
                <a:off x="55012" y="27686"/>
                <a:ext cx="132197" cy="1905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98" name="Group 850"/>
            <p:cNvGrpSpPr/>
            <p:nvPr/>
          </p:nvGrpSpPr>
          <p:grpSpPr>
            <a:xfrm>
              <a:off x="-11118" y="9158"/>
              <a:ext cx="774580" cy="765812"/>
              <a:chOff x="0" y="0"/>
              <a:chExt cx="499872" cy="493776"/>
            </a:xfrm>
          </p:grpSpPr>
          <p:pic>
            <p:nvPicPr>
              <p:cNvPr id="2899" name="椭圆 994"/>
              <p:cNvPicPr/>
              <p:nvPr/>
            </p:nvPicPr>
            <p:blipFill>
              <a:blip r:embed="rId129"/>
              <a:stretch>
                <a:fillRect/>
              </a:stretch>
            </p:blipFill>
            <p:spPr>
              <a:xfrm>
                <a:off x="0" y="0"/>
                <a:ext cx="499872" cy="4937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8" name="Text Box 852"/>
              <p:cNvSpPr txBox="1">
                <a:spLocks noChangeArrowheads="1"/>
              </p:cNvSpPr>
              <p:nvPr/>
            </p:nvSpPr>
            <p:spPr bwMode="auto">
              <a:xfrm>
                <a:off x="77254" y="76645"/>
                <a:ext cx="342436" cy="3413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901" name="Group 853"/>
            <p:cNvGrpSpPr/>
            <p:nvPr/>
          </p:nvGrpSpPr>
          <p:grpSpPr>
            <a:xfrm>
              <a:off x="17220" y="94248"/>
              <a:ext cx="283383" cy="548359"/>
              <a:chOff x="0" y="0"/>
              <a:chExt cx="182880" cy="353568"/>
            </a:xfrm>
          </p:grpSpPr>
          <p:pic>
            <p:nvPicPr>
              <p:cNvPr id="2902" name="新月形 995"/>
              <p:cNvPicPr/>
              <p:nvPr/>
            </p:nvPicPr>
            <p:blipFill>
              <a:blip r:embed="rId130"/>
              <a:stretch>
                <a:fillRect/>
              </a:stretch>
            </p:blipFill>
            <p:spPr>
              <a:xfrm>
                <a:off x="0" y="0"/>
                <a:ext cx="182880" cy="3535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9" name="Text Box 855"/>
              <p:cNvSpPr txBox="1">
                <a:spLocks noChangeArrowheads="1"/>
              </p:cNvSpPr>
              <p:nvPr/>
            </p:nvSpPr>
            <p:spPr bwMode="auto">
              <a:xfrm rot="451601">
                <a:off x="14371" y="99568"/>
                <a:ext cx="23890" cy="120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904" name="Group 856"/>
            <p:cNvGrpSpPr/>
            <p:nvPr/>
          </p:nvGrpSpPr>
          <p:grpSpPr>
            <a:xfrm>
              <a:off x="423403" y="330610"/>
              <a:ext cx="321167" cy="397088"/>
              <a:chOff x="0" y="0"/>
              <a:chExt cx="207264" cy="256032"/>
            </a:xfrm>
          </p:grpSpPr>
          <p:pic>
            <p:nvPicPr>
              <p:cNvPr id="2905" name="新月形 996"/>
              <p:cNvPicPr/>
              <p:nvPr/>
            </p:nvPicPr>
            <p:blipFill>
              <a:blip r:embed="rId131"/>
              <a:stretch>
                <a:fillRect/>
              </a:stretch>
            </p:blipFill>
            <p:spPr>
              <a:xfrm>
                <a:off x="0" y="0"/>
                <a:ext cx="207264" cy="2560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23" name="Text Box 858"/>
              <p:cNvSpPr txBox="1">
                <a:spLocks noChangeArrowheads="1"/>
              </p:cNvSpPr>
              <p:nvPr/>
            </p:nvSpPr>
            <p:spPr bwMode="auto">
              <a:xfrm rot="2093055">
                <a:off x="145646" y="113856"/>
                <a:ext cx="12742" cy="101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907" name="Group 859"/>
            <p:cNvGrpSpPr/>
            <p:nvPr/>
          </p:nvGrpSpPr>
          <p:grpSpPr>
            <a:xfrm>
              <a:off x="177804" y="94248"/>
              <a:ext cx="226706" cy="255271"/>
              <a:chOff x="0" y="0"/>
              <a:chExt cx="146304" cy="164592"/>
            </a:xfrm>
          </p:grpSpPr>
          <p:pic>
            <p:nvPicPr>
              <p:cNvPr id="2908" name="新月形 997"/>
              <p:cNvPicPr/>
              <p:nvPr/>
            </p:nvPicPr>
            <p:blipFill>
              <a:blip r:embed="rId132"/>
              <a:stretch>
                <a:fillRect/>
              </a:stretch>
            </p:blipFill>
            <p:spPr>
              <a:xfrm>
                <a:off x="0" y="0"/>
                <a:ext cx="146304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0" name="Text Box 861"/>
              <p:cNvSpPr txBox="1">
                <a:spLocks noChangeArrowheads="1"/>
              </p:cNvSpPr>
              <p:nvPr/>
            </p:nvSpPr>
            <p:spPr bwMode="auto">
              <a:xfrm rot="2405652">
                <a:off x="39748" y="9081"/>
                <a:ext cx="36633" cy="1190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910" name="Group 862"/>
            <p:cNvGrpSpPr/>
            <p:nvPr/>
          </p:nvGrpSpPr>
          <p:grpSpPr>
            <a:xfrm>
              <a:off x="140020" y="264429"/>
              <a:ext cx="226706" cy="255271"/>
              <a:chOff x="0" y="0"/>
              <a:chExt cx="146304" cy="164592"/>
            </a:xfrm>
          </p:grpSpPr>
          <p:pic>
            <p:nvPicPr>
              <p:cNvPr id="2911" name="新月形 998"/>
              <p:cNvPicPr/>
              <p:nvPr/>
            </p:nvPicPr>
            <p:blipFill>
              <a:blip r:embed="rId133"/>
              <a:stretch>
                <a:fillRect/>
              </a:stretch>
            </p:blipFill>
            <p:spPr>
              <a:xfrm>
                <a:off x="0" y="0"/>
                <a:ext cx="146304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1" name="Text Box 864"/>
              <p:cNvSpPr txBox="1">
                <a:spLocks noChangeArrowheads="1"/>
              </p:cNvSpPr>
              <p:nvPr/>
            </p:nvSpPr>
            <p:spPr bwMode="auto">
              <a:xfrm rot="2405652">
                <a:off x="41834" y="5715"/>
                <a:ext cx="38226" cy="120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pic>
        <p:nvPicPr>
          <p:cNvPr id="2913" name="图片 999"/>
          <p:cNvPicPr>
            <a:picLocks noChangeAspect="1"/>
          </p:cNvPicPr>
          <p:nvPr userDrawn="1"/>
        </p:nvPicPr>
        <p:blipFill>
          <a:blip r:embed="rId134"/>
          <a:stretch>
            <a:fillRect/>
          </a:stretch>
        </p:blipFill>
        <p:spPr>
          <a:xfrm>
            <a:off x="-250825" y="-19050"/>
            <a:ext cx="1624013" cy="1247775"/>
          </a:xfrm>
          <a:prstGeom prst="rect">
            <a:avLst/>
          </a:prstGeom>
          <a:noFill/>
          <a:ln w="9525">
            <a:noFill/>
          </a:ln>
          <a:effectLst>
            <a:outerShdw sx="111000" sy="111000" algn="ctr" rotWithShape="0">
              <a:schemeClr val="bg1">
                <a:alpha val="84000"/>
              </a:schemeClr>
            </a:outerShdw>
          </a:effectLst>
        </p:spPr>
      </p:pic>
      <p:pic>
        <p:nvPicPr>
          <p:cNvPr id="2914" name="组合 997"/>
          <p:cNvPicPr/>
          <p:nvPr userDrawn="1"/>
        </p:nvPicPr>
        <p:blipFill>
          <a:blip r:embed="rId135"/>
          <a:stretch>
            <a:fillRect/>
          </a:stretch>
        </p:blipFill>
        <p:spPr>
          <a:xfrm>
            <a:off x="1079500" y="360363"/>
            <a:ext cx="493713" cy="4984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915" name="Group 867"/>
          <p:cNvGrpSpPr/>
          <p:nvPr userDrawn="1"/>
        </p:nvGrpSpPr>
        <p:grpSpPr>
          <a:xfrm>
            <a:off x="2217738" y="390525"/>
            <a:ext cx="434975" cy="458788"/>
            <a:chOff x="0" y="0"/>
            <a:chExt cx="750277" cy="780485"/>
          </a:xfrm>
        </p:grpSpPr>
        <p:grpSp>
          <p:nvGrpSpPr>
            <p:cNvPr id="2916" name="Group 868"/>
            <p:cNvGrpSpPr/>
            <p:nvPr/>
          </p:nvGrpSpPr>
          <p:grpSpPr>
            <a:xfrm>
              <a:off x="48408" y="63251"/>
              <a:ext cx="540067" cy="687530"/>
              <a:chOff x="0" y="0"/>
              <a:chExt cx="768953" cy="978914"/>
            </a:xfrm>
          </p:grpSpPr>
          <p:sp>
            <p:nvSpPr>
              <p:cNvPr id="2917" name="任意多边形 1016"/>
              <p:cNvSpPr/>
              <p:nvPr/>
            </p:nvSpPr>
            <p:spPr>
              <a:xfrm>
                <a:off x="383328" y="340606"/>
                <a:ext cx="81872" cy="63830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1626" y="398939"/>
                  </a:cxn>
                  <a:cxn ang="0">
                    <a:pos x="20406" y="638303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2918" name="组合 1014"/>
              <p:cNvPicPr/>
              <p:nvPr/>
            </p:nvPicPr>
            <p:blipFill>
              <a:blip r:embed="rId136"/>
              <a:stretch>
                <a:fillRect/>
              </a:stretch>
            </p:blipFill>
            <p:spPr>
              <a:xfrm>
                <a:off x="-36021" y="100973"/>
                <a:ext cx="823412" cy="575857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919" name="Group 871"/>
            <p:cNvGrpSpPr/>
            <p:nvPr/>
          </p:nvGrpSpPr>
          <p:grpSpPr>
            <a:xfrm>
              <a:off x="0" y="0"/>
              <a:ext cx="750277" cy="780485"/>
              <a:chOff x="0" y="0"/>
              <a:chExt cx="750277" cy="780485"/>
            </a:xfrm>
          </p:grpSpPr>
          <p:grpSp>
            <p:nvGrpSpPr>
              <p:cNvPr id="2920" name="Group 872"/>
              <p:cNvGrpSpPr/>
              <p:nvPr/>
            </p:nvGrpSpPr>
            <p:grpSpPr>
              <a:xfrm>
                <a:off x="44140" y="9722"/>
                <a:ext cx="378534" cy="394077"/>
                <a:chOff x="0" y="0"/>
                <a:chExt cx="219456" cy="231648"/>
              </a:xfrm>
            </p:grpSpPr>
            <p:pic>
              <p:nvPicPr>
                <p:cNvPr id="2921" name="椭圆 1010"/>
                <p:cNvPicPr/>
                <p:nvPr/>
              </p:nvPicPr>
              <p:blipFill>
                <a:blip r:embed="rId137"/>
                <a:stretch>
                  <a:fillRect/>
                </a:stretch>
              </p:blipFill>
              <p:spPr>
                <a:xfrm>
                  <a:off x="0" y="0"/>
                  <a:ext cx="219456" cy="2316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62" name="Text Box 874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50610" y="30798"/>
                  <a:ext cx="117475" cy="1746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923" name="Group 875"/>
              <p:cNvGrpSpPr/>
              <p:nvPr/>
            </p:nvGrpSpPr>
            <p:grpSpPr>
              <a:xfrm>
                <a:off x="-8435" y="9722"/>
                <a:ext cx="767583" cy="767413"/>
                <a:chOff x="0" y="0"/>
                <a:chExt cx="445008" cy="451104"/>
              </a:xfrm>
            </p:grpSpPr>
            <p:pic>
              <p:nvPicPr>
                <p:cNvPr id="2924" name="椭圆 1011"/>
                <p:cNvPicPr/>
                <p:nvPr/>
              </p:nvPicPr>
              <p:blipFill>
                <a:blip r:embed="rId138"/>
                <a:stretch>
                  <a:fillRect/>
                </a:stretch>
              </p:blipFill>
              <p:spPr>
                <a:xfrm>
                  <a:off x="0" y="0"/>
                  <a:ext cx="445008" cy="4511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07" name="Text Box 877"/>
                <p:cNvSpPr txBox="1">
                  <a:spLocks noChangeArrowheads="1"/>
                </p:cNvSpPr>
                <p:nvPr/>
              </p:nvSpPr>
              <p:spPr bwMode="auto">
                <a:xfrm>
                  <a:off x="68390" y="68898"/>
                  <a:ext cx="307975" cy="31273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926" name="Group 878"/>
              <p:cNvGrpSpPr/>
              <p:nvPr/>
            </p:nvGrpSpPr>
            <p:grpSpPr>
              <a:xfrm>
                <a:off x="12595" y="92686"/>
                <a:ext cx="294415" cy="549634"/>
                <a:chOff x="0" y="0"/>
                <a:chExt cx="170688" cy="323088"/>
              </a:xfrm>
            </p:grpSpPr>
            <p:pic>
              <p:nvPicPr>
                <p:cNvPr id="2927" name="新月形 1012"/>
                <p:cNvPicPr/>
                <p:nvPr/>
              </p:nvPicPr>
              <p:blipFill>
                <a:blip r:embed="rId139"/>
                <a:stretch>
                  <a:fillRect/>
                </a:stretch>
              </p:blipFill>
              <p:spPr>
                <a:xfrm>
                  <a:off x="0" y="0"/>
                  <a:ext cx="170688" cy="3230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63" name="Text Box 880"/>
                <p:cNvSpPr txBox="1">
                  <a:spLocks noChangeArrowheads="1"/>
                </p:cNvSpPr>
                <p:nvPr/>
              </p:nvSpPr>
              <p:spPr bwMode="auto">
                <a:xfrm rot="451601">
                  <a:off x="16510" y="91567"/>
                  <a:ext cx="20638" cy="1095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929" name="Group 881"/>
              <p:cNvGrpSpPr/>
              <p:nvPr/>
            </p:nvGrpSpPr>
            <p:grpSpPr>
              <a:xfrm>
                <a:off x="422673" y="331206"/>
                <a:ext cx="315445" cy="394077"/>
                <a:chOff x="0" y="0"/>
                <a:chExt cx="182880" cy="231648"/>
              </a:xfrm>
            </p:grpSpPr>
            <p:pic>
              <p:nvPicPr>
                <p:cNvPr id="2930" name="新月形 1013"/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0" y="0"/>
                  <a:ext cx="182880" cy="2316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64" name="Text Box 883"/>
                <p:cNvSpPr txBox="1">
                  <a:spLocks noChangeArrowheads="1"/>
                </p:cNvSpPr>
                <p:nvPr/>
              </p:nvSpPr>
              <p:spPr bwMode="auto">
                <a:xfrm rot="2093055">
                  <a:off x="131191" y="103759"/>
                  <a:ext cx="11113" cy="920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932" name="Group 884"/>
              <p:cNvGrpSpPr/>
              <p:nvPr/>
            </p:nvGrpSpPr>
            <p:grpSpPr>
              <a:xfrm>
                <a:off x="170317" y="92686"/>
                <a:ext cx="241841" cy="259261"/>
                <a:chOff x="0" y="0"/>
                <a:chExt cx="140208" cy="152400"/>
              </a:xfrm>
            </p:grpSpPr>
            <p:pic>
              <p:nvPicPr>
                <p:cNvPr id="2933" name="新月形 1014"/>
                <p:cNvPicPr/>
                <p:nvPr/>
              </p:nvPicPr>
              <p:blipFill>
                <a:blip r:embed="rId141"/>
                <a:stretch>
                  <a:fillRect/>
                </a:stretch>
              </p:blipFill>
              <p:spPr>
                <a:xfrm>
                  <a:off x="0" y="0"/>
                  <a:ext cx="140208" cy="1524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01" name="Text Box 886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39370" y="9017"/>
                  <a:ext cx="34925" cy="1079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935" name="Group 887"/>
              <p:cNvGrpSpPr/>
              <p:nvPr/>
            </p:nvGrpSpPr>
            <p:grpSpPr>
              <a:xfrm>
                <a:off x="138773" y="258613"/>
                <a:ext cx="231326" cy="259261"/>
                <a:chOff x="0" y="0"/>
                <a:chExt cx="134112" cy="152400"/>
              </a:xfrm>
            </p:grpSpPr>
            <p:pic>
              <p:nvPicPr>
                <p:cNvPr id="2936" name="新月形 1015"/>
                <p:cNvPicPr/>
                <p:nvPr/>
              </p:nvPicPr>
              <p:blipFill>
                <a:blip r:embed="rId142"/>
                <a:stretch>
                  <a:fillRect/>
                </a:stretch>
              </p:blipFill>
              <p:spPr>
                <a:xfrm>
                  <a:off x="0" y="0"/>
                  <a:ext cx="134112" cy="1524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65" name="Text Box 889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38608" y="9906"/>
                  <a:ext cx="33338" cy="1095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</p:grpSp>
      <p:sp>
        <p:nvSpPr>
          <p:cNvPr id="66" name="文本框 1027"/>
          <p:cNvSpPr txBox="1">
            <a:spLocks noChangeArrowheads="1"/>
          </p:cNvSpPr>
          <p:nvPr/>
        </p:nvSpPr>
        <p:spPr bwMode="auto">
          <a:xfrm>
            <a:off x="350838" y="6400800"/>
            <a:ext cx="30353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慧制信息科技荣誉出品</a:t>
            </a:r>
          </a:p>
        </p:txBody>
      </p:sp>
      <p:pic>
        <p:nvPicPr>
          <p:cNvPr id="2939" name="图片 1028"/>
          <p:cNvPicPr>
            <a:picLocks noChangeAspect="1"/>
          </p:cNvPicPr>
          <p:nvPr userDrawn="1"/>
        </p:nvPicPr>
        <p:blipFill>
          <a:blip r:embed="rId143"/>
          <a:stretch>
            <a:fillRect/>
          </a:stretch>
        </p:blipFill>
        <p:spPr>
          <a:xfrm>
            <a:off x="9990138" y="57150"/>
            <a:ext cx="2159000" cy="2362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40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zh-CN" dirty="0"/>
              <a:t>单击此处编辑母版标题样式</a:t>
            </a:r>
          </a:p>
        </p:txBody>
      </p:sp>
      <p:sp>
        <p:nvSpPr>
          <p:cNvPr id="2941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228600"/>
            <a:r>
              <a:rPr lang="zh-CN" altLang="zh-CN" dirty="0"/>
              <a:t>单击此处编辑母版文本样式</a:t>
            </a:r>
          </a:p>
          <a:p>
            <a:pPr lvl="1" indent="-228600"/>
            <a:r>
              <a:rPr lang="zh-CN" altLang="zh-CN" dirty="0"/>
              <a:t>第二级</a:t>
            </a:r>
          </a:p>
          <a:p>
            <a:pPr lvl="2" indent="-228600"/>
            <a:r>
              <a:rPr lang="zh-CN" altLang="zh-CN" dirty="0"/>
              <a:t>第三级</a:t>
            </a:r>
          </a:p>
          <a:p>
            <a:pPr lvl="3" indent="-228600"/>
            <a:r>
              <a:rPr lang="zh-CN" altLang="zh-CN" dirty="0"/>
              <a:t>第四级</a:t>
            </a:r>
          </a:p>
          <a:p>
            <a:pPr lvl="4" indent="-228600"/>
            <a:r>
              <a:rPr lang="zh-CN" altLang="zh-CN" dirty="0"/>
              <a:t>第五级</a:t>
            </a:r>
          </a:p>
        </p:txBody>
      </p:sp>
      <p:sp>
        <p:nvSpPr>
          <p:cNvPr id="6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6"/>
          <p:cNvPicPr>
            <a:picLocks noChangeAspect="1"/>
          </p:cNvPicPr>
          <p:nvPr userDrawn="1"/>
        </p:nvPicPr>
        <p:blipFill>
          <a:blip r:embed="rId14"/>
          <a:srcRect l="3792" t="14035"/>
          <a:stretch>
            <a:fillRect/>
          </a:stretch>
        </p:blipFill>
        <p:spPr>
          <a:xfrm>
            <a:off x="-30162" y="-111125"/>
            <a:ext cx="11822112" cy="5668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任意多边形 7"/>
          <p:cNvSpPr/>
          <p:nvPr userDrawn="1"/>
        </p:nvSpPr>
        <p:spPr>
          <a:xfrm>
            <a:off x="-4762" y="3757613"/>
            <a:ext cx="12272962" cy="20256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076663" y="52274"/>
              </a:cxn>
              <a:cxn ang="0">
                <a:pos x="9028086" y="470474"/>
              </a:cxn>
              <a:cxn ang="0">
                <a:pos x="12246795" y="627298"/>
              </a:cxn>
              <a:cxn ang="0">
                <a:pos x="12272963" y="2012582"/>
              </a:cxn>
              <a:cxn ang="0">
                <a:pos x="39253" y="2025650"/>
              </a:cxn>
              <a:cxn ang="0">
                <a:pos x="0" y="0"/>
              </a:cxn>
            </a:cxnLst>
            <a:rect l="0" t="0" r="0" b="0"/>
            <a:pathLst>
              <a:path w="12252960" h="2024743">
                <a:moveTo>
                  <a:pt x="0" y="0"/>
                </a:moveTo>
                <a:lnTo>
                  <a:pt x="5068389" y="52251"/>
                </a:lnTo>
                <a:cubicBezTo>
                  <a:pt x="6570618" y="130628"/>
                  <a:pt x="7820298" y="374469"/>
                  <a:pt x="9013372" y="470263"/>
                </a:cubicBezTo>
                <a:lnTo>
                  <a:pt x="12226835" y="627017"/>
                </a:lnTo>
                <a:lnTo>
                  <a:pt x="12252960" y="2011681"/>
                </a:lnTo>
                <a:lnTo>
                  <a:pt x="39189" y="2024743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FFF2CC">
                  <a:alpha val="100000"/>
                </a:srgbClr>
              </a:gs>
              <a:gs pos="3000">
                <a:srgbClr val="FFF2CC">
                  <a:alpha val="100000"/>
                </a:srgbClr>
              </a:gs>
              <a:gs pos="100000">
                <a:srgbClr val="FFC000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076" name="Group 4"/>
          <p:cNvGrpSpPr/>
          <p:nvPr userDrawn="1"/>
        </p:nvGrpSpPr>
        <p:grpSpPr>
          <a:xfrm rot="-453781">
            <a:off x="9555163" y="1139825"/>
            <a:ext cx="1190625" cy="806450"/>
            <a:chOff x="0" y="0"/>
            <a:chExt cx="4044461" cy="2497015"/>
          </a:xfrm>
        </p:grpSpPr>
        <p:grpSp>
          <p:nvGrpSpPr>
            <p:cNvPr id="3077" name="Group 5"/>
            <p:cNvGrpSpPr/>
            <p:nvPr/>
          </p:nvGrpSpPr>
          <p:grpSpPr>
            <a:xfrm rot="453781">
              <a:off x="691155" y="-84319"/>
              <a:ext cx="2567747" cy="1849757"/>
              <a:chOff x="0" y="0"/>
              <a:chExt cx="755904" cy="597408"/>
            </a:xfrm>
          </p:grpSpPr>
          <p:pic>
            <p:nvPicPr>
              <p:cNvPr id="3078" name="云形 9"/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997" name="Text Box 7"/>
              <p:cNvSpPr txBox="1">
                <a:spLocks noChangeArrowheads="1"/>
              </p:cNvSpPr>
              <p:nvPr/>
            </p:nvSpPr>
            <p:spPr bwMode="auto">
              <a:xfrm rot="-453781">
                <a:off x="105855" y="109982"/>
                <a:ext cx="487362" cy="3667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080" name="Group 8"/>
            <p:cNvGrpSpPr/>
            <p:nvPr/>
          </p:nvGrpSpPr>
          <p:grpSpPr>
            <a:xfrm rot="453781">
              <a:off x="451898" y="267540"/>
              <a:ext cx="2567747" cy="1849757"/>
              <a:chOff x="0" y="0"/>
              <a:chExt cx="755904" cy="597408"/>
            </a:xfrm>
          </p:grpSpPr>
          <p:pic>
            <p:nvPicPr>
              <p:cNvPr id="3081" name="云形 10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995" name="Text Box 10"/>
              <p:cNvSpPr txBox="1">
                <a:spLocks noChangeArrowheads="1"/>
              </p:cNvSpPr>
              <p:nvPr/>
            </p:nvSpPr>
            <p:spPr bwMode="auto">
              <a:xfrm rot="-453781">
                <a:off x="108331" y="115062"/>
                <a:ext cx="485775" cy="368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083" name="Group 11"/>
            <p:cNvGrpSpPr/>
            <p:nvPr/>
          </p:nvGrpSpPr>
          <p:grpSpPr>
            <a:xfrm rot="453781">
              <a:off x="1502802" y="223356"/>
              <a:ext cx="2567747" cy="1849757"/>
              <a:chOff x="0" y="0"/>
              <a:chExt cx="755904" cy="597408"/>
            </a:xfrm>
          </p:grpSpPr>
          <p:pic>
            <p:nvPicPr>
              <p:cNvPr id="3084" name="云形 11"/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" name="Text Box 13"/>
              <p:cNvSpPr txBox="1">
                <a:spLocks noChangeArrowheads="1"/>
              </p:cNvSpPr>
              <p:nvPr/>
            </p:nvSpPr>
            <p:spPr bwMode="auto">
              <a:xfrm rot="-453781">
                <a:off x="106744" y="112776"/>
                <a:ext cx="485775" cy="3730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086" name="Group 14"/>
            <p:cNvGrpSpPr/>
            <p:nvPr/>
          </p:nvGrpSpPr>
          <p:grpSpPr>
            <a:xfrm rot="453781">
              <a:off x="1159372" y="277080"/>
              <a:ext cx="2567747" cy="1868632"/>
              <a:chOff x="0" y="0"/>
              <a:chExt cx="755904" cy="603504"/>
            </a:xfrm>
          </p:grpSpPr>
          <p:pic>
            <p:nvPicPr>
              <p:cNvPr id="3087" name="云形 12"/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991" name="Text Box 16"/>
              <p:cNvSpPr txBox="1">
                <a:spLocks noChangeArrowheads="1"/>
              </p:cNvSpPr>
              <p:nvPr/>
            </p:nvSpPr>
            <p:spPr bwMode="auto">
              <a:xfrm rot="-453781">
                <a:off x="109030" y="114046"/>
                <a:ext cx="487362" cy="3730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089" name="Group 17"/>
            <p:cNvGrpSpPr/>
            <p:nvPr/>
          </p:nvGrpSpPr>
          <p:grpSpPr>
            <a:xfrm rot="453781">
              <a:off x="-24323" y="229031"/>
              <a:ext cx="2567747" cy="1868632"/>
              <a:chOff x="0" y="0"/>
              <a:chExt cx="755904" cy="603504"/>
            </a:xfrm>
          </p:grpSpPr>
          <p:pic>
            <p:nvPicPr>
              <p:cNvPr id="3090" name="云形 13"/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989" name="Text Box 19"/>
              <p:cNvSpPr txBox="1">
                <a:spLocks noChangeArrowheads="1"/>
              </p:cNvSpPr>
              <p:nvPr/>
            </p:nvSpPr>
            <p:spPr bwMode="auto">
              <a:xfrm rot="-453781">
                <a:off x="102489" y="120079"/>
                <a:ext cx="488950" cy="366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092" name="Group 20"/>
            <p:cNvGrpSpPr/>
            <p:nvPr/>
          </p:nvGrpSpPr>
          <p:grpSpPr>
            <a:xfrm rot="453781">
              <a:off x="1152558" y="333295"/>
              <a:ext cx="2567747" cy="1849757"/>
              <a:chOff x="0" y="0"/>
              <a:chExt cx="755904" cy="597408"/>
            </a:xfrm>
          </p:grpSpPr>
          <p:pic>
            <p:nvPicPr>
              <p:cNvPr id="3093" name="云形 14"/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7" name="Text Box 22"/>
              <p:cNvSpPr txBox="1">
                <a:spLocks noChangeArrowheads="1"/>
              </p:cNvSpPr>
              <p:nvPr/>
            </p:nvSpPr>
            <p:spPr bwMode="auto">
              <a:xfrm rot="-453781">
                <a:off x="107442" y="111633"/>
                <a:ext cx="487363" cy="3667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095" name="Group 23"/>
            <p:cNvGrpSpPr/>
            <p:nvPr/>
          </p:nvGrpSpPr>
          <p:grpSpPr>
            <a:xfrm rot="453781">
              <a:off x="456246" y="667922"/>
              <a:ext cx="2567747" cy="1849757"/>
              <a:chOff x="0" y="0"/>
              <a:chExt cx="755904" cy="597408"/>
            </a:xfrm>
          </p:grpSpPr>
          <p:pic>
            <p:nvPicPr>
              <p:cNvPr id="3096" name="云形 15"/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8" name="Text Box 25"/>
              <p:cNvSpPr txBox="1">
                <a:spLocks noChangeArrowheads="1"/>
              </p:cNvSpPr>
              <p:nvPr/>
            </p:nvSpPr>
            <p:spPr bwMode="auto">
              <a:xfrm rot="-453781">
                <a:off x="105918" y="115634"/>
                <a:ext cx="487363" cy="366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098" name="Group 26"/>
          <p:cNvGrpSpPr/>
          <p:nvPr userDrawn="1"/>
        </p:nvGrpSpPr>
        <p:grpSpPr>
          <a:xfrm rot="-453781">
            <a:off x="8578850" y="817563"/>
            <a:ext cx="2206625" cy="806450"/>
            <a:chOff x="0" y="0"/>
            <a:chExt cx="4044461" cy="2497015"/>
          </a:xfrm>
        </p:grpSpPr>
        <p:grpSp>
          <p:nvGrpSpPr>
            <p:cNvPr id="3099" name="Group 27"/>
            <p:cNvGrpSpPr/>
            <p:nvPr/>
          </p:nvGrpSpPr>
          <p:grpSpPr>
            <a:xfrm rot="453781">
              <a:off x="700624" y="-168840"/>
              <a:ext cx="2536313" cy="1963008"/>
              <a:chOff x="0" y="0"/>
              <a:chExt cx="1383792" cy="633984"/>
            </a:xfrm>
          </p:grpSpPr>
          <p:pic>
            <p:nvPicPr>
              <p:cNvPr id="3100" name="云形 17"/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0" y="0"/>
                <a:ext cx="1383792" cy="6339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976" name="Text Box 29"/>
              <p:cNvSpPr txBox="1">
                <a:spLocks noChangeArrowheads="1"/>
              </p:cNvSpPr>
              <p:nvPr/>
            </p:nvSpPr>
            <p:spPr bwMode="auto">
              <a:xfrm rot="-453781">
                <a:off x="193231" y="146304"/>
                <a:ext cx="896937" cy="3667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02" name="Group 30"/>
            <p:cNvGrpSpPr/>
            <p:nvPr/>
          </p:nvGrpSpPr>
          <p:grpSpPr>
            <a:xfrm rot="453781">
              <a:off x="470375" y="179371"/>
              <a:ext cx="2536313" cy="1963008"/>
              <a:chOff x="0" y="0"/>
              <a:chExt cx="1383792" cy="633984"/>
            </a:xfrm>
          </p:grpSpPr>
          <p:pic>
            <p:nvPicPr>
              <p:cNvPr id="3103" name="云形 18"/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0" y="0"/>
                <a:ext cx="1383792" cy="6339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9" name="Text Box 32"/>
              <p:cNvSpPr txBox="1">
                <a:spLocks noChangeArrowheads="1"/>
              </p:cNvSpPr>
              <p:nvPr/>
            </p:nvSpPr>
            <p:spPr bwMode="auto">
              <a:xfrm rot="-453781">
                <a:off x="190246" y="140526"/>
                <a:ext cx="896938" cy="368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05" name="Group 33"/>
            <p:cNvGrpSpPr/>
            <p:nvPr/>
          </p:nvGrpSpPr>
          <p:grpSpPr>
            <a:xfrm rot="453781">
              <a:off x="1509954" y="145972"/>
              <a:ext cx="2536313" cy="1963008"/>
              <a:chOff x="0" y="0"/>
              <a:chExt cx="1383792" cy="633984"/>
            </a:xfrm>
          </p:grpSpPr>
          <p:pic>
            <p:nvPicPr>
              <p:cNvPr id="3106" name="云形 19"/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0" y="0"/>
                <a:ext cx="1383792" cy="6339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0" name="Text Box 35"/>
              <p:cNvSpPr txBox="1">
                <a:spLocks noChangeArrowheads="1"/>
              </p:cNvSpPr>
              <p:nvPr/>
            </p:nvSpPr>
            <p:spPr bwMode="auto">
              <a:xfrm rot="-453781">
                <a:off x="192977" y="140145"/>
                <a:ext cx="901700" cy="368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08" name="Group 36"/>
            <p:cNvGrpSpPr/>
            <p:nvPr/>
          </p:nvGrpSpPr>
          <p:grpSpPr>
            <a:xfrm rot="453781">
              <a:off x="1178407" y="206146"/>
              <a:ext cx="2547487" cy="1963008"/>
              <a:chOff x="0" y="0"/>
              <a:chExt cx="1389888" cy="633984"/>
            </a:xfrm>
          </p:grpSpPr>
          <p:pic>
            <p:nvPicPr>
              <p:cNvPr id="3109" name="云形 20"/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0" y="0"/>
                <a:ext cx="1389888" cy="6339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1" name="Text Box 38"/>
              <p:cNvSpPr txBox="1">
                <a:spLocks noChangeArrowheads="1"/>
              </p:cNvSpPr>
              <p:nvPr/>
            </p:nvSpPr>
            <p:spPr bwMode="auto">
              <a:xfrm rot="-453781">
                <a:off x="195136" y="140335"/>
                <a:ext cx="903287" cy="3667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11" name="Group 39"/>
            <p:cNvGrpSpPr/>
            <p:nvPr/>
          </p:nvGrpSpPr>
          <p:grpSpPr>
            <a:xfrm rot="453781">
              <a:off x="-1435" y="168668"/>
              <a:ext cx="2536313" cy="1944133"/>
              <a:chOff x="0" y="0"/>
              <a:chExt cx="1383792" cy="627888"/>
            </a:xfrm>
          </p:grpSpPr>
          <p:pic>
            <p:nvPicPr>
              <p:cNvPr id="3112" name="云形 21"/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0" y="0"/>
                <a:ext cx="1383792" cy="62788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3" name="Text Box 41"/>
              <p:cNvSpPr txBox="1">
                <a:spLocks noChangeArrowheads="1"/>
              </p:cNvSpPr>
              <p:nvPr/>
            </p:nvSpPr>
            <p:spPr bwMode="auto">
              <a:xfrm rot="-453781">
                <a:off x="192278" y="137033"/>
                <a:ext cx="901700" cy="3730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14" name="Group 42"/>
            <p:cNvGrpSpPr/>
            <p:nvPr/>
          </p:nvGrpSpPr>
          <p:grpSpPr>
            <a:xfrm rot="453781">
              <a:off x="1174779" y="261119"/>
              <a:ext cx="2536313" cy="1944133"/>
              <a:chOff x="0" y="0"/>
              <a:chExt cx="1383792" cy="627888"/>
            </a:xfrm>
          </p:grpSpPr>
          <p:pic>
            <p:nvPicPr>
              <p:cNvPr id="3115" name="云形 22"/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0" y="0"/>
                <a:ext cx="1383792" cy="62788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966" name="Text Box 44"/>
              <p:cNvSpPr txBox="1">
                <a:spLocks noChangeArrowheads="1"/>
              </p:cNvSpPr>
              <p:nvPr/>
            </p:nvSpPr>
            <p:spPr bwMode="auto">
              <a:xfrm rot="-453781">
                <a:off x="190373" y="137922"/>
                <a:ext cx="896938" cy="368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17" name="Group 45"/>
            <p:cNvGrpSpPr/>
            <p:nvPr/>
          </p:nvGrpSpPr>
          <p:grpSpPr>
            <a:xfrm rot="453781">
              <a:off x="461596" y="578510"/>
              <a:ext cx="2547487" cy="1963008"/>
              <a:chOff x="0" y="0"/>
              <a:chExt cx="1389888" cy="633984"/>
            </a:xfrm>
          </p:grpSpPr>
          <p:pic>
            <p:nvPicPr>
              <p:cNvPr id="3118" name="云形 23"/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0" y="0"/>
                <a:ext cx="1389888" cy="6339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4" name="Text Box 47"/>
              <p:cNvSpPr txBox="1">
                <a:spLocks noChangeArrowheads="1"/>
              </p:cNvSpPr>
              <p:nvPr/>
            </p:nvSpPr>
            <p:spPr bwMode="auto">
              <a:xfrm rot="-453781">
                <a:off x="195517" y="147447"/>
                <a:ext cx="901700" cy="3667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120" name="Group 48"/>
          <p:cNvGrpSpPr/>
          <p:nvPr userDrawn="1"/>
        </p:nvGrpSpPr>
        <p:grpSpPr>
          <a:xfrm rot="-453781">
            <a:off x="10164763" y="1531938"/>
            <a:ext cx="1190625" cy="806450"/>
            <a:chOff x="0" y="0"/>
            <a:chExt cx="4044461" cy="2497015"/>
          </a:xfrm>
        </p:grpSpPr>
        <p:grpSp>
          <p:nvGrpSpPr>
            <p:cNvPr id="3121" name="Group 49"/>
            <p:cNvGrpSpPr/>
            <p:nvPr/>
          </p:nvGrpSpPr>
          <p:grpSpPr>
            <a:xfrm rot="453781">
              <a:off x="692035" y="-90362"/>
              <a:ext cx="2567747" cy="1849757"/>
              <a:chOff x="0" y="0"/>
              <a:chExt cx="755904" cy="597408"/>
            </a:xfrm>
          </p:grpSpPr>
          <p:pic>
            <p:nvPicPr>
              <p:cNvPr id="3122" name="云形 25"/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6" name="Text Box 51"/>
              <p:cNvSpPr txBox="1">
                <a:spLocks noChangeArrowheads="1"/>
              </p:cNvSpPr>
              <p:nvPr/>
            </p:nvSpPr>
            <p:spPr bwMode="auto">
              <a:xfrm rot="-453781">
                <a:off x="105855" y="111951"/>
                <a:ext cx="487362" cy="368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24" name="Group 52"/>
            <p:cNvGrpSpPr/>
            <p:nvPr/>
          </p:nvGrpSpPr>
          <p:grpSpPr>
            <a:xfrm rot="453781">
              <a:off x="452778" y="261497"/>
              <a:ext cx="2567747" cy="1849757"/>
              <a:chOff x="0" y="0"/>
              <a:chExt cx="755904" cy="597408"/>
            </a:xfrm>
          </p:grpSpPr>
          <p:pic>
            <p:nvPicPr>
              <p:cNvPr id="3125" name="云形 26"/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953" name="Text Box 54"/>
              <p:cNvSpPr txBox="1">
                <a:spLocks noChangeArrowheads="1"/>
              </p:cNvSpPr>
              <p:nvPr/>
            </p:nvSpPr>
            <p:spPr bwMode="auto">
              <a:xfrm rot="-453781">
                <a:off x="101981" y="117031"/>
                <a:ext cx="485775" cy="368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27" name="Group 55"/>
            <p:cNvGrpSpPr/>
            <p:nvPr/>
          </p:nvGrpSpPr>
          <p:grpSpPr>
            <a:xfrm rot="453781">
              <a:off x="1502320" y="217230"/>
              <a:ext cx="2567747" cy="1868632"/>
              <a:chOff x="0" y="0"/>
              <a:chExt cx="755904" cy="603504"/>
            </a:xfrm>
          </p:grpSpPr>
          <p:pic>
            <p:nvPicPr>
              <p:cNvPr id="3128" name="云形 27"/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8" name="Text Box 57"/>
              <p:cNvSpPr txBox="1">
                <a:spLocks noChangeArrowheads="1"/>
              </p:cNvSpPr>
              <p:nvPr/>
            </p:nvSpPr>
            <p:spPr bwMode="auto">
              <a:xfrm rot="-453781">
                <a:off x="106744" y="114745"/>
                <a:ext cx="485775" cy="368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30" name="Group 58"/>
            <p:cNvGrpSpPr/>
            <p:nvPr/>
          </p:nvGrpSpPr>
          <p:grpSpPr>
            <a:xfrm rot="453781">
              <a:off x="1158890" y="289829"/>
              <a:ext cx="2567747" cy="1849757"/>
              <a:chOff x="0" y="0"/>
              <a:chExt cx="755904" cy="597408"/>
            </a:xfrm>
          </p:grpSpPr>
          <p:pic>
            <p:nvPicPr>
              <p:cNvPr id="3131" name="云形 28"/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949" name="Text Box 60"/>
              <p:cNvSpPr txBox="1">
                <a:spLocks noChangeArrowheads="1"/>
              </p:cNvSpPr>
              <p:nvPr/>
            </p:nvSpPr>
            <p:spPr bwMode="auto">
              <a:xfrm rot="-453781">
                <a:off x="109030" y="109919"/>
                <a:ext cx="487362" cy="366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33" name="Group 61"/>
            <p:cNvGrpSpPr/>
            <p:nvPr/>
          </p:nvGrpSpPr>
          <p:grpSpPr>
            <a:xfrm rot="453781">
              <a:off x="-24805" y="241780"/>
              <a:ext cx="2567747" cy="1849757"/>
              <a:chOff x="0" y="0"/>
              <a:chExt cx="755904" cy="597408"/>
            </a:xfrm>
          </p:grpSpPr>
          <p:pic>
            <p:nvPicPr>
              <p:cNvPr id="3134" name="云形 29"/>
              <p:cNvPicPr/>
              <p:nvPr/>
            </p:nvPicPr>
            <p:blipFill>
              <a:blip r:embed="rId33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" name="Text Box 63"/>
              <p:cNvSpPr txBox="1">
                <a:spLocks noChangeArrowheads="1"/>
              </p:cNvSpPr>
              <p:nvPr/>
            </p:nvSpPr>
            <p:spPr bwMode="auto">
              <a:xfrm rot="-453781">
                <a:off x="108839" y="109601"/>
                <a:ext cx="488950" cy="3730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36" name="Group 64"/>
            <p:cNvGrpSpPr/>
            <p:nvPr/>
          </p:nvGrpSpPr>
          <p:grpSpPr>
            <a:xfrm rot="453781">
              <a:off x="1153439" y="327251"/>
              <a:ext cx="2567747" cy="1849757"/>
              <a:chOff x="0" y="0"/>
              <a:chExt cx="755904" cy="597408"/>
            </a:xfrm>
          </p:grpSpPr>
          <p:pic>
            <p:nvPicPr>
              <p:cNvPr id="3137" name="云形 30"/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2" name="Text Box 66"/>
              <p:cNvSpPr txBox="1">
                <a:spLocks noChangeArrowheads="1"/>
              </p:cNvSpPr>
              <p:nvPr/>
            </p:nvSpPr>
            <p:spPr bwMode="auto">
              <a:xfrm rot="-453781">
                <a:off x="107442" y="113602"/>
                <a:ext cx="487363" cy="366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39" name="Group 67"/>
            <p:cNvGrpSpPr/>
            <p:nvPr/>
          </p:nvGrpSpPr>
          <p:grpSpPr>
            <a:xfrm rot="453781">
              <a:off x="457126" y="661878"/>
              <a:ext cx="2567747" cy="1849757"/>
              <a:chOff x="0" y="0"/>
              <a:chExt cx="755904" cy="597408"/>
            </a:xfrm>
          </p:grpSpPr>
          <p:pic>
            <p:nvPicPr>
              <p:cNvPr id="3140" name="云形 31"/>
              <p:cNvPicPr/>
              <p:nvPr/>
            </p:nvPicPr>
            <p:blipFill>
              <a:blip r:embed="rId35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943" name="Text Box 69"/>
              <p:cNvSpPr txBox="1">
                <a:spLocks noChangeArrowheads="1"/>
              </p:cNvSpPr>
              <p:nvPr/>
            </p:nvSpPr>
            <p:spPr bwMode="auto">
              <a:xfrm rot="-453781">
                <a:off x="105918" y="117602"/>
                <a:ext cx="487363" cy="3667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pic>
        <p:nvPicPr>
          <p:cNvPr id="3142" name="组合 32"/>
          <p:cNvPicPr/>
          <p:nvPr userDrawn="1"/>
        </p:nvPicPr>
        <p:blipFill>
          <a:blip r:embed="rId36"/>
          <a:stretch>
            <a:fillRect/>
          </a:stretch>
        </p:blipFill>
        <p:spPr>
          <a:xfrm>
            <a:off x="6516688" y="2882900"/>
            <a:ext cx="901700" cy="512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43" name="组合 34"/>
          <p:cNvPicPr/>
          <p:nvPr userDrawn="1"/>
        </p:nvPicPr>
        <p:blipFill>
          <a:blip r:embed="rId37"/>
          <a:stretch>
            <a:fillRect/>
          </a:stretch>
        </p:blipFill>
        <p:spPr>
          <a:xfrm>
            <a:off x="11296650" y="3213100"/>
            <a:ext cx="901700" cy="50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44" name="组合 40"/>
          <p:cNvPicPr/>
          <p:nvPr userDrawn="1"/>
        </p:nvPicPr>
        <p:blipFill>
          <a:blip r:embed="rId38"/>
          <a:stretch>
            <a:fillRect/>
          </a:stretch>
        </p:blipFill>
        <p:spPr>
          <a:xfrm>
            <a:off x="10674350" y="2273300"/>
            <a:ext cx="901700" cy="512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45" name="组合 46"/>
          <p:cNvPicPr/>
          <p:nvPr userDrawn="1"/>
        </p:nvPicPr>
        <p:blipFill>
          <a:blip r:embed="rId39"/>
          <a:stretch>
            <a:fillRect/>
          </a:stretch>
        </p:blipFill>
        <p:spPr>
          <a:xfrm>
            <a:off x="2719388" y="3316288"/>
            <a:ext cx="1346200" cy="3905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146" name="Group 74"/>
          <p:cNvGrpSpPr/>
          <p:nvPr userDrawn="1"/>
        </p:nvGrpSpPr>
        <p:grpSpPr>
          <a:xfrm>
            <a:off x="3868738" y="2630488"/>
            <a:ext cx="4205287" cy="1423987"/>
            <a:chOff x="0" y="0"/>
            <a:chExt cx="1812758" cy="788301"/>
          </a:xfrm>
        </p:grpSpPr>
        <p:pic>
          <p:nvPicPr>
            <p:cNvPr id="3147" name="组合 53"/>
            <p:cNvPicPr/>
            <p:nvPr/>
          </p:nvPicPr>
          <p:blipFill>
            <a:blip r:embed="rId40"/>
            <a:stretch>
              <a:fillRect/>
            </a:stretch>
          </p:blipFill>
          <p:spPr>
            <a:xfrm>
              <a:off x="-1670" y="264876"/>
              <a:ext cx="1340168" cy="39146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148" name="组合 54"/>
            <p:cNvPicPr/>
            <p:nvPr/>
          </p:nvPicPr>
          <p:blipFill>
            <a:blip r:embed="rId41"/>
            <a:stretch>
              <a:fillRect/>
            </a:stretch>
          </p:blipFill>
          <p:spPr>
            <a:xfrm>
              <a:off x="889148" y="-1723"/>
              <a:ext cx="896073" cy="5062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149" name="组合 55"/>
            <p:cNvPicPr/>
            <p:nvPr/>
          </p:nvPicPr>
          <p:blipFill>
            <a:blip r:embed="rId42"/>
            <a:stretch>
              <a:fillRect/>
            </a:stretch>
          </p:blipFill>
          <p:spPr>
            <a:xfrm>
              <a:off x="918053" y="285124"/>
              <a:ext cx="896073" cy="50620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150" name="Group 78"/>
          <p:cNvGrpSpPr/>
          <p:nvPr userDrawn="1"/>
        </p:nvGrpSpPr>
        <p:grpSpPr>
          <a:xfrm>
            <a:off x="4945063" y="2338388"/>
            <a:ext cx="484187" cy="503237"/>
            <a:chOff x="0" y="0"/>
            <a:chExt cx="750277" cy="780485"/>
          </a:xfrm>
        </p:grpSpPr>
        <p:grpSp>
          <p:nvGrpSpPr>
            <p:cNvPr id="3151" name="Group 79"/>
            <p:cNvGrpSpPr/>
            <p:nvPr/>
          </p:nvGrpSpPr>
          <p:grpSpPr>
            <a:xfrm>
              <a:off x="45360" y="13295"/>
              <a:ext cx="368399" cy="387633"/>
              <a:chOff x="0" y="0"/>
              <a:chExt cx="237744" cy="249936"/>
            </a:xfrm>
          </p:grpSpPr>
          <p:pic>
            <p:nvPicPr>
              <p:cNvPr id="3152" name="椭圆 76"/>
              <p:cNvPicPr/>
              <p:nvPr/>
            </p:nvPicPr>
            <p:blipFill>
              <a:blip r:embed="rId43"/>
              <a:stretch>
                <a:fillRect/>
              </a:stretch>
            </p:blipFill>
            <p:spPr>
              <a:xfrm>
                <a:off x="0" y="0"/>
                <a:ext cx="237744" cy="2499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6" name="Text Box 81"/>
              <p:cNvSpPr txBox="1">
                <a:spLocks noChangeArrowheads="1"/>
              </p:cNvSpPr>
              <p:nvPr/>
            </p:nvSpPr>
            <p:spPr bwMode="auto">
              <a:xfrm rot="2405652">
                <a:off x="54864" y="31115"/>
                <a:ext cx="131763" cy="1905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54" name="Group 82"/>
            <p:cNvGrpSpPr/>
            <p:nvPr/>
          </p:nvGrpSpPr>
          <p:grpSpPr>
            <a:xfrm>
              <a:off x="-11316" y="3840"/>
              <a:ext cx="774582" cy="775266"/>
              <a:chOff x="0" y="0"/>
              <a:chExt cx="499872" cy="499872"/>
            </a:xfrm>
          </p:grpSpPr>
          <p:pic>
            <p:nvPicPr>
              <p:cNvPr id="3155" name="椭圆 77"/>
              <p:cNvPicPr/>
              <p:nvPr/>
            </p:nvPicPr>
            <p:blipFill>
              <a:blip r:embed="rId44"/>
              <a:stretch>
                <a:fillRect/>
              </a:stretch>
            </p:blipFill>
            <p:spPr>
              <a:xfrm>
                <a:off x="0" y="0"/>
                <a:ext cx="499872" cy="4998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7" name="Text Box 84"/>
              <p:cNvSpPr txBox="1">
                <a:spLocks noChangeArrowheads="1"/>
              </p:cNvSpPr>
              <p:nvPr/>
            </p:nvSpPr>
            <p:spPr bwMode="auto">
              <a:xfrm>
                <a:off x="77153" y="80074"/>
                <a:ext cx="342900" cy="3413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57" name="Group 85"/>
            <p:cNvGrpSpPr/>
            <p:nvPr/>
          </p:nvGrpSpPr>
          <p:grpSpPr>
            <a:xfrm>
              <a:off x="17022" y="98385"/>
              <a:ext cx="283384" cy="538905"/>
              <a:chOff x="0" y="0"/>
              <a:chExt cx="182880" cy="347472"/>
            </a:xfrm>
          </p:grpSpPr>
          <p:pic>
            <p:nvPicPr>
              <p:cNvPr id="3158" name="新月形 78"/>
              <p:cNvPicPr/>
              <p:nvPr/>
            </p:nvPicPr>
            <p:blipFill>
              <a:blip r:embed="rId45"/>
              <a:stretch>
                <a:fillRect/>
              </a:stretch>
            </p:blipFill>
            <p:spPr>
              <a:xfrm>
                <a:off x="0" y="0"/>
                <a:ext cx="182880" cy="3474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927" name="Text Box 87"/>
              <p:cNvSpPr txBox="1">
                <a:spLocks noChangeArrowheads="1"/>
              </p:cNvSpPr>
              <p:nvPr/>
            </p:nvSpPr>
            <p:spPr bwMode="auto">
              <a:xfrm rot="451601">
                <a:off x="14415" y="96901"/>
                <a:ext cx="23812" cy="120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60" name="Group 88"/>
            <p:cNvGrpSpPr/>
            <p:nvPr/>
          </p:nvGrpSpPr>
          <p:grpSpPr>
            <a:xfrm>
              <a:off x="423205" y="325292"/>
              <a:ext cx="321168" cy="397088"/>
              <a:chOff x="0" y="0"/>
              <a:chExt cx="207264" cy="256032"/>
            </a:xfrm>
          </p:grpSpPr>
          <p:pic>
            <p:nvPicPr>
              <p:cNvPr id="3161" name="新月形 79"/>
              <p:cNvPicPr/>
              <p:nvPr/>
            </p:nvPicPr>
            <p:blipFill>
              <a:blip r:embed="rId46"/>
              <a:stretch>
                <a:fillRect/>
              </a:stretch>
            </p:blipFill>
            <p:spPr>
              <a:xfrm>
                <a:off x="0" y="0"/>
                <a:ext cx="207264" cy="2560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0" name="Text Box 90"/>
              <p:cNvSpPr txBox="1">
                <a:spLocks noChangeArrowheads="1"/>
              </p:cNvSpPr>
              <p:nvPr/>
            </p:nvSpPr>
            <p:spPr bwMode="auto">
              <a:xfrm rot="2093055">
                <a:off x="144399" y="115697"/>
                <a:ext cx="14288" cy="101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63" name="Group 91"/>
            <p:cNvGrpSpPr/>
            <p:nvPr/>
          </p:nvGrpSpPr>
          <p:grpSpPr>
            <a:xfrm>
              <a:off x="177606" y="98385"/>
              <a:ext cx="226707" cy="255271"/>
              <a:chOff x="0" y="0"/>
              <a:chExt cx="146304" cy="164592"/>
            </a:xfrm>
          </p:grpSpPr>
          <p:pic>
            <p:nvPicPr>
              <p:cNvPr id="3164" name="新月形 80"/>
              <p:cNvPicPr/>
              <p:nvPr/>
            </p:nvPicPr>
            <p:blipFill>
              <a:blip r:embed="rId47"/>
              <a:stretch>
                <a:fillRect/>
              </a:stretch>
            </p:blipFill>
            <p:spPr>
              <a:xfrm>
                <a:off x="0" y="0"/>
                <a:ext cx="146304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1" name="Text Box 93"/>
              <p:cNvSpPr txBox="1">
                <a:spLocks noChangeArrowheads="1"/>
              </p:cNvSpPr>
              <p:nvPr/>
            </p:nvSpPr>
            <p:spPr bwMode="auto">
              <a:xfrm rot="2405652">
                <a:off x="39370" y="6414"/>
                <a:ext cx="36513" cy="120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66" name="Group 94"/>
            <p:cNvGrpSpPr/>
            <p:nvPr/>
          </p:nvGrpSpPr>
          <p:grpSpPr>
            <a:xfrm>
              <a:off x="139821" y="259111"/>
              <a:ext cx="226707" cy="255271"/>
              <a:chOff x="0" y="0"/>
              <a:chExt cx="146304" cy="164592"/>
            </a:xfrm>
          </p:grpSpPr>
          <p:pic>
            <p:nvPicPr>
              <p:cNvPr id="3167" name="新月形 81"/>
              <p:cNvPicPr/>
              <p:nvPr/>
            </p:nvPicPr>
            <p:blipFill>
              <a:blip r:embed="rId48"/>
              <a:stretch>
                <a:fillRect/>
              </a:stretch>
            </p:blipFill>
            <p:spPr>
              <a:xfrm>
                <a:off x="0" y="0"/>
                <a:ext cx="146304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9" name="Text Box 96"/>
              <p:cNvSpPr txBox="1">
                <a:spLocks noChangeArrowheads="1"/>
              </p:cNvSpPr>
              <p:nvPr/>
            </p:nvSpPr>
            <p:spPr bwMode="auto">
              <a:xfrm rot="2405652">
                <a:off x="41529" y="9144"/>
                <a:ext cx="38100" cy="120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pic>
        <p:nvPicPr>
          <p:cNvPr id="3169" name="组合 78"/>
          <p:cNvPicPr/>
          <p:nvPr userDrawn="1"/>
        </p:nvPicPr>
        <p:blipFill>
          <a:blip r:embed="rId49"/>
          <a:stretch>
            <a:fillRect/>
          </a:stretch>
        </p:blipFill>
        <p:spPr>
          <a:xfrm>
            <a:off x="1047750" y="360363"/>
            <a:ext cx="495300" cy="4984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170" name="Group 98"/>
          <p:cNvGrpSpPr/>
          <p:nvPr userDrawn="1"/>
        </p:nvGrpSpPr>
        <p:grpSpPr>
          <a:xfrm>
            <a:off x="-161925" y="957263"/>
            <a:ext cx="482600" cy="503237"/>
            <a:chOff x="0" y="0"/>
            <a:chExt cx="750277" cy="780485"/>
          </a:xfrm>
        </p:grpSpPr>
        <p:grpSp>
          <p:nvGrpSpPr>
            <p:cNvPr id="3171" name="Group 99"/>
            <p:cNvGrpSpPr/>
            <p:nvPr/>
          </p:nvGrpSpPr>
          <p:grpSpPr>
            <a:xfrm>
              <a:off x="45559" y="18613"/>
              <a:ext cx="368398" cy="387633"/>
              <a:chOff x="0" y="0"/>
              <a:chExt cx="237744" cy="249936"/>
            </a:xfrm>
          </p:grpSpPr>
          <p:pic>
            <p:nvPicPr>
              <p:cNvPr id="3172" name="椭圆 90"/>
              <p:cNvPicPr/>
              <p:nvPr/>
            </p:nvPicPr>
            <p:blipFill>
              <a:blip r:embed="rId50"/>
              <a:stretch>
                <a:fillRect/>
              </a:stretch>
            </p:blipFill>
            <p:spPr>
              <a:xfrm>
                <a:off x="0" y="0"/>
                <a:ext cx="237744" cy="2499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913" name="Text Box 101"/>
              <p:cNvSpPr txBox="1">
                <a:spLocks noChangeArrowheads="1"/>
              </p:cNvSpPr>
              <p:nvPr/>
            </p:nvSpPr>
            <p:spPr bwMode="auto">
              <a:xfrm rot="2405652">
                <a:off x="55012" y="27686"/>
                <a:ext cx="132197" cy="1905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74" name="Group 102"/>
            <p:cNvGrpSpPr/>
            <p:nvPr/>
          </p:nvGrpSpPr>
          <p:grpSpPr>
            <a:xfrm>
              <a:off x="-11118" y="9158"/>
              <a:ext cx="774580" cy="765812"/>
              <a:chOff x="0" y="0"/>
              <a:chExt cx="499872" cy="493776"/>
            </a:xfrm>
          </p:grpSpPr>
          <p:pic>
            <p:nvPicPr>
              <p:cNvPr id="3175" name="椭圆 91"/>
              <p:cNvPicPr/>
              <p:nvPr/>
            </p:nvPicPr>
            <p:blipFill>
              <a:blip r:embed="rId51"/>
              <a:stretch>
                <a:fillRect/>
              </a:stretch>
            </p:blipFill>
            <p:spPr>
              <a:xfrm>
                <a:off x="0" y="0"/>
                <a:ext cx="499872" cy="4937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" name="Text Box 104"/>
              <p:cNvSpPr txBox="1">
                <a:spLocks noChangeArrowheads="1"/>
              </p:cNvSpPr>
              <p:nvPr/>
            </p:nvSpPr>
            <p:spPr bwMode="auto">
              <a:xfrm>
                <a:off x="77254" y="76645"/>
                <a:ext cx="342436" cy="3413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77" name="Group 105"/>
            <p:cNvGrpSpPr/>
            <p:nvPr/>
          </p:nvGrpSpPr>
          <p:grpSpPr>
            <a:xfrm>
              <a:off x="17220" y="94248"/>
              <a:ext cx="283383" cy="548359"/>
              <a:chOff x="0" y="0"/>
              <a:chExt cx="182880" cy="353568"/>
            </a:xfrm>
          </p:grpSpPr>
          <p:pic>
            <p:nvPicPr>
              <p:cNvPr id="3178" name="新月形 92"/>
              <p:cNvPicPr/>
              <p:nvPr/>
            </p:nvPicPr>
            <p:blipFill>
              <a:blip r:embed="rId52"/>
              <a:stretch>
                <a:fillRect/>
              </a:stretch>
            </p:blipFill>
            <p:spPr>
              <a:xfrm>
                <a:off x="0" y="0"/>
                <a:ext cx="182880" cy="3535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" name="Text Box 107"/>
              <p:cNvSpPr txBox="1">
                <a:spLocks noChangeArrowheads="1"/>
              </p:cNvSpPr>
              <p:nvPr/>
            </p:nvSpPr>
            <p:spPr bwMode="auto">
              <a:xfrm rot="451601">
                <a:off x="14371" y="99568"/>
                <a:ext cx="23890" cy="120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80" name="Group 108"/>
            <p:cNvGrpSpPr/>
            <p:nvPr/>
          </p:nvGrpSpPr>
          <p:grpSpPr>
            <a:xfrm>
              <a:off x="423403" y="330610"/>
              <a:ext cx="321167" cy="397088"/>
              <a:chOff x="0" y="0"/>
              <a:chExt cx="207264" cy="256032"/>
            </a:xfrm>
          </p:grpSpPr>
          <p:pic>
            <p:nvPicPr>
              <p:cNvPr id="3181" name="新月形 93"/>
              <p:cNvPicPr/>
              <p:nvPr/>
            </p:nvPicPr>
            <p:blipFill>
              <a:blip r:embed="rId53"/>
              <a:stretch>
                <a:fillRect/>
              </a:stretch>
            </p:blipFill>
            <p:spPr>
              <a:xfrm>
                <a:off x="0" y="0"/>
                <a:ext cx="207264" cy="2560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907" name="Text Box 110"/>
              <p:cNvSpPr txBox="1">
                <a:spLocks noChangeArrowheads="1"/>
              </p:cNvSpPr>
              <p:nvPr/>
            </p:nvSpPr>
            <p:spPr bwMode="auto">
              <a:xfrm rot="2093055">
                <a:off x="145646" y="113856"/>
                <a:ext cx="12742" cy="101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83" name="Group 111"/>
            <p:cNvGrpSpPr/>
            <p:nvPr/>
          </p:nvGrpSpPr>
          <p:grpSpPr>
            <a:xfrm>
              <a:off x="177804" y="94248"/>
              <a:ext cx="226706" cy="255271"/>
              <a:chOff x="0" y="0"/>
              <a:chExt cx="146304" cy="164592"/>
            </a:xfrm>
          </p:grpSpPr>
          <p:pic>
            <p:nvPicPr>
              <p:cNvPr id="3184" name="新月形 94"/>
              <p:cNvPicPr/>
              <p:nvPr/>
            </p:nvPicPr>
            <p:blipFill>
              <a:blip r:embed="rId54"/>
              <a:stretch>
                <a:fillRect/>
              </a:stretch>
            </p:blipFill>
            <p:spPr>
              <a:xfrm>
                <a:off x="0" y="0"/>
                <a:ext cx="146304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Text Box 113"/>
              <p:cNvSpPr txBox="1">
                <a:spLocks noChangeArrowheads="1"/>
              </p:cNvSpPr>
              <p:nvPr/>
            </p:nvSpPr>
            <p:spPr bwMode="auto">
              <a:xfrm rot="2405652">
                <a:off x="39748" y="9081"/>
                <a:ext cx="36633" cy="1190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86" name="Group 114"/>
            <p:cNvGrpSpPr/>
            <p:nvPr/>
          </p:nvGrpSpPr>
          <p:grpSpPr>
            <a:xfrm>
              <a:off x="140020" y="264429"/>
              <a:ext cx="226706" cy="255271"/>
              <a:chOff x="0" y="0"/>
              <a:chExt cx="146304" cy="164592"/>
            </a:xfrm>
          </p:grpSpPr>
          <p:pic>
            <p:nvPicPr>
              <p:cNvPr id="3187" name="新月形 95"/>
              <p:cNvPicPr/>
              <p:nvPr/>
            </p:nvPicPr>
            <p:blipFill>
              <a:blip r:embed="rId55"/>
              <a:stretch>
                <a:fillRect/>
              </a:stretch>
            </p:blipFill>
            <p:spPr>
              <a:xfrm>
                <a:off x="0" y="0"/>
                <a:ext cx="146304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" name="Text Box 116"/>
              <p:cNvSpPr txBox="1">
                <a:spLocks noChangeArrowheads="1"/>
              </p:cNvSpPr>
              <p:nvPr/>
            </p:nvSpPr>
            <p:spPr bwMode="auto">
              <a:xfrm rot="2405652">
                <a:off x="41834" y="5715"/>
                <a:ext cx="38226" cy="120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pic>
        <p:nvPicPr>
          <p:cNvPr id="3189" name="组合 92"/>
          <p:cNvPicPr/>
          <p:nvPr userDrawn="1"/>
        </p:nvPicPr>
        <p:blipFill>
          <a:blip r:embed="rId56"/>
          <a:stretch>
            <a:fillRect/>
          </a:stretch>
        </p:blipFill>
        <p:spPr>
          <a:xfrm>
            <a:off x="2974975" y="506413"/>
            <a:ext cx="493713" cy="4937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190" name="Group 118"/>
          <p:cNvGrpSpPr/>
          <p:nvPr userDrawn="1"/>
        </p:nvGrpSpPr>
        <p:grpSpPr>
          <a:xfrm>
            <a:off x="1119188" y="2274888"/>
            <a:ext cx="484187" cy="503237"/>
            <a:chOff x="0" y="0"/>
            <a:chExt cx="750277" cy="780485"/>
          </a:xfrm>
        </p:grpSpPr>
        <p:grpSp>
          <p:nvGrpSpPr>
            <p:cNvPr id="3191" name="Group 119"/>
            <p:cNvGrpSpPr/>
            <p:nvPr/>
          </p:nvGrpSpPr>
          <p:grpSpPr>
            <a:xfrm>
              <a:off x="51067" y="17234"/>
              <a:ext cx="368399" cy="387633"/>
              <a:chOff x="0" y="0"/>
              <a:chExt cx="237744" cy="249936"/>
            </a:xfrm>
          </p:grpSpPr>
          <p:pic>
            <p:nvPicPr>
              <p:cNvPr id="3192" name="椭圆 104"/>
              <p:cNvPicPr/>
              <p:nvPr/>
            </p:nvPicPr>
            <p:blipFill>
              <a:blip r:embed="rId57"/>
              <a:stretch>
                <a:fillRect/>
              </a:stretch>
            </p:blipFill>
            <p:spPr>
              <a:xfrm>
                <a:off x="0" y="0"/>
                <a:ext cx="237744" cy="2499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6" name="Text Box 121"/>
              <p:cNvSpPr txBox="1">
                <a:spLocks noChangeArrowheads="1"/>
              </p:cNvSpPr>
              <p:nvPr/>
            </p:nvSpPr>
            <p:spPr bwMode="auto">
              <a:xfrm rot="2405652">
                <a:off x="52769" y="28575"/>
                <a:ext cx="131762" cy="1889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94" name="Group 122"/>
            <p:cNvGrpSpPr/>
            <p:nvPr/>
          </p:nvGrpSpPr>
          <p:grpSpPr>
            <a:xfrm>
              <a:off x="-5609" y="7779"/>
              <a:ext cx="765136" cy="765812"/>
              <a:chOff x="0" y="0"/>
              <a:chExt cx="493776" cy="493776"/>
            </a:xfrm>
          </p:grpSpPr>
          <p:pic>
            <p:nvPicPr>
              <p:cNvPr id="3195" name="椭圆 105"/>
              <p:cNvPicPr/>
              <p:nvPr/>
            </p:nvPicPr>
            <p:blipFill>
              <a:blip r:embed="rId58"/>
              <a:stretch>
                <a:fillRect/>
              </a:stretch>
            </p:blipFill>
            <p:spPr>
              <a:xfrm>
                <a:off x="0" y="0"/>
                <a:ext cx="493776" cy="4937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0" name="Text Box 124"/>
              <p:cNvSpPr txBox="1">
                <a:spLocks noChangeArrowheads="1"/>
              </p:cNvSpPr>
              <p:nvPr/>
            </p:nvSpPr>
            <p:spPr bwMode="auto">
              <a:xfrm>
                <a:off x="75057" y="75946"/>
                <a:ext cx="342900" cy="342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97" name="Group 125"/>
            <p:cNvGrpSpPr/>
            <p:nvPr/>
          </p:nvGrpSpPr>
          <p:grpSpPr>
            <a:xfrm>
              <a:off x="13283" y="92870"/>
              <a:ext cx="292830" cy="548359"/>
              <a:chOff x="0" y="0"/>
              <a:chExt cx="188976" cy="353568"/>
            </a:xfrm>
          </p:grpSpPr>
          <p:pic>
            <p:nvPicPr>
              <p:cNvPr id="3198" name="新月形 106"/>
              <p:cNvPicPr/>
              <p:nvPr/>
            </p:nvPicPr>
            <p:blipFill>
              <a:blip r:embed="rId59"/>
              <a:stretch>
                <a:fillRect/>
              </a:stretch>
            </p:blipFill>
            <p:spPr>
              <a:xfrm>
                <a:off x="0" y="0"/>
                <a:ext cx="188976" cy="3535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9" name="Text Box 127"/>
              <p:cNvSpPr txBox="1">
                <a:spLocks noChangeArrowheads="1"/>
              </p:cNvSpPr>
              <p:nvPr/>
            </p:nvSpPr>
            <p:spPr bwMode="auto">
              <a:xfrm rot="451601">
                <a:off x="16828" y="100457"/>
                <a:ext cx="23812" cy="120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00" name="Group 128"/>
            <p:cNvGrpSpPr/>
            <p:nvPr/>
          </p:nvGrpSpPr>
          <p:grpSpPr>
            <a:xfrm>
              <a:off x="428912" y="329231"/>
              <a:ext cx="311722" cy="397088"/>
              <a:chOff x="0" y="0"/>
              <a:chExt cx="201168" cy="256032"/>
            </a:xfrm>
          </p:grpSpPr>
          <p:pic>
            <p:nvPicPr>
              <p:cNvPr id="3201" name="新月形 107"/>
              <p:cNvPicPr/>
              <p:nvPr/>
            </p:nvPicPr>
            <p:blipFill>
              <a:blip r:embed="rId60"/>
              <a:stretch>
                <a:fillRect/>
              </a:stretch>
            </p:blipFill>
            <p:spPr>
              <a:xfrm>
                <a:off x="0" y="0"/>
                <a:ext cx="201168" cy="2560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889" name="Text Box 130"/>
              <p:cNvSpPr txBox="1">
                <a:spLocks noChangeArrowheads="1"/>
              </p:cNvSpPr>
              <p:nvPr/>
            </p:nvSpPr>
            <p:spPr bwMode="auto">
              <a:xfrm rot="2093055">
                <a:off x="140716" y="114745"/>
                <a:ext cx="12700" cy="1000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03" name="Group 131"/>
            <p:cNvGrpSpPr/>
            <p:nvPr/>
          </p:nvGrpSpPr>
          <p:grpSpPr>
            <a:xfrm>
              <a:off x="173867" y="92870"/>
              <a:ext cx="226707" cy="255271"/>
              <a:chOff x="0" y="0"/>
              <a:chExt cx="146304" cy="164592"/>
            </a:xfrm>
          </p:grpSpPr>
          <p:pic>
            <p:nvPicPr>
              <p:cNvPr id="3204" name="新月形 108"/>
              <p:cNvPicPr/>
              <p:nvPr/>
            </p:nvPicPr>
            <p:blipFill>
              <a:blip r:embed="rId61"/>
              <a:stretch>
                <a:fillRect/>
              </a:stretch>
            </p:blipFill>
            <p:spPr>
              <a:xfrm>
                <a:off x="0" y="0"/>
                <a:ext cx="146304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1" name="Text Box 133"/>
              <p:cNvSpPr txBox="1">
                <a:spLocks noChangeArrowheads="1"/>
              </p:cNvSpPr>
              <p:nvPr/>
            </p:nvSpPr>
            <p:spPr bwMode="auto">
              <a:xfrm rot="2405652">
                <a:off x="41783" y="9970"/>
                <a:ext cx="38100" cy="1190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06" name="Group 134"/>
            <p:cNvGrpSpPr/>
            <p:nvPr/>
          </p:nvGrpSpPr>
          <p:grpSpPr>
            <a:xfrm>
              <a:off x="136082" y="263050"/>
              <a:ext cx="236153" cy="255271"/>
              <a:chOff x="0" y="0"/>
              <a:chExt cx="152400" cy="164592"/>
            </a:xfrm>
          </p:grpSpPr>
          <p:pic>
            <p:nvPicPr>
              <p:cNvPr id="3207" name="新月形 109"/>
              <p:cNvPicPr/>
              <p:nvPr/>
            </p:nvPicPr>
            <p:blipFill>
              <a:blip r:embed="rId62"/>
              <a:stretch>
                <a:fillRect/>
              </a:stretch>
            </p:blipFill>
            <p:spPr>
              <a:xfrm>
                <a:off x="0" y="0"/>
                <a:ext cx="152400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3" name="Text Box 136"/>
              <p:cNvSpPr txBox="1">
                <a:spLocks noChangeArrowheads="1"/>
              </p:cNvSpPr>
              <p:nvPr/>
            </p:nvSpPr>
            <p:spPr bwMode="auto">
              <a:xfrm rot="2405652">
                <a:off x="43942" y="8192"/>
                <a:ext cx="38100" cy="120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209" name="Group 137"/>
          <p:cNvGrpSpPr/>
          <p:nvPr userDrawn="1"/>
        </p:nvGrpSpPr>
        <p:grpSpPr>
          <a:xfrm>
            <a:off x="7148513" y="1712913"/>
            <a:ext cx="749300" cy="781050"/>
            <a:chOff x="0" y="0"/>
            <a:chExt cx="750277" cy="780485"/>
          </a:xfrm>
        </p:grpSpPr>
        <p:grpSp>
          <p:nvGrpSpPr>
            <p:cNvPr id="3210" name="Group 138"/>
            <p:cNvGrpSpPr/>
            <p:nvPr/>
          </p:nvGrpSpPr>
          <p:grpSpPr>
            <a:xfrm>
              <a:off x="48411" y="63254"/>
              <a:ext cx="540065" cy="687097"/>
              <a:chOff x="0" y="0"/>
              <a:chExt cx="768953" cy="978297"/>
            </a:xfrm>
          </p:grpSpPr>
          <p:sp>
            <p:nvSpPr>
              <p:cNvPr id="3211" name="任意多边形 119"/>
              <p:cNvSpPr/>
              <p:nvPr/>
            </p:nvSpPr>
            <p:spPr>
              <a:xfrm>
                <a:off x="383722" y="343602"/>
                <a:ext cx="79213" cy="63468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8975" y="396678"/>
                  </a:cxn>
                  <a:cxn ang="0">
                    <a:pos x="19743" y="634685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212" name="组合 116"/>
              <p:cNvPicPr/>
              <p:nvPr/>
            </p:nvPicPr>
            <p:blipFill>
              <a:blip r:embed="rId63"/>
              <a:stretch>
                <a:fillRect/>
              </a:stretch>
            </p:blipFill>
            <p:spPr>
              <a:xfrm>
                <a:off x="-13796" y="118186"/>
                <a:ext cx="790871" cy="53774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213" name="Group 141"/>
            <p:cNvGrpSpPr/>
            <p:nvPr/>
          </p:nvGrpSpPr>
          <p:grpSpPr>
            <a:xfrm>
              <a:off x="0" y="0"/>
              <a:ext cx="750277" cy="780485"/>
              <a:chOff x="0" y="0"/>
              <a:chExt cx="750277" cy="780485"/>
            </a:xfrm>
          </p:grpSpPr>
          <p:grpSp>
            <p:nvGrpSpPr>
              <p:cNvPr id="3214" name="Group 142"/>
              <p:cNvGrpSpPr/>
              <p:nvPr/>
            </p:nvGrpSpPr>
            <p:grpSpPr>
              <a:xfrm>
                <a:off x="50929" y="18338"/>
                <a:ext cx="360133" cy="383770"/>
                <a:chOff x="0" y="0"/>
                <a:chExt cx="359664" cy="384048"/>
              </a:xfrm>
            </p:grpSpPr>
            <p:pic>
              <p:nvPicPr>
                <p:cNvPr id="3215" name="椭圆 113"/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0" y="0"/>
                  <a:ext cx="359664" cy="3840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57" name="Text Box 144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80899" y="43561"/>
                  <a:ext cx="203200" cy="2936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217" name="Group 145"/>
              <p:cNvGrpSpPr/>
              <p:nvPr/>
            </p:nvGrpSpPr>
            <p:grpSpPr>
              <a:xfrm>
                <a:off x="-4006" y="12246"/>
                <a:ext cx="762994" cy="761449"/>
                <a:chOff x="0" y="0"/>
                <a:chExt cx="762000" cy="762000"/>
              </a:xfrm>
            </p:grpSpPr>
            <p:pic>
              <p:nvPicPr>
                <p:cNvPr id="3218" name="椭圆 114"/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0" y="0"/>
                  <a:ext cx="762000" cy="7620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58" name="Text Box 147"/>
                <p:cNvSpPr txBox="1">
                  <a:spLocks noChangeArrowheads="1"/>
                </p:cNvSpPr>
                <p:nvPr/>
              </p:nvSpPr>
              <p:spPr bwMode="auto">
                <a:xfrm>
                  <a:off x="113538" y="114745"/>
                  <a:ext cx="528638" cy="5302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220" name="Group 148"/>
              <p:cNvGrpSpPr/>
              <p:nvPr/>
            </p:nvGrpSpPr>
            <p:grpSpPr>
              <a:xfrm>
                <a:off x="14306" y="97528"/>
                <a:ext cx="286886" cy="536060"/>
                <a:chOff x="0" y="0"/>
                <a:chExt cx="286512" cy="536448"/>
              </a:xfrm>
            </p:grpSpPr>
            <p:pic>
              <p:nvPicPr>
                <p:cNvPr id="3221" name="新月形 115"/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0" y="0"/>
                  <a:ext cx="286512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60" name="Text Box 150"/>
                <p:cNvSpPr txBox="1">
                  <a:spLocks noChangeArrowheads="1"/>
                </p:cNvSpPr>
                <p:nvPr/>
              </p:nvSpPr>
              <p:spPr bwMode="auto">
                <a:xfrm rot="451601">
                  <a:off x="25400" y="151638"/>
                  <a:ext cx="36513" cy="1857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223" name="Group 151"/>
              <p:cNvGrpSpPr/>
              <p:nvPr/>
            </p:nvGrpSpPr>
            <p:grpSpPr>
              <a:xfrm>
                <a:off x="429374" y="329009"/>
                <a:ext cx="311301" cy="395953"/>
                <a:chOff x="0" y="0"/>
                <a:chExt cx="310896" cy="396240"/>
              </a:xfrm>
            </p:grpSpPr>
            <p:pic>
              <p:nvPicPr>
                <p:cNvPr id="3224" name="新月形 116"/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0" y="0"/>
                  <a:ext cx="310896" cy="3962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869" name="Text Box 153"/>
                <p:cNvSpPr txBox="1">
                  <a:spLocks noChangeArrowheads="1"/>
                </p:cNvSpPr>
                <p:nvPr/>
              </p:nvSpPr>
              <p:spPr bwMode="auto">
                <a:xfrm rot="2093055">
                  <a:off x="217297" y="177165"/>
                  <a:ext cx="20638" cy="1571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226" name="Group 154"/>
              <p:cNvGrpSpPr/>
              <p:nvPr/>
            </p:nvGrpSpPr>
            <p:grpSpPr>
              <a:xfrm>
                <a:off x="179112" y="97528"/>
                <a:ext cx="219742" cy="249755"/>
                <a:chOff x="0" y="0"/>
                <a:chExt cx="219456" cy="249936"/>
              </a:xfrm>
            </p:grpSpPr>
            <p:pic>
              <p:nvPicPr>
                <p:cNvPr id="3227" name="新月形 117"/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0" y="0"/>
                  <a:ext cx="219456" cy="2499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61" name="Text Box 156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59246" y="8763"/>
                  <a:ext cx="58737" cy="1873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229" name="Group 157"/>
              <p:cNvGrpSpPr/>
              <p:nvPr/>
            </p:nvGrpSpPr>
            <p:grpSpPr>
              <a:xfrm>
                <a:off x="142489" y="268093"/>
                <a:ext cx="225846" cy="243664"/>
                <a:chOff x="0" y="0"/>
                <a:chExt cx="225552" cy="243840"/>
              </a:xfrm>
            </p:grpSpPr>
            <p:pic>
              <p:nvPicPr>
                <p:cNvPr id="3230" name="新月形 118"/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0" y="0"/>
                  <a:ext cx="225552" cy="2438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62" name="Text Box 159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62484" y="6350"/>
                  <a:ext cx="58738" cy="1873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</p:grpSp>
      <p:grpSp>
        <p:nvGrpSpPr>
          <p:cNvPr id="3232" name="Group 160"/>
          <p:cNvGrpSpPr/>
          <p:nvPr userDrawn="1"/>
        </p:nvGrpSpPr>
        <p:grpSpPr>
          <a:xfrm>
            <a:off x="5942013" y="3189288"/>
            <a:ext cx="1025525" cy="1023937"/>
            <a:chOff x="0" y="0"/>
            <a:chExt cx="1024128" cy="1024128"/>
          </a:xfrm>
        </p:grpSpPr>
        <p:grpSp>
          <p:nvGrpSpPr>
            <p:cNvPr id="3233" name="Group 161"/>
            <p:cNvGrpSpPr/>
            <p:nvPr/>
          </p:nvGrpSpPr>
          <p:grpSpPr>
            <a:xfrm>
              <a:off x="-4503" y="-7177"/>
              <a:ext cx="1034908" cy="1036513"/>
              <a:chOff x="0" y="0"/>
              <a:chExt cx="1036320" cy="1036320"/>
            </a:xfrm>
          </p:grpSpPr>
          <p:pic>
            <p:nvPicPr>
              <p:cNvPr id="3234" name="十字星 131"/>
              <p:cNvPicPr/>
              <p:nvPr/>
            </p:nvPicPr>
            <p:blipFill>
              <a:blip r:embed="rId70"/>
              <a:stretch>
                <a:fillRect/>
              </a:stretch>
            </p:blipFill>
            <p:spPr>
              <a:xfrm>
                <a:off x="0" y="0"/>
                <a:ext cx="1036320" cy="10363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" name="Text Box 163"/>
              <p:cNvSpPr txBox="1">
                <a:spLocks noChangeArrowheads="1"/>
              </p:cNvSpPr>
              <p:nvPr/>
            </p:nvSpPr>
            <p:spPr bwMode="auto">
              <a:xfrm>
                <a:off x="426784" y="427863"/>
                <a:ext cx="180975" cy="180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36" name="Group 164"/>
            <p:cNvGrpSpPr/>
            <p:nvPr/>
          </p:nvGrpSpPr>
          <p:grpSpPr>
            <a:xfrm>
              <a:off x="330320" y="328165"/>
              <a:ext cx="365262" cy="365828"/>
              <a:chOff x="0" y="0"/>
              <a:chExt cx="365760" cy="365760"/>
            </a:xfrm>
          </p:grpSpPr>
          <p:pic>
            <p:nvPicPr>
              <p:cNvPr id="3237" name="十字星 132"/>
              <p:cNvPicPr/>
              <p:nvPr/>
            </p:nvPicPr>
            <p:blipFill>
              <a:blip r:embed="rId71"/>
              <a:stretch>
                <a:fillRect/>
              </a:stretch>
            </p:blipFill>
            <p:spPr>
              <a:xfrm>
                <a:off x="0" y="0"/>
                <a:ext cx="365760" cy="36576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853" name="Text Box 166"/>
              <p:cNvSpPr txBox="1">
                <a:spLocks noChangeArrowheads="1"/>
              </p:cNvSpPr>
              <p:nvPr/>
            </p:nvSpPr>
            <p:spPr bwMode="auto">
              <a:xfrm rot="2700000">
                <a:off x="137541" y="140208"/>
                <a:ext cx="88900" cy="88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39" name="Group 167"/>
            <p:cNvGrpSpPr/>
            <p:nvPr/>
          </p:nvGrpSpPr>
          <p:grpSpPr>
            <a:xfrm>
              <a:off x="324233" y="322068"/>
              <a:ext cx="377437" cy="378023"/>
              <a:chOff x="0" y="0"/>
              <a:chExt cx="377952" cy="377952"/>
            </a:xfrm>
          </p:grpSpPr>
          <p:pic>
            <p:nvPicPr>
              <p:cNvPr id="3240" name="椭圆 133"/>
              <p:cNvPicPr/>
              <p:nvPr/>
            </p:nvPicPr>
            <p:blipFill>
              <a:blip r:embed="rId72"/>
              <a:stretch>
                <a:fillRect/>
              </a:stretch>
            </p:blipFill>
            <p:spPr>
              <a:xfrm>
                <a:off x="0" y="0"/>
                <a:ext cx="377952" cy="37795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" name="Text Box 169"/>
              <p:cNvSpPr txBox="1">
                <a:spLocks noChangeArrowheads="1"/>
              </p:cNvSpPr>
              <p:nvPr/>
            </p:nvSpPr>
            <p:spPr bwMode="auto">
              <a:xfrm>
                <a:off x="59500" y="60579"/>
                <a:ext cx="258762" cy="258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242" name="Group 170"/>
          <p:cNvGrpSpPr/>
          <p:nvPr userDrawn="1"/>
        </p:nvGrpSpPr>
        <p:grpSpPr>
          <a:xfrm>
            <a:off x="261938" y="3121025"/>
            <a:ext cx="790575" cy="792163"/>
            <a:chOff x="0" y="0"/>
            <a:chExt cx="1024128" cy="1024128"/>
          </a:xfrm>
        </p:grpSpPr>
        <p:grpSp>
          <p:nvGrpSpPr>
            <p:cNvPr id="3243" name="Group 171"/>
            <p:cNvGrpSpPr/>
            <p:nvPr/>
          </p:nvGrpSpPr>
          <p:grpSpPr>
            <a:xfrm>
              <a:off x="-7651" y="-7717"/>
              <a:ext cx="1042390" cy="1040300"/>
              <a:chOff x="0" y="0"/>
              <a:chExt cx="804672" cy="804672"/>
            </a:xfrm>
          </p:grpSpPr>
          <p:pic>
            <p:nvPicPr>
              <p:cNvPr id="3244" name="十字星 135"/>
              <p:cNvPicPr/>
              <p:nvPr/>
            </p:nvPicPr>
            <p:blipFill>
              <a:blip r:embed="rId73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846" name="Text Box 173"/>
              <p:cNvSpPr txBox="1">
                <a:spLocks noChangeArrowheads="1"/>
              </p:cNvSpPr>
              <p:nvPr/>
            </p:nvSpPr>
            <p:spPr bwMode="auto">
              <a:xfrm>
                <a:off x="331343" y="331407"/>
                <a:ext cx="139700" cy="1397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46" name="Group 174"/>
            <p:cNvGrpSpPr/>
            <p:nvPr/>
          </p:nvGrpSpPr>
          <p:grpSpPr>
            <a:xfrm>
              <a:off x="324019" y="323288"/>
              <a:ext cx="371154" cy="378291"/>
              <a:chOff x="0" y="0"/>
              <a:chExt cx="286512" cy="292608"/>
            </a:xfrm>
          </p:grpSpPr>
          <p:pic>
            <p:nvPicPr>
              <p:cNvPr id="3247" name="十字星 136"/>
              <p:cNvPicPr/>
              <p:nvPr/>
            </p:nvPicPr>
            <p:blipFill>
              <a:blip r:embed="rId74"/>
              <a:stretch>
                <a:fillRect/>
              </a:stretch>
            </p:blipFill>
            <p:spPr>
              <a:xfrm>
                <a:off x="0" y="0"/>
                <a:ext cx="286512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" name="Text Box 176"/>
              <p:cNvSpPr txBox="1">
                <a:spLocks noChangeArrowheads="1"/>
              </p:cNvSpPr>
              <p:nvPr/>
            </p:nvSpPr>
            <p:spPr bwMode="auto">
              <a:xfrm rot="2700000">
                <a:off x="111822" y="111886"/>
                <a:ext cx="68263" cy="682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49" name="Group 177"/>
            <p:cNvGrpSpPr/>
            <p:nvPr/>
          </p:nvGrpSpPr>
          <p:grpSpPr>
            <a:xfrm>
              <a:off x="324019" y="323288"/>
              <a:ext cx="379051" cy="378291"/>
              <a:chOff x="0" y="0"/>
              <a:chExt cx="292608" cy="292608"/>
            </a:xfrm>
          </p:grpSpPr>
          <p:pic>
            <p:nvPicPr>
              <p:cNvPr id="3250" name="椭圆 137"/>
              <p:cNvPicPr/>
              <p:nvPr/>
            </p:nvPicPr>
            <p:blipFill>
              <a:blip r:embed="rId75"/>
              <a:stretch>
                <a:fillRect/>
              </a:stretch>
            </p:blipFill>
            <p:spPr>
              <a:xfrm>
                <a:off x="0" y="0"/>
                <a:ext cx="292608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" name="Text Box 179"/>
              <p:cNvSpPr txBox="1">
                <a:spLocks noChangeArrowheads="1"/>
              </p:cNvSpPr>
              <p:nvPr/>
            </p:nvSpPr>
            <p:spPr bwMode="auto">
              <a:xfrm>
                <a:off x="46736" y="46800"/>
                <a:ext cx="198438" cy="200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3252" name="任意多边形 138"/>
          <p:cNvSpPr/>
          <p:nvPr userDrawn="1"/>
        </p:nvSpPr>
        <p:spPr>
          <a:xfrm>
            <a:off x="-57150" y="4846638"/>
            <a:ext cx="12295188" cy="2011362"/>
          </a:xfrm>
          <a:custGeom>
            <a:avLst/>
            <a:gdLst/>
            <a:ahLst/>
            <a:cxnLst>
              <a:cxn ang="0">
                <a:pos x="26329" y="0"/>
              </a:cxn>
              <a:cxn ang="0">
                <a:pos x="4660176" y="169790"/>
              </a:cxn>
              <a:cxn ang="0">
                <a:pos x="9017574" y="13061"/>
              </a:cxn>
              <a:cxn ang="0">
                <a:pos x="12282331" y="143669"/>
              </a:cxn>
              <a:cxn ang="0">
                <a:pos x="12295188" y="2011362"/>
              </a:cxn>
              <a:cxn ang="0">
                <a:pos x="0" y="1998301"/>
              </a:cxn>
              <a:cxn ang="0">
                <a:pos x="26329" y="0"/>
              </a:cxn>
            </a:cxnLst>
            <a:rect l="0" t="0" r="0" b="0"/>
            <a:pathLst>
              <a:path w="12200404" h="2011680">
                <a:moveTo>
                  <a:pt x="26126" y="0"/>
                </a:moveTo>
                <a:cubicBezTo>
                  <a:pt x="1185663" y="8709"/>
                  <a:pt x="3137263" y="167640"/>
                  <a:pt x="4624251" y="169817"/>
                </a:cubicBezTo>
                <a:cubicBezTo>
                  <a:pt x="6111239" y="171994"/>
                  <a:pt x="7687491" y="17417"/>
                  <a:pt x="8948057" y="13063"/>
                </a:cubicBezTo>
                <a:cubicBezTo>
                  <a:pt x="10208623" y="8709"/>
                  <a:pt x="11178992" y="137161"/>
                  <a:pt x="12187646" y="143692"/>
                </a:cubicBezTo>
                <a:cubicBezTo>
                  <a:pt x="12191899" y="757646"/>
                  <a:pt x="12196151" y="1397726"/>
                  <a:pt x="12200404" y="2011680"/>
                </a:cubicBezTo>
                <a:lnTo>
                  <a:pt x="0" y="1998617"/>
                </a:lnTo>
                <a:lnTo>
                  <a:pt x="26126" y="0"/>
                </a:lnTo>
                <a:close/>
              </a:path>
            </a:pathLst>
          </a:custGeom>
          <a:gradFill rotWithShape="0">
            <a:gsLst>
              <a:gs pos="0">
                <a:srgbClr val="FFE699">
                  <a:alpha val="100000"/>
                </a:srgbClr>
              </a:gs>
              <a:gs pos="3000">
                <a:srgbClr val="FFE699">
                  <a:alpha val="100000"/>
                </a:srgbClr>
              </a:gs>
              <a:gs pos="100000">
                <a:srgbClr val="FFC000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253" name="Group 181"/>
          <p:cNvGrpSpPr/>
          <p:nvPr userDrawn="1"/>
        </p:nvGrpSpPr>
        <p:grpSpPr>
          <a:xfrm>
            <a:off x="-346075" y="4252913"/>
            <a:ext cx="12736513" cy="2763837"/>
            <a:chOff x="0" y="0"/>
            <a:chExt cx="12738367" cy="2763525"/>
          </a:xfrm>
        </p:grpSpPr>
        <p:grpSp>
          <p:nvGrpSpPr>
            <p:cNvPr id="3254" name="Group 182"/>
            <p:cNvGrpSpPr/>
            <p:nvPr/>
          </p:nvGrpSpPr>
          <p:grpSpPr>
            <a:xfrm>
              <a:off x="11358800" y="-1"/>
              <a:ext cx="1181125" cy="2604794"/>
              <a:chOff x="0" y="0"/>
              <a:chExt cx="1181125" cy="2604794"/>
            </a:xfrm>
          </p:grpSpPr>
          <p:sp>
            <p:nvSpPr>
              <p:cNvPr id="3255" name="任意多边形 924"/>
              <p:cNvSpPr/>
              <p:nvPr/>
            </p:nvSpPr>
            <p:spPr>
              <a:xfrm>
                <a:off x="636509" y="888901"/>
                <a:ext cx="179413" cy="171589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3665" y="538565"/>
                  </a:cxn>
                  <a:cxn ang="0">
                    <a:pos x="163665" y="1715893"/>
                  </a:cxn>
                </a:cxnLst>
                <a:rect l="0" t="0" r="0" b="0"/>
                <a:pathLst>
                  <a:path w="178508" h="1716065">
                    <a:moveTo>
                      <a:pt x="0" y="0"/>
                    </a:moveTo>
                    <a:cubicBezTo>
                      <a:pt x="67849" y="126304"/>
                      <a:pt x="135699" y="252608"/>
                      <a:pt x="162839" y="538619"/>
                    </a:cubicBezTo>
                    <a:cubicBezTo>
                      <a:pt x="189979" y="824630"/>
                      <a:pt x="176409" y="1270347"/>
                      <a:pt x="162839" y="1716065"/>
                    </a:cubicBezTo>
                  </a:path>
                </a:pathLst>
              </a:custGeom>
              <a:noFill/>
              <a:ln w="38100" cap="flat" cmpd="sng">
                <a:solidFill>
                  <a:srgbClr val="4A5614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256" name="Group 184"/>
              <p:cNvGrpSpPr/>
              <p:nvPr/>
            </p:nvGrpSpPr>
            <p:grpSpPr>
              <a:xfrm>
                <a:off x="0" y="0"/>
                <a:ext cx="1181125" cy="1180967"/>
                <a:chOff x="0" y="0"/>
                <a:chExt cx="1181125" cy="1180967"/>
              </a:xfrm>
            </p:grpSpPr>
            <p:sp>
              <p:nvSpPr>
                <p:cNvPr id="3257" name="圆角矩形 1462"/>
                <p:cNvSpPr/>
                <p:nvPr/>
              </p:nvSpPr>
              <p:spPr>
                <a:xfrm rot="-230156">
                  <a:off x="-172" y="519055"/>
                  <a:ext cx="1181272" cy="142859"/>
                </a:xfrm>
                <a:custGeom>
                  <a:avLst/>
                  <a:gdLst/>
                  <a:ahLst/>
                  <a:cxnLst>
                    <a:cxn ang="0">
                      <a:pos x="151541" y="76275"/>
                    </a:cxn>
                    <a:cxn ang="0">
                      <a:pos x="0" y="13120"/>
                    </a:cxn>
                    <a:cxn ang="0">
                      <a:pos x="1181272" y="13120"/>
                    </a:cxn>
                    <a:cxn ang="0">
                      <a:pos x="1014182" y="73586"/>
                    </a:cxn>
                    <a:cxn ang="0">
                      <a:pos x="1181270" y="128680"/>
                    </a:cxn>
                    <a:cxn ang="0">
                      <a:pos x="15542" y="128679"/>
                    </a:cxn>
                    <a:cxn ang="0">
                      <a:pos x="151541" y="7627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58" name="圆角矩形 1462"/>
                <p:cNvSpPr/>
                <p:nvPr/>
              </p:nvSpPr>
              <p:spPr>
                <a:xfrm rot="5169844">
                  <a:off x="-18" y="519035"/>
                  <a:ext cx="1180967" cy="142896"/>
                </a:xfrm>
                <a:custGeom>
                  <a:avLst/>
                  <a:gdLst/>
                  <a:ahLst/>
                  <a:cxnLst>
                    <a:cxn ang="0">
                      <a:pos x="151502" y="76295"/>
                    </a:cxn>
                    <a:cxn ang="0">
                      <a:pos x="0" y="13123"/>
                    </a:cxn>
                    <a:cxn ang="0">
                      <a:pos x="1180967" y="13123"/>
                    </a:cxn>
                    <a:cxn ang="0">
                      <a:pos x="1013920" y="73605"/>
                    </a:cxn>
                    <a:cxn ang="0">
                      <a:pos x="1180965" y="128713"/>
                    </a:cxn>
                    <a:cxn ang="0">
                      <a:pos x="15538" y="128712"/>
                    </a:cxn>
                    <a:cxn ang="0">
                      <a:pos x="151502" y="7629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59" name="圆角矩形 1462"/>
                <p:cNvSpPr/>
                <p:nvPr/>
              </p:nvSpPr>
              <p:spPr>
                <a:xfrm rot="2469844">
                  <a:off x="-172" y="519055"/>
                  <a:ext cx="1181272" cy="142859"/>
                </a:xfrm>
                <a:custGeom>
                  <a:avLst/>
                  <a:gdLst/>
                  <a:ahLst/>
                  <a:cxnLst>
                    <a:cxn ang="0">
                      <a:pos x="151541" y="76275"/>
                    </a:cxn>
                    <a:cxn ang="0">
                      <a:pos x="0" y="13120"/>
                    </a:cxn>
                    <a:cxn ang="0">
                      <a:pos x="1181272" y="13120"/>
                    </a:cxn>
                    <a:cxn ang="0">
                      <a:pos x="1014182" y="73586"/>
                    </a:cxn>
                    <a:cxn ang="0">
                      <a:pos x="1181270" y="128680"/>
                    </a:cxn>
                    <a:cxn ang="0">
                      <a:pos x="15542" y="128679"/>
                    </a:cxn>
                    <a:cxn ang="0">
                      <a:pos x="151541" y="7627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60" name="圆角矩形 1462"/>
                <p:cNvSpPr/>
                <p:nvPr/>
              </p:nvSpPr>
              <p:spPr>
                <a:xfrm rot="7869844">
                  <a:off x="-18" y="519035"/>
                  <a:ext cx="1180967" cy="142896"/>
                </a:xfrm>
                <a:custGeom>
                  <a:avLst/>
                  <a:gdLst/>
                  <a:ahLst/>
                  <a:cxnLst>
                    <a:cxn ang="0">
                      <a:pos x="151502" y="76295"/>
                    </a:cxn>
                    <a:cxn ang="0">
                      <a:pos x="0" y="13123"/>
                    </a:cxn>
                    <a:cxn ang="0">
                      <a:pos x="1180967" y="13123"/>
                    </a:cxn>
                    <a:cxn ang="0">
                      <a:pos x="1013920" y="73605"/>
                    </a:cxn>
                    <a:cxn ang="0">
                      <a:pos x="1180965" y="128713"/>
                    </a:cxn>
                    <a:cxn ang="0">
                      <a:pos x="15538" y="128712"/>
                    </a:cxn>
                    <a:cxn ang="0">
                      <a:pos x="151502" y="7629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61" name="圆角矩形 1462"/>
                <p:cNvSpPr/>
                <p:nvPr/>
              </p:nvSpPr>
              <p:spPr>
                <a:xfrm rot="1089844">
                  <a:off x="-172" y="519055"/>
                  <a:ext cx="1181272" cy="142859"/>
                </a:xfrm>
                <a:custGeom>
                  <a:avLst/>
                  <a:gdLst/>
                  <a:ahLst/>
                  <a:cxnLst>
                    <a:cxn ang="0">
                      <a:pos x="151541" y="76275"/>
                    </a:cxn>
                    <a:cxn ang="0">
                      <a:pos x="0" y="13120"/>
                    </a:cxn>
                    <a:cxn ang="0">
                      <a:pos x="1181272" y="13120"/>
                    </a:cxn>
                    <a:cxn ang="0">
                      <a:pos x="1014182" y="73586"/>
                    </a:cxn>
                    <a:cxn ang="0">
                      <a:pos x="1181270" y="128680"/>
                    </a:cxn>
                    <a:cxn ang="0">
                      <a:pos x="15542" y="128679"/>
                    </a:cxn>
                    <a:cxn ang="0">
                      <a:pos x="151541" y="7627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62" name="圆角矩形 1462"/>
                <p:cNvSpPr/>
                <p:nvPr/>
              </p:nvSpPr>
              <p:spPr>
                <a:xfrm rot="6489844">
                  <a:off x="-18" y="519035"/>
                  <a:ext cx="1180967" cy="142896"/>
                </a:xfrm>
                <a:custGeom>
                  <a:avLst/>
                  <a:gdLst/>
                  <a:ahLst/>
                  <a:cxnLst>
                    <a:cxn ang="0">
                      <a:pos x="151502" y="76295"/>
                    </a:cxn>
                    <a:cxn ang="0">
                      <a:pos x="0" y="13123"/>
                    </a:cxn>
                    <a:cxn ang="0">
                      <a:pos x="1180967" y="13123"/>
                    </a:cxn>
                    <a:cxn ang="0">
                      <a:pos x="1013920" y="73605"/>
                    </a:cxn>
                    <a:cxn ang="0">
                      <a:pos x="1180965" y="128713"/>
                    </a:cxn>
                    <a:cxn ang="0">
                      <a:pos x="15538" y="128712"/>
                    </a:cxn>
                    <a:cxn ang="0">
                      <a:pos x="151502" y="7629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63" name="圆角矩形 1462"/>
                <p:cNvSpPr/>
                <p:nvPr/>
              </p:nvSpPr>
              <p:spPr>
                <a:xfrm rot="3789844">
                  <a:off x="-18" y="519035"/>
                  <a:ext cx="1180967" cy="142896"/>
                </a:xfrm>
                <a:custGeom>
                  <a:avLst/>
                  <a:gdLst/>
                  <a:ahLst/>
                  <a:cxnLst>
                    <a:cxn ang="0">
                      <a:pos x="151502" y="76295"/>
                    </a:cxn>
                    <a:cxn ang="0">
                      <a:pos x="0" y="13123"/>
                    </a:cxn>
                    <a:cxn ang="0">
                      <a:pos x="1180967" y="13123"/>
                    </a:cxn>
                    <a:cxn ang="0">
                      <a:pos x="1013920" y="73605"/>
                    </a:cxn>
                    <a:cxn ang="0">
                      <a:pos x="1180965" y="128713"/>
                    </a:cxn>
                    <a:cxn ang="0">
                      <a:pos x="15538" y="128712"/>
                    </a:cxn>
                    <a:cxn ang="0">
                      <a:pos x="151502" y="7629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64" name="圆角矩形 1462"/>
                <p:cNvSpPr/>
                <p:nvPr/>
              </p:nvSpPr>
              <p:spPr>
                <a:xfrm rot="9189844">
                  <a:off x="-172" y="519055"/>
                  <a:ext cx="1181272" cy="142859"/>
                </a:xfrm>
                <a:custGeom>
                  <a:avLst/>
                  <a:gdLst/>
                  <a:ahLst/>
                  <a:cxnLst>
                    <a:cxn ang="0">
                      <a:pos x="151541" y="76275"/>
                    </a:cxn>
                    <a:cxn ang="0">
                      <a:pos x="0" y="13120"/>
                    </a:cxn>
                    <a:cxn ang="0">
                      <a:pos x="1181272" y="13120"/>
                    </a:cxn>
                    <a:cxn ang="0">
                      <a:pos x="1014182" y="73586"/>
                    </a:cxn>
                    <a:cxn ang="0">
                      <a:pos x="1181270" y="128680"/>
                    </a:cxn>
                    <a:cxn ang="0">
                      <a:pos x="15542" y="128679"/>
                    </a:cxn>
                    <a:cxn ang="0">
                      <a:pos x="151541" y="7627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65" name="圆角矩形 1462"/>
                <p:cNvSpPr/>
                <p:nvPr/>
              </p:nvSpPr>
              <p:spPr>
                <a:xfrm rot="10129818">
                  <a:off x="-172" y="519055"/>
                  <a:ext cx="1181272" cy="142859"/>
                </a:xfrm>
                <a:custGeom>
                  <a:avLst/>
                  <a:gdLst/>
                  <a:ahLst/>
                  <a:cxnLst>
                    <a:cxn ang="0">
                      <a:pos x="151541" y="76275"/>
                    </a:cxn>
                    <a:cxn ang="0">
                      <a:pos x="0" y="13120"/>
                    </a:cxn>
                    <a:cxn ang="0">
                      <a:pos x="1181272" y="13120"/>
                    </a:cxn>
                    <a:cxn ang="0">
                      <a:pos x="1014182" y="73586"/>
                    </a:cxn>
                    <a:cxn ang="0">
                      <a:pos x="1181270" y="128680"/>
                    </a:cxn>
                    <a:cxn ang="0">
                      <a:pos x="15542" y="128679"/>
                    </a:cxn>
                    <a:cxn ang="0">
                      <a:pos x="151541" y="7627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" name="椭圆 935"/>
                <p:cNvSpPr>
                  <a:spLocks noChangeArrowheads="1"/>
                </p:cNvSpPr>
                <p:nvPr/>
              </p:nvSpPr>
              <p:spPr bwMode="auto">
                <a:xfrm>
                  <a:off x="365006" y="365085"/>
                  <a:ext cx="450916" cy="450799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548235"/>
                    </a:gs>
                    <a:gs pos="34000">
                      <a:srgbClr val="507B32"/>
                    </a:gs>
                    <a:gs pos="39000">
                      <a:srgbClr val="385723"/>
                    </a:gs>
                    <a:gs pos="60001">
                      <a:srgbClr val="843C0C"/>
                    </a:gs>
                    <a:gs pos="63000">
                      <a:srgbClr val="BD770E"/>
                    </a:gs>
                    <a:gs pos="82001">
                      <a:srgbClr val="EDA710"/>
                    </a:gs>
                    <a:gs pos="87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shape">
                    <a:fillToRect l="50000" t="50000" r="50000" b="50000"/>
                  </a:path>
                </a:gradFill>
                <a:ln w="63500">
                  <a:solidFill>
                    <a:srgbClr val="F0931E"/>
                  </a:solidFill>
                  <a:round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3267" name="Group 195"/>
            <p:cNvGrpSpPr/>
            <p:nvPr/>
          </p:nvGrpSpPr>
          <p:grpSpPr>
            <a:xfrm rot="1672796">
              <a:off x="10985267" y="1331379"/>
              <a:ext cx="814537" cy="744454"/>
              <a:chOff x="0" y="0"/>
              <a:chExt cx="1225285" cy="1119861"/>
            </a:xfrm>
          </p:grpSpPr>
          <p:sp>
            <p:nvSpPr>
              <p:cNvPr id="3268" name="任意多边形 919"/>
              <p:cNvSpPr/>
              <p:nvPr/>
            </p:nvSpPr>
            <p:spPr>
              <a:xfrm rot="2555186">
                <a:off x="114539" y="118"/>
                <a:ext cx="1110596" cy="1119861"/>
              </a:xfrm>
              <a:custGeom>
                <a:avLst/>
                <a:gdLst/>
                <a:ahLst/>
                <a:cxnLst>
                  <a:cxn ang="0">
                    <a:pos x="107524" y="1113237"/>
                  </a:cxn>
                  <a:cxn ang="0">
                    <a:pos x="759694" y="23195"/>
                  </a:cxn>
                  <a:cxn ang="0">
                    <a:pos x="1091000" y="475196"/>
                  </a:cxn>
                  <a:cxn ang="0">
                    <a:pos x="728135" y="587451"/>
                  </a:cxn>
                  <a:cxn ang="0">
                    <a:pos x="107524" y="1113237"/>
                  </a:cxn>
                </a:cxnLst>
                <a:rect l="0" t="0" r="0" b="0"/>
                <a:pathLst>
                  <a:path w="1427272" h="1414622">
                    <a:moveTo>
                      <a:pt x="138183" y="1406254"/>
                    </a:moveTo>
                    <a:cubicBezTo>
                      <a:pt x="-314857" y="381511"/>
                      <a:pt x="446465" y="-132351"/>
                      <a:pt x="976314" y="29300"/>
                    </a:cubicBezTo>
                    <a:cubicBezTo>
                      <a:pt x="1182685" y="53229"/>
                      <a:pt x="1522574" y="525993"/>
                      <a:pt x="1402088" y="600273"/>
                    </a:cubicBezTo>
                    <a:cubicBezTo>
                      <a:pt x="1376475" y="604115"/>
                      <a:pt x="1146407" y="607745"/>
                      <a:pt x="935756" y="742075"/>
                    </a:cubicBezTo>
                    <a:cubicBezTo>
                      <a:pt x="725105" y="876405"/>
                      <a:pt x="707999" y="1493251"/>
                      <a:pt x="138183" y="140625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269" name="Group 197"/>
              <p:cNvGrpSpPr/>
              <p:nvPr/>
            </p:nvGrpSpPr>
            <p:grpSpPr>
              <a:xfrm>
                <a:off x="0" y="127913"/>
                <a:ext cx="1184490" cy="808389"/>
                <a:chOff x="0" y="0"/>
                <a:chExt cx="1184490" cy="808389"/>
              </a:xfrm>
            </p:grpSpPr>
            <p:sp>
              <p:nvSpPr>
                <p:cNvPr id="3270" name="任意多边形 921"/>
                <p:cNvSpPr/>
                <p:nvPr/>
              </p:nvSpPr>
              <p:spPr>
                <a:xfrm>
                  <a:off x="-3530" y="255941"/>
                  <a:ext cx="1184636" cy="551572"/>
                </a:xfrm>
                <a:custGeom>
                  <a:avLst/>
                  <a:gdLst/>
                  <a:ahLst/>
                  <a:cxnLst>
                    <a:cxn ang="0">
                      <a:pos x="0" y="281122"/>
                    </a:cxn>
                    <a:cxn ang="0">
                      <a:pos x="775240" y="10672"/>
                    </a:cxn>
                    <a:cxn ang="0">
                      <a:pos x="1184636" y="551572"/>
                    </a:cxn>
                  </a:cxnLst>
                  <a:rect l="0" t="0" r="0" b="0"/>
                  <a:pathLst>
                    <a:path w="1184366" h="550585">
                      <a:moveTo>
                        <a:pt x="0" y="280619"/>
                      </a:moveTo>
                      <a:cubicBezTo>
                        <a:pt x="158206" y="246510"/>
                        <a:pt x="464458" y="-60467"/>
                        <a:pt x="775063" y="10653"/>
                      </a:cubicBezTo>
                      <a:cubicBezTo>
                        <a:pt x="1085668" y="81773"/>
                        <a:pt x="1052286" y="327790"/>
                        <a:pt x="1184366" y="550585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71" name="任意多边形 922"/>
                <p:cNvSpPr/>
                <p:nvPr/>
              </p:nvSpPr>
              <p:spPr>
                <a:xfrm>
                  <a:off x="59126" y="278099"/>
                  <a:ext cx="453792" cy="425022"/>
                </a:xfrm>
                <a:custGeom>
                  <a:avLst/>
                  <a:gdLst/>
                  <a:ahLst/>
                  <a:cxnLst>
                    <a:cxn ang="0">
                      <a:pos x="0" y="69834"/>
                    </a:cxn>
                    <a:cxn ang="0">
                      <a:pos x="443448" y="26518"/>
                    </a:cxn>
                    <a:cxn ang="0">
                      <a:pos x="269547" y="425022"/>
                    </a:cxn>
                  </a:cxnLst>
                  <a:rect l="0" t="0" r="0" b="0"/>
                  <a:pathLst>
                    <a:path w="454497" h="427252">
                      <a:moveTo>
                        <a:pt x="0" y="70200"/>
                      </a:moveTo>
                      <a:cubicBezTo>
                        <a:pt x="199571" y="18674"/>
                        <a:pt x="399143" y="-32852"/>
                        <a:pt x="444137" y="26657"/>
                      </a:cubicBezTo>
                      <a:cubicBezTo>
                        <a:pt x="489131" y="86166"/>
                        <a:pt x="379548" y="256709"/>
                        <a:pt x="269966" y="427252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72" name="任意多边形 923"/>
                <p:cNvSpPr/>
                <p:nvPr/>
              </p:nvSpPr>
              <p:spPr>
                <a:xfrm rot="2155618">
                  <a:off x="257952" y="1235"/>
                  <a:ext cx="795331" cy="460839"/>
                </a:xfrm>
                <a:custGeom>
                  <a:avLst/>
                  <a:gdLst/>
                  <a:ahLst/>
                  <a:cxnLst>
                    <a:cxn ang="0">
                      <a:pos x="0" y="181829"/>
                    </a:cxn>
                    <a:cxn ang="0">
                      <a:pos x="764131" y="164417"/>
                    </a:cxn>
                    <a:cxn ang="0">
                      <a:pos x="675310" y="460839"/>
                    </a:cxn>
                  </a:cxnLst>
                  <a:rect l="0" t="0" r="0" b="0"/>
                  <a:pathLst>
                    <a:path w="795430" h="459778">
                      <a:moveTo>
                        <a:pt x="0" y="181410"/>
                      </a:moveTo>
                      <a:cubicBezTo>
                        <a:pt x="270806" y="35248"/>
                        <a:pt x="492031" y="-132341"/>
                        <a:pt x="764226" y="164038"/>
                      </a:cubicBezTo>
                      <a:cubicBezTo>
                        <a:pt x="831312" y="221878"/>
                        <a:pt x="784976" y="289235"/>
                        <a:pt x="675394" y="459778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273" name="Group 201"/>
            <p:cNvGrpSpPr/>
            <p:nvPr/>
          </p:nvGrpSpPr>
          <p:grpSpPr>
            <a:xfrm rot="1315320" flipH="1">
              <a:off x="11776958" y="1344883"/>
              <a:ext cx="810088" cy="744454"/>
              <a:chOff x="0" y="0"/>
              <a:chExt cx="1218593" cy="1119861"/>
            </a:xfrm>
          </p:grpSpPr>
          <p:sp>
            <p:nvSpPr>
              <p:cNvPr id="3274" name="任意多边形 914"/>
              <p:cNvSpPr/>
              <p:nvPr/>
            </p:nvSpPr>
            <p:spPr>
              <a:xfrm rot="2555186">
                <a:off x="106590" y="-1729"/>
                <a:ext cx="1115374" cy="1119859"/>
              </a:xfrm>
              <a:custGeom>
                <a:avLst/>
                <a:gdLst/>
                <a:ahLst/>
                <a:cxnLst>
                  <a:cxn ang="0">
                    <a:pos x="107986" y="1113235"/>
                  </a:cxn>
                  <a:cxn ang="0">
                    <a:pos x="762963" y="23195"/>
                  </a:cxn>
                  <a:cxn ang="0">
                    <a:pos x="1095693" y="475195"/>
                  </a:cxn>
                  <a:cxn ang="0">
                    <a:pos x="731268" y="587450"/>
                  </a:cxn>
                  <a:cxn ang="0">
                    <a:pos x="107986" y="1113235"/>
                  </a:cxn>
                </a:cxnLst>
                <a:rect l="0" t="0" r="0" b="0"/>
                <a:pathLst>
                  <a:path w="1427272" h="1414622">
                    <a:moveTo>
                      <a:pt x="138183" y="1406254"/>
                    </a:moveTo>
                    <a:cubicBezTo>
                      <a:pt x="-314857" y="381511"/>
                      <a:pt x="446465" y="-132351"/>
                      <a:pt x="976314" y="29300"/>
                    </a:cubicBezTo>
                    <a:cubicBezTo>
                      <a:pt x="1182685" y="53229"/>
                      <a:pt x="1522574" y="525993"/>
                      <a:pt x="1402088" y="600273"/>
                    </a:cubicBezTo>
                    <a:cubicBezTo>
                      <a:pt x="1376475" y="604115"/>
                      <a:pt x="1146407" y="607745"/>
                      <a:pt x="935756" y="742075"/>
                    </a:cubicBezTo>
                    <a:cubicBezTo>
                      <a:pt x="725105" y="876405"/>
                      <a:pt x="707999" y="1493251"/>
                      <a:pt x="138183" y="140625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275" name="Group 203"/>
              <p:cNvGrpSpPr/>
              <p:nvPr/>
            </p:nvGrpSpPr>
            <p:grpSpPr>
              <a:xfrm>
                <a:off x="0" y="125978"/>
                <a:ext cx="1186877" cy="813349"/>
                <a:chOff x="0" y="0"/>
                <a:chExt cx="1186877" cy="813349"/>
              </a:xfrm>
            </p:grpSpPr>
            <p:sp>
              <p:nvSpPr>
                <p:cNvPr id="3276" name="任意多边形 916"/>
                <p:cNvSpPr/>
                <p:nvPr/>
              </p:nvSpPr>
              <p:spPr>
                <a:xfrm>
                  <a:off x="830" y="260047"/>
                  <a:ext cx="1189414" cy="551572"/>
                </a:xfrm>
                <a:custGeom>
                  <a:avLst/>
                  <a:gdLst/>
                  <a:ahLst/>
                  <a:cxnLst>
                    <a:cxn ang="0">
                      <a:pos x="0" y="281122"/>
                    </a:cxn>
                    <a:cxn ang="0">
                      <a:pos x="778366" y="10672"/>
                    </a:cxn>
                    <a:cxn ang="0">
                      <a:pos x="1189414" y="551572"/>
                    </a:cxn>
                  </a:cxnLst>
                  <a:rect l="0" t="0" r="0" b="0"/>
                  <a:pathLst>
                    <a:path w="1184366" h="550585">
                      <a:moveTo>
                        <a:pt x="0" y="280619"/>
                      </a:moveTo>
                      <a:cubicBezTo>
                        <a:pt x="158206" y="246510"/>
                        <a:pt x="464458" y="-60467"/>
                        <a:pt x="775063" y="10653"/>
                      </a:cubicBezTo>
                      <a:cubicBezTo>
                        <a:pt x="1085668" y="81773"/>
                        <a:pt x="1052286" y="327790"/>
                        <a:pt x="1184366" y="550585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77" name="任意多边形 917"/>
                <p:cNvSpPr/>
                <p:nvPr/>
              </p:nvSpPr>
              <p:spPr>
                <a:xfrm>
                  <a:off x="63519" y="274488"/>
                  <a:ext cx="456181" cy="427410"/>
                </a:xfrm>
                <a:custGeom>
                  <a:avLst/>
                  <a:gdLst/>
                  <a:ahLst/>
                  <a:cxnLst>
                    <a:cxn ang="0">
                      <a:pos x="0" y="70226"/>
                    </a:cxn>
                    <a:cxn ang="0">
                      <a:pos x="445783" y="26667"/>
                    </a:cxn>
                    <a:cxn ang="0">
                      <a:pos x="270966" y="427410"/>
                    </a:cxn>
                  </a:cxnLst>
                  <a:rect l="0" t="0" r="0" b="0"/>
                  <a:pathLst>
                    <a:path w="454497" h="427252">
                      <a:moveTo>
                        <a:pt x="0" y="70200"/>
                      </a:moveTo>
                      <a:cubicBezTo>
                        <a:pt x="199571" y="18674"/>
                        <a:pt x="399143" y="-32852"/>
                        <a:pt x="444137" y="26657"/>
                      </a:cubicBezTo>
                      <a:cubicBezTo>
                        <a:pt x="489131" y="86166"/>
                        <a:pt x="379548" y="256709"/>
                        <a:pt x="269966" y="427252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78" name="任意多边形 918"/>
                <p:cNvSpPr/>
                <p:nvPr/>
              </p:nvSpPr>
              <p:spPr>
                <a:xfrm rot="2155618">
                  <a:off x="258528" y="-1730"/>
                  <a:ext cx="797719" cy="460837"/>
                </a:xfrm>
                <a:custGeom>
                  <a:avLst/>
                  <a:gdLst/>
                  <a:ahLst/>
                  <a:cxnLst>
                    <a:cxn ang="0">
                      <a:pos x="0" y="181828"/>
                    </a:cxn>
                    <a:cxn ang="0">
                      <a:pos x="766425" y="164416"/>
                    </a:cxn>
                    <a:cxn ang="0">
                      <a:pos x="677338" y="460837"/>
                    </a:cxn>
                  </a:cxnLst>
                  <a:rect l="0" t="0" r="0" b="0"/>
                  <a:pathLst>
                    <a:path w="795430" h="459778">
                      <a:moveTo>
                        <a:pt x="0" y="181410"/>
                      </a:moveTo>
                      <a:cubicBezTo>
                        <a:pt x="270806" y="35248"/>
                        <a:pt x="492031" y="-132341"/>
                        <a:pt x="764226" y="164038"/>
                      </a:cubicBezTo>
                      <a:cubicBezTo>
                        <a:pt x="831312" y="221878"/>
                        <a:pt x="784976" y="289235"/>
                        <a:pt x="675394" y="459778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279" name="Group 207"/>
            <p:cNvGrpSpPr/>
            <p:nvPr/>
          </p:nvGrpSpPr>
          <p:grpSpPr>
            <a:xfrm rot="1315320" flipH="1">
              <a:off x="11916656" y="1608377"/>
              <a:ext cx="810089" cy="744454"/>
              <a:chOff x="0" y="0"/>
              <a:chExt cx="1218592" cy="1119861"/>
            </a:xfrm>
          </p:grpSpPr>
          <p:sp>
            <p:nvSpPr>
              <p:cNvPr id="3280" name="任意多边形 909"/>
              <p:cNvSpPr/>
              <p:nvPr/>
            </p:nvSpPr>
            <p:spPr>
              <a:xfrm rot="2555186">
                <a:off x="106560" y="-1740"/>
                <a:ext cx="1115372" cy="1119859"/>
              </a:xfrm>
              <a:custGeom>
                <a:avLst/>
                <a:gdLst/>
                <a:ahLst/>
                <a:cxnLst>
                  <a:cxn ang="0">
                    <a:pos x="107986" y="1113235"/>
                  </a:cxn>
                  <a:cxn ang="0">
                    <a:pos x="762961" y="23195"/>
                  </a:cxn>
                  <a:cxn ang="0">
                    <a:pos x="1095691" y="475195"/>
                  </a:cxn>
                  <a:cxn ang="0">
                    <a:pos x="731266" y="587450"/>
                  </a:cxn>
                  <a:cxn ang="0">
                    <a:pos x="107986" y="1113235"/>
                  </a:cxn>
                </a:cxnLst>
                <a:rect l="0" t="0" r="0" b="0"/>
                <a:pathLst>
                  <a:path w="1427272" h="1414622">
                    <a:moveTo>
                      <a:pt x="138183" y="1406254"/>
                    </a:moveTo>
                    <a:cubicBezTo>
                      <a:pt x="-314857" y="381511"/>
                      <a:pt x="446465" y="-132351"/>
                      <a:pt x="976314" y="29300"/>
                    </a:cubicBezTo>
                    <a:cubicBezTo>
                      <a:pt x="1182685" y="53229"/>
                      <a:pt x="1522574" y="525993"/>
                      <a:pt x="1402088" y="600273"/>
                    </a:cubicBezTo>
                    <a:cubicBezTo>
                      <a:pt x="1376475" y="604115"/>
                      <a:pt x="1146407" y="607745"/>
                      <a:pt x="935756" y="742075"/>
                    </a:cubicBezTo>
                    <a:cubicBezTo>
                      <a:pt x="725105" y="876405"/>
                      <a:pt x="707999" y="1493251"/>
                      <a:pt x="138183" y="140625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281" name="Group 209"/>
              <p:cNvGrpSpPr/>
              <p:nvPr/>
            </p:nvGrpSpPr>
            <p:grpSpPr>
              <a:xfrm>
                <a:off x="0" y="128193"/>
                <a:ext cx="1186875" cy="811134"/>
                <a:chOff x="0" y="0"/>
                <a:chExt cx="1186875" cy="811134"/>
              </a:xfrm>
            </p:grpSpPr>
            <p:sp>
              <p:nvSpPr>
                <p:cNvPr id="3282" name="任意多边形 911"/>
                <p:cNvSpPr/>
                <p:nvPr/>
              </p:nvSpPr>
              <p:spPr>
                <a:xfrm>
                  <a:off x="3014" y="258713"/>
                  <a:ext cx="1189412" cy="551573"/>
                </a:xfrm>
                <a:custGeom>
                  <a:avLst/>
                  <a:gdLst/>
                  <a:ahLst/>
                  <a:cxnLst>
                    <a:cxn ang="0">
                      <a:pos x="0" y="281123"/>
                    </a:cxn>
                    <a:cxn ang="0">
                      <a:pos x="778365" y="10672"/>
                    </a:cxn>
                    <a:cxn ang="0">
                      <a:pos x="1189412" y="551573"/>
                    </a:cxn>
                  </a:cxnLst>
                  <a:rect l="0" t="0" r="0" b="0"/>
                  <a:pathLst>
                    <a:path w="1184366" h="550585">
                      <a:moveTo>
                        <a:pt x="0" y="280619"/>
                      </a:moveTo>
                      <a:cubicBezTo>
                        <a:pt x="158206" y="246510"/>
                        <a:pt x="464458" y="-60467"/>
                        <a:pt x="775063" y="10653"/>
                      </a:cubicBezTo>
                      <a:cubicBezTo>
                        <a:pt x="1085668" y="81773"/>
                        <a:pt x="1052286" y="327790"/>
                        <a:pt x="1184366" y="550585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83" name="任意多边形 912"/>
                <p:cNvSpPr/>
                <p:nvPr/>
              </p:nvSpPr>
              <p:spPr>
                <a:xfrm>
                  <a:off x="63127" y="274119"/>
                  <a:ext cx="453792" cy="425022"/>
                </a:xfrm>
                <a:custGeom>
                  <a:avLst/>
                  <a:gdLst/>
                  <a:ahLst/>
                  <a:cxnLst>
                    <a:cxn ang="0">
                      <a:pos x="0" y="69834"/>
                    </a:cxn>
                    <a:cxn ang="0">
                      <a:pos x="443448" y="26518"/>
                    </a:cxn>
                    <a:cxn ang="0">
                      <a:pos x="269547" y="425022"/>
                    </a:cxn>
                  </a:cxnLst>
                  <a:rect l="0" t="0" r="0" b="0"/>
                  <a:pathLst>
                    <a:path w="454497" h="427252">
                      <a:moveTo>
                        <a:pt x="0" y="70200"/>
                      </a:moveTo>
                      <a:cubicBezTo>
                        <a:pt x="199571" y="18674"/>
                        <a:pt x="399143" y="-32852"/>
                        <a:pt x="444137" y="26657"/>
                      </a:cubicBezTo>
                      <a:cubicBezTo>
                        <a:pt x="489131" y="86166"/>
                        <a:pt x="379548" y="256709"/>
                        <a:pt x="269966" y="427252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84" name="任意多边形 913"/>
                <p:cNvSpPr/>
                <p:nvPr/>
              </p:nvSpPr>
              <p:spPr>
                <a:xfrm rot="2155618">
                  <a:off x="259907" y="-1295"/>
                  <a:ext cx="795329" cy="460839"/>
                </a:xfrm>
                <a:custGeom>
                  <a:avLst/>
                  <a:gdLst/>
                  <a:ahLst/>
                  <a:cxnLst>
                    <a:cxn ang="0">
                      <a:pos x="0" y="181829"/>
                    </a:cxn>
                    <a:cxn ang="0">
                      <a:pos x="764129" y="164417"/>
                    </a:cxn>
                    <a:cxn ang="0">
                      <a:pos x="675308" y="460839"/>
                    </a:cxn>
                  </a:cxnLst>
                  <a:rect l="0" t="0" r="0" b="0"/>
                  <a:pathLst>
                    <a:path w="795430" h="459778">
                      <a:moveTo>
                        <a:pt x="0" y="181410"/>
                      </a:moveTo>
                      <a:cubicBezTo>
                        <a:pt x="270806" y="35248"/>
                        <a:pt x="492031" y="-132341"/>
                        <a:pt x="764226" y="164038"/>
                      </a:cubicBezTo>
                      <a:cubicBezTo>
                        <a:pt x="831312" y="221878"/>
                        <a:pt x="784976" y="289235"/>
                        <a:pt x="675394" y="459778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285" name="Group 213"/>
            <p:cNvGrpSpPr/>
            <p:nvPr/>
          </p:nvGrpSpPr>
          <p:grpSpPr>
            <a:xfrm>
              <a:off x="11254038" y="920646"/>
              <a:ext cx="763607" cy="1684147"/>
              <a:chOff x="0" y="0"/>
              <a:chExt cx="1181077" cy="2604887"/>
            </a:xfrm>
          </p:grpSpPr>
          <p:sp>
            <p:nvSpPr>
              <p:cNvPr id="3286" name="任意多边形 897"/>
              <p:cNvSpPr/>
              <p:nvPr/>
            </p:nvSpPr>
            <p:spPr>
              <a:xfrm>
                <a:off x="635732" y="888755"/>
                <a:ext cx="179269" cy="171613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3533" y="538640"/>
                  </a:cxn>
                  <a:cxn ang="0">
                    <a:pos x="163533" y="1716132"/>
                  </a:cxn>
                </a:cxnLst>
                <a:rect l="0" t="0" r="0" b="0"/>
                <a:pathLst>
                  <a:path w="178508" h="1716065">
                    <a:moveTo>
                      <a:pt x="0" y="0"/>
                    </a:moveTo>
                    <a:cubicBezTo>
                      <a:pt x="67849" y="126304"/>
                      <a:pt x="135699" y="252608"/>
                      <a:pt x="162839" y="538619"/>
                    </a:cubicBezTo>
                    <a:cubicBezTo>
                      <a:pt x="189979" y="824630"/>
                      <a:pt x="176409" y="1270347"/>
                      <a:pt x="162839" y="1716065"/>
                    </a:cubicBezTo>
                  </a:path>
                </a:pathLst>
              </a:custGeom>
              <a:noFill/>
              <a:ln w="38100" cap="flat" cmpd="sng">
                <a:solidFill>
                  <a:srgbClr val="4A5614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287" name="Group 215"/>
              <p:cNvGrpSpPr/>
              <p:nvPr/>
            </p:nvGrpSpPr>
            <p:grpSpPr>
              <a:xfrm>
                <a:off x="0" y="0"/>
                <a:ext cx="1181077" cy="1180915"/>
                <a:chOff x="0" y="0"/>
                <a:chExt cx="1181077" cy="1180915"/>
              </a:xfrm>
            </p:grpSpPr>
            <p:sp>
              <p:nvSpPr>
                <p:cNvPr id="3288" name="圆角矩形 1462"/>
                <p:cNvSpPr/>
                <p:nvPr/>
              </p:nvSpPr>
              <p:spPr>
                <a:xfrm rot="-230156">
                  <a:off x="-309" y="518031"/>
                  <a:ext cx="1181219" cy="144853"/>
                </a:xfrm>
                <a:custGeom>
                  <a:avLst/>
                  <a:gdLst/>
                  <a:ahLst/>
                  <a:cxnLst>
                    <a:cxn ang="0">
                      <a:pos x="151535" y="77340"/>
                    </a:cxn>
                    <a:cxn ang="0">
                      <a:pos x="0" y="13303"/>
                    </a:cxn>
                    <a:cxn ang="0">
                      <a:pos x="1181219" y="13303"/>
                    </a:cxn>
                    <a:cxn ang="0">
                      <a:pos x="1014137" y="74614"/>
                    </a:cxn>
                    <a:cxn ang="0">
                      <a:pos x="1181217" y="130476"/>
                    </a:cxn>
                    <a:cxn ang="0">
                      <a:pos x="15541" y="130475"/>
                    </a:cxn>
                    <a:cxn ang="0">
                      <a:pos x="151535" y="77340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89" name="圆角矩形 1462"/>
                <p:cNvSpPr/>
                <p:nvPr/>
              </p:nvSpPr>
              <p:spPr>
                <a:xfrm rot="5169844">
                  <a:off x="-163" y="518013"/>
                  <a:ext cx="1180915" cy="144889"/>
                </a:xfrm>
                <a:custGeom>
                  <a:avLst/>
                  <a:gdLst/>
                  <a:ahLst/>
                  <a:cxnLst>
                    <a:cxn ang="0">
                      <a:pos x="151496" y="77359"/>
                    </a:cxn>
                    <a:cxn ang="0">
                      <a:pos x="0" y="13306"/>
                    </a:cxn>
                    <a:cxn ang="0">
                      <a:pos x="1180915" y="13306"/>
                    </a:cxn>
                    <a:cxn ang="0">
                      <a:pos x="1013876" y="74632"/>
                    </a:cxn>
                    <a:cxn ang="0">
                      <a:pos x="1180913" y="130508"/>
                    </a:cxn>
                    <a:cxn ang="0">
                      <a:pos x="15537" y="130508"/>
                    </a:cxn>
                    <a:cxn ang="0">
                      <a:pos x="151496" y="77359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90" name="圆角矩形 1462"/>
                <p:cNvSpPr/>
                <p:nvPr/>
              </p:nvSpPr>
              <p:spPr>
                <a:xfrm rot="2469844">
                  <a:off x="-309" y="518031"/>
                  <a:ext cx="1181219" cy="144853"/>
                </a:xfrm>
                <a:custGeom>
                  <a:avLst/>
                  <a:gdLst/>
                  <a:ahLst/>
                  <a:cxnLst>
                    <a:cxn ang="0">
                      <a:pos x="151535" y="77340"/>
                    </a:cxn>
                    <a:cxn ang="0">
                      <a:pos x="0" y="13303"/>
                    </a:cxn>
                    <a:cxn ang="0">
                      <a:pos x="1181219" y="13303"/>
                    </a:cxn>
                    <a:cxn ang="0">
                      <a:pos x="1014137" y="74614"/>
                    </a:cxn>
                    <a:cxn ang="0">
                      <a:pos x="1181217" y="130476"/>
                    </a:cxn>
                    <a:cxn ang="0">
                      <a:pos x="15541" y="130475"/>
                    </a:cxn>
                    <a:cxn ang="0">
                      <a:pos x="151535" y="77340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91" name="圆角矩形 1462"/>
                <p:cNvSpPr/>
                <p:nvPr/>
              </p:nvSpPr>
              <p:spPr>
                <a:xfrm rot="7869844">
                  <a:off x="-163" y="518013"/>
                  <a:ext cx="1180915" cy="144889"/>
                </a:xfrm>
                <a:custGeom>
                  <a:avLst/>
                  <a:gdLst/>
                  <a:ahLst/>
                  <a:cxnLst>
                    <a:cxn ang="0">
                      <a:pos x="151496" y="77359"/>
                    </a:cxn>
                    <a:cxn ang="0">
                      <a:pos x="0" y="13306"/>
                    </a:cxn>
                    <a:cxn ang="0">
                      <a:pos x="1180915" y="13306"/>
                    </a:cxn>
                    <a:cxn ang="0">
                      <a:pos x="1013876" y="74632"/>
                    </a:cxn>
                    <a:cxn ang="0">
                      <a:pos x="1180913" y="130508"/>
                    </a:cxn>
                    <a:cxn ang="0">
                      <a:pos x="15537" y="130508"/>
                    </a:cxn>
                    <a:cxn ang="0">
                      <a:pos x="151496" y="77359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92" name="圆角矩形 1462"/>
                <p:cNvSpPr/>
                <p:nvPr/>
              </p:nvSpPr>
              <p:spPr>
                <a:xfrm rot="1089844">
                  <a:off x="-309" y="518031"/>
                  <a:ext cx="1181219" cy="144853"/>
                </a:xfrm>
                <a:custGeom>
                  <a:avLst/>
                  <a:gdLst/>
                  <a:ahLst/>
                  <a:cxnLst>
                    <a:cxn ang="0">
                      <a:pos x="151535" y="77340"/>
                    </a:cxn>
                    <a:cxn ang="0">
                      <a:pos x="0" y="13303"/>
                    </a:cxn>
                    <a:cxn ang="0">
                      <a:pos x="1181219" y="13303"/>
                    </a:cxn>
                    <a:cxn ang="0">
                      <a:pos x="1014137" y="74614"/>
                    </a:cxn>
                    <a:cxn ang="0">
                      <a:pos x="1181217" y="130476"/>
                    </a:cxn>
                    <a:cxn ang="0">
                      <a:pos x="15541" y="130475"/>
                    </a:cxn>
                    <a:cxn ang="0">
                      <a:pos x="151535" y="77340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93" name="圆角矩形 1462"/>
                <p:cNvSpPr/>
                <p:nvPr/>
              </p:nvSpPr>
              <p:spPr>
                <a:xfrm rot="6489844">
                  <a:off x="-163" y="518013"/>
                  <a:ext cx="1180915" cy="144889"/>
                </a:xfrm>
                <a:custGeom>
                  <a:avLst/>
                  <a:gdLst/>
                  <a:ahLst/>
                  <a:cxnLst>
                    <a:cxn ang="0">
                      <a:pos x="151496" y="77359"/>
                    </a:cxn>
                    <a:cxn ang="0">
                      <a:pos x="0" y="13306"/>
                    </a:cxn>
                    <a:cxn ang="0">
                      <a:pos x="1180915" y="13306"/>
                    </a:cxn>
                    <a:cxn ang="0">
                      <a:pos x="1013876" y="74632"/>
                    </a:cxn>
                    <a:cxn ang="0">
                      <a:pos x="1180913" y="130508"/>
                    </a:cxn>
                    <a:cxn ang="0">
                      <a:pos x="15537" y="130508"/>
                    </a:cxn>
                    <a:cxn ang="0">
                      <a:pos x="151496" y="77359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94" name="圆角矩形 1462"/>
                <p:cNvSpPr/>
                <p:nvPr/>
              </p:nvSpPr>
              <p:spPr>
                <a:xfrm rot="3789844">
                  <a:off x="-163" y="518013"/>
                  <a:ext cx="1180915" cy="144889"/>
                </a:xfrm>
                <a:custGeom>
                  <a:avLst/>
                  <a:gdLst/>
                  <a:ahLst/>
                  <a:cxnLst>
                    <a:cxn ang="0">
                      <a:pos x="151496" y="77359"/>
                    </a:cxn>
                    <a:cxn ang="0">
                      <a:pos x="0" y="13306"/>
                    </a:cxn>
                    <a:cxn ang="0">
                      <a:pos x="1180915" y="13306"/>
                    </a:cxn>
                    <a:cxn ang="0">
                      <a:pos x="1013876" y="74632"/>
                    </a:cxn>
                    <a:cxn ang="0">
                      <a:pos x="1180913" y="130508"/>
                    </a:cxn>
                    <a:cxn ang="0">
                      <a:pos x="15537" y="130508"/>
                    </a:cxn>
                    <a:cxn ang="0">
                      <a:pos x="151496" y="77359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95" name="圆角矩形 1462"/>
                <p:cNvSpPr/>
                <p:nvPr/>
              </p:nvSpPr>
              <p:spPr>
                <a:xfrm rot="9189844">
                  <a:off x="-309" y="518031"/>
                  <a:ext cx="1181219" cy="144853"/>
                </a:xfrm>
                <a:custGeom>
                  <a:avLst/>
                  <a:gdLst/>
                  <a:ahLst/>
                  <a:cxnLst>
                    <a:cxn ang="0">
                      <a:pos x="151535" y="77340"/>
                    </a:cxn>
                    <a:cxn ang="0">
                      <a:pos x="0" y="13303"/>
                    </a:cxn>
                    <a:cxn ang="0">
                      <a:pos x="1181219" y="13303"/>
                    </a:cxn>
                    <a:cxn ang="0">
                      <a:pos x="1014137" y="74614"/>
                    </a:cxn>
                    <a:cxn ang="0">
                      <a:pos x="1181217" y="130476"/>
                    </a:cxn>
                    <a:cxn ang="0">
                      <a:pos x="15541" y="130475"/>
                    </a:cxn>
                    <a:cxn ang="0">
                      <a:pos x="151535" y="77340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96" name="圆角矩形 1462"/>
                <p:cNvSpPr/>
                <p:nvPr/>
              </p:nvSpPr>
              <p:spPr>
                <a:xfrm rot="10129818">
                  <a:off x="-309" y="518031"/>
                  <a:ext cx="1181219" cy="144853"/>
                </a:xfrm>
                <a:custGeom>
                  <a:avLst/>
                  <a:gdLst/>
                  <a:ahLst/>
                  <a:cxnLst>
                    <a:cxn ang="0">
                      <a:pos x="151535" y="77340"/>
                    </a:cxn>
                    <a:cxn ang="0">
                      <a:pos x="0" y="13303"/>
                    </a:cxn>
                    <a:cxn ang="0">
                      <a:pos x="1181219" y="13303"/>
                    </a:cxn>
                    <a:cxn ang="0">
                      <a:pos x="1014137" y="74614"/>
                    </a:cxn>
                    <a:cxn ang="0">
                      <a:pos x="1181217" y="130476"/>
                    </a:cxn>
                    <a:cxn ang="0">
                      <a:pos x="15541" y="130475"/>
                    </a:cxn>
                    <a:cxn ang="0">
                      <a:pos x="151535" y="77340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" name="椭圆 908"/>
                <p:cNvSpPr>
                  <a:spLocks noChangeArrowheads="1"/>
                </p:cNvSpPr>
                <p:nvPr/>
              </p:nvSpPr>
              <p:spPr bwMode="auto">
                <a:xfrm>
                  <a:off x="365599" y="365813"/>
                  <a:ext cx="449403" cy="449289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548235"/>
                    </a:gs>
                    <a:gs pos="34000">
                      <a:srgbClr val="507B32"/>
                    </a:gs>
                    <a:gs pos="39000">
                      <a:srgbClr val="385723"/>
                    </a:gs>
                    <a:gs pos="60001">
                      <a:srgbClr val="843C0C"/>
                    </a:gs>
                    <a:gs pos="63000">
                      <a:srgbClr val="BD770E"/>
                    </a:gs>
                    <a:gs pos="82001">
                      <a:srgbClr val="EDA710"/>
                    </a:gs>
                    <a:gs pos="87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shape">
                    <a:fillToRect l="50000" t="50000" r="50000" b="50000"/>
                  </a:path>
                </a:gradFill>
                <a:ln w="63500">
                  <a:solidFill>
                    <a:srgbClr val="F0931E"/>
                  </a:solidFill>
                  <a:round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3298" name="Group 226"/>
            <p:cNvGrpSpPr/>
            <p:nvPr/>
          </p:nvGrpSpPr>
          <p:grpSpPr>
            <a:xfrm>
              <a:off x="12084321" y="1079378"/>
              <a:ext cx="582627" cy="1284143"/>
              <a:chOff x="0" y="0"/>
              <a:chExt cx="1181909" cy="2605012"/>
            </a:xfrm>
          </p:grpSpPr>
          <p:sp>
            <p:nvSpPr>
              <p:cNvPr id="3299" name="任意多边形 885"/>
              <p:cNvSpPr/>
              <p:nvPr/>
            </p:nvSpPr>
            <p:spPr>
              <a:xfrm>
                <a:off x="637527" y="888731"/>
                <a:ext cx="177146" cy="171627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1597" y="538686"/>
                  </a:cxn>
                  <a:cxn ang="0">
                    <a:pos x="161597" y="1716279"/>
                  </a:cxn>
                </a:cxnLst>
                <a:rect l="0" t="0" r="0" b="0"/>
                <a:pathLst>
                  <a:path w="178508" h="1716065">
                    <a:moveTo>
                      <a:pt x="0" y="0"/>
                    </a:moveTo>
                    <a:cubicBezTo>
                      <a:pt x="67849" y="126304"/>
                      <a:pt x="135699" y="252608"/>
                      <a:pt x="162839" y="538619"/>
                    </a:cubicBezTo>
                    <a:cubicBezTo>
                      <a:pt x="189979" y="824630"/>
                      <a:pt x="176409" y="1270347"/>
                      <a:pt x="162839" y="1716065"/>
                    </a:cubicBezTo>
                  </a:path>
                </a:pathLst>
              </a:custGeom>
              <a:noFill/>
              <a:ln w="38100" cap="flat" cmpd="sng">
                <a:solidFill>
                  <a:srgbClr val="4A5614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300" name="Group 228"/>
              <p:cNvGrpSpPr/>
              <p:nvPr/>
            </p:nvGrpSpPr>
            <p:grpSpPr>
              <a:xfrm>
                <a:off x="0" y="0"/>
                <a:ext cx="1181909" cy="1181753"/>
                <a:chOff x="0" y="0"/>
                <a:chExt cx="1181909" cy="1181753"/>
              </a:xfrm>
            </p:grpSpPr>
            <p:sp>
              <p:nvSpPr>
                <p:cNvPr id="3301" name="圆角矩形 1462"/>
                <p:cNvSpPr/>
                <p:nvPr/>
              </p:nvSpPr>
              <p:spPr>
                <a:xfrm rot="-230156">
                  <a:off x="-201" y="518425"/>
                  <a:ext cx="1182051" cy="144903"/>
                </a:xfrm>
                <a:custGeom>
                  <a:avLst/>
                  <a:gdLst/>
                  <a:ahLst/>
                  <a:cxnLst>
                    <a:cxn ang="0">
                      <a:pos x="151641" y="77366"/>
                    </a:cxn>
                    <a:cxn ang="0">
                      <a:pos x="0" y="13308"/>
                    </a:cxn>
                    <a:cxn ang="0">
                      <a:pos x="1182051" y="13308"/>
                    </a:cxn>
                    <a:cxn ang="0">
                      <a:pos x="1014851" y="74639"/>
                    </a:cxn>
                    <a:cxn ang="0">
                      <a:pos x="1182049" y="130521"/>
                    </a:cxn>
                    <a:cxn ang="0">
                      <a:pos x="15552" y="130520"/>
                    </a:cxn>
                    <a:cxn ang="0">
                      <a:pos x="151641" y="77366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02" name="圆角矩形 1462"/>
                <p:cNvSpPr/>
                <p:nvPr/>
              </p:nvSpPr>
              <p:spPr>
                <a:xfrm rot="5169844">
                  <a:off x="-57" y="518407"/>
                  <a:ext cx="1181753" cy="144939"/>
                </a:xfrm>
                <a:custGeom>
                  <a:avLst/>
                  <a:gdLst/>
                  <a:ahLst/>
                  <a:cxnLst>
                    <a:cxn ang="0">
                      <a:pos x="151603" y="77386"/>
                    </a:cxn>
                    <a:cxn ang="0">
                      <a:pos x="0" y="13311"/>
                    </a:cxn>
                    <a:cxn ang="0">
                      <a:pos x="1181753" y="13311"/>
                    </a:cxn>
                    <a:cxn ang="0">
                      <a:pos x="1014595" y="74658"/>
                    </a:cxn>
                    <a:cxn ang="0">
                      <a:pos x="1181751" y="130553"/>
                    </a:cxn>
                    <a:cxn ang="0">
                      <a:pos x="15548" y="130553"/>
                    </a:cxn>
                    <a:cxn ang="0">
                      <a:pos x="151603" y="77386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03" name="圆角矩形 1462"/>
                <p:cNvSpPr/>
                <p:nvPr/>
              </p:nvSpPr>
              <p:spPr>
                <a:xfrm rot="2469844">
                  <a:off x="-201" y="518425"/>
                  <a:ext cx="1182051" cy="144903"/>
                </a:xfrm>
                <a:custGeom>
                  <a:avLst/>
                  <a:gdLst/>
                  <a:ahLst/>
                  <a:cxnLst>
                    <a:cxn ang="0">
                      <a:pos x="151641" y="77366"/>
                    </a:cxn>
                    <a:cxn ang="0">
                      <a:pos x="0" y="13308"/>
                    </a:cxn>
                    <a:cxn ang="0">
                      <a:pos x="1182051" y="13308"/>
                    </a:cxn>
                    <a:cxn ang="0">
                      <a:pos x="1014851" y="74639"/>
                    </a:cxn>
                    <a:cxn ang="0">
                      <a:pos x="1182049" y="130521"/>
                    </a:cxn>
                    <a:cxn ang="0">
                      <a:pos x="15552" y="130520"/>
                    </a:cxn>
                    <a:cxn ang="0">
                      <a:pos x="151641" y="77366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04" name="圆角矩形 1462"/>
                <p:cNvSpPr/>
                <p:nvPr/>
              </p:nvSpPr>
              <p:spPr>
                <a:xfrm rot="7869844">
                  <a:off x="-57" y="518407"/>
                  <a:ext cx="1181753" cy="144939"/>
                </a:xfrm>
                <a:custGeom>
                  <a:avLst/>
                  <a:gdLst/>
                  <a:ahLst/>
                  <a:cxnLst>
                    <a:cxn ang="0">
                      <a:pos x="151603" y="77386"/>
                    </a:cxn>
                    <a:cxn ang="0">
                      <a:pos x="0" y="13311"/>
                    </a:cxn>
                    <a:cxn ang="0">
                      <a:pos x="1181753" y="13311"/>
                    </a:cxn>
                    <a:cxn ang="0">
                      <a:pos x="1014595" y="74658"/>
                    </a:cxn>
                    <a:cxn ang="0">
                      <a:pos x="1181751" y="130553"/>
                    </a:cxn>
                    <a:cxn ang="0">
                      <a:pos x="15548" y="130553"/>
                    </a:cxn>
                    <a:cxn ang="0">
                      <a:pos x="151603" y="77386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05" name="圆角矩形 1462"/>
                <p:cNvSpPr/>
                <p:nvPr/>
              </p:nvSpPr>
              <p:spPr>
                <a:xfrm rot="1089844">
                  <a:off x="-201" y="518425"/>
                  <a:ext cx="1182051" cy="144903"/>
                </a:xfrm>
                <a:custGeom>
                  <a:avLst/>
                  <a:gdLst/>
                  <a:ahLst/>
                  <a:cxnLst>
                    <a:cxn ang="0">
                      <a:pos x="151641" y="77366"/>
                    </a:cxn>
                    <a:cxn ang="0">
                      <a:pos x="0" y="13308"/>
                    </a:cxn>
                    <a:cxn ang="0">
                      <a:pos x="1182051" y="13308"/>
                    </a:cxn>
                    <a:cxn ang="0">
                      <a:pos x="1014851" y="74639"/>
                    </a:cxn>
                    <a:cxn ang="0">
                      <a:pos x="1182049" y="130521"/>
                    </a:cxn>
                    <a:cxn ang="0">
                      <a:pos x="15552" y="130520"/>
                    </a:cxn>
                    <a:cxn ang="0">
                      <a:pos x="151641" y="77366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06" name="圆角矩形 1462"/>
                <p:cNvSpPr/>
                <p:nvPr/>
              </p:nvSpPr>
              <p:spPr>
                <a:xfrm rot="6489844">
                  <a:off x="-57" y="518407"/>
                  <a:ext cx="1181753" cy="144939"/>
                </a:xfrm>
                <a:custGeom>
                  <a:avLst/>
                  <a:gdLst/>
                  <a:ahLst/>
                  <a:cxnLst>
                    <a:cxn ang="0">
                      <a:pos x="151603" y="77386"/>
                    </a:cxn>
                    <a:cxn ang="0">
                      <a:pos x="0" y="13311"/>
                    </a:cxn>
                    <a:cxn ang="0">
                      <a:pos x="1181753" y="13311"/>
                    </a:cxn>
                    <a:cxn ang="0">
                      <a:pos x="1014595" y="74658"/>
                    </a:cxn>
                    <a:cxn ang="0">
                      <a:pos x="1181751" y="130553"/>
                    </a:cxn>
                    <a:cxn ang="0">
                      <a:pos x="15548" y="130553"/>
                    </a:cxn>
                    <a:cxn ang="0">
                      <a:pos x="151603" y="77386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07" name="圆角矩形 1462"/>
                <p:cNvSpPr/>
                <p:nvPr/>
              </p:nvSpPr>
              <p:spPr>
                <a:xfrm rot="3789844">
                  <a:off x="-57" y="518407"/>
                  <a:ext cx="1181753" cy="144939"/>
                </a:xfrm>
                <a:custGeom>
                  <a:avLst/>
                  <a:gdLst/>
                  <a:ahLst/>
                  <a:cxnLst>
                    <a:cxn ang="0">
                      <a:pos x="151603" y="77386"/>
                    </a:cxn>
                    <a:cxn ang="0">
                      <a:pos x="0" y="13311"/>
                    </a:cxn>
                    <a:cxn ang="0">
                      <a:pos x="1181753" y="13311"/>
                    </a:cxn>
                    <a:cxn ang="0">
                      <a:pos x="1014595" y="74658"/>
                    </a:cxn>
                    <a:cxn ang="0">
                      <a:pos x="1181751" y="130553"/>
                    </a:cxn>
                    <a:cxn ang="0">
                      <a:pos x="15548" y="130553"/>
                    </a:cxn>
                    <a:cxn ang="0">
                      <a:pos x="151603" y="77386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08" name="圆角矩形 1462"/>
                <p:cNvSpPr/>
                <p:nvPr/>
              </p:nvSpPr>
              <p:spPr>
                <a:xfrm rot="9189844">
                  <a:off x="-201" y="518425"/>
                  <a:ext cx="1182051" cy="144903"/>
                </a:xfrm>
                <a:custGeom>
                  <a:avLst/>
                  <a:gdLst/>
                  <a:ahLst/>
                  <a:cxnLst>
                    <a:cxn ang="0">
                      <a:pos x="151641" y="77366"/>
                    </a:cxn>
                    <a:cxn ang="0">
                      <a:pos x="0" y="13308"/>
                    </a:cxn>
                    <a:cxn ang="0">
                      <a:pos x="1182051" y="13308"/>
                    </a:cxn>
                    <a:cxn ang="0">
                      <a:pos x="1014851" y="74639"/>
                    </a:cxn>
                    <a:cxn ang="0">
                      <a:pos x="1182049" y="130521"/>
                    </a:cxn>
                    <a:cxn ang="0">
                      <a:pos x="15552" y="130520"/>
                    </a:cxn>
                    <a:cxn ang="0">
                      <a:pos x="151641" y="77366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09" name="圆角矩形 1462"/>
                <p:cNvSpPr/>
                <p:nvPr/>
              </p:nvSpPr>
              <p:spPr>
                <a:xfrm rot="10129818">
                  <a:off x="-201" y="518425"/>
                  <a:ext cx="1182051" cy="144903"/>
                </a:xfrm>
                <a:custGeom>
                  <a:avLst/>
                  <a:gdLst/>
                  <a:ahLst/>
                  <a:cxnLst>
                    <a:cxn ang="0">
                      <a:pos x="151641" y="77366"/>
                    </a:cxn>
                    <a:cxn ang="0">
                      <a:pos x="0" y="13308"/>
                    </a:cxn>
                    <a:cxn ang="0">
                      <a:pos x="1182051" y="13308"/>
                    </a:cxn>
                    <a:cxn ang="0">
                      <a:pos x="1014851" y="74639"/>
                    </a:cxn>
                    <a:cxn ang="0">
                      <a:pos x="1182049" y="130521"/>
                    </a:cxn>
                    <a:cxn ang="0">
                      <a:pos x="15552" y="130520"/>
                    </a:cxn>
                    <a:cxn ang="0">
                      <a:pos x="151641" y="77366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" name="椭圆 896"/>
                <p:cNvSpPr>
                  <a:spLocks noChangeArrowheads="1"/>
                </p:cNvSpPr>
                <p:nvPr/>
              </p:nvSpPr>
              <p:spPr bwMode="auto">
                <a:xfrm>
                  <a:off x="363754" y="363863"/>
                  <a:ext cx="454141" cy="45402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548235"/>
                    </a:gs>
                    <a:gs pos="34000">
                      <a:srgbClr val="507B32"/>
                    </a:gs>
                    <a:gs pos="39000">
                      <a:srgbClr val="385723"/>
                    </a:gs>
                    <a:gs pos="60001">
                      <a:srgbClr val="843C0C"/>
                    </a:gs>
                    <a:gs pos="63000">
                      <a:srgbClr val="BD770E"/>
                    </a:gs>
                    <a:gs pos="82001">
                      <a:srgbClr val="EDA710"/>
                    </a:gs>
                    <a:gs pos="87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shape">
                    <a:fillToRect l="50000" t="50000" r="50000" b="50000"/>
                  </a:path>
                </a:gradFill>
                <a:ln w="63500">
                  <a:solidFill>
                    <a:srgbClr val="F0931E"/>
                  </a:solidFill>
                  <a:round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3311" name="Group 239"/>
            <p:cNvGrpSpPr/>
            <p:nvPr/>
          </p:nvGrpSpPr>
          <p:grpSpPr>
            <a:xfrm>
              <a:off x="851473" y="1747684"/>
              <a:ext cx="495948" cy="631712"/>
              <a:chOff x="0" y="0"/>
              <a:chExt cx="768953" cy="979443"/>
            </a:xfrm>
          </p:grpSpPr>
          <p:sp>
            <p:nvSpPr>
              <p:cNvPr id="3312" name="任意多边形 874"/>
              <p:cNvSpPr/>
              <p:nvPr/>
            </p:nvSpPr>
            <p:spPr>
              <a:xfrm>
                <a:off x="383334" y="342022"/>
                <a:ext cx="81238" cy="6374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0994" y="398386"/>
                  </a:cxn>
                  <a:cxn ang="0">
                    <a:pos x="20248" y="637418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313" name="组合 871"/>
              <p:cNvPicPr/>
              <p:nvPr/>
            </p:nvPicPr>
            <p:blipFill>
              <a:blip r:embed="rId76"/>
              <a:stretch>
                <a:fillRect/>
              </a:stretch>
            </p:blipFill>
            <p:spPr>
              <a:xfrm>
                <a:off x="-15530" y="119245"/>
                <a:ext cx="793956" cy="53868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314" name="Group 242"/>
            <p:cNvGrpSpPr/>
            <p:nvPr/>
          </p:nvGrpSpPr>
          <p:grpSpPr>
            <a:xfrm>
              <a:off x="1430229" y="1408543"/>
              <a:ext cx="495951" cy="631159"/>
              <a:chOff x="0" y="0"/>
              <a:chExt cx="768953" cy="978588"/>
            </a:xfrm>
          </p:grpSpPr>
          <p:sp>
            <p:nvSpPr>
              <p:cNvPr id="3315" name="任意多边形 863"/>
              <p:cNvSpPr/>
              <p:nvPr/>
            </p:nvSpPr>
            <p:spPr>
              <a:xfrm>
                <a:off x="384519" y="341176"/>
                <a:ext cx="78775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8538" y="398386"/>
                  </a:cxn>
                  <a:cxn ang="0">
                    <a:pos x="19634" y="637419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316" name="组合 860"/>
              <p:cNvPicPr/>
              <p:nvPr/>
            </p:nvPicPr>
            <p:blipFill>
              <a:blip r:embed="rId77"/>
              <a:stretch>
                <a:fillRect/>
              </a:stretch>
            </p:blipFill>
            <p:spPr>
              <a:xfrm>
                <a:off x="-14947" y="115839"/>
                <a:ext cx="793952" cy="53868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317" name="Group 245"/>
            <p:cNvGrpSpPr/>
            <p:nvPr/>
          </p:nvGrpSpPr>
          <p:grpSpPr>
            <a:xfrm>
              <a:off x="1776893" y="1583893"/>
              <a:ext cx="495952" cy="632011"/>
              <a:chOff x="0" y="0"/>
              <a:chExt cx="768953" cy="979908"/>
            </a:xfrm>
          </p:grpSpPr>
          <p:sp>
            <p:nvSpPr>
              <p:cNvPr id="3318" name="任意多边形 852"/>
              <p:cNvSpPr/>
              <p:nvPr/>
            </p:nvSpPr>
            <p:spPr>
              <a:xfrm>
                <a:off x="383684" y="342481"/>
                <a:ext cx="81236" cy="6374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0992" y="398387"/>
                  </a:cxn>
                  <a:cxn ang="0">
                    <a:pos x="20248" y="637420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319" name="组合 849"/>
              <p:cNvPicPr/>
              <p:nvPr/>
            </p:nvPicPr>
            <p:blipFill>
              <a:blip r:embed="rId78"/>
              <a:stretch>
                <a:fillRect/>
              </a:stretch>
            </p:blipFill>
            <p:spPr>
              <a:xfrm>
                <a:off x="-13683" y="118031"/>
                <a:ext cx="793950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320" name="Group 248"/>
            <p:cNvGrpSpPr/>
            <p:nvPr/>
          </p:nvGrpSpPr>
          <p:grpSpPr>
            <a:xfrm>
              <a:off x="2229791" y="1580671"/>
              <a:ext cx="495951" cy="630470"/>
              <a:chOff x="0" y="0"/>
              <a:chExt cx="768953" cy="977518"/>
            </a:xfrm>
          </p:grpSpPr>
          <p:sp>
            <p:nvSpPr>
              <p:cNvPr id="3321" name="任意多边形 841"/>
              <p:cNvSpPr/>
              <p:nvPr/>
            </p:nvSpPr>
            <p:spPr>
              <a:xfrm>
                <a:off x="385535" y="342556"/>
                <a:ext cx="78775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8538" y="396848"/>
                  </a:cxn>
                  <a:cxn ang="0">
                    <a:pos x="19634" y="634958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322" name="组合 838"/>
              <p:cNvPicPr/>
              <p:nvPr/>
            </p:nvPicPr>
            <p:blipFill>
              <a:blip r:embed="rId79"/>
              <a:stretch>
                <a:fillRect/>
              </a:stretch>
            </p:blipFill>
            <p:spPr>
              <a:xfrm>
                <a:off x="-16449" y="113577"/>
                <a:ext cx="793952" cy="54813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323" name="Group 251"/>
            <p:cNvGrpSpPr/>
            <p:nvPr/>
          </p:nvGrpSpPr>
          <p:grpSpPr>
            <a:xfrm>
              <a:off x="2825832" y="1199397"/>
              <a:ext cx="768953" cy="978408"/>
              <a:chOff x="0" y="0"/>
              <a:chExt cx="768953" cy="978408"/>
            </a:xfrm>
          </p:grpSpPr>
          <p:sp>
            <p:nvSpPr>
              <p:cNvPr id="3324" name="任意多边形 830"/>
              <p:cNvSpPr/>
              <p:nvPr/>
            </p:nvSpPr>
            <p:spPr>
              <a:xfrm>
                <a:off x="382973" y="343479"/>
                <a:ext cx="80974" cy="63492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0730" y="396830"/>
                  </a:cxn>
                  <a:cxn ang="0">
                    <a:pos x="20182" y="634929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325" name="组合 827"/>
              <p:cNvPicPr/>
              <p:nvPr/>
            </p:nvPicPr>
            <p:blipFill>
              <a:blip r:embed="rId80"/>
              <a:stretch>
                <a:fillRect/>
              </a:stretch>
            </p:blipFill>
            <p:spPr>
              <a:xfrm>
                <a:off x="-3134" y="125381"/>
                <a:ext cx="774208" cy="51810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326" name="Group 254"/>
            <p:cNvGrpSpPr/>
            <p:nvPr/>
          </p:nvGrpSpPr>
          <p:grpSpPr>
            <a:xfrm>
              <a:off x="2688334" y="1662422"/>
              <a:ext cx="495952" cy="631250"/>
              <a:chOff x="0" y="0"/>
              <a:chExt cx="768953" cy="978729"/>
            </a:xfrm>
          </p:grpSpPr>
          <p:sp>
            <p:nvSpPr>
              <p:cNvPr id="3327" name="任意多边形 819"/>
              <p:cNvSpPr/>
              <p:nvPr/>
            </p:nvSpPr>
            <p:spPr>
              <a:xfrm>
                <a:off x="383554" y="341319"/>
                <a:ext cx="81236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0992" y="398386"/>
                  </a:cxn>
                  <a:cxn ang="0">
                    <a:pos x="20248" y="637419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328" name="组合 816"/>
              <p:cNvPicPr/>
              <p:nvPr/>
            </p:nvPicPr>
            <p:blipFill>
              <a:blip r:embed="rId78"/>
              <a:stretch>
                <a:fillRect/>
              </a:stretch>
            </p:blipFill>
            <p:spPr>
              <a:xfrm>
                <a:off x="-18517" y="119132"/>
                <a:ext cx="793950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329" name="Group 257"/>
            <p:cNvGrpSpPr/>
            <p:nvPr/>
          </p:nvGrpSpPr>
          <p:grpSpPr>
            <a:xfrm>
              <a:off x="3989741" y="1458298"/>
              <a:ext cx="495952" cy="630618"/>
              <a:chOff x="0" y="0"/>
              <a:chExt cx="768953" cy="977749"/>
            </a:xfrm>
          </p:grpSpPr>
          <p:sp>
            <p:nvSpPr>
              <p:cNvPr id="3330" name="任意多边形 808"/>
              <p:cNvSpPr/>
              <p:nvPr/>
            </p:nvSpPr>
            <p:spPr>
              <a:xfrm>
                <a:off x="384380" y="342787"/>
                <a:ext cx="81236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0992" y="396849"/>
                  </a:cxn>
                  <a:cxn ang="0">
                    <a:pos x="20248" y="634959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331" name="组合 805"/>
              <p:cNvPicPr/>
              <p:nvPr/>
            </p:nvPicPr>
            <p:blipFill>
              <a:blip r:embed="rId81"/>
              <a:stretch>
                <a:fillRect/>
              </a:stretch>
            </p:blipFill>
            <p:spPr>
              <a:xfrm>
                <a:off x="-13612" y="114300"/>
                <a:ext cx="793950" cy="5481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332" name="Group 260"/>
            <p:cNvGrpSpPr/>
            <p:nvPr/>
          </p:nvGrpSpPr>
          <p:grpSpPr>
            <a:xfrm>
              <a:off x="5203272" y="1345701"/>
              <a:ext cx="768953" cy="978137"/>
              <a:chOff x="0" y="0"/>
              <a:chExt cx="768953" cy="978137"/>
            </a:xfrm>
          </p:grpSpPr>
          <p:sp>
            <p:nvSpPr>
              <p:cNvPr id="3333" name="任意多边形 797"/>
              <p:cNvSpPr/>
              <p:nvPr/>
            </p:nvSpPr>
            <p:spPr>
              <a:xfrm>
                <a:off x="382366" y="343208"/>
                <a:ext cx="80975" cy="63492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0731" y="396830"/>
                  </a:cxn>
                  <a:cxn ang="0">
                    <a:pos x="20183" y="634929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334" name="组合 794"/>
              <p:cNvPicPr/>
              <p:nvPr/>
            </p:nvPicPr>
            <p:blipFill>
              <a:blip r:embed="rId82"/>
              <a:stretch>
                <a:fillRect/>
              </a:stretch>
            </p:blipFill>
            <p:spPr>
              <a:xfrm>
                <a:off x="-3084" y="125364"/>
                <a:ext cx="774208" cy="51810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335" name="Group 263"/>
            <p:cNvGrpSpPr/>
            <p:nvPr/>
          </p:nvGrpSpPr>
          <p:grpSpPr>
            <a:xfrm>
              <a:off x="4763223" y="1640644"/>
              <a:ext cx="495948" cy="630815"/>
              <a:chOff x="0" y="0"/>
              <a:chExt cx="768953" cy="978053"/>
            </a:xfrm>
          </p:grpSpPr>
          <p:sp>
            <p:nvSpPr>
              <p:cNvPr id="3336" name="任意多边形 786"/>
              <p:cNvSpPr/>
              <p:nvPr/>
            </p:nvSpPr>
            <p:spPr>
              <a:xfrm>
                <a:off x="381522" y="343090"/>
                <a:ext cx="81236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0992" y="396848"/>
                  </a:cxn>
                  <a:cxn ang="0">
                    <a:pos x="20248" y="634958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337" name="组合 783"/>
              <p:cNvPicPr/>
              <p:nvPr/>
            </p:nvPicPr>
            <p:blipFill>
              <a:blip r:embed="rId83"/>
              <a:stretch>
                <a:fillRect/>
              </a:stretch>
            </p:blipFill>
            <p:spPr>
              <a:xfrm>
                <a:off x="-12486" y="115096"/>
                <a:ext cx="793956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338" name="Group 266"/>
            <p:cNvGrpSpPr/>
            <p:nvPr/>
          </p:nvGrpSpPr>
          <p:grpSpPr>
            <a:xfrm>
              <a:off x="5724144" y="1714598"/>
              <a:ext cx="495951" cy="631462"/>
              <a:chOff x="0" y="0"/>
              <a:chExt cx="768953" cy="979058"/>
            </a:xfrm>
          </p:grpSpPr>
          <p:sp>
            <p:nvSpPr>
              <p:cNvPr id="3339" name="任意多边形 775"/>
              <p:cNvSpPr/>
              <p:nvPr/>
            </p:nvSpPr>
            <p:spPr>
              <a:xfrm>
                <a:off x="385910" y="341637"/>
                <a:ext cx="78775" cy="637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8538" y="398387"/>
                  </a:cxn>
                  <a:cxn ang="0">
                    <a:pos x="19634" y="637421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340" name="组合 772"/>
              <p:cNvPicPr/>
              <p:nvPr/>
            </p:nvPicPr>
            <p:blipFill>
              <a:blip r:embed="rId84"/>
              <a:stretch>
                <a:fillRect/>
              </a:stretch>
            </p:blipFill>
            <p:spPr>
              <a:xfrm>
                <a:off x="-18421" y="113839"/>
                <a:ext cx="793952" cy="5481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341" name="Group 269"/>
            <p:cNvGrpSpPr/>
            <p:nvPr/>
          </p:nvGrpSpPr>
          <p:grpSpPr>
            <a:xfrm>
              <a:off x="6054134" y="1570447"/>
              <a:ext cx="495951" cy="631166"/>
              <a:chOff x="0" y="0"/>
              <a:chExt cx="768953" cy="978598"/>
            </a:xfrm>
          </p:grpSpPr>
          <p:sp>
            <p:nvSpPr>
              <p:cNvPr id="3342" name="任意多边形 764"/>
              <p:cNvSpPr/>
              <p:nvPr/>
            </p:nvSpPr>
            <p:spPr>
              <a:xfrm>
                <a:off x="383849" y="341181"/>
                <a:ext cx="78775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8538" y="398386"/>
                  </a:cxn>
                  <a:cxn ang="0">
                    <a:pos x="19634" y="637419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343" name="组合 761"/>
              <p:cNvPicPr/>
              <p:nvPr/>
            </p:nvPicPr>
            <p:blipFill>
              <a:blip r:embed="rId85"/>
              <a:stretch>
                <a:fillRect/>
              </a:stretch>
            </p:blipFill>
            <p:spPr>
              <a:xfrm>
                <a:off x="-19662" y="119978"/>
                <a:ext cx="803403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344" name="Group 272"/>
            <p:cNvGrpSpPr/>
            <p:nvPr/>
          </p:nvGrpSpPr>
          <p:grpSpPr>
            <a:xfrm>
              <a:off x="6400800" y="1570989"/>
              <a:ext cx="495951" cy="630628"/>
              <a:chOff x="0" y="0"/>
              <a:chExt cx="768953" cy="977763"/>
            </a:xfrm>
          </p:grpSpPr>
          <p:sp>
            <p:nvSpPr>
              <p:cNvPr id="3345" name="任意多边形 753"/>
              <p:cNvSpPr/>
              <p:nvPr/>
            </p:nvSpPr>
            <p:spPr>
              <a:xfrm>
                <a:off x="383012" y="342800"/>
                <a:ext cx="78775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8538" y="396848"/>
                  </a:cxn>
                  <a:cxn ang="0">
                    <a:pos x="19634" y="634958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346" name="组合 750"/>
              <p:cNvPicPr/>
              <p:nvPr/>
            </p:nvPicPr>
            <p:blipFill>
              <a:blip r:embed="rId86"/>
              <a:stretch>
                <a:fillRect/>
              </a:stretch>
            </p:blipFill>
            <p:spPr>
              <a:xfrm>
                <a:off x="-18400" y="119138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347" name="Group 275"/>
            <p:cNvGrpSpPr/>
            <p:nvPr/>
          </p:nvGrpSpPr>
          <p:grpSpPr>
            <a:xfrm>
              <a:off x="6867144" y="1480354"/>
              <a:ext cx="495951" cy="630785"/>
              <a:chOff x="0" y="0"/>
              <a:chExt cx="768953" cy="978007"/>
            </a:xfrm>
          </p:grpSpPr>
          <p:sp>
            <p:nvSpPr>
              <p:cNvPr id="3348" name="任意多边形 742"/>
              <p:cNvSpPr/>
              <p:nvPr/>
            </p:nvSpPr>
            <p:spPr>
              <a:xfrm>
                <a:off x="383707" y="343046"/>
                <a:ext cx="78775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8538" y="396848"/>
                  </a:cxn>
                  <a:cxn ang="0">
                    <a:pos x="19634" y="634958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349" name="组合 739"/>
              <p:cNvPicPr/>
              <p:nvPr/>
            </p:nvPicPr>
            <p:blipFill>
              <a:blip r:embed="rId86"/>
              <a:stretch>
                <a:fillRect/>
              </a:stretch>
            </p:blipFill>
            <p:spPr>
              <a:xfrm>
                <a:off x="-13660" y="117905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350" name="Group 278"/>
            <p:cNvGrpSpPr/>
            <p:nvPr/>
          </p:nvGrpSpPr>
          <p:grpSpPr>
            <a:xfrm>
              <a:off x="7114030" y="1607558"/>
              <a:ext cx="495952" cy="630566"/>
              <a:chOff x="0" y="0"/>
              <a:chExt cx="768953" cy="977669"/>
            </a:xfrm>
          </p:grpSpPr>
          <p:sp>
            <p:nvSpPr>
              <p:cNvPr id="3351" name="任意多边形 731"/>
              <p:cNvSpPr/>
              <p:nvPr/>
            </p:nvSpPr>
            <p:spPr>
              <a:xfrm>
                <a:off x="384946" y="342708"/>
                <a:ext cx="81236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0992" y="396849"/>
                  </a:cxn>
                  <a:cxn ang="0">
                    <a:pos x="20248" y="634959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352" name="组合 728"/>
              <p:cNvPicPr/>
              <p:nvPr/>
            </p:nvPicPr>
            <p:blipFill>
              <a:blip r:embed="rId87"/>
              <a:stretch>
                <a:fillRect/>
              </a:stretch>
            </p:blipFill>
            <p:spPr>
              <a:xfrm>
                <a:off x="-18373" y="119143"/>
                <a:ext cx="793950" cy="53868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353" name="Group 281"/>
            <p:cNvGrpSpPr/>
            <p:nvPr/>
          </p:nvGrpSpPr>
          <p:grpSpPr>
            <a:xfrm>
              <a:off x="7758952" y="1607558"/>
              <a:ext cx="495952" cy="630566"/>
              <a:chOff x="0" y="0"/>
              <a:chExt cx="768953" cy="977669"/>
            </a:xfrm>
          </p:grpSpPr>
          <p:sp>
            <p:nvSpPr>
              <p:cNvPr id="3354" name="任意多边形 720"/>
              <p:cNvSpPr/>
              <p:nvPr/>
            </p:nvSpPr>
            <p:spPr>
              <a:xfrm>
                <a:off x="382014" y="342708"/>
                <a:ext cx="81237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0993" y="396849"/>
                  </a:cxn>
                  <a:cxn ang="0">
                    <a:pos x="20248" y="634959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355" name="组合 717"/>
              <p:cNvPicPr/>
              <p:nvPr/>
            </p:nvPicPr>
            <p:blipFill>
              <a:blip r:embed="rId88"/>
              <a:stretch>
                <a:fillRect/>
              </a:stretch>
            </p:blipFill>
            <p:spPr>
              <a:xfrm>
                <a:off x="-16409" y="119143"/>
                <a:ext cx="793950" cy="53868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356" name="Group 284"/>
            <p:cNvGrpSpPr/>
            <p:nvPr/>
          </p:nvGrpSpPr>
          <p:grpSpPr>
            <a:xfrm>
              <a:off x="8088942" y="1510472"/>
              <a:ext cx="495952" cy="630825"/>
              <a:chOff x="0" y="0"/>
              <a:chExt cx="768953" cy="978070"/>
            </a:xfrm>
          </p:grpSpPr>
          <p:sp>
            <p:nvSpPr>
              <p:cNvPr id="3357" name="任意多边形 709"/>
              <p:cNvSpPr/>
              <p:nvPr/>
            </p:nvSpPr>
            <p:spPr>
              <a:xfrm>
                <a:off x="384877" y="343108"/>
                <a:ext cx="78775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8538" y="396849"/>
                  </a:cxn>
                  <a:cxn ang="0">
                    <a:pos x="19634" y="634959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358" name="组合 706"/>
              <p:cNvPicPr/>
              <p:nvPr/>
            </p:nvPicPr>
            <p:blipFill>
              <a:blip r:embed="rId89"/>
              <a:stretch>
                <a:fillRect/>
              </a:stretch>
            </p:blipFill>
            <p:spPr>
              <a:xfrm>
                <a:off x="-17648" y="118461"/>
                <a:ext cx="793950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359" name="Group 287"/>
            <p:cNvGrpSpPr/>
            <p:nvPr/>
          </p:nvGrpSpPr>
          <p:grpSpPr>
            <a:xfrm>
              <a:off x="8449061" y="1369818"/>
              <a:ext cx="495948" cy="631793"/>
              <a:chOff x="0" y="0"/>
              <a:chExt cx="768953" cy="979570"/>
            </a:xfrm>
          </p:grpSpPr>
          <p:sp>
            <p:nvSpPr>
              <p:cNvPr id="3360" name="任意多边形 698"/>
              <p:cNvSpPr/>
              <p:nvPr/>
            </p:nvSpPr>
            <p:spPr>
              <a:xfrm>
                <a:off x="382878" y="342151"/>
                <a:ext cx="81236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0992" y="398386"/>
                  </a:cxn>
                  <a:cxn ang="0">
                    <a:pos x="20248" y="637419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361" name="组合 695"/>
              <p:cNvPicPr/>
              <p:nvPr/>
            </p:nvPicPr>
            <p:blipFill>
              <a:blip r:embed="rId90"/>
              <a:stretch>
                <a:fillRect/>
              </a:stretch>
            </p:blipFill>
            <p:spPr>
              <a:xfrm>
                <a:off x="-18342" y="119177"/>
                <a:ext cx="793956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362" name="Group 290"/>
            <p:cNvGrpSpPr/>
            <p:nvPr/>
          </p:nvGrpSpPr>
          <p:grpSpPr>
            <a:xfrm>
              <a:off x="8733864" y="1642253"/>
              <a:ext cx="495951" cy="630791"/>
              <a:chOff x="0" y="0"/>
              <a:chExt cx="768953" cy="978017"/>
            </a:xfrm>
          </p:grpSpPr>
          <p:sp>
            <p:nvSpPr>
              <p:cNvPr id="3363" name="任意多边形 687"/>
              <p:cNvSpPr/>
              <p:nvPr/>
            </p:nvSpPr>
            <p:spPr>
              <a:xfrm>
                <a:off x="384407" y="343058"/>
                <a:ext cx="78775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8538" y="396849"/>
                  </a:cxn>
                  <a:cxn ang="0">
                    <a:pos x="19634" y="634959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364" name="组合 684"/>
              <p:cNvPicPr/>
              <p:nvPr/>
            </p:nvPicPr>
            <p:blipFill>
              <a:blip r:embed="rId91"/>
              <a:stretch>
                <a:fillRect/>
              </a:stretch>
            </p:blipFill>
            <p:spPr>
              <a:xfrm>
                <a:off x="-15683" y="112602"/>
                <a:ext cx="793952" cy="5481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365" name="Group 293"/>
            <p:cNvGrpSpPr/>
            <p:nvPr/>
          </p:nvGrpSpPr>
          <p:grpSpPr>
            <a:xfrm>
              <a:off x="9555816" y="1327413"/>
              <a:ext cx="768953" cy="978963"/>
              <a:chOff x="0" y="0"/>
              <a:chExt cx="768953" cy="978963"/>
            </a:xfrm>
          </p:grpSpPr>
          <p:sp>
            <p:nvSpPr>
              <p:cNvPr id="3366" name="任意多边形 676"/>
              <p:cNvSpPr/>
              <p:nvPr/>
            </p:nvSpPr>
            <p:spPr>
              <a:xfrm>
                <a:off x="384969" y="342448"/>
                <a:ext cx="77798" cy="63651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7564" y="397821"/>
                  </a:cxn>
                  <a:cxn ang="0">
                    <a:pos x="19391" y="636515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367" name="组合 673"/>
              <p:cNvPicPr/>
              <p:nvPr/>
            </p:nvPicPr>
            <p:blipFill>
              <a:blip r:embed="rId92"/>
              <a:stretch>
                <a:fillRect/>
              </a:stretch>
            </p:blipFill>
            <p:spPr>
              <a:xfrm>
                <a:off x="-2993" y="125366"/>
                <a:ext cx="774208" cy="51810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368" name="Group 296"/>
            <p:cNvGrpSpPr/>
            <p:nvPr/>
          </p:nvGrpSpPr>
          <p:grpSpPr>
            <a:xfrm>
              <a:off x="10366337" y="1489769"/>
              <a:ext cx="495951" cy="630895"/>
              <a:chOff x="0" y="0"/>
              <a:chExt cx="768953" cy="978177"/>
            </a:xfrm>
          </p:grpSpPr>
          <p:sp>
            <p:nvSpPr>
              <p:cNvPr id="3369" name="任意多边形 665"/>
              <p:cNvSpPr/>
              <p:nvPr/>
            </p:nvSpPr>
            <p:spPr>
              <a:xfrm>
                <a:off x="383966" y="343214"/>
                <a:ext cx="78775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8538" y="396848"/>
                  </a:cxn>
                  <a:cxn ang="0">
                    <a:pos x="19634" y="634958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370" name="组合 662"/>
              <p:cNvPicPr/>
              <p:nvPr/>
            </p:nvPicPr>
            <p:blipFill>
              <a:blip r:embed="rId93"/>
              <a:stretch>
                <a:fillRect/>
              </a:stretch>
            </p:blipFill>
            <p:spPr>
              <a:xfrm>
                <a:off x="-13685" y="112758"/>
                <a:ext cx="793952" cy="54813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371" name="Group 299"/>
            <p:cNvGrpSpPr/>
            <p:nvPr/>
          </p:nvGrpSpPr>
          <p:grpSpPr>
            <a:xfrm>
              <a:off x="10753344" y="1570989"/>
              <a:ext cx="495951" cy="630628"/>
              <a:chOff x="0" y="0"/>
              <a:chExt cx="768953" cy="977763"/>
            </a:xfrm>
          </p:grpSpPr>
          <p:sp>
            <p:nvSpPr>
              <p:cNvPr id="3372" name="任意多边形 654"/>
              <p:cNvSpPr/>
              <p:nvPr/>
            </p:nvSpPr>
            <p:spPr>
              <a:xfrm>
                <a:off x="384584" y="342800"/>
                <a:ext cx="78775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8538" y="396848"/>
                  </a:cxn>
                  <a:cxn ang="0">
                    <a:pos x="19634" y="634958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373" name="组合 651"/>
              <p:cNvPicPr/>
              <p:nvPr/>
            </p:nvPicPr>
            <p:blipFill>
              <a:blip r:embed="rId86"/>
              <a:stretch>
                <a:fillRect/>
              </a:stretch>
            </p:blipFill>
            <p:spPr>
              <a:xfrm>
                <a:off x="-18259" y="119138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374" name="Group 302"/>
            <p:cNvGrpSpPr/>
            <p:nvPr/>
          </p:nvGrpSpPr>
          <p:grpSpPr>
            <a:xfrm>
              <a:off x="3548049" y="1370785"/>
              <a:ext cx="768953" cy="978450"/>
              <a:chOff x="0" y="0"/>
              <a:chExt cx="768953" cy="978450"/>
            </a:xfrm>
          </p:grpSpPr>
          <p:sp>
            <p:nvSpPr>
              <p:cNvPr id="3375" name="任意多边形 643"/>
              <p:cNvSpPr/>
              <p:nvPr/>
            </p:nvSpPr>
            <p:spPr>
              <a:xfrm>
                <a:off x="383173" y="343521"/>
                <a:ext cx="80975" cy="63492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0731" y="396830"/>
                  </a:cxn>
                  <a:cxn ang="0">
                    <a:pos x="20183" y="634929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376" name="组合 640"/>
              <p:cNvPicPr/>
              <p:nvPr/>
            </p:nvPicPr>
            <p:blipFill>
              <a:blip r:embed="rId94"/>
              <a:stretch>
                <a:fillRect/>
              </a:stretch>
            </p:blipFill>
            <p:spPr>
              <a:xfrm>
                <a:off x="-6008" y="124661"/>
                <a:ext cx="780304" cy="524197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377" name="Group 305"/>
            <p:cNvGrpSpPr/>
            <p:nvPr/>
          </p:nvGrpSpPr>
          <p:grpSpPr>
            <a:xfrm rot="1611937">
              <a:off x="1261944" y="1902920"/>
              <a:ext cx="840898" cy="548006"/>
              <a:chOff x="0" y="0"/>
              <a:chExt cx="840898" cy="661951"/>
            </a:xfrm>
          </p:grpSpPr>
          <p:sp>
            <p:nvSpPr>
              <p:cNvPr id="3378" name="任意多边形 641"/>
              <p:cNvSpPr/>
              <p:nvPr/>
            </p:nvSpPr>
            <p:spPr>
              <a:xfrm>
                <a:off x="10840" y="325"/>
                <a:ext cx="828795" cy="638484"/>
              </a:xfrm>
              <a:custGeom>
                <a:avLst/>
                <a:gdLst/>
                <a:ahLst/>
                <a:cxnLst>
                  <a:cxn ang="0">
                    <a:pos x="1332" y="57890"/>
                  </a:cxn>
                  <a:cxn ang="0">
                    <a:pos x="611886" y="153880"/>
                  </a:cxn>
                  <a:cxn ang="0">
                    <a:pos x="796906" y="638127"/>
                  </a:cxn>
                  <a:cxn ang="0">
                    <a:pos x="458348" y="176977"/>
                  </a:cxn>
                  <a:cxn ang="0">
                    <a:pos x="1332" y="5789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79" name="任意多边形 642"/>
              <p:cNvSpPr/>
              <p:nvPr/>
            </p:nvSpPr>
            <p:spPr>
              <a:xfrm>
                <a:off x="-497" y="35506"/>
                <a:ext cx="797041" cy="625061"/>
              </a:xfrm>
              <a:custGeom>
                <a:avLst/>
                <a:gdLst/>
                <a:ahLst/>
                <a:cxnLst>
                  <a:cxn ang="0">
                    <a:pos x="1348" y="25547"/>
                  </a:cxn>
                  <a:cxn ang="0">
                    <a:pos x="567358" y="140832"/>
                  </a:cxn>
                  <a:cxn ang="0">
                    <a:pos x="765830" y="625031"/>
                  </a:cxn>
                  <a:cxn ang="0">
                    <a:pos x="420342" y="163889"/>
                  </a:cxn>
                  <a:cxn ang="0">
                    <a:pos x="1348" y="2554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380" name="Group 308"/>
            <p:cNvGrpSpPr/>
            <p:nvPr/>
          </p:nvGrpSpPr>
          <p:grpSpPr>
            <a:xfrm rot="2555186">
              <a:off x="2092058" y="1996543"/>
              <a:ext cx="599415" cy="466541"/>
              <a:chOff x="0" y="0"/>
              <a:chExt cx="841007" cy="660952"/>
            </a:xfrm>
          </p:grpSpPr>
          <p:sp>
            <p:nvSpPr>
              <p:cNvPr id="3381" name="任意多边形 639"/>
              <p:cNvSpPr/>
              <p:nvPr/>
            </p:nvSpPr>
            <p:spPr>
              <a:xfrm>
                <a:off x="12967" y="474"/>
                <a:ext cx="826462" cy="638650"/>
              </a:xfrm>
              <a:custGeom>
                <a:avLst/>
                <a:gdLst/>
                <a:ahLst/>
                <a:cxnLst>
                  <a:cxn ang="0">
                    <a:pos x="1328" y="57905"/>
                  </a:cxn>
                  <a:cxn ang="0">
                    <a:pos x="610163" y="153920"/>
                  </a:cxn>
                  <a:cxn ang="0">
                    <a:pos x="794663" y="638293"/>
                  </a:cxn>
                  <a:cxn ang="0">
                    <a:pos x="457058" y="177023"/>
                  </a:cxn>
                  <a:cxn ang="0">
                    <a:pos x="1328" y="5790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2" name="任意多边形 640"/>
              <p:cNvSpPr/>
              <p:nvPr/>
            </p:nvSpPr>
            <p:spPr>
              <a:xfrm>
                <a:off x="547" y="36268"/>
                <a:ext cx="795274" cy="625157"/>
              </a:xfrm>
              <a:custGeom>
                <a:avLst/>
                <a:gdLst/>
                <a:ahLst/>
                <a:cxnLst>
                  <a:cxn ang="0">
                    <a:pos x="1345" y="25550"/>
                  </a:cxn>
                  <a:cxn ang="0">
                    <a:pos x="566101" y="140854"/>
                  </a:cxn>
                  <a:cxn ang="0">
                    <a:pos x="764132" y="625127"/>
                  </a:cxn>
                  <a:cxn ang="0">
                    <a:pos x="419410" y="163915"/>
                  </a:cxn>
                  <a:cxn ang="0">
                    <a:pos x="1345" y="2555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383" name="Group 311"/>
            <p:cNvGrpSpPr/>
            <p:nvPr/>
          </p:nvGrpSpPr>
          <p:grpSpPr>
            <a:xfrm rot="2555186">
              <a:off x="2597737" y="2087348"/>
              <a:ext cx="576767" cy="379423"/>
              <a:chOff x="0" y="0"/>
              <a:chExt cx="840154" cy="667610"/>
            </a:xfrm>
          </p:grpSpPr>
          <p:sp>
            <p:nvSpPr>
              <p:cNvPr id="3384" name="任意多边形 637"/>
              <p:cNvSpPr/>
              <p:nvPr/>
            </p:nvSpPr>
            <p:spPr>
              <a:xfrm>
                <a:off x="9341" y="-595"/>
                <a:ext cx="827977" cy="642379"/>
              </a:xfrm>
              <a:custGeom>
                <a:avLst/>
                <a:gdLst/>
                <a:ahLst/>
                <a:cxnLst>
                  <a:cxn ang="0">
                    <a:pos x="1330" y="58243"/>
                  </a:cxn>
                  <a:cxn ang="0">
                    <a:pos x="611282" y="154819"/>
                  </a:cxn>
                  <a:cxn ang="0">
                    <a:pos x="796119" y="642020"/>
                  </a:cxn>
                  <a:cxn ang="0">
                    <a:pos x="457896" y="178056"/>
                  </a:cxn>
                  <a:cxn ang="0">
                    <a:pos x="1330" y="5824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5" name="任意多边形 638"/>
              <p:cNvSpPr/>
              <p:nvPr/>
            </p:nvSpPr>
            <p:spPr>
              <a:xfrm>
                <a:off x="-1374" y="40657"/>
                <a:ext cx="797911" cy="628415"/>
              </a:xfrm>
              <a:custGeom>
                <a:avLst/>
                <a:gdLst/>
                <a:ahLst/>
                <a:cxnLst>
                  <a:cxn ang="0">
                    <a:pos x="1349" y="25684"/>
                  </a:cxn>
                  <a:cxn ang="0">
                    <a:pos x="567978" y="141588"/>
                  </a:cxn>
                  <a:cxn ang="0">
                    <a:pos x="766666" y="628385"/>
                  </a:cxn>
                  <a:cxn ang="0">
                    <a:pos x="420801" y="164769"/>
                  </a:cxn>
                  <a:cxn ang="0">
                    <a:pos x="1349" y="2568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386" name="Group 314"/>
            <p:cNvGrpSpPr/>
            <p:nvPr/>
          </p:nvGrpSpPr>
          <p:grpSpPr>
            <a:xfrm rot="-1611937" flipH="1">
              <a:off x="967448" y="1902920"/>
              <a:ext cx="839311" cy="548006"/>
              <a:chOff x="0" y="0"/>
              <a:chExt cx="839311" cy="661951"/>
            </a:xfrm>
          </p:grpSpPr>
          <p:sp>
            <p:nvSpPr>
              <p:cNvPr id="3387" name="任意多边形 635"/>
              <p:cNvSpPr/>
              <p:nvPr/>
            </p:nvSpPr>
            <p:spPr>
              <a:xfrm>
                <a:off x="11830" y="-766"/>
                <a:ext cx="828795" cy="638484"/>
              </a:xfrm>
              <a:custGeom>
                <a:avLst/>
                <a:gdLst/>
                <a:ahLst/>
                <a:cxnLst>
                  <a:cxn ang="0">
                    <a:pos x="1332" y="57890"/>
                  </a:cxn>
                  <a:cxn ang="0">
                    <a:pos x="611886" y="153880"/>
                  </a:cxn>
                  <a:cxn ang="0">
                    <a:pos x="796906" y="638127"/>
                  </a:cxn>
                  <a:cxn ang="0">
                    <a:pos x="458348" y="176977"/>
                  </a:cxn>
                  <a:cxn ang="0">
                    <a:pos x="1332" y="5789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8" name="任意多边形 636"/>
              <p:cNvSpPr/>
              <p:nvPr/>
            </p:nvSpPr>
            <p:spPr>
              <a:xfrm>
                <a:off x="1211" y="36124"/>
                <a:ext cx="797041" cy="625061"/>
              </a:xfrm>
              <a:custGeom>
                <a:avLst/>
                <a:gdLst/>
                <a:ahLst/>
                <a:cxnLst>
                  <a:cxn ang="0">
                    <a:pos x="1348" y="25547"/>
                  </a:cxn>
                  <a:cxn ang="0">
                    <a:pos x="567358" y="140832"/>
                  </a:cxn>
                  <a:cxn ang="0">
                    <a:pos x="765830" y="625031"/>
                  </a:cxn>
                  <a:cxn ang="0">
                    <a:pos x="420342" y="163889"/>
                  </a:cxn>
                  <a:cxn ang="0">
                    <a:pos x="1348" y="2554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389" name="Group 317"/>
            <p:cNvGrpSpPr/>
            <p:nvPr/>
          </p:nvGrpSpPr>
          <p:grpSpPr>
            <a:xfrm rot="-1611937" flipH="1">
              <a:off x="1780814" y="2052955"/>
              <a:ext cx="649595" cy="423768"/>
              <a:chOff x="0" y="0"/>
              <a:chExt cx="839110" cy="661216"/>
            </a:xfrm>
          </p:grpSpPr>
          <p:sp>
            <p:nvSpPr>
              <p:cNvPr id="3390" name="任意多边形 633"/>
              <p:cNvSpPr/>
              <p:nvPr/>
            </p:nvSpPr>
            <p:spPr>
              <a:xfrm>
                <a:off x="9355" y="-2031"/>
                <a:ext cx="828581" cy="638998"/>
              </a:xfrm>
              <a:custGeom>
                <a:avLst/>
                <a:gdLst/>
                <a:ahLst/>
                <a:cxnLst>
                  <a:cxn ang="0">
                    <a:pos x="1331" y="57937"/>
                  </a:cxn>
                  <a:cxn ang="0">
                    <a:pos x="611728" y="154004"/>
                  </a:cxn>
                  <a:cxn ang="0">
                    <a:pos x="796700" y="638641"/>
                  </a:cxn>
                  <a:cxn ang="0">
                    <a:pos x="458230" y="177119"/>
                  </a:cxn>
                  <a:cxn ang="0">
                    <a:pos x="1331" y="5793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1" name="任意多边形 634"/>
              <p:cNvSpPr/>
              <p:nvPr/>
            </p:nvSpPr>
            <p:spPr>
              <a:xfrm>
                <a:off x="-1282" y="32570"/>
                <a:ext cx="797817" cy="626615"/>
              </a:xfrm>
              <a:custGeom>
                <a:avLst/>
                <a:gdLst/>
                <a:ahLst/>
                <a:cxnLst>
                  <a:cxn ang="0">
                    <a:pos x="1349" y="25610"/>
                  </a:cxn>
                  <a:cxn ang="0">
                    <a:pos x="567911" y="141183"/>
                  </a:cxn>
                  <a:cxn ang="0">
                    <a:pos x="766576" y="626585"/>
                  </a:cxn>
                  <a:cxn ang="0">
                    <a:pos x="420751" y="164297"/>
                  </a:cxn>
                  <a:cxn ang="0">
                    <a:pos x="1349" y="2561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392" name="Group 320"/>
            <p:cNvGrpSpPr/>
            <p:nvPr/>
          </p:nvGrpSpPr>
          <p:grpSpPr>
            <a:xfrm rot="-1611937" flipH="1">
              <a:off x="1269629" y="2052956"/>
              <a:ext cx="649595" cy="423768"/>
              <a:chOff x="0" y="0"/>
              <a:chExt cx="839110" cy="661217"/>
            </a:xfrm>
          </p:grpSpPr>
          <p:sp>
            <p:nvSpPr>
              <p:cNvPr id="3393" name="任意多边形 631"/>
              <p:cNvSpPr/>
              <p:nvPr/>
            </p:nvSpPr>
            <p:spPr>
              <a:xfrm>
                <a:off x="9428" y="-2077"/>
                <a:ext cx="828581" cy="638999"/>
              </a:xfrm>
              <a:custGeom>
                <a:avLst/>
                <a:gdLst/>
                <a:ahLst/>
                <a:cxnLst>
                  <a:cxn ang="0">
                    <a:pos x="1331" y="57937"/>
                  </a:cxn>
                  <a:cxn ang="0">
                    <a:pos x="611728" y="154005"/>
                  </a:cxn>
                  <a:cxn ang="0">
                    <a:pos x="796700" y="638642"/>
                  </a:cxn>
                  <a:cxn ang="0">
                    <a:pos x="458230" y="177120"/>
                  </a:cxn>
                  <a:cxn ang="0">
                    <a:pos x="1331" y="5793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4" name="任意多边形 632"/>
              <p:cNvSpPr/>
              <p:nvPr/>
            </p:nvSpPr>
            <p:spPr>
              <a:xfrm>
                <a:off x="-1208" y="32524"/>
                <a:ext cx="797817" cy="626616"/>
              </a:xfrm>
              <a:custGeom>
                <a:avLst/>
                <a:gdLst/>
                <a:ahLst/>
                <a:cxnLst>
                  <a:cxn ang="0">
                    <a:pos x="1349" y="25610"/>
                  </a:cxn>
                  <a:cxn ang="0">
                    <a:pos x="567911" y="141183"/>
                  </a:cxn>
                  <a:cxn ang="0">
                    <a:pos x="766576" y="626586"/>
                  </a:cxn>
                  <a:cxn ang="0">
                    <a:pos x="420751" y="164297"/>
                  </a:cxn>
                  <a:cxn ang="0">
                    <a:pos x="1349" y="2561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395" name="Group 323"/>
            <p:cNvGrpSpPr/>
            <p:nvPr/>
          </p:nvGrpSpPr>
          <p:grpSpPr>
            <a:xfrm rot="-1611937" flipH="1">
              <a:off x="2030849" y="2170956"/>
              <a:ext cx="508394" cy="327862"/>
              <a:chOff x="0" y="0"/>
              <a:chExt cx="843308" cy="656928"/>
            </a:xfrm>
          </p:grpSpPr>
          <p:sp>
            <p:nvSpPr>
              <p:cNvPr id="3396" name="任意多边形 629"/>
              <p:cNvSpPr/>
              <p:nvPr/>
            </p:nvSpPr>
            <p:spPr>
              <a:xfrm>
                <a:off x="12445" y="-997"/>
                <a:ext cx="832242" cy="632915"/>
              </a:xfrm>
              <a:custGeom>
                <a:avLst/>
                <a:gdLst/>
                <a:ahLst/>
                <a:cxnLst>
                  <a:cxn ang="0">
                    <a:pos x="1337" y="57385"/>
                  </a:cxn>
                  <a:cxn ang="0">
                    <a:pos x="614431" y="152538"/>
                  </a:cxn>
                  <a:cxn ang="0">
                    <a:pos x="800220" y="632561"/>
                  </a:cxn>
                  <a:cxn ang="0">
                    <a:pos x="460255" y="175433"/>
                  </a:cxn>
                  <a:cxn ang="0">
                    <a:pos x="1337" y="5738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7" name="任意多边形 630"/>
              <p:cNvSpPr/>
              <p:nvPr/>
            </p:nvSpPr>
            <p:spPr>
              <a:xfrm>
                <a:off x="1276" y="32561"/>
                <a:ext cx="800638" cy="620191"/>
              </a:xfrm>
              <a:custGeom>
                <a:avLst/>
                <a:gdLst/>
                <a:ahLst/>
                <a:cxnLst>
                  <a:cxn ang="0">
                    <a:pos x="1354" y="25347"/>
                  </a:cxn>
                  <a:cxn ang="0">
                    <a:pos x="569919" y="139735"/>
                  </a:cxn>
                  <a:cxn ang="0">
                    <a:pos x="769286" y="620161"/>
                  </a:cxn>
                  <a:cxn ang="0">
                    <a:pos x="422239" y="162612"/>
                  </a:cxn>
                  <a:cxn ang="0">
                    <a:pos x="1354" y="2534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398" name="Group 326"/>
            <p:cNvGrpSpPr/>
            <p:nvPr/>
          </p:nvGrpSpPr>
          <p:grpSpPr>
            <a:xfrm rot="-1611937" flipH="1">
              <a:off x="2969876" y="2052955"/>
              <a:ext cx="649596" cy="423768"/>
              <a:chOff x="0" y="0"/>
              <a:chExt cx="839112" cy="661217"/>
            </a:xfrm>
          </p:grpSpPr>
          <p:sp>
            <p:nvSpPr>
              <p:cNvPr id="3399" name="任意多边形 627"/>
              <p:cNvSpPr/>
              <p:nvPr/>
            </p:nvSpPr>
            <p:spPr>
              <a:xfrm>
                <a:off x="9184" y="-1926"/>
                <a:ext cx="828581" cy="638999"/>
              </a:xfrm>
              <a:custGeom>
                <a:avLst/>
                <a:gdLst/>
                <a:ahLst/>
                <a:cxnLst>
                  <a:cxn ang="0">
                    <a:pos x="1331" y="57937"/>
                  </a:cxn>
                  <a:cxn ang="0">
                    <a:pos x="611728" y="154005"/>
                  </a:cxn>
                  <a:cxn ang="0">
                    <a:pos x="796700" y="638642"/>
                  </a:cxn>
                  <a:cxn ang="0">
                    <a:pos x="458230" y="177120"/>
                  </a:cxn>
                  <a:cxn ang="0">
                    <a:pos x="1331" y="5793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00" name="任意多边形 628"/>
              <p:cNvSpPr/>
              <p:nvPr/>
            </p:nvSpPr>
            <p:spPr>
              <a:xfrm>
                <a:off x="-1451" y="32675"/>
                <a:ext cx="797817" cy="626616"/>
              </a:xfrm>
              <a:custGeom>
                <a:avLst/>
                <a:gdLst/>
                <a:ahLst/>
                <a:cxnLst>
                  <a:cxn ang="0">
                    <a:pos x="1349" y="25610"/>
                  </a:cxn>
                  <a:cxn ang="0">
                    <a:pos x="567911" y="141183"/>
                  </a:cxn>
                  <a:cxn ang="0">
                    <a:pos x="766576" y="626586"/>
                  </a:cxn>
                  <a:cxn ang="0">
                    <a:pos x="420751" y="164297"/>
                  </a:cxn>
                  <a:cxn ang="0">
                    <a:pos x="1349" y="2561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401" name="Group 329"/>
            <p:cNvGrpSpPr/>
            <p:nvPr/>
          </p:nvGrpSpPr>
          <p:grpSpPr>
            <a:xfrm rot="-1611937" flipH="1">
              <a:off x="3732689" y="2170953"/>
              <a:ext cx="506806" cy="327862"/>
              <a:chOff x="0" y="0"/>
              <a:chExt cx="840674" cy="656928"/>
            </a:xfrm>
          </p:grpSpPr>
          <p:sp>
            <p:nvSpPr>
              <p:cNvPr id="3402" name="任意多边形 625"/>
              <p:cNvSpPr/>
              <p:nvPr/>
            </p:nvSpPr>
            <p:spPr>
              <a:xfrm>
                <a:off x="12141" y="-804"/>
                <a:ext cx="829608" cy="632915"/>
              </a:xfrm>
              <a:custGeom>
                <a:avLst/>
                <a:gdLst/>
                <a:ahLst/>
                <a:cxnLst>
                  <a:cxn ang="0">
                    <a:pos x="1333" y="57385"/>
                  </a:cxn>
                  <a:cxn ang="0">
                    <a:pos x="612486" y="152538"/>
                  </a:cxn>
                  <a:cxn ang="0">
                    <a:pos x="797688" y="632561"/>
                  </a:cxn>
                  <a:cxn ang="0">
                    <a:pos x="458798" y="175433"/>
                  </a:cxn>
                  <a:cxn ang="0">
                    <a:pos x="1333" y="5738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03" name="任意多边形 626"/>
              <p:cNvSpPr/>
              <p:nvPr/>
            </p:nvSpPr>
            <p:spPr>
              <a:xfrm>
                <a:off x="970" y="32754"/>
                <a:ext cx="798006" cy="620191"/>
              </a:xfrm>
              <a:custGeom>
                <a:avLst/>
                <a:gdLst/>
                <a:ahLst/>
                <a:cxnLst>
                  <a:cxn ang="0">
                    <a:pos x="1350" y="25347"/>
                  </a:cxn>
                  <a:cxn ang="0">
                    <a:pos x="568045" y="139735"/>
                  </a:cxn>
                  <a:cxn ang="0">
                    <a:pos x="766757" y="620161"/>
                  </a:cxn>
                  <a:cxn ang="0">
                    <a:pos x="420851" y="162612"/>
                  </a:cxn>
                  <a:cxn ang="0">
                    <a:pos x="1350" y="2534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404" name="Group 332"/>
            <p:cNvGrpSpPr/>
            <p:nvPr/>
          </p:nvGrpSpPr>
          <p:grpSpPr>
            <a:xfrm rot="-1611937" flipH="1">
              <a:off x="4725688" y="2052955"/>
              <a:ext cx="649596" cy="423768"/>
              <a:chOff x="0" y="0"/>
              <a:chExt cx="839112" cy="661217"/>
            </a:xfrm>
          </p:grpSpPr>
          <p:sp>
            <p:nvSpPr>
              <p:cNvPr id="3405" name="任意多边形 623"/>
              <p:cNvSpPr/>
              <p:nvPr/>
            </p:nvSpPr>
            <p:spPr>
              <a:xfrm>
                <a:off x="10651" y="-3451"/>
                <a:ext cx="830632" cy="638999"/>
              </a:xfrm>
              <a:custGeom>
                <a:avLst/>
                <a:gdLst/>
                <a:ahLst/>
                <a:cxnLst>
                  <a:cxn ang="0">
                    <a:pos x="1335" y="57937"/>
                  </a:cxn>
                  <a:cxn ang="0">
                    <a:pos x="613242" y="154005"/>
                  </a:cxn>
                  <a:cxn ang="0">
                    <a:pos x="798672" y="638642"/>
                  </a:cxn>
                  <a:cxn ang="0">
                    <a:pos x="459364" y="177120"/>
                  </a:cxn>
                  <a:cxn ang="0">
                    <a:pos x="1335" y="5793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06" name="任意多边形 624"/>
              <p:cNvSpPr/>
              <p:nvPr/>
            </p:nvSpPr>
            <p:spPr>
              <a:xfrm>
                <a:off x="-1814" y="32269"/>
                <a:ext cx="799868" cy="626616"/>
              </a:xfrm>
              <a:custGeom>
                <a:avLst/>
                <a:gdLst/>
                <a:ahLst/>
                <a:cxnLst>
                  <a:cxn ang="0">
                    <a:pos x="1353" y="25610"/>
                  </a:cxn>
                  <a:cxn ang="0">
                    <a:pos x="569371" y="141183"/>
                  </a:cxn>
                  <a:cxn ang="0">
                    <a:pos x="768546" y="626586"/>
                  </a:cxn>
                  <a:cxn ang="0">
                    <a:pos x="421833" y="164297"/>
                  </a:cxn>
                  <a:cxn ang="0">
                    <a:pos x="1353" y="2561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407" name="Group 335"/>
            <p:cNvGrpSpPr/>
            <p:nvPr/>
          </p:nvGrpSpPr>
          <p:grpSpPr>
            <a:xfrm rot="2555186">
              <a:off x="3160233" y="1866986"/>
              <a:ext cx="845238" cy="546535"/>
              <a:chOff x="0" y="0"/>
              <a:chExt cx="845238" cy="660174"/>
            </a:xfrm>
          </p:grpSpPr>
          <p:sp>
            <p:nvSpPr>
              <p:cNvPr id="3408" name="任意多边形 621"/>
              <p:cNvSpPr/>
              <p:nvPr/>
            </p:nvSpPr>
            <p:spPr>
              <a:xfrm>
                <a:off x="13319" y="-1376"/>
                <a:ext cx="831971" cy="638482"/>
              </a:xfrm>
              <a:custGeom>
                <a:avLst/>
                <a:gdLst/>
                <a:ahLst/>
                <a:cxnLst>
                  <a:cxn ang="0">
                    <a:pos x="1337" y="57890"/>
                  </a:cxn>
                  <a:cxn ang="0">
                    <a:pos x="614231" y="153880"/>
                  </a:cxn>
                  <a:cxn ang="0">
                    <a:pos x="799960" y="638125"/>
                  </a:cxn>
                  <a:cxn ang="0">
                    <a:pos x="460105" y="176976"/>
                  </a:cxn>
                  <a:cxn ang="0">
                    <a:pos x="1337" y="5789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09" name="任意多边形 622"/>
              <p:cNvSpPr/>
              <p:nvPr/>
            </p:nvSpPr>
            <p:spPr>
              <a:xfrm>
                <a:off x="-1639" y="35654"/>
                <a:ext cx="800216" cy="625061"/>
              </a:xfrm>
              <a:custGeom>
                <a:avLst/>
                <a:gdLst/>
                <a:ahLst/>
                <a:cxnLst>
                  <a:cxn ang="0">
                    <a:pos x="1353" y="25547"/>
                  </a:cxn>
                  <a:cxn ang="0">
                    <a:pos x="569618" y="140832"/>
                  </a:cxn>
                  <a:cxn ang="0">
                    <a:pos x="768881" y="625031"/>
                  </a:cxn>
                  <a:cxn ang="0">
                    <a:pos x="422017" y="163889"/>
                  </a:cxn>
                  <a:cxn ang="0">
                    <a:pos x="1353" y="2554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410" name="Group 338"/>
            <p:cNvGrpSpPr/>
            <p:nvPr/>
          </p:nvGrpSpPr>
          <p:grpSpPr>
            <a:xfrm rot="2555186">
              <a:off x="4266860" y="1844463"/>
              <a:ext cx="841826" cy="547142"/>
              <a:chOff x="0" y="0"/>
              <a:chExt cx="841826" cy="660906"/>
            </a:xfrm>
          </p:grpSpPr>
          <p:sp>
            <p:nvSpPr>
              <p:cNvPr id="3411" name="任意多边形 619"/>
              <p:cNvSpPr/>
              <p:nvPr/>
            </p:nvSpPr>
            <p:spPr>
              <a:xfrm>
                <a:off x="9471" y="-1242"/>
                <a:ext cx="831972" cy="638482"/>
              </a:xfrm>
              <a:custGeom>
                <a:avLst/>
                <a:gdLst/>
                <a:ahLst/>
                <a:cxnLst>
                  <a:cxn ang="0">
                    <a:pos x="1337" y="57890"/>
                  </a:cxn>
                  <a:cxn ang="0">
                    <a:pos x="614231" y="153880"/>
                  </a:cxn>
                  <a:cxn ang="0">
                    <a:pos x="799961" y="638125"/>
                  </a:cxn>
                  <a:cxn ang="0">
                    <a:pos x="460105" y="176976"/>
                  </a:cxn>
                  <a:cxn ang="0">
                    <a:pos x="1337" y="5789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12" name="任意多边形 620"/>
              <p:cNvSpPr/>
              <p:nvPr/>
            </p:nvSpPr>
            <p:spPr>
              <a:xfrm>
                <a:off x="-1001" y="36018"/>
                <a:ext cx="800217" cy="625060"/>
              </a:xfrm>
              <a:custGeom>
                <a:avLst/>
                <a:gdLst/>
                <a:ahLst/>
                <a:cxnLst>
                  <a:cxn ang="0">
                    <a:pos x="1353" y="25546"/>
                  </a:cxn>
                  <a:cxn ang="0">
                    <a:pos x="569619" y="140832"/>
                  </a:cxn>
                  <a:cxn ang="0">
                    <a:pos x="768882" y="625030"/>
                  </a:cxn>
                  <a:cxn ang="0">
                    <a:pos x="422017" y="163889"/>
                  </a:cxn>
                  <a:cxn ang="0">
                    <a:pos x="1353" y="255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413" name="Group 341"/>
            <p:cNvGrpSpPr/>
            <p:nvPr/>
          </p:nvGrpSpPr>
          <p:grpSpPr>
            <a:xfrm rot="-1611937" flipH="1">
              <a:off x="4226409" y="2170955"/>
              <a:ext cx="506806" cy="327862"/>
              <a:chOff x="0" y="0"/>
              <a:chExt cx="840675" cy="656929"/>
            </a:xfrm>
          </p:grpSpPr>
          <p:sp>
            <p:nvSpPr>
              <p:cNvPr id="3414" name="任意多边形 617"/>
              <p:cNvSpPr/>
              <p:nvPr/>
            </p:nvSpPr>
            <p:spPr>
              <a:xfrm>
                <a:off x="12044" y="-749"/>
                <a:ext cx="829611" cy="632916"/>
              </a:xfrm>
              <a:custGeom>
                <a:avLst/>
                <a:gdLst/>
                <a:ahLst/>
                <a:cxnLst>
                  <a:cxn ang="0">
                    <a:pos x="1333" y="57385"/>
                  </a:cxn>
                  <a:cxn ang="0">
                    <a:pos x="612488" y="152539"/>
                  </a:cxn>
                  <a:cxn ang="0">
                    <a:pos x="797690" y="632562"/>
                  </a:cxn>
                  <a:cxn ang="0">
                    <a:pos x="458800" y="175433"/>
                  </a:cxn>
                  <a:cxn ang="0">
                    <a:pos x="1333" y="5738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15" name="任意多边形 618"/>
              <p:cNvSpPr/>
              <p:nvPr/>
            </p:nvSpPr>
            <p:spPr>
              <a:xfrm>
                <a:off x="874" y="32809"/>
                <a:ext cx="798005" cy="620192"/>
              </a:xfrm>
              <a:custGeom>
                <a:avLst/>
                <a:gdLst/>
                <a:ahLst/>
                <a:cxnLst>
                  <a:cxn ang="0">
                    <a:pos x="1350" y="25348"/>
                  </a:cxn>
                  <a:cxn ang="0">
                    <a:pos x="568045" y="139735"/>
                  </a:cxn>
                  <a:cxn ang="0">
                    <a:pos x="766756" y="620162"/>
                  </a:cxn>
                  <a:cxn ang="0">
                    <a:pos x="420851" y="162613"/>
                  </a:cxn>
                  <a:cxn ang="0">
                    <a:pos x="1350" y="2534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416" name="Group 344"/>
            <p:cNvGrpSpPr/>
            <p:nvPr/>
          </p:nvGrpSpPr>
          <p:grpSpPr>
            <a:xfrm rot="2555186">
              <a:off x="3690468" y="1866987"/>
              <a:ext cx="845237" cy="546536"/>
              <a:chOff x="0" y="0"/>
              <a:chExt cx="845237" cy="660175"/>
            </a:xfrm>
          </p:grpSpPr>
          <p:sp>
            <p:nvSpPr>
              <p:cNvPr id="3417" name="任意多边形 615"/>
              <p:cNvSpPr/>
              <p:nvPr/>
            </p:nvSpPr>
            <p:spPr>
              <a:xfrm>
                <a:off x="13367" y="-1432"/>
                <a:ext cx="831971" cy="638482"/>
              </a:xfrm>
              <a:custGeom>
                <a:avLst/>
                <a:gdLst/>
                <a:ahLst/>
                <a:cxnLst>
                  <a:cxn ang="0">
                    <a:pos x="1337" y="57890"/>
                  </a:cxn>
                  <a:cxn ang="0">
                    <a:pos x="614231" y="153880"/>
                  </a:cxn>
                  <a:cxn ang="0">
                    <a:pos x="799960" y="638125"/>
                  </a:cxn>
                  <a:cxn ang="0">
                    <a:pos x="460105" y="176976"/>
                  </a:cxn>
                  <a:cxn ang="0">
                    <a:pos x="1337" y="5789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18" name="任意多边形 616"/>
              <p:cNvSpPr/>
              <p:nvPr/>
            </p:nvSpPr>
            <p:spPr>
              <a:xfrm>
                <a:off x="-1591" y="35598"/>
                <a:ext cx="800216" cy="625061"/>
              </a:xfrm>
              <a:custGeom>
                <a:avLst/>
                <a:gdLst/>
                <a:ahLst/>
                <a:cxnLst>
                  <a:cxn ang="0">
                    <a:pos x="1353" y="25547"/>
                  </a:cxn>
                  <a:cxn ang="0">
                    <a:pos x="569618" y="140832"/>
                  </a:cxn>
                  <a:cxn ang="0">
                    <a:pos x="768881" y="625031"/>
                  </a:cxn>
                  <a:cxn ang="0">
                    <a:pos x="422017" y="163889"/>
                  </a:cxn>
                  <a:cxn ang="0">
                    <a:pos x="1353" y="2554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419" name="Group 347"/>
            <p:cNvGrpSpPr/>
            <p:nvPr/>
          </p:nvGrpSpPr>
          <p:grpSpPr>
            <a:xfrm>
              <a:off x="4443506" y="2046056"/>
              <a:ext cx="841393" cy="547626"/>
              <a:chOff x="0" y="0"/>
              <a:chExt cx="841393" cy="661491"/>
            </a:xfrm>
          </p:grpSpPr>
          <p:sp>
            <p:nvSpPr>
              <p:cNvPr id="3420" name="任意多边形 613"/>
              <p:cNvSpPr/>
              <p:nvPr/>
            </p:nvSpPr>
            <p:spPr>
              <a:xfrm>
                <a:off x="11668" y="0"/>
                <a:ext cx="830383" cy="638483"/>
              </a:xfrm>
              <a:custGeom>
                <a:avLst/>
                <a:gdLst/>
                <a:ahLst/>
                <a:cxnLst>
                  <a:cxn ang="0">
                    <a:pos x="1334" y="57890"/>
                  </a:cxn>
                  <a:cxn ang="0">
                    <a:pos x="613058" y="153880"/>
                  </a:cxn>
                  <a:cxn ang="0">
                    <a:pos x="798433" y="638126"/>
                  </a:cxn>
                  <a:cxn ang="0">
                    <a:pos x="459227" y="176977"/>
                  </a:cxn>
                  <a:cxn ang="0">
                    <a:pos x="1334" y="5789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21" name="任意多边形 614"/>
              <p:cNvSpPr/>
              <p:nvPr/>
            </p:nvSpPr>
            <p:spPr>
              <a:xfrm>
                <a:off x="554" y="36431"/>
                <a:ext cx="798628" cy="625060"/>
              </a:xfrm>
              <a:custGeom>
                <a:avLst/>
                <a:gdLst/>
                <a:ahLst/>
                <a:cxnLst>
                  <a:cxn ang="0">
                    <a:pos x="1351" y="25546"/>
                  </a:cxn>
                  <a:cxn ang="0">
                    <a:pos x="568488" y="140832"/>
                  </a:cxn>
                  <a:cxn ang="0">
                    <a:pos x="767355" y="625030"/>
                  </a:cxn>
                  <a:cxn ang="0">
                    <a:pos x="421179" y="163889"/>
                  </a:cxn>
                  <a:cxn ang="0">
                    <a:pos x="1351" y="255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422" name="Group 350"/>
            <p:cNvGrpSpPr/>
            <p:nvPr/>
          </p:nvGrpSpPr>
          <p:grpSpPr>
            <a:xfrm rot="1611937">
              <a:off x="5354775" y="1918080"/>
              <a:ext cx="843730" cy="546266"/>
              <a:chOff x="0" y="0"/>
              <a:chExt cx="843730" cy="659848"/>
            </a:xfrm>
          </p:grpSpPr>
          <p:sp>
            <p:nvSpPr>
              <p:cNvPr id="3423" name="任意多边形 611"/>
              <p:cNvSpPr/>
              <p:nvPr/>
            </p:nvSpPr>
            <p:spPr>
              <a:xfrm>
                <a:off x="12265" y="-1339"/>
                <a:ext cx="830383" cy="636564"/>
              </a:xfrm>
              <a:custGeom>
                <a:avLst/>
                <a:gdLst/>
                <a:ahLst/>
                <a:cxnLst>
                  <a:cxn ang="0">
                    <a:pos x="1334" y="57716"/>
                  </a:cxn>
                  <a:cxn ang="0">
                    <a:pos x="613058" y="153418"/>
                  </a:cxn>
                  <a:cxn ang="0">
                    <a:pos x="798433" y="636208"/>
                  </a:cxn>
                  <a:cxn ang="0">
                    <a:pos x="459227" y="176445"/>
                  </a:cxn>
                  <a:cxn ang="0">
                    <a:pos x="1334" y="5771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24" name="任意多边形 612"/>
              <p:cNvSpPr/>
              <p:nvPr/>
            </p:nvSpPr>
            <p:spPr>
              <a:xfrm>
                <a:off x="-1186" y="37284"/>
                <a:ext cx="798628" cy="623142"/>
              </a:xfrm>
              <a:custGeom>
                <a:avLst/>
                <a:gdLst/>
                <a:ahLst/>
                <a:cxnLst>
                  <a:cxn ang="0">
                    <a:pos x="1351" y="25468"/>
                  </a:cxn>
                  <a:cxn ang="0">
                    <a:pos x="568488" y="140400"/>
                  </a:cxn>
                  <a:cxn ang="0">
                    <a:pos x="767355" y="623112"/>
                  </a:cxn>
                  <a:cxn ang="0">
                    <a:pos x="421179" y="163386"/>
                  </a:cxn>
                  <a:cxn ang="0">
                    <a:pos x="1351" y="2546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425" name="Group 353"/>
            <p:cNvGrpSpPr/>
            <p:nvPr/>
          </p:nvGrpSpPr>
          <p:grpSpPr>
            <a:xfrm rot="2555186">
              <a:off x="6236477" y="1938533"/>
              <a:ext cx="689698" cy="555269"/>
              <a:chOff x="0" y="0"/>
              <a:chExt cx="844581" cy="659770"/>
            </a:xfrm>
          </p:grpSpPr>
          <p:sp>
            <p:nvSpPr>
              <p:cNvPr id="3426" name="任意多边形 609"/>
              <p:cNvSpPr/>
              <p:nvPr/>
            </p:nvSpPr>
            <p:spPr>
              <a:xfrm>
                <a:off x="10472" y="-771"/>
                <a:ext cx="832152" cy="637485"/>
              </a:xfrm>
              <a:custGeom>
                <a:avLst/>
                <a:gdLst/>
                <a:ahLst/>
                <a:cxnLst>
                  <a:cxn ang="0">
                    <a:pos x="1337" y="57800"/>
                  </a:cxn>
                  <a:cxn ang="0">
                    <a:pos x="614364" y="153640"/>
                  </a:cxn>
                  <a:cxn ang="0">
                    <a:pos x="800134" y="637129"/>
                  </a:cxn>
                  <a:cxn ang="0">
                    <a:pos x="460205" y="176700"/>
                  </a:cxn>
                  <a:cxn ang="0">
                    <a:pos x="1337" y="5780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27" name="任意多边形 610"/>
              <p:cNvSpPr/>
              <p:nvPr/>
            </p:nvSpPr>
            <p:spPr>
              <a:xfrm>
                <a:off x="-2062" y="34715"/>
                <a:ext cx="801044" cy="624284"/>
              </a:xfrm>
              <a:custGeom>
                <a:avLst/>
                <a:gdLst/>
                <a:ahLst/>
                <a:cxnLst>
                  <a:cxn ang="0">
                    <a:pos x="1355" y="25515"/>
                  </a:cxn>
                  <a:cxn ang="0">
                    <a:pos x="570208" y="140657"/>
                  </a:cxn>
                  <a:cxn ang="0">
                    <a:pos x="769676" y="624254"/>
                  </a:cxn>
                  <a:cxn ang="0">
                    <a:pos x="422453" y="163686"/>
                  </a:cxn>
                  <a:cxn ang="0">
                    <a:pos x="1355" y="2551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428" name="Group 356"/>
            <p:cNvGrpSpPr/>
            <p:nvPr/>
          </p:nvGrpSpPr>
          <p:grpSpPr>
            <a:xfrm rot="2555186">
              <a:off x="6691239" y="2106722"/>
              <a:ext cx="578260" cy="374006"/>
              <a:chOff x="0" y="0"/>
              <a:chExt cx="842328" cy="658079"/>
            </a:xfrm>
          </p:grpSpPr>
          <p:sp>
            <p:nvSpPr>
              <p:cNvPr id="3429" name="任意多边形 607"/>
              <p:cNvSpPr/>
              <p:nvPr/>
            </p:nvSpPr>
            <p:spPr>
              <a:xfrm>
                <a:off x="9447" y="-2145"/>
                <a:ext cx="832602" cy="636794"/>
              </a:xfrm>
              <a:custGeom>
                <a:avLst/>
                <a:gdLst/>
                <a:ahLst/>
                <a:cxnLst>
                  <a:cxn ang="0">
                    <a:pos x="1338" y="57737"/>
                  </a:cxn>
                  <a:cxn ang="0">
                    <a:pos x="614696" y="153473"/>
                  </a:cxn>
                  <a:cxn ang="0">
                    <a:pos x="800566" y="636438"/>
                  </a:cxn>
                  <a:cxn ang="0">
                    <a:pos x="460454" y="176508"/>
                  </a:cxn>
                  <a:cxn ang="0">
                    <a:pos x="1338" y="5773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30" name="任意多边形 608"/>
              <p:cNvSpPr/>
              <p:nvPr/>
            </p:nvSpPr>
            <p:spPr>
              <a:xfrm>
                <a:off x="-2833" y="37052"/>
                <a:ext cx="802535" cy="622829"/>
              </a:xfrm>
              <a:custGeom>
                <a:avLst/>
                <a:gdLst/>
                <a:ahLst/>
                <a:cxnLst>
                  <a:cxn ang="0">
                    <a:pos x="1357" y="25455"/>
                  </a:cxn>
                  <a:cxn ang="0">
                    <a:pos x="571269" y="140330"/>
                  </a:cxn>
                  <a:cxn ang="0">
                    <a:pos x="771109" y="622799"/>
                  </a:cxn>
                  <a:cxn ang="0">
                    <a:pos x="423240" y="163304"/>
                  </a:cxn>
                  <a:cxn ang="0">
                    <a:pos x="1357" y="2545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431" name="Group 359"/>
            <p:cNvGrpSpPr/>
            <p:nvPr/>
          </p:nvGrpSpPr>
          <p:grpSpPr>
            <a:xfrm rot="-1611937" flipH="1">
              <a:off x="5063012" y="1918349"/>
              <a:ext cx="843031" cy="544133"/>
              <a:chOff x="0" y="0"/>
              <a:chExt cx="843031" cy="657273"/>
            </a:xfrm>
          </p:grpSpPr>
          <p:sp>
            <p:nvSpPr>
              <p:cNvPr id="3432" name="任意多边形 605"/>
              <p:cNvSpPr/>
              <p:nvPr/>
            </p:nvSpPr>
            <p:spPr>
              <a:xfrm>
                <a:off x="13148" y="-385"/>
                <a:ext cx="830384" cy="632732"/>
              </a:xfrm>
              <a:custGeom>
                <a:avLst/>
                <a:gdLst/>
                <a:ahLst/>
                <a:cxnLst>
                  <a:cxn ang="0">
                    <a:pos x="1334" y="57369"/>
                  </a:cxn>
                  <a:cxn ang="0">
                    <a:pos x="613059" y="152494"/>
                  </a:cxn>
                  <a:cxn ang="0">
                    <a:pos x="798434" y="632379"/>
                  </a:cxn>
                  <a:cxn ang="0">
                    <a:pos x="459227" y="175382"/>
                  </a:cxn>
                  <a:cxn ang="0">
                    <a:pos x="1334" y="573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33" name="任意多边形 606"/>
              <p:cNvSpPr/>
              <p:nvPr/>
            </p:nvSpPr>
            <p:spPr>
              <a:xfrm>
                <a:off x="-1021" y="36529"/>
                <a:ext cx="798630" cy="619310"/>
              </a:xfrm>
              <a:custGeom>
                <a:avLst/>
                <a:gdLst/>
                <a:ahLst/>
                <a:cxnLst>
                  <a:cxn ang="0">
                    <a:pos x="1351" y="25311"/>
                  </a:cxn>
                  <a:cxn ang="0">
                    <a:pos x="568490" y="139537"/>
                  </a:cxn>
                  <a:cxn ang="0">
                    <a:pos x="767357" y="619280"/>
                  </a:cxn>
                  <a:cxn ang="0">
                    <a:pos x="421180" y="162381"/>
                  </a:cxn>
                  <a:cxn ang="0">
                    <a:pos x="1351" y="2531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434" name="Group 362"/>
            <p:cNvGrpSpPr/>
            <p:nvPr/>
          </p:nvGrpSpPr>
          <p:grpSpPr>
            <a:xfrm rot="-1611937" flipH="1">
              <a:off x="5876732" y="2068465"/>
              <a:ext cx="652600" cy="426073"/>
              <a:chOff x="0" y="0"/>
              <a:chExt cx="842992" cy="664815"/>
            </a:xfrm>
          </p:grpSpPr>
          <p:sp>
            <p:nvSpPr>
              <p:cNvPr id="3435" name="任意多边形 603"/>
              <p:cNvSpPr/>
              <p:nvPr/>
            </p:nvSpPr>
            <p:spPr>
              <a:xfrm>
                <a:off x="12889" y="-2916"/>
                <a:ext cx="830631" cy="643954"/>
              </a:xfrm>
              <a:custGeom>
                <a:avLst/>
                <a:gdLst/>
                <a:ahLst/>
                <a:cxnLst>
                  <a:cxn ang="0">
                    <a:pos x="1335" y="58386"/>
                  </a:cxn>
                  <a:cxn ang="0">
                    <a:pos x="613241" y="155199"/>
                  </a:cxn>
                  <a:cxn ang="0">
                    <a:pos x="798671" y="643594"/>
                  </a:cxn>
                  <a:cxn ang="0">
                    <a:pos x="459364" y="178493"/>
                  </a:cxn>
                  <a:cxn ang="0">
                    <a:pos x="1335" y="5838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36" name="任意多边形 604"/>
              <p:cNvSpPr/>
              <p:nvPr/>
            </p:nvSpPr>
            <p:spPr>
              <a:xfrm>
                <a:off x="424" y="32804"/>
                <a:ext cx="799867" cy="631571"/>
              </a:xfrm>
              <a:custGeom>
                <a:avLst/>
                <a:gdLst/>
                <a:ahLst/>
                <a:cxnLst>
                  <a:cxn ang="0">
                    <a:pos x="1353" y="25813"/>
                  </a:cxn>
                  <a:cxn ang="0">
                    <a:pos x="569370" y="142299"/>
                  </a:cxn>
                  <a:cxn ang="0">
                    <a:pos x="768545" y="631541"/>
                  </a:cxn>
                  <a:cxn ang="0">
                    <a:pos x="421833" y="165596"/>
                  </a:cxn>
                  <a:cxn ang="0">
                    <a:pos x="1353" y="2581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437" name="Group 365"/>
            <p:cNvGrpSpPr/>
            <p:nvPr/>
          </p:nvGrpSpPr>
          <p:grpSpPr>
            <a:xfrm rot="-1611937" flipH="1">
              <a:off x="5365464" y="2068829"/>
              <a:ext cx="649595" cy="423768"/>
              <a:chOff x="0" y="0"/>
              <a:chExt cx="839110" cy="661217"/>
            </a:xfrm>
          </p:grpSpPr>
          <p:sp>
            <p:nvSpPr>
              <p:cNvPr id="3438" name="任意多边形 601"/>
              <p:cNvSpPr/>
              <p:nvPr/>
            </p:nvSpPr>
            <p:spPr>
              <a:xfrm>
                <a:off x="10668" y="-2836"/>
                <a:ext cx="828581" cy="638999"/>
              </a:xfrm>
              <a:custGeom>
                <a:avLst/>
                <a:gdLst/>
                <a:ahLst/>
                <a:cxnLst>
                  <a:cxn ang="0">
                    <a:pos x="1331" y="57937"/>
                  </a:cxn>
                  <a:cxn ang="0">
                    <a:pos x="611728" y="154005"/>
                  </a:cxn>
                  <a:cxn ang="0">
                    <a:pos x="796700" y="638642"/>
                  </a:cxn>
                  <a:cxn ang="0">
                    <a:pos x="458230" y="177120"/>
                  </a:cxn>
                  <a:cxn ang="0">
                    <a:pos x="1331" y="5793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39" name="任意多边形 602"/>
              <p:cNvSpPr/>
              <p:nvPr/>
            </p:nvSpPr>
            <p:spPr>
              <a:xfrm>
                <a:off x="33" y="31765"/>
                <a:ext cx="797816" cy="626616"/>
              </a:xfrm>
              <a:custGeom>
                <a:avLst/>
                <a:gdLst/>
                <a:ahLst/>
                <a:cxnLst>
                  <a:cxn ang="0">
                    <a:pos x="1349" y="25610"/>
                  </a:cxn>
                  <a:cxn ang="0">
                    <a:pos x="567910" y="141183"/>
                  </a:cxn>
                  <a:cxn ang="0">
                    <a:pos x="766575" y="626586"/>
                  </a:cxn>
                  <a:cxn ang="0">
                    <a:pos x="420751" y="164297"/>
                  </a:cxn>
                  <a:cxn ang="0">
                    <a:pos x="1349" y="2561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440" name="Group 368"/>
            <p:cNvGrpSpPr/>
            <p:nvPr/>
          </p:nvGrpSpPr>
          <p:grpSpPr>
            <a:xfrm rot="-1611937" flipH="1">
              <a:off x="6128274" y="2186832"/>
              <a:ext cx="506807" cy="326275"/>
              <a:chOff x="0" y="0"/>
              <a:chExt cx="840676" cy="653747"/>
            </a:xfrm>
          </p:grpSpPr>
          <p:sp>
            <p:nvSpPr>
              <p:cNvPr id="3441" name="任意多边形 599"/>
              <p:cNvSpPr/>
              <p:nvPr/>
            </p:nvSpPr>
            <p:spPr>
              <a:xfrm>
                <a:off x="11691" y="-542"/>
                <a:ext cx="829610" cy="629732"/>
              </a:xfrm>
              <a:custGeom>
                <a:avLst/>
                <a:gdLst/>
                <a:ahLst/>
                <a:cxnLst>
                  <a:cxn ang="0">
                    <a:pos x="1333" y="57097"/>
                  </a:cxn>
                  <a:cxn ang="0">
                    <a:pos x="612488" y="151771"/>
                  </a:cxn>
                  <a:cxn ang="0">
                    <a:pos x="797689" y="629380"/>
                  </a:cxn>
                  <a:cxn ang="0">
                    <a:pos x="458799" y="174551"/>
                  </a:cxn>
                  <a:cxn ang="0">
                    <a:pos x="1333" y="5709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42" name="任意多边形 600"/>
              <p:cNvSpPr/>
              <p:nvPr/>
            </p:nvSpPr>
            <p:spPr>
              <a:xfrm>
                <a:off x="522" y="33016"/>
                <a:ext cx="798005" cy="617010"/>
              </a:xfrm>
              <a:custGeom>
                <a:avLst/>
                <a:gdLst/>
                <a:ahLst/>
                <a:cxnLst>
                  <a:cxn ang="0">
                    <a:pos x="1350" y="25217"/>
                  </a:cxn>
                  <a:cxn ang="0">
                    <a:pos x="568045" y="139018"/>
                  </a:cxn>
                  <a:cxn ang="0">
                    <a:pos x="766756" y="616980"/>
                  </a:cxn>
                  <a:cxn ang="0">
                    <a:pos x="420851" y="161778"/>
                  </a:cxn>
                  <a:cxn ang="0">
                    <a:pos x="1350" y="2521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443" name="Group 371"/>
            <p:cNvGrpSpPr/>
            <p:nvPr/>
          </p:nvGrpSpPr>
          <p:grpSpPr>
            <a:xfrm rot="-1611937" flipH="1">
              <a:off x="7065712" y="2068828"/>
              <a:ext cx="649596" cy="423768"/>
              <a:chOff x="0" y="0"/>
              <a:chExt cx="839112" cy="661217"/>
            </a:xfrm>
          </p:grpSpPr>
          <p:sp>
            <p:nvSpPr>
              <p:cNvPr id="3444" name="任意多边形 597"/>
              <p:cNvSpPr/>
              <p:nvPr/>
            </p:nvSpPr>
            <p:spPr>
              <a:xfrm>
                <a:off x="10426" y="-2686"/>
                <a:ext cx="828581" cy="638999"/>
              </a:xfrm>
              <a:custGeom>
                <a:avLst/>
                <a:gdLst/>
                <a:ahLst/>
                <a:cxnLst>
                  <a:cxn ang="0">
                    <a:pos x="1331" y="57937"/>
                  </a:cxn>
                  <a:cxn ang="0">
                    <a:pos x="611728" y="154005"/>
                  </a:cxn>
                  <a:cxn ang="0">
                    <a:pos x="796700" y="638642"/>
                  </a:cxn>
                  <a:cxn ang="0">
                    <a:pos x="458230" y="177120"/>
                  </a:cxn>
                  <a:cxn ang="0">
                    <a:pos x="1331" y="5793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45" name="任意多边形 598"/>
              <p:cNvSpPr/>
              <p:nvPr/>
            </p:nvSpPr>
            <p:spPr>
              <a:xfrm>
                <a:off x="-210" y="31915"/>
                <a:ext cx="797818" cy="626616"/>
              </a:xfrm>
              <a:custGeom>
                <a:avLst/>
                <a:gdLst/>
                <a:ahLst/>
                <a:cxnLst>
                  <a:cxn ang="0">
                    <a:pos x="1349" y="25610"/>
                  </a:cxn>
                  <a:cxn ang="0">
                    <a:pos x="567912" y="141183"/>
                  </a:cxn>
                  <a:cxn ang="0">
                    <a:pos x="766576" y="626586"/>
                  </a:cxn>
                  <a:cxn ang="0">
                    <a:pos x="420752" y="164297"/>
                  </a:cxn>
                  <a:cxn ang="0">
                    <a:pos x="1349" y="2561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446" name="Group 374"/>
            <p:cNvGrpSpPr/>
            <p:nvPr/>
          </p:nvGrpSpPr>
          <p:grpSpPr>
            <a:xfrm rot="-1611937" flipH="1">
              <a:off x="7828523" y="2186827"/>
              <a:ext cx="506807" cy="326274"/>
              <a:chOff x="0" y="0"/>
              <a:chExt cx="840675" cy="653745"/>
            </a:xfrm>
          </p:grpSpPr>
          <p:sp>
            <p:nvSpPr>
              <p:cNvPr id="3447" name="任意多边形 595"/>
              <p:cNvSpPr/>
              <p:nvPr/>
            </p:nvSpPr>
            <p:spPr>
              <a:xfrm>
                <a:off x="11384" y="-343"/>
                <a:ext cx="829608" cy="629732"/>
              </a:xfrm>
              <a:custGeom>
                <a:avLst/>
                <a:gdLst/>
                <a:ahLst/>
                <a:cxnLst>
                  <a:cxn ang="0">
                    <a:pos x="1333" y="57097"/>
                  </a:cxn>
                  <a:cxn ang="0">
                    <a:pos x="612486" y="151771"/>
                  </a:cxn>
                  <a:cxn ang="0">
                    <a:pos x="797688" y="629380"/>
                  </a:cxn>
                  <a:cxn ang="0">
                    <a:pos x="458798" y="174551"/>
                  </a:cxn>
                  <a:cxn ang="0">
                    <a:pos x="1333" y="5709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48" name="任意多边形 596"/>
              <p:cNvSpPr/>
              <p:nvPr/>
            </p:nvSpPr>
            <p:spPr>
              <a:xfrm>
                <a:off x="214" y="33215"/>
                <a:ext cx="798005" cy="617010"/>
              </a:xfrm>
              <a:custGeom>
                <a:avLst/>
                <a:gdLst/>
                <a:ahLst/>
                <a:cxnLst>
                  <a:cxn ang="0">
                    <a:pos x="1350" y="25217"/>
                  </a:cxn>
                  <a:cxn ang="0">
                    <a:pos x="568045" y="139018"/>
                  </a:cxn>
                  <a:cxn ang="0">
                    <a:pos x="766756" y="616980"/>
                  </a:cxn>
                  <a:cxn ang="0">
                    <a:pos x="420851" y="161778"/>
                  </a:cxn>
                  <a:cxn ang="0">
                    <a:pos x="1350" y="2521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449" name="Group 377"/>
            <p:cNvGrpSpPr/>
            <p:nvPr/>
          </p:nvGrpSpPr>
          <p:grpSpPr>
            <a:xfrm rot="-1611937" flipH="1">
              <a:off x="8821523" y="2068828"/>
              <a:ext cx="649596" cy="423768"/>
              <a:chOff x="0" y="0"/>
              <a:chExt cx="839112" cy="661217"/>
            </a:xfrm>
          </p:grpSpPr>
          <p:sp>
            <p:nvSpPr>
              <p:cNvPr id="3450" name="任意多边形 593"/>
              <p:cNvSpPr/>
              <p:nvPr/>
            </p:nvSpPr>
            <p:spPr>
              <a:xfrm>
                <a:off x="10173" y="-2531"/>
                <a:ext cx="828581" cy="638999"/>
              </a:xfrm>
              <a:custGeom>
                <a:avLst/>
                <a:gdLst/>
                <a:ahLst/>
                <a:cxnLst>
                  <a:cxn ang="0">
                    <a:pos x="1331" y="57937"/>
                  </a:cxn>
                  <a:cxn ang="0">
                    <a:pos x="611728" y="154005"/>
                  </a:cxn>
                  <a:cxn ang="0">
                    <a:pos x="796700" y="638642"/>
                  </a:cxn>
                  <a:cxn ang="0">
                    <a:pos x="458230" y="177120"/>
                  </a:cxn>
                  <a:cxn ang="0">
                    <a:pos x="1331" y="5793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51" name="任意多边形 594"/>
              <p:cNvSpPr/>
              <p:nvPr/>
            </p:nvSpPr>
            <p:spPr>
              <a:xfrm>
                <a:off x="-463" y="32070"/>
                <a:ext cx="797818" cy="626616"/>
              </a:xfrm>
              <a:custGeom>
                <a:avLst/>
                <a:gdLst/>
                <a:ahLst/>
                <a:cxnLst>
                  <a:cxn ang="0">
                    <a:pos x="1349" y="25610"/>
                  </a:cxn>
                  <a:cxn ang="0">
                    <a:pos x="567912" y="141183"/>
                  </a:cxn>
                  <a:cxn ang="0">
                    <a:pos x="766576" y="626586"/>
                  </a:cxn>
                  <a:cxn ang="0">
                    <a:pos x="420752" y="164297"/>
                  </a:cxn>
                  <a:cxn ang="0">
                    <a:pos x="1349" y="2561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452" name="Group 380"/>
            <p:cNvGrpSpPr/>
            <p:nvPr/>
          </p:nvGrpSpPr>
          <p:grpSpPr>
            <a:xfrm rot="2555186">
              <a:off x="8280028" y="1893971"/>
              <a:ext cx="845237" cy="546535"/>
              <a:chOff x="0" y="0"/>
              <a:chExt cx="845237" cy="660174"/>
            </a:xfrm>
          </p:grpSpPr>
          <p:sp>
            <p:nvSpPr>
              <p:cNvPr id="3453" name="任意多边形 591"/>
              <p:cNvSpPr/>
              <p:nvPr/>
            </p:nvSpPr>
            <p:spPr>
              <a:xfrm>
                <a:off x="12828" y="47"/>
                <a:ext cx="830384" cy="638483"/>
              </a:xfrm>
              <a:custGeom>
                <a:avLst/>
                <a:gdLst/>
                <a:ahLst/>
                <a:cxnLst>
                  <a:cxn ang="0">
                    <a:pos x="1334" y="57890"/>
                  </a:cxn>
                  <a:cxn ang="0">
                    <a:pos x="613059" y="153880"/>
                  </a:cxn>
                  <a:cxn ang="0">
                    <a:pos x="798434" y="638126"/>
                  </a:cxn>
                  <a:cxn ang="0">
                    <a:pos x="459227" y="176977"/>
                  </a:cxn>
                  <a:cxn ang="0">
                    <a:pos x="1334" y="5789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54" name="任意多边形 592"/>
              <p:cNvSpPr/>
              <p:nvPr/>
            </p:nvSpPr>
            <p:spPr>
              <a:xfrm>
                <a:off x="113" y="37192"/>
                <a:ext cx="798629" cy="625061"/>
              </a:xfrm>
              <a:custGeom>
                <a:avLst/>
                <a:gdLst/>
                <a:ahLst/>
                <a:cxnLst>
                  <a:cxn ang="0">
                    <a:pos x="1351" y="25547"/>
                  </a:cxn>
                  <a:cxn ang="0">
                    <a:pos x="568489" y="140832"/>
                  </a:cxn>
                  <a:cxn ang="0">
                    <a:pos x="767356" y="625031"/>
                  </a:cxn>
                  <a:cxn ang="0">
                    <a:pos x="421180" y="163889"/>
                  </a:cxn>
                  <a:cxn ang="0">
                    <a:pos x="1351" y="2554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455" name="Group 383"/>
            <p:cNvGrpSpPr/>
            <p:nvPr/>
          </p:nvGrpSpPr>
          <p:grpSpPr>
            <a:xfrm rot="-1611937" flipH="1">
              <a:off x="8322243" y="2186829"/>
              <a:ext cx="506807" cy="326274"/>
              <a:chOff x="0" y="0"/>
              <a:chExt cx="840676" cy="653745"/>
            </a:xfrm>
          </p:grpSpPr>
          <p:sp>
            <p:nvSpPr>
              <p:cNvPr id="3456" name="任意多边形 589"/>
              <p:cNvSpPr/>
              <p:nvPr/>
            </p:nvSpPr>
            <p:spPr>
              <a:xfrm>
                <a:off x="11287" y="-288"/>
                <a:ext cx="829610" cy="629732"/>
              </a:xfrm>
              <a:custGeom>
                <a:avLst/>
                <a:gdLst/>
                <a:ahLst/>
                <a:cxnLst>
                  <a:cxn ang="0">
                    <a:pos x="1333" y="57097"/>
                  </a:cxn>
                  <a:cxn ang="0">
                    <a:pos x="612488" y="151771"/>
                  </a:cxn>
                  <a:cxn ang="0">
                    <a:pos x="797689" y="629380"/>
                  </a:cxn>
                  <a:cxn ang="0">
                    <a:pos x="458799" y="174551"/>
                  </a:cxn>
                  <a:cxn ang="0">
                    <a:pos x="1333" y="5709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57" name="任意多边形 590"/>
              <p:cNvSpPr/>
              <p:nvPr/>
            </p:nvSpPr>
            <p:spPr>
              <a:xfrm>
                <a:off x="118" y="33270"/>
                <a:ext cx="798005" cy="617010"/>
              </a:xfrm>
              <a:custGeom>
                <a:avLst/>
                <a:gdLst/>
                <a:ahLst/>
                <a:cxnLst>
                  <a:cxn ang="0">
                    <a:pos x="1350" y="25217"/>
                  </a:cxn>
                  <a:cxn ang="0">
                    <a:pos x="568045" y="139018"/>
                  </a:cxn>
                  <a:cxn ang="0">
                    <a:pos x="766756" y="616980"/>
                  </a:cxn>
                  <a:cxn ang="0">
                    <a:pos x="420851" y="161778"/>
                  </a:cxn>
                  <a:cxn ang="0">
                    <a:pos x="1350" y="2521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458" name="Group 386"/>
            <p:cNvGrpSpPr/>
            <p:nvPr/>
          </p:nvGrpSpPr>
          <p:grpSpPr>
            <a:xfrm rot="2555186">
              <a:off x="7789597" y="1882558"/>
              <a:ext cx="841826" cy="547143"/>
              <a:chOff x="0" y="0"/>
              <a:chExt cx="841826" cy="660907"/>
            </a:xfrm>
          </p:grpSpPr>
          <p:sp>
            <p:nvSpPr>
              <p:cNvPr id="3459" name="任意多边形 587"/>
              <p:cNvSpPr/>
              <p:nvPr/>
            </p:nvSpPr>
            <p:spPr>
              <a:xfrm>
                <a:off x="11077" y="461"/>
                <a:ext cx="830384" cy="638481"/>
              </a:xfrm>
              <a:custGeom>
                <a:avLst/>
                <a:gdLst/>
                <a:ahLst/>
                <a:cxnLst>
                  <a:cxn ang="0">
                    <a:pos x="1334" y="57890"/>
                  </a:cxn>
                  <a:cxn ang="0">
                    <a:pos x="613059" y="153880"/>
                  </a:cxn>
                  <a:cxn ang="0">
                    <a:pos x="798434" y="638124"/>
                  </a:cxn>
                  <a:cxn ang="0">
                    <a:pos x="459227" y="176976"/>
                  </a:cxn>
                  <a:cxn ang="0">
                    <a:pos x="1334" y="5789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60" name="任意多边形 588"/>
              <p:cNvSpPr/>
              <p:nvPr/>
            </p:nvSpPr>
            <p:spPr>
              <a:xfrm>
                <a:off x="-469" y="36308"/>
                <a:ext cx="798629" cy="625060"/>
              </a:xfrm>
              <a:custGeom>
                <a:avLst/>
                <a:gdLst/>
                <a:ahLst/>
                <a:cxnLst>
                  <a:cxn ang="0">
                    <a:pos x="1351" y="25546"/>
                  </a:cxn>
                  <a:cxn ang="0">
                    <a:pos x="568489" y="140832"/>
                  </a:cxn>
                  <a:cxn ang="0">
                    <a:pos x="767356" y="625030"/>
                  </a:cxn>
                  <a:cxn ang="0">
                    <a:pos x="421180" y="163889"/>
                  </a:cxn>
                  <a:cxn ang="0">
                    <a:pos x="1351" y="255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461" name="Group 389"/>
            <p:cNvGrpSpPr/>
            <p:nvPr/>
          </p:nvGrpSpPr>
          <p:grpSpPr>
            <a:xfrm>
              <a:off x="8796522" y="2053993"/>
              <a:ext cx="682639" cy="523816"/>
              <a:chOff x="0" y="0"/>
              <a:chExt cx="841819" cy="661563"/>
            </a:xfrm>
          </p:grpSpPr>
          <p:sp>
            <p:nvSpPr>
              <p:cNvPr id="3462" name="任意多边形 585"/>
              <p:cNvSpPr/>
              <p:nvPr/>
            </p:nvSpPr>
            <p:spPr>
              <a:xfrm>
                <a:off x="11141" y="0"/>
                <a:ext cx="830176" cy="637506"/>
              </a:xfrm>
              <a:custGeom>
                <a:avLst/>
                <a:gdLst/>
                <a:ahLst/>
                <a:cxnLst>
                  <a:cxn ang="0">
                    <a:pos x="1334" y="57801"/>
                  </a:cxn>
                  <a:cxn ang="0">
                    <a:pos x="612905" y="153645"/>
                  </a:cxn>
                  <a:cxn ang="0">
                    <a:pos x="798234" y="637150"/>
                  </a:cxn>
                  <a:cxn ang="0">
                    <a:pos x="459112" y="176706"/>
                  </a:cxn>
                  <a:cxn ang="0">
                    <a:pos x="1334" y="5780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63" name="任意多边形 586"/>
              <p:cNvSpPr/>
              <p:nvPr/>
            </p:nvSpPr>
            <p:spPr>
              <a:xfrm>
                <a:off x="-607" y="36085"/>
                <a:ext cx="798849" cy="625478"/>
              </a:xfrm>
              <a:custGeom>
                <a:avLst/>
                <a:gdLst/>
                <a:ahLst/>
                <a:cxnLst>
                  <a:cxn ang="0">
                    <a:pos x="1351" y="25564"/>
                  </a:cxn>
                  <a:cxn ang="0">
                    <a:pos x="568645" y="140926"/>
                  </a:cxn>
                  <a:cxn ang="0">
                    <a:pos x="767567" y="625448"/>
                  </a:cxn>
                  <a:cxn ang="0">
                    <a:pos x="421296" y="163999"/>
                  </a:cxn>
                  <a:cxn ang="0">
                    <a:pos x="1351" y="2556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464" name="Group 392"/>
            <p:cNvGrpSpPr/>
            <p:nvPr/>
          </p:nvGrpSpPr>
          <p:grpSpPr>
            <a:xfrm rot="1611937">
              <a:off x="9537667" y="1931853"/>
              <a:ext cx="682300" cy="523547"/>
              <a:chOff x="0" y="0"/>
              <a:chExt cx="841401" cy="661223"/>
            </a:xfrm>
          </p:grpSpPr>
          <p:sp>
            <p:nvSpPr>
              <p:cNvPr id="3465" name="任意多边形 583"/>
              <p:cNvSpPr/>
              <p:nvPr/>
            </p:nvSpPr>
            <p:spPr>
              <a:xfrm>
                <a:off x="10885" y="206"/>
                <a:ext cx="830176" cy="637506"/>
              </a:xfrm>
              <a:custGeom>
                <a:avLst/>
                <a:gdLst/>
                <a:ahLst/>
                <a:cxnLst>
                  <a:cxn ang="0">
                    <a:pos x="1334" y="57801"/>
                  </a:cxn>
                  <a:cxn ang="0">
                    <a:pos x="612905" y="153645"/>
                  </a:cxn>
                  <a:cxn ang="0">
                    <a:pos x="798234" y="637150"/>
                  </a:cxn>
                  <a:cxn ang="0">
                    <a:pos x="459112" y="176706"/>
                  </a:cxn>
                  <a:cxn ang="0">
                    <a:pos x="1334" y="5780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66" name="任意多边形 584"/>
              <p:cNvSpPr/>
              <p:nvPr/>
            </p:nvSpPr>
            <p:spPr>
              <a:xfrm>
                <a:off x="-444" y="35952"/>
                <a:ext cx="798849" cy="625477"/>
              </a:xfrm>
              <a:custGeom>
                <a:avLst/>
                <a:gdLst/>
                <a:ahLst/>
                <a:cxnLst>
                  <a:cxn ang="0">
                    <a:pos x="1351" y="25564"/>
                  </a:cxn>
                  <a:cxn ang="0">
                    <a:pos x="568645" y="140926"/>
                  </a:cxn>
                  <a:cxn ang="0">
                    <a:pos x="767567" y="625447"/>
                  </a:cxn>
                  <a:cxn ang="0">
                    <a:pos x="421296" y="163998"/>
                  </a:cxn>
                  <a:cxn ang="0">
                    <a:pos x="1351" y="2556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467" name="Group 395"/>
            <p:cNvGrpSpPr/>
            <p:nvPr/>
          </p:nvGrpSpPr>
          <p:grpSpPr>
            <a:xfrm rot="2555186">
              <a:off x="10084657" y="1895675"/>
              <a:ext cx="682811" cy="523314"/>
              <a:chOff x="0" y="0"/>
              <a:chExt cx="842031" cy="660929"/>
            </a:xfrm>
          </p:grpSpPr>
          <p:sp>
            <p:nvSpPr>
              <p:cNvPr id="3468" name="任意多边形 581"/>
              <p:cNvSpPr/>
              <p:nvPr/>
            </p:nvSpPr>
            <p:spPr>
              <a:xfrm>
                <a:off x="10319" y="-1229"/>
                <a:ext cx="830176" cy="635502"/>
              </a:xfrm>
              <a:custGeom>
                <a:avLst/>
                <a:gdLst/>
                <a:ahLst/>
                <a:cxnLst>
                  <a:cxn ang="0">
                    <a:pos x="1334" y="57620"/>
                  </a:cxn>
                  <a:cxn ang="0">
                    <a:pos x="612905" y="153162"/>
                  </a:cxn>
                  <a:cxn ang="0">
                    <a:pos x="798234" y="635147"/>
                  </a:cxn>
                  <a:cxn ang="0">
                    <a:pos x="459112" y="176150"/>
                  </a:cxn>
                  <a:cxn ang="0">
                    <a:pos x="1334" y="5762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69" name="任意多边形 582"/>
              <p:cNvSpPr/>
              <p:nvPr/>
            </p:nvSpPr>
            <p:spPr>
              <a:xfrm>
                <a:off x="-1641" y="36227"/>
                <a:ext cx="798849" cy="623472"/>
              </a:xfrm>
              <a:custGeom>
                <a:avLst/>
                <a:gdLst/>
                <a:ahLst/>
                <a:cxnLst>
                  <a:cxn ang="0">
                    <a:pos x="1351" y="25482"/>
                  </a:cxn>
                  <a:cxn ang="0">
                    <a:pos x="568645" y="140474"/>
                  </a:cxn>
                  <a:cxn ang="0">
                    <a:pos x="767567" y="623442"/>
                  </a:cxn>
                  <a:cxn ang="0">
                    <a:pos x="421296" y="163473"/>
                  </a:cxn>
                  <a:cxn ang="0">
                    <a:pos x="1351" y="2548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470" name="Group 398"/>
            <p:cNvGrpSpPr/>
            <p:nvPr/>
          </p:nvGrpSpPr>
          <p:grpSpPr>
            <a:xfrm rot="2555186">
              <a:off x="10622298" y="2110644"/>
              <a:ext cx="467947" cy="358531"/>
              <a:chOff x="0" y="0"/>
              <a:chExt cx="840586" cy="659596"/>
            </a:xfrm>
          </p:grpSpPr>
          <p:sp>
            <p:nvSpPr>
              <p:cNvPr id="3471" name="任意多边形 579"/>
              <p:cNvSpPr/>
              <p:nvPr/>
            </p:nvSpPr>
            <p:spPr>
              <a:xfrm>
                <a:off x="10365" y="294"/>
                <a:ext cx="829957" cy="636609"/>
              </a:xfrm>
              <a:custGeom>
                <a:avLst/>
                <a:gdLst/>
                <a:ahLst/>
                <a:cxnLst>
                  <a:cxn ang="0">
                    <a:pos x="1334" y="57720"/>
                  </a:cxn>
                  <a:cxn ang="0">
                    <a:pos x="612744" y="153429"/>
                  </a:cxn>
                  <a:cxn ang="0">
                    <a:pos x="798023" y="636253"/>
                  </a:cxn>
                  <a:cxn ang="0">
                    <a:pos x="458991" y="176457"/>
                  </a:cxn>
                  <a:cxn ang="0">
                    <a:pos x="1334" y="5772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72" name="任意多边形 580"/>
              <p:cNvSpPr/>
              <p:nvPr/>
            </p:nvSpPr>
            <p:spPr>
              <a:xfrm>
                <a:off x="-367" y="34961"/>
                <a:ext cx="798584" cy="624929"/>
              </a:xfrm>
              <a:custGeom>
                <a:avLst/>
                <a:gdLst/>
                <a:ahLst/>
                <a:cxnLst>
                  <a:cxn ang="0">
                    <a:pos x="1351" y="25541"/>
                  </a:cxn>
                  <a:cxn ang="0">
                    <a:pos x="568457" y="140803"/>
                  </a:cxn>
                  <a:cxn ang="0">
                    <a:pos x="767312" y="624899"/>
                  </a:cxn>
                  <a:cxn ang="0">
                    <a:pos x="421156" y="163855"/>
                  </a:cxn>
                  <a:cxn ang="0">
                    <a:pos x="1351" y="2554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473" name="Group 401"/>
            <p:cNvGrpSpPr/>
            <p:nvPr/>
          </p:nvGrpSpPr>
          <p:grpSpPr>
            <a:xfrm rot="-1611937" flipH="1">
              <a:off x="9313593" y="1916066"/>
              <a:ext cx="735174" cy="594813"/>
              <a:chOff x="0" y="0"/>
              <a:chExt cx="906603" cy="751231"/>
            </a:xfrm>
          </p:grpSpPr>
          <p:sp>
            <p:nvSpPr>
              <p:cNvPr id="3474" name="任意多边形 577"/>
              <p:cNvSpPr/>
              <p:nvPr/>
            </p:nvSpPr>
            <p:spPr>
              <a:xfrm>
                <a:off x="76900" y="-219"/>
                <a:ext cx="830175" cy="637507"/>
              </a:xfrm>
              <a:custGeom>
                <a:avLst/>
                <a:gdLst/>
                <a:ahLst/>
                <a:cxnLst>
                  <a:cxn ang="0">
                    <a:pos x="1334" y="57802"/>
                  </a:cxn>
                  <a:cxn ang="0">
                    <a:pos x="612905" y="153645"/>
                  </a:cxn>
                  <a:cxn ang="0">
                    <a:pos x="798233" y="637151"/>
                  </a:cxn>
                  <a:cxn ang="0">
                    <a:pos x="459112" y="176706"/>
                  </a:cxn>
                  <a:cxn ang="0">
                    <a:pos x="1334" y="5780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75" name="任意多边形 578"/>
              <p:cNvSpPr/>
              <p:nvPr/>
            </p:nvSpPr>
            <p:spPr>
              <a:xfrm>
                <a:off x="361" y="125533"/>
                <a:ext cx="798848" cy="625479"/>
              </a:xfrm>
              <a:custGeom>
                <a:avLst/>
                <a:gdLst/>
                <a:ahLst/>
                <a:cxnLst>
                  <a:cxn ang="0">
                    <a:pos x="1351" y="25564"/>
                  </a:cxn>
                  <a:cxn ang="0">
                    <a:pos x="568645" y="140927"/>
                  </a:cxn>
                  <a:cxn ang="0">
                    <a:pos x="767566" y="625449"/>
                  </a:cxn>
                  <a:cxn ang="0">
                    <a:pos x="421295" y="163999"/>
                  </a:cxn>
                  <a:cxn ang="0">
                    <a:pos x="1351" y="2556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476" name="Group 404"/>
            <p:cNvGrpSpPr/>
            <p:nvPr/>
          </p:nvGrpSpPr>
          <p:grpSpPr>
            <a:xfrm rot="-1611937" flipH="1">
              <a:off x="9956795" y="2075261"/>
              <a:ext cx="529985" cy="407006"/>
              <a:chOff x="0" y="0"/>
              <a:chExt cx="844243" cy="664003"/>
            </a:xfrm>
          </p:grpSpPr>
          <p:sp>
            <p:nvSpPr>
              <p:cNvPr id="3477" name="任意多边形 575"/>
              <p:cNvSpPr/>
              <p:nvPr/>
            </p:nvSpPr>
            <p:spPr>
              <a:xfrm>
                <a:off x="14324" y="-3853"/>
                <a:ext cx="832103" cy="642223"/>
              </a:xfrm>
              <a:custGeom>
                <a:avLst/>
                <a:gdLst/>
                <a:ahLst/>
                <a:cxnLst>
                  <a:cxn ang="0">
                    <a:pos x="1337" y="58229"/>
                  </a:cxn>
                  <a:cxn ang="0">
                    <a:pos x="614328" y="154782"/>
                  </a:cxn>
                  <a:cxn ang="0">
                    <a:pos x="800087" y="641864"/>
                  </a:cxn>
                  <a:cxn ang="0">
                    <a:pos x="460178" y="178013"/>
                  </a:cxn>
                  <a:cxn ang="0">
                    <a:pos x="1337" y="5822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78" name="任意多边形 576"/>
              <p:cNvSpPr/>
              <p:nvPr/>
            </p:nvSpPr>
            <p:spPr>
              <a:xfrm>
                <a:off x="-177" y="34636"/>
                <a:ext cx="799223" cy="629274"/>
              </a:xfrm>
              <a:custGeom>
                <a:avLst/>
                <a:gdLst/>
                <a:ahLst/>
                <a:cxnLst>
                  <a:cxn ang="0">
                    <a:pos x="1352" y="25719"/>
                  </a:cxn>
                  <a:cxn ang="0">
                    <a:pos x="568912" y="141782"/>
                  </a:cxn>
                  <a:cxn ang="0">
                    <a:pos x="767926" y="629244"/>
                  </a:cxn>
                  <a:cxn ang="0">
                    <a:pos x="421493" y="164994"/>
                  </a:cxn>
                  <a:cxn ang="0">
                    <a:pos x="1352" y="2571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479" name="Group 407"/>
            <p:cNvGrpSpPr/>
            <p:nvPr/>
          </p:nvGrpSpPr>
          <p:grpSpPr>
            <a:xfrm rot="-1611937" flipH="1">
              <a:off x="10163888" y="2187278"/>
              <a:ext cx="408005" cy="315145"/>
              <a:chOff x="0" y="0"/>
              <a:chExt cx="834602" cy="660219"/>
            </a:xfrm>
          </p:grpSpPr>
          <p:sp>
            <p:nvSpPr>
              <p:cNvPr id="3480" name="任意多边形 573"/>
              <p:cNvSpPr/>
              <p:nvPr/>
            </p:nvSpPr>
            <p:spPr>
              <a:xfrm>
                <a:off x="11853" y="-3999"/>
                <a:ext cx="821697" cy="638474"/>
              </a:xfrm>
              <a:custGeom>
                <a:avLst/>
                <a:gdLst/>
                <a:ahLst/>
                <a:cxnLst>
                  <a:cxn ang="0">
                    <a:pos x="1320" y="57889"/>
                  </a:cxn>
                  <a:cxn ang="0">
                    <a:pos x="606645" y="153878"/>
                  </a:cxn>
                  <a:cxn ang="0">
                    <a:pos x="790081" y="638117"/>
                  </a:cxn>
                  <a:cxn ang="0">
                    <a:pos x="454423" y="176974"/>
                  </a:cxn>
                  <a:cxn ang="0">
                    <a:pos x="1320" y="5788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1" name="任意多边形 574"/>
              <p:cNvSpPr/>
              <p:nvPr/>
            </p:nvSpPr>
            <p:spPr>
              <a:xfrm>
                <a:off x="3560" y="34013"/>
                <a:ext cx="789219" cy="625172"/>
              </a:xfrm>
              <a:custGeom>
                <a:avLst/>
                <a:gdLst/>
                <a:ahLst/>
                <a:cxnLst>
                  <a:cxn ang="0">
                    <a:pos x="1335" y="25551"/>
                  </a:cxn>
                  <a:cxn ang="0">
                    <a:pos x="561790" y="140857"/>
                  </a:cxn>
                  <a:cxn ang="0">
                    <a:pos x="758314" y="625142"/>
                  </a:cxn>
                  <a:cxn ang="0">
                    <a:pos x="416217" y="163919"/>
                  </a:cxn>
                  <a:cxn ang="0">
                    <a:pos x="1335" y="2555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482" name="Group 410"/>
            <p:cNvGrpSpPr/>
            <p:nvPr/>
          </p:nvGrpSpPr>
          <p:grpSpPr>
            <a:xfrm rot="-1611937" flipH="1">
              <a:off x="11540278" y="2188866"/>
              <a:ext cx="411180" cy="315145"/>
              <a:chOff x="0" y="0"/>
              <a:chExt cx="841095" cy="660220"/>
            </a:xfrm>
          </p:grpSpPr>
          <p:sp>
            <p:nvSpPr>
              <p:cNvPr id="3483" name="任意多边形 571"/>
              <p:cNvSpPr/>
              <p:nvPr/>
            </p:nvSpPr>
            <p:spPr>
              <a:xfrm>
                <a:off x="12827" y="-1620"/>
                <a:ext cx="831439" cy="638475"/>
              </a:xfrm>
              <a:custGeom>
                <a:avLst/>
                <a:gdLst/>
                <a:ahLst/>
                <a:cxnLst>
                  <a:cxn ang="0">
                    <a:pos x="1336" y="57889"/>
                  </a:cxn>
                  <a:cxn ang="0">
                    <a:pos x="613838" y="153878"/>
                  </a:cxn>
                  <a:cxn ang="0">
                    <a:pos x="799448" y="638118"/>
                  </a:cxn>
                  <a:cxn ang="0">
                    <a:pos x="459811" y="176974"/>
                  </a:cxn>
                  <a:cxn ang="0">
                    <a:pos x="1336" y="5788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4" name="任意多边形 572"/>
              <p:cNvSpPr/>
              <p:nvPr/>
            </p:nvSpPr>
            <p:spPr>
              <a:xfrm>
                <a:off x="3067" y="33426"/>
                <a:ext cx="798960" cy="625173"/>
              </a:xfrm>
              <a:custGeom>
                <a:avLst/>
                <a:gdLst/>
                <a:ahLst/>
                <a:cxnLst>
                  <a:cxn ang="0">
                    <a:pos x="1351" y="25551"/>
                  </a:cxn>
                  <a:cxn ang="0">
                    <a:pos x="568724" y="140858"/>
                  </a:cxn>
                  <a:cxn ang="0">
                    <a:pos x="767674" y="625143"/>
                  </a:cxn>
                  <a:cxn ang="0">
                    <a:pos x="421354" y="163919"/>
                  </a:cxn>
                  <a:cxn ang="0">
                    <a:pos x="1351" y="2555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485" name="Group 413"/>
            <p:cNvGrpSpPr/>
            <p:nvPr/>
          </p:nvGrpSpPr>
          <p:grpSpPr>
            <a:xfrm rot="-1611937" flipH="1">
              <a:off x="11461774" y="2099074"/>
              <a:ext cx="528397" cy="407007"/>
              <a:chOff x="0" y="0"/>
              <a:chExt cx="841712" cy="664005"/>
            </a:xfrm>
          </p:grpSpPr>
          <p:sp>
            <p:nvSpPr>
              <p:cNvPr id="3486" name="任意多边形 569"/>
              <p:cNvSpPr/>
              <p:nvPr/>
            </p:nvSpPr>
            <p:spPr>
              <a:xfrm>
                <a:off x="11794" y="-2548"/>
                <a:ext cx="829572" cy="642223"/>
              </a:xfrm>
              <a:custGeom>
                <a:avLst/>
                <a:gdLst/>
                <a:ahLst/>
                <a:cxnLst>
                  <a:cxn ang="0">
                    <a:pos x="1333" y="58229"/>
                  </a:cxn>
                  <a:cxn ang="0">
                    <a:pos x="612459" y="154782"/>
                  </a:cxn>
                  <a:cxn ang="0">
                    <a:pos x="797653" y="641864"/>
                  </a:cxn>
                  <a:cxn ang="0">
                    <a:pos x="458778" y="178013"/>
                  </a:cxn>
                  <a:cxn ang="0">
                    <a:pos x="1333" y="5822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7" name="任意多边形 570"/>
              <p:cNvSpPr/>
              <p:nvPr/>
            </p:nvSpPr>
            <p:spPr>
              <a:xfrm>
                <a:off x="-450" y="34770"/>
                <a:ext cx="796692" cy="629276"/>
              </a:xfrm>
              <a:custGeom>
                <a:avLst/>
                <a:gdLst/>
                <a:ahLst/>
                <a:cxnLst>
                  <a:cxn ang="0">
                    <a:pos x="1347" y="25719"/>
                  </a:cxn>
                  <a:cxn ang="0">
                    <a:pos x="567110" y="141782"/>
                  </a:cxn>
                  <a:cxn ang="0">
                    <a:pos x="765495" y="629246"/>
                  </a:cxn>
                  <a:cxn ang="0">
                    <a:pos x="420158" y="164995"/>
                  </a:cxn>
                  <a:cxn ang="0">
                    <a:pos x="1347" y="2571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488" name="Group 416"/>
            <p:cNvGrpSpPr/>
            <p:nvPr/>
          </p:nvGrpSpPr>
          <p:grpSpPr>
            <a:xfrm rot="2555186">
              <a:off x="11078451" y="1895677"/>
              <a:ext cx="682811" cy="523314"/>
              <a:chOff x="0" y="0"/>
              <a:chExt cx="842031" cy="660929"/>
            </a:xfrm>
          </p:grpSpPr>
          <p:sp>
            <p:nvSpPr>
              <p:cNvPr id="3489" name="任意多边形 567"/>
              <p:cNvSpPr/>
              <p:nvPr/>
            </p:nvSpPr>
            <p:spPr>
              <a:xfrm>
                <a:off x="10431" y="-1338"/>
                <a:ext cx="830176" cy="635502"/>
              </a:xfrm>
              <a:custGeom>
                <a:avLst/>
                <a:gdLst/>
                <a:ahLst/>
                <a:cxnLst>
                  <a:cxn ang="0">
                    <a:pos x="1334" y="57620"/>
                  </a:cxn>
                  <a:cxn ang="0">
                    <a:pos x="612905" y="153162"/>
                  </a:cxn>
                  <a:cxn ang="0">
                    <a:pos x="798234" y="635147"/>
                  </a:cxn>
                  <a:cxn ang="0">
                    <a:pos x="459112" y="176150"/>
                  </a:cxn>
                  <a:cxn ang="0">
                    <a:pos x="1334" y="5762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0" name="任意多边形 568"/>
              <p:cNvSpPr/>
              <p:nvPr/>
            </p:nvSpPr>
            <p:spPr>
              <a:xfrm>
                <a:off x="-1529" y="36118"/>
                <a:ext cx="798849" cy="623472"/>
              </a:xfrm>
              <a:custGeom>
                <a:avLst/>
                <a:gdLst/>
                <a:ahLst/>
                <a:cxnLst>
                  <a:cxn ang="0">
                    <a:pos x="1351" y="25482"/>
                  </a:cxn>
                  <a:cxn ang="0">
                    <a:pos x="568645" y="140474"/>
                  </a:cxn>
                  <a:cxn ang="0">
                    <a:pos x="767567" y="623442"/>
                  </a:cxn>
                  <a:cxn ang="0">
                    <a:pos x="421296" y="163473"/>
                  </a:cxn>
                  <a:cxn ang="0">
                    <a:pos x="1351" y="2548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491" name="Group 419"/>
            <p:cNvGrpSpPr/>
            <p:nvPr/>
          </p:nvGrpSpPr>
          <p:grpSpPr>
            <a:xfrm rot="-1611937" flipH="1">
              <a:off x="11943512" y="2187276"/>
              <a:ext cx="408005" cy="315145"/>
              <a:chOff x="0" y="0"/>
              <a:chExt cx="834602" cy="660221"/>
            </a:xfrm>
          </p:grpSpPr>
          <p:sp>
            <p:nvSpPr>
              <p:cNvPr id="3492" name="任意多边形 565"/>
              <p:cNvSpPr/>
              <p:nvPr/>
            </p:nvSpPr>
            <p:spPr>
              <a:xfrm>
                <a:off x="12742" y="-1571"/>
                <a:ext cx="824943" cy="638476"/>
              </a:xfrm>
              <a:custGeom>
                <a:avLst/>
                <a:gdLst/>
                <a:ahLst/>
                <a:cxnLst>
                  <a:cxn ang="0">
                    <a:pos x="1326" y="57889"/>
                  </a:cxn>
                  <a:cxn ang="0">
                    <a:pos x="609042" y="153879"/>
                  </a:cxn>
                  <a:cxn ang="0">
                    <a:pos x="793202" y="638119"/>
                  </a:cxn>
                  <a:cxn ang="0">
                    <a:pos x="456218" y="176975"/>
                  </a:cxn>
                  <a:cxn ang="0">
                    <a:pos x="1326" y="5788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3" name="任意多边形 566"/>
              <p:cNvSpPr/>
              <p:nvPr/>
            </p:nvSpPr>
            <p:spPr>
              <a:xfrm>
                <a:off x="2981" y="33476"/>
                <a:ext cx="792465" cy="625174"/>
              </a:xfrm>
              <a:custGeom>
                <a:avLst/>
                <a:gdLst/>
                <a:ahLst/>
                <a:cxnLst>
                  <a:cxn ang="0">
                    <a:pos x="1340" y="25551"/>
                  </a:cxn>
                  <a:cxn ang="0">
                    <a:pos x="564101" y="140858"/>
                  </a:cxn>
                  <a:cxn ang="0">
                    <a:pos x="761433" y="625144"/>
                  </a:cxn>
                  <a:cxn ang="0">
                    <a:pos x="417929" y="163919"/>
                  </a:cxn>
                  <a:cxn ang="0">
                    <a:pos x="1340" y="2555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494" name="Group 422"/>
            <p:cNvGrpSpPr/>
            <p:nvPr/>
          </p:nvGrpSpPr>
          <p:grpSpPr>
            <a:xfrm rot="2555186">
              <a:off x="11507084" y="1895676"/>
              <a:ext cx="684398" cy="523314"/>
              <a:chOff x="0" y="0"/>
              <a:chExt cx="843988" cy="660929"/>
            </a:xfrm>
          </p:grpSpPr>
          <p:sp>
            <p:nvSpPr>
              <p:cNvPr id="3495" name="任意多边形 563"/>
              <p:cNvSpPr/>
              <p:nvPr/>
            </p:nvSpPr>
            <p:spPr>
              <a:xfrm>
                <a:off x="10482" y="-1385"/>
                <a:ext cx="832134" cy="635502"/>
              </a:xfrm>
              <a:custGeom>
                <a:avLst/>
                <a:gdLst/>
                <a:ahLst/>
                <a:cxnLst>
                  <a:cxn ang="0">
                    <a:pos x="1337" y="57620"/>
                  </a:cxn>
                  <a:cxn ang="0">
                    <a:pos x="614351" y="153162"/>
                  </a:cxn>
                  <a:cxn ang="0">
                    <a:pos x="800116" y="635147"/>
                  </a:cxn>
                  <a:cxn ang="0">
                    <a:pos x="460195" y="176150"/>
                  </a:cxn>
                  <a:cxn ang="0">
                    <a:pos x="1337" y="5762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6" name="任意多边形 564"/>
              <p:cNvSpPr/>
              <p:nvPr/>
            </p:nvSpPr>
            <p:spPr>
              <a:xfrm>
                <a:off x="-1478" y="36071"/>
                <a:ext cx="800808" cy="623472"/>
              </a:xfrm>
              <a:custGeom>
                <a:avLst/>
                <a:gdLst/>
                <a:ahLst/>
                <a:cxnLst>
                  <a:cxn ang="0">
                    <a:pos x="1354" y="25482"/>
                  </a:cxn>
                  <a:cxn ang="0">
                    <a:pos x="570040" y="140474"/>
                  </a:cxn>
                  <a:cxn ang="0">
                    <a:pos x="769449" y="623442"/>
                  </a:cxn>
                  <a:cxn ang="0">
                    <a:pos x="422329" y="163473"/>
                  </a:cxn>
                  <a:cxn ang="0">
                    <a:pos x="1354" y="2548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497" name="Group 425"/>
            <p:cNvGrpSpPr/>
            <p:nvPr/>
          </p:nvGrpSpPr>
          <p:grpSpPr>
            <a:xfrm rot="1611937">
              <a:off x="745634" y="2203153"/>
              <a:ext cx="366815" cy="281454"/>
              <a:chOff x="0" y="0"/>
              <a:chExt cx="840621" cy="660581"/>
            </a:xfrm>
          </p:grpSpPr>
          <p:sp>
            <p:nvSpPr>
              <p:cNvPr id="3498" name="任意多边形 561"/>
              <p:cNvSpPr/>
              <p:nvPr/>
            </p:nvSpPr>
            <p:spPr>
              <a:xfrm>
                <a:off x="9664" y="-3449"/>
                <a:ext cx="829592" cy="637057"/>
              </a:xfrm>
              <a:custGeom>
                <a:avLst/>
                <a:gdLst/>
                <a:ahLst/>
                <a:cxnLst>
                  <a:cxn ang="0">
                    <a:pos x="1333" y="57761"/>
                  </a:cxn>
                  <a:cxn ang="0">
                    <a:pos x="612474" y="153537"/>
                  </a:cxn>
                  <a:cxn ang="0">
                    <a:pos x="797672" y="636701"/>
                  </a:cxn>
                  <a:cxn ang="0">
                    <a:pos x="458789" y="176581"/>
                  </a:cxn>
                  <a:cxn ang="0">
                    <a:pos x="1333" y="5776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9" name="任意多边形 562"/>
              <p:cNvSpPr/>
              <p:nvPr/>
            </p:nvSpPr>
            <p:spPr>
              <a:xfrm>
                <a:off x="-1467" y="34973"/>
                <a:ext cx="796846" cy="622155"/>
              </a:xfrm>
              <a:custGeom>
                <a:avLst/>
                <a:gdLst/>
                <a:ahLst/>
                <a:cxnLst>
                  <a:cxn ang="0">
                    <a:pos x="1348" y="25428"/>
                  </a:cxn>
                  <a:cxn ang="0">
                    <a:pos x="567220" y="140178"/>
                  </a:cxn>
                  <a:cxn ang="0">
                    <a:pos x="765643" y="622125"/>
                  </a:cxn>
                  <a:cxn ang="0">
                    <a:pos x="420239" y="163127"/>
                  </a:cxn>
                  <a:cxn ang="0">
                    <a:pos x="1348" y="2542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00" name="Group 428"/>
            <p:cNvGrpSpPr/>
            <p:nvPr/>
          </p:nvGrpSpPr>
          <p:grpSpPr>
            <a:xfrm rot="2555186">
              <a:off x="1040578" y="2186112"/>
              <a:ext cx="365499" cy="281123"/>
              <a:chOff x="0" y="0"/>
              <a:chExt cx="837607" cy="659804"/>
            </a:xfrm>
          </p:grpSpPr>
          <p:sp>
            <p:nvSpPr>
              <p:cNvPr id="3501" name="任意多边形 559"/>
              <p:cNvSpPr/>
              <p:nvPr/>
            </p:nvSpPr>
            <p:spPr>
              <a:xfrm>
                <a:off x="6337" y="-1724"/>
                <a:ext cx="829594" cy="640783"/>
              </a:xfrm>
              <a:custGeom>
                <a:avLst/>
                <a:gdLst/>
                <a:ahLst/>
                <a:cxnLst>
                  <a:cxn ang="0">
                    <a:pos x="1333" y="58099"/>
                  </a:cxn>
                  <a:cxn ang="0">
                    <a:pos x="612476" y="154435"/>
                  </a:cxn>
                  <a:cxn ang="0">
                    <a:pos x="797674" y="640425"/>
                  </a:cxn>
                  <a:cxn ang="0">
                    <a:pos x="458790" y="177614"/>
                  </a:cxn>
                  <a:cxn ang="0">
                    <a:pos x="1333" y="5809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2" name="任意多边形 560"/>
              <p:cNvSpPr/>
              <p:nvPr/>
            </p:nvSpPr>
            <p:spPr>
              <a:xfrm>
                <a:off x="-5418" y="32198"/>
                <a:ext cx="796846" cy="625882"/>
              </a:xfrm>
              <a:custGeom>
                <a:avLst/>
                <a:gdLst/>
                <a:ahLst/>
                <a:cxnLst>
                  <a:cxn ang="0">
                    <a:pos x="1348" y="25580"/>
                  </a:cxn>
                  <a:cxn ang="0">
                    <a:pos x="567220" y="141017"/>
                  </a:cxn>
                  <a:cxn ang="0">
                    <a:pos x="765643" y="625852"/>
                  </a:cxn>
                  <a:cxn ang="0">
                    <a:pos x="420239" y="164105"/>
                  </a:cxn>
                  <a:cxn ang="0">
                    <a:pos x="1348" y="2558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03" name="Group 431"/>
            <p:cNvGrpSpPr/>
            <p:nvPr/>
          </p:nvGrpSpPr>
          <p:grpSpPr>
            <a:xfrm rot="2555186">
              <a:off x="1330676" y="2303064"/>
              <a:ext cx="250537" cy="191439"/>
              <a:chOff x="0" y="0"/>
              <a:chExt cx="836340" cy="654492"/>
            </a:xfrm>
          </p:grpSpPr>
          <p:sp>
            <p:nvSpPr>
              <p:cNvPr id="3504" name="任意多边形 557"/>
              <p:cNvSpPr/>
              <p:nvPr/>
            </p:nvSpPr>
            <p:spPr>
              <a:xfrm>
                <a:off x="10011" y="-433"/>
                <a:ext cx="826821" cy="634925"/>
              </a:xfrm>
              <a:custGeom>
                <a:avLst/>
                <a:gdLst/>
                <a:ahLst/>
                <a:cxnLst>
                  <a:cxn ang="0">
                    <a:pos x="1329" y="57567"/>
                  </a:cxn>
                  <a:cxn ang="0">
                    <a:pos x="610428" y="153023"/>
                  </a:cxn>
                  <a:cxn ang="0">
                    <a:pos x="795008" y="634570"/>
                  </a:cxn>
                  <a:cxn ang="0">
                    <a:pos x="457257" y="175990"/>
                  </a:cxn>
                  <a:cxn ang="0">
                    <a:pos x="1329" y="5756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5" name="任意多边形 558"/>
              <p:cNvSpPr/>
              <p:nvPr/>
            </p:nvSpPr>
            <p:spPr>
              <a:xfrm>
                <a:off x="389" y="35411"/>
                <a:ext cx="795021" cy="618647"/>
              </a:xfrm>
              <a:custGeom>
                <a:avLst/>
                <a:gdLst/>
                <a:ahLst/>
                <a:cxnLst>
                  <a:cxn ang="0">
                    <a:pos x="1344" y="25284"/>
                  </a:cxn>
                  <a:cxn ang="0">
                    <a:pos x="565921" y="139387"/>
                  </a:cxn>
                  <a:cxn ang="0">
                    <a:pos x="763889" y="618617"/>
                  </a:cxn>
                  <a:cxn ang="0">
                    <a:pos x="419277" y="162208"/>
                  </a:cxn>
                  <a:cxn ang="0">
                    <a:pos x="1344" y="2528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06" name="Group 434"/>
            <p:cNvGrpSpPr/>
            <p:nvPr/>
          </p:nvGrpSpPr>
          <p:grpSpPr>
            <a:xfrm rot="-1611937" flipH="1">
              <a:off x="617250" y="2206152"/>
              <a:ext cx="368249" cy="278621"/>
              <a:chOff x="0" y="0"/>
              <a:chExt cx="843909" cy="653932"/>
            </a:xfrm>
          </p:grpSpPr>
          <p:sp>
            <p:nvSpPr>
              <p:cNvPr id="3507" name="任意多边形 555"/>
              <p:cNvSpPr/>
              <p:nvPr/>
            </p:nvSpPr>
            <p:spPr>
              <a:xfrm>
                <a:off x="16590" y="-1375"/>
                <a:ext cx="829595" cy="633334"/>
              </a:xfrm>
              <a:custGeom>
                <a:avLst/>
                <a:gdLst/>
                <a:ahLst/>
                <a:cxnLst>
                  <a:cxn ang="0">
                    <a:pos x="1333" y="57423"/>
                  </a:cxn>
                  <a:cxn ang="0">
                    <a:pos x="612476" y="152639"/>
                  </a:cxn>
                  <a:cxn ang="0">
                    <a:pos x="797675" y="632980"/>
                  </a:cxn>
                  <a:cxn ang="0">
                    <a:pos x="458791" y="175549"/>
                  </a:cxn>
                  <a:cxn ang="0">
                    <a:pos x="1333" y="5742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8" name="任意多边形 556"/>
              <p:cNvSpPr/>
              <p:nvPr/>
            </p:nvSpPr>
            <p:spPr>
              <a:xfrm>
                <a:off x="-1074" y="32084"/>
                <a:ext cx="796847" cy="618432"/>
              </a:xfrm>
              <a:custGeom>
                <a:avLst/>
                <a:gdLst/>
                <a:ahLst/>
                <a:cxnLst>
                  <a:cxn ang="0">
                    <a:pos x="1348" y="25276"/>
                  </a:cxn>
                  <a:cxn ang="0">
                    <a:pos x="567220" y="139339"/>
                  </a:cxn>
                  <a:cxn ang="0">
                    <a:pos x="765644" y="618402"/>
                  </a:cxn>
                  <a:cxn ang="0">
                    <a:pos x="420240" y="162151"/>
                  </a:cxn>
                  <a:cxn ang="0">
                    <a:pos x="1348" y="2527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09" name="Group 437"/>
            <p:cNvGrpSpPr/>
            <p:nvPr/>
          </p:nvGrpSpPr>
          <p:grpSpPr>
            <a:xfrm rot="-1611937" flipH="1">
              <a:off x="973232" y="2281477"/>
              <a:ext cx="283906" cy="219154"/>
              <a:chOff x="0" y="0"/>
              <a:chExt cx="840436" cy="664423"/>
            </a:xfrm>
          </p:grpSpPr>
          <p:sp>
            <p:nvSpPr>
              <p:cNvPr id="3510" name="任意多边形 553"/>
              <p:cNvSpPr/>
              <p:nvPr/>
            </p:nvSpPr>
            <p:spPr>
              <a:xfrm>
                <a:off x="6080" y="-4111"/>
                <a:ext cx="831918" cy="640047"/>
              </a:xfrm>
              <a:custGeom>
                <a:avLst/>
                <a:gdLst/>
                <a:ahLst/>
                <a:cxnLst>
                  <a:cxn ang="0">
                    <a:pos x="1337" y="58032"/>
                  </a:cxn>
                  <a:cxn ang="0">
                    <a:pos x="614191" y="154257"/>
                  </a:cxn>
                  <a:cxn ang="0">
                    <a:pos x="799909" y="639689"/>
                  </a:cxn>
                  <a:cxn ang="0">
                    <a:pos x="460076" y="177410"/>
                  </a:cxn>
                  <a:cxn ang="0">
                    <a:pos x="1337" y="5803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11" name="任意多边形 554"/>
              <p:cNvSpPr/>
              <p:nvPr/>
            </p:nvSpPr>
            <p:spPr>
              <a:xfrm>
                <a:off x="-2544" y="29890"/>
                <a:ext cx="799016" cy="630423"/>
              </a:xfrm>
              <a:custGeom>
                <a:avLst/>
                <a:gdLst/>
                <a:ahLst/>
                <a:cxnLst>
                  <a:cxn ang="0">
                    <a:pos x="1351" y="25766"/>
                  </a:cxn>
                  <a:cxn ang="0">
                    <a:pos x="568764" y="142041"/>
                  </a:cxn>
                  <a:cxn ang="0">
                    <a:pos x="767728" y="630393"/>
                  </a:cxn>
                  <a:cxn ang="0">
                    <a:pos x="421384" y="165295"/>
                  </a:cxn>
                  <a:cxn ang="0">
                    <a:pos x="1351" y="2576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12" name="Group 440"/>
            <p:cNvGrpSpPr/>
            <p:nvPr/>
          </p:nvGrpSpPr>
          <p:grpSpPr>
            <a:xfrm rot="-1611937" flipH="1">
              <a:off x="749390" y="2281477"/>
              <a:ext cx="283907" cy="219154"/>
              <a:chOff x="0" y="0"/>
              <a:chExt cx="840439" cy="664421"/>
            </a:xfrm>
          </p:grpSpPr>
          <p:sp>
            <p:nvSpPr>
              <p:cNvPr id="3513" name="任意多边形 551"/>
              <p:cNvSpPr/>
              <p:nvPr/>
            </p:nvSpPr>
            <p:spPr>
              <a:xfrm>
                <a:off x="6160" y="-4151"/>
                <a:ext cx="831915" cy="640045"/>
              </a:xfrm>
              <a:custGeom>
                <a:avLst/>
                <a:gdLst/>
                <a:ahLst/>
                <a:cxnLst>
                  <a:cxn ang="0">
                    <a:pos x="1337" y="58032"/>
                  </a:cxn>
                  <a:cxn ang="0">
                    <a:pos x="614189" y="154257"/>
                  </a:cxn>
                  <a:cxn ang="0">
                    <a:pos x="799906" y="639687"/>
                  </a:cxn>
                  <a:cxn ang="0">
                    <a:pos x="460074" y="177410"/>
                  </a:cxn>
                  <a:cxn ang="0">
                    <a:pos x="1337" y="5803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14" name="任意多边形 552"/>
              <p:cNvSpPr/>
              <p:nvPr/>
            </p:nvSpPr>
            <p:spPr>
              <a:xfrm>
                <a:off x="-2464" y="29850"/>
                <a:ext cx="799016" cy="630421"/>
              </a:xfrm>
              <a:custGeom>
                <a:avLst/>
                <a:gdLst/>
                <a:ahLst/>
                <a:cxnLst>
                  <a:cxn ang="0">
                    <a:pos x="1351" y="25766"/>
                  </a:cxn>
                  <a:cxn ang="0">
                    <a:pos x="568764" y="142040"/>
                  </a:cxn>
                  <a:cxn ang="0">
                    <a:pos x="767728" y="630391"/>
                  </a:cxn>
                  <a:cxn ang="0">
                    <a:pos x="421384" y="165295"/>
                  </a:cxn>
                  <a:cxn ang="0">
                    <a:pos x="1351" y="2576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15" name="Group 443"/>
            <p:cNvGrpSpPr/>
            <p:nvPr/>
          </p:nvGrpSpPr>
          <p:grpSpPr>
            <a:xfrm rot="-1611937" flipH="1">
              <a:off x="1082073" y="2342427"/>
              <a:ext cx="220049" cy="169554"/>
              <a:chOff x="0" y="0"/>
              <a:chExt cx="836485" cy="660099"/>
            </a:xfrm>
          </p:grpSpPr>
          <p:sp>
            <p:nvSpPr>
              <p:cNvPr id="3516" name="任意多边形 549"/>
              <p:cNvSpPr/>
              <p:nvPr/>
            </p:nvSpPr>
            <p:spPr>
              <a:xfrm>
                <a:off x="8854" y="-1148"/>
                <a:ext cx="826866" cy="642687"/>
              </a:xfrm>
              <a:custGeom>
                <a:avLst/>
                <a:gdLst/>
                <a:ahLst/>
                <a:cxnLst>
                  <a:cxn ang="0">
                    <a:pos x="1329" y="58271"/>
                  </a:cxn>
                  <a:cxn ang="0">
                    <a:pos x="610462" y="154893"/>
                  </a:cxn>
                  <a:cxn ang="0">
                    <a:pos x="795051" y="642328"/>
                  </a:cxn>
                  <a:cxn ang="0">
                    <a:pos x="457282" y="178142"/>
                  </a:cxn>
                  <a:cxn ang="0">
                    <a:pos x="1329" y="5827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17" name="任意多边形 550"/>
              <p:cNvSpPr/>
              <p:nvPr/>
            </p:nvSpPr>
            <p:spPr>
              <a:xfrm>
                <a:off x="5168" y="28621"/>
                <a:ext cx="796690" cy="630328"/>
              </a:xfrm>
              <a:custGeom>
                <a:avLst/>
                <a:gdLst/>
                <a:ahLst/>
                <a:cxnLst>
                  <a:cxn ang="0">
                    <a:pos x="1347" y="25762"/>
                  </a:cxn>
                  <a:cxn ang="0">
                    <a:pos x="567109" y="142019"/>
                  </a:cxn>
                  <a:cxn ang="0">
                    <a:pos x="765493" y="630298"/>
                  </a:cxn>
                  <a:cxn ang="0">
                    <a:pos x="420157" y="165270"/>
                  </a:cxn>
                  <a:cxn ang="0">
                    <a:pos x="1347" y="2576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18" name="Group 446"/>
            <p:cNvGrpSpPr/>
            <p:nvPr/>
          </p:nvGrpSpPr>
          <p:grpSpPr>
            <a:xfrm rot="-1611937" flipH="1">
              <a:off x="1492355" y="2281477"/>
              <a:ext cx="283907" cy="219154"/>
              <a:chOff x="0" y="0"/>
              <a:chExt cx="840439" cy="664421"/>
            </a:xfrm>
          </p:grpSpPr>
          <p:sp>
            <p:nvSpPr>
              <p:cNvPr id="3519" name="任意多边形 547"/>
              <p:cNvSpPr/>
              <p:nvPr/>
            </p:nvSpPr>
            <p:spPr>
              <a:xfrm>
                <a:off x="5914" y="-4024"/>
                <a:ext cx="831915" cy="640045"/>
              </a:xfrm>
              <a:custGeom>
                <a:avLst/>
                <a:gdLst/>
                <a:ahLst/>
                <a:cxnLst>
                  <a:cxn ang="0">
                    <a:pos x="1337" y="58032"/>
                  </a:cxn>
                  <a:cxn ang="0">
                    <a:pos x="614189" y="154257"/>
                  </a:cxn>
                  <a:cxn ang="0">
                    <a:pos x="799906" y="639687"/>
                  </a:cxn>
                  <a:cxn ang="0">
                    <a:pos x="460074" y="177410"/>
                  </a:cxn>
                  <a:cxn ang="0">
                    <a:pos x="1337" y="5803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20" name="任意多边形 548"/>
              <p:cNvSpPr/>
              <p:nvPr/>
            </p:nvSpPr>
            <p:spPr>
              <a:xfrm>
                <a:off x="-2710" y="29977"/>
                <a:ext cx="799016" cy="630421"/>
              </a:xfrm>
              <a:custGeom>
                <a:avLst/>
                <a:gdLst/>
                <a:ahLst/>
                <a:cxnLst>
                  <a:cxn ang="0">
                    <a:pos x="1351" y="25766"/>
                  </a:cxn>
                  <a:cxn ang="0">
                    <a:pos x="568764" y="142040"/>
                  </a:cxn>
                  <a:cxn ang="0">
                    <a:pos x="767728" y="630391"/>
                  </a:cxn>
                  <a:cxn ang="0">
                    <a:pos x="421384" y="165295"/>
                  </a:cxn>
                  <a:cxn ang="0">
                    <a:pos x="1351" y="2576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21" name="Group 449"/>
            <p:cNvGrpSpPr/>
            <p:nvPr/>
          </p:nvGrpSpPr>
          <p:grpSpPr>
            <a:xfrm rot="-1611937" flipH="1">
              <a:off x="1825922" y="2341881"/>
              <a:ext cx="219860" cy="172234"/>
              <a:chOff x="0" y="0"/>
              <a:chExt cx="835765" cy="670537"/>
            </a:xfrm>
          </p:grpSpPr>
          <p:sp>
            <p:nvSpPr>
              <p:cNvPr id="3522" name="任意多边形 545"/>
              <p:cNvSpPr/>
              <p:nvPr/>
            </p:nvSpPr>
            <p:spPr>
              <a:xfrm>
                <a:off x="10780" y="-7886"/>
                <a:ext cx="826869" cy="636514"/>
              </a:xfrm>
              <a:custGeom>
                <a:avLst/>
                <a:gdLst/>
                <a:ahLst/>
                <a:cxnLst>
                  <a:cxn ang="0">
                    <a:pos x="1329" y="57712"/>
                  </a:cxn>
                  <a:cxn ang="0">
                    <a:pos x="610464" y="153406"/>
                  </a:cxn>
                  <a:cxn ang="0">
                    <a:pos x="795054" y="636158"/>
                  </a:cxn>
                  <a:cxn ang="0">
                    <a:pos x="457283" y="176431"/>
                  </a:cxn>
                  <a:cxn ang="0">
                    <a:pos x="1329" y="5771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23" name="任意多边形 546"/>
              <p:cNvSpPr/>
              <p:nvPr/>
            </p:nvSpPr>
            <p:spPr>
              <a:xfrm>
                <a:off x="4510" y="44009"/>
                <a:ext cx="796689" cy="624155"/>
              </a:xfrm>
              <a:custGeom>
                <a:avLst/>
                <a:gdLst/>
                <a:ahLst/>
                <a:cxnLst>
                  <a:cxn ang="0">
                    <a:pos x="1347" y="25509"/>
                  </a:cxn>
                  <a:cxn ang="0">
                    <a:pos x="567108" y="140628"/>
                  </a:cxn>
                  <a:cxn ang="0">
                    <a:pos x="765492" y="624125"/>
                  </a:cxn>
                  <a:cxn ang="0">
                    <a:pos x="420157" y="163652"/>
                  </a:cxn>
                  <a:cxn ang="0">
                    <a:pos x="1347" y="2550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24" name="Group 452"/>
            <p:cNvGrpSpPr/>
            <p:nvPr/>
          </p:nvGrpSpPr>
          <p:grpSpPr>
            <a:xfrm rot="-1611937" flipH="1">
              <a:off x="2257546" y="2281477"/>
              <a:ext cx="283907" cy="219154"/>
              <a:chOff x="0" y="0"/>
              <a:chExt cx="840439" cy="664421"/>
            </a:xfrm>
          </p:grpSpPr>
          <p:sp>
            <p:nvSpPr>
              <p:cNvPr id="3525" name="任意多边形 543"/>
              <p:cNvSpPr/>
              <p:nvPr/>
            </p:nvSpPr>
            <p:spPr>
              <a:xfrm>
                <a:off x="5661" y="-3892"/>
                <a:ext cx="831915" cy="640045"/>
              </a:xfrm>
              <a:custGeom>
                <a:avLst/>
                <a:gdLst/>
                <a:ahLst/>
                <a:cxnLst>
                  <a:cxn ang="0">
                    <a:pos x="1337" y="58032"/>
                  </a:cxn>
                  <a:cxn ang="0">
                    <a:pos x="614189" y="154257"/>
                  </a:cxn>
                  <a:cxn ang="0">
                    <a:pos x="799906" y="639687"/>
                  </a:cxn>
                  <a:cxn ang="0">
                    <a:pos x="460074" y="177410"/>
                  </a:cxn>
                  <a:cxn ang="0">
                    <a:pos x="1337" y="5803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26" name="任意多边形 544"/>
              <p:cNvSpPr/>
              <p:nvPr/>
            </p:nvSpPr>
            <p:spPr>
              <a:xfrm>
                <a:off x="-2963" y="30109"/>
                <a:ext cx="799016" cy="630421"/>
              </a:xfrm>
              <a:custGeom>
                <a:avLst/>
                <a:gdLst/>
                <a:ahLst/>
                <a:cxnLst>
                  <a:cxn ang="0">
                    <a:pos x="1351" y="25766"/>
                  </a:cxn>
                  <a:cxn ang="0">
                    <a:pos x="568764" y="142040"/>
                  </a:cxn>
                  <a:cxn ang="0">
                    <a:pos x="767728" y="630391"/>
                  </a:cxn>
                  <a:cxn ang="0">
                    <a:pos x="421384" y="165295"/>
                  </a:cxn>
                  <a:cxn ang="0">
                    <a:pos x="1351" y="2576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27" name="Group 455"/>
            <p:cNvGrpSpPr/>
            <p:nvPr/>
          </p:nvGrpSpPr>
          <p:grpSpPr>
            <a:xfrm rot="2555186">
              <a:off x="1575576" y="2186113"/>
              <a:ext cx="365500" cy="281123"/>
              <a:chOff x="0" y="0"/>
              <a:chExt cx="837609" cy="659803"/>
            </a:xfrm>
          </p:grpSpPr>
          <p:sp>
            <p:nvSpPr>
              <p:cNvPr id="3528" name="任意多边形 541"/>
              <p:cNvSpPr/>
              <p:nvPr/>
            </p:nvSpPr>
            <p:spPr>
              <a:xfrm>
                <a:off x="6449" y="-1831"/>
                <a:ext cx="829594" cy="640783"/>
              </a:xfrm>
              <a:custGeom>
                <a:avLst/>
                <a:gdLst/>
                <a:ahLst/>
                <a:cxnLst>
                  <a:cxn ang="0">
                    <a:pos x="1333" y="58099"/>
                  </a:cxn>
                  <a:cxn ang="0">
                    <a:pos x="612476" y="154435"/>
                  </a:cxn>
                  <a:cxn ang="0">
                    <a:pos x="797674" y="640425"/>
                  </a:cxn>
                  <a:cxn ang="0">
                    <a:pos x="458790" y="177614"/>
                  </a:cxn>
                  <a:cxn ang="0">
                    <a:pos x="1333" y="5809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29" name="任意多边形 542"/>
              <p:cNvSpPr/>
              <p:nvPr/>
            </p:nvSpPr>
            <p:spPr>
              <a:xfrm>
                <a:off x="-5307" y="32090"/>
                <a:ext cx="796848" cy="625881"/>
              </a:xfrm>
              <a:custGeom>
                <a:avLst/>
                <a:gdLst/>
                <a:ahLst/>
                <a:cxnLst>
                  <a:cxn ang="0">
                    <a:pos x="1348" y="25580"/>
                  </a:cxn>
                  <a:cxn ang="0">
                    <a:pos x="567221" y="141017"/>
                  </a:cxn>
                  <a:cxn ang="0">
                    <a:pos x="765644" y="625851"/>
                  </a:cxn>
                  <a:cxn ang="0">
                    <a:pos x="420240" y="164104"/>
                  </a:cxn>
                  <a:cxn ang="0">
                    <a:pos x="1348" y="2558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30" name="Group 458"/>
            <p:cNvGrpSpPr/>
            <p:nvPr/>
          </p:nvGrpSpPr>
          <p:grpSpPr>
            <a:xfrm rot="2555186">
              <a:off x="2055011" y="2186113"/>
              <a:ext cx="365500" cy="281123"/>
              <a:chOff x="0" y="0"/>
              <a:chExt cx="837609" cy="659803"/>
            </a:xfrm>
          </p:grpSpPr>
          <p:sp>
            <p:nvSpPr>
              <p:cNvPr id="3531" name="任意多边形 539"/>
              <p:cNvSpPr/>
              <p:nvPr/>
            </p:nvSpPr>
            <p:spPr>
              <a:xfrm>
                <a:off x="6550" y="-1926"/>
                <a:ext cx="829594" cy="640783"/>
              </a:xfrm>
              <a:custGeom>
                <a:avLst/>
                <a:gdLst/>
                <a:ahLst/>
                <a:cxnLst>
                  <a:cxn ang="0">
                    <a:pos x="1333" y="58099"/>
                  </a:cxn>
                  <a:cxn ang="0">
                    <a:pos x="612476" y="154435"/>
                  </a:cxn>
                  <a:cxn ang="0">
                    <a:pos x="797674" y="640425"/>
                  </a:cxn>
                  <a:cxn ang="0">
                    <a:pos x="458790" y="177614"/>
                  </a:cxn>
                  <a:cxn ang="0">
                    <a:pos x="1333" y="5809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32" name="任意多边形 540"/>
              <p:cNvSpPr/>
              <p:nvPr/>
            </p:nvSpPr>
            <p:spPr>
              <a:xfrm>
                <a:off x="-5205" y="31995"/>
                <a:ext cx="796848" cy="625881"/>
              </a:xfrm>
              <a:custGeom>
                <a:avLst/>
                <a:gdLst/>
                <a:ahLst/>
                <a:cxnLst>
                  <a:cxn ang="0">
                    <a:pos x="1348" y="25580"/>
                  </a:cxn>
                  <a:cxn ang="0">
                    <a:pos x="567221" y="141017"/>
                  </a:cxn>
                  <a:cxn ang="0">
                    <a:pos x="765644" y="625851"/>
                  </a:cxn>
                  <a:cxn ang="0">
                    <a:pos x="420240" y="164104"/>
                  </a:cxn>
                  <a:cxn ang="0">
                    <a:pos x="1348" y="2558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33" name="Group 461"/>
            <p:cNvGrpSpPr/>
            <p:nvPr/>
          </p:nvGrpSpPr>
          <p:grpSpPr>
            <a:xfrm rot="-1611937" flipH="1">
              <a:off x="2041827" y="2341881"/>
              <a:ext cx="219860" cy="172234"/>
              <a:chOff x="0" y="0"/>
              <a:chExt cx="835765" cy="670537"/>
            </a:xfrm>
          </p:grpSpPr>
          <p:sp>
            <p:nvSpPr>
              <p:cNvPr id="3534" name="任意多边形 537"/>
              <p:cNvSpPr/>
              <p:nvPr/>
            </p:nvSpPr>
            <p:spPr>
              <a:xfrm>
                <a:off x="10692" y="-7841"/>
                <a:ext cx="826869" cy="636514"/>
              </a:xfrm>
              <a:custGeom>
                <a:avLst/>
                <a:gdLst/>
                <a:ahLst/>
                <a:cxnLst>
                  <a:cxn ang="0">
                    <a:pos x="1329" y="57712"/>
                  </a:cxn>
                  <a:cxn ang="0">
                    <a:pos x="610464" y="153406"/>
                  </a:cxn>
                  <a:cxn ang="0">
                    <a:pos x="795054" y="636158"/>
                  </a:cxn>
                  <a:cxn ang="0">
                    <a:pos x="457283" y="176431"/>
                  </a:cxn>
                  <a:cxn ang="0">
                    <a:pos x="1329" y="5771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35" name="任意多边形 538"/>
              <p:cNvSpPr/>
              <p:nvPr/>
            </p:nvSpPr>
            <p:spPr>
              <a:xfrm>
                <a:off x="4421" y="44055"/>
                <a:ext cx="796689" cy="624155"/>
              </a:xfrm>
              <a:custGeom>
                <a:avLst/>
                <a:gdLst/>
                <a:ahLst/>
                <a:cxnLst>
                  <a:cxn ang="0">
                    <a:pos x="1347" y="25509"/>
                  </a:cxn>
                  <a:cxn ang="0">
                    <a:pos x="567108" y="140628"/>
                  </a:cxn>
                  <a:cxn ang="0">
                    <a:pos x="765492" y="624125"/>
                  </a:cxn>
                  <a:cxn ang="0">
                    <a:pos x="420157" y="163652"/>
                  </a:cxn>
                  <a:cxn ang="0">
                    <a:pos x="1347" y="2550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36" name="Group 464"/>
            <p:cNvGrpSpPr/>
            <p:nvPr/>
          </p:nvGrpSpPr>
          <p:grpSpPr>
            <a:xfrm rot="2555186">
              <a:off x="1807356" y="2186113"/>
              <a:ext cx="365500" cy="281123"/>
              <a:chOff x="0" y="0"/>
              <a:chExt cx="837609" cy="659803"/>
            </a:xfrm>
          </p:grpSpPr>
          <p:sp>
            <p:nvSpPr>
              <p:cNvPr id="3537" name="任意多边形 535"/>
              <p:cNvSpPr/>
              <p:nvPr/>
            </p:nvSpPr>
            <p:spPr>
              <a:xfrm>
                <a:off x="6498" y="-1877"/>
                <a:ext cx="829594" cy="640783"/>
              </a:xfrm>
              <a:custGeom>
                <a:avLst/>
                <a:gdLst/>
                <a:ahLst/>
                <a:cxnLst>
                  <a:cxn ang="0">
                    <a:pos x="1333" y="58099"/>
                  </a:cxn>
                  <a:cxn ang="0">
                    <a:pos x="612476" y="154435"/>
                  </a:cxn>
                  <a:cxn ang="0">
                    <a:pos x="797674" y="640425"/>
                  </a:cxn>
                  <a:cxn ang="0">
                    <a:pos x="458790" y="177614"/>
                  </a:cxn>
                  <a:cxn ang="0">
                    <a:pos x="1333" y="5809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38" name="任意多边形 536"/>
              <p:cNvSpPr/>
              <p:nvPr/>
            </p:nvSpPr>
            <p:spPr>
              <a:xfrm>
                <a:off x="-5258" y="32044"/>
                <a:ext cx="796848" cy="625881"/>
              </a:xfrm>
              <a:custGeom>
                <a:avLst/>
                <a:gdLst/>
                <a:ahLst/>
                <a:cxnLst>
                  <a:cxn ang="0">
                    <a:pos x="1348" y="25580"/>
                  </a:cxn>
                  <a:cxn ang="0">
                    <a:pos x="567221" y="141017"/>
                  </a:cxn>
                  <a:cxn ang="0">
                    <a:pos x="765644" y="625851"/>
                  </a:cxn>
                  <a:cxn ang="0">
                    <a:pos x="420240" y="164104"/>
                  </a:cxn>
                  <a:cxn ang="0">
                    <a:pos x="1348" y="2558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39" name="Group 467"/>
            <p:cNvGrpSpPr/>
            <p:nvPr/>
          </p:nvGrpSpPr>
          <p:grpSpPr>
            <a:xfrm>
              <a:off x="2451152" y="2046056"/>
              <a:ext cx="366720" cy="552388"/>
              <a:chOff x="0" y="0"/>
              <a:chExt cx="840406" cy="660581"/>
            </a:xfrm>
          </p:grpSpPr>
          <p:sp>
            <p:nvSpPr>
              <p:cNvPr id="3540" name="任意多边形 533"/>
              <p:cNvSpPr/>
              <p:nvPr/>
            </p:nvSpPr>
            <p:spPr>
              <a:xfrm>
                <a:off x="11616" y="0"/>
                <a:ext cx="829595" cy="637802"/>
              </a:xfrm>
              <a:custGeom>
                <a:avLst/>
                <a:gdLst/>
                <a:ahLst/>
                <a:cxnLst>
                  <a:cxn ang="0">
                    <a:pos x="1333" y="57828"/>
                  </a:cxn>
                  <a:cxn ang="0">
                    <a:pos x="612476" y="153716"/>
                  </a:cxn>
                  <a:cxn ang="0">
                    <a:pos x="797675" y="637446"/>
                  </a:cxn>
                  <a:cxn ang="0">
                    <a:pos x="458791" y="176788"/>
                  </a:cxn>
                  <a:cxn ang="0">
                    <a:pos x="1333" y="5782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41" name="任意多边形 534"/>
              <p:cNvSpPr/>
              <p:nvPr/>
            </p:nvSpPr>
            <p:spPr>
              <a:xfrm>
                <a:off x="699" y="36067"/>
                <a:ext cx="796849" cy="624514"/>
              </a:xfrm>
              <a:custGeom>
                <a:avLst/>
                <a:gdLst/>
                <a:ahLst/>
                <a:cxnLst>
                  <a:cxn ang="0">
                    <a:pos x="1348" y="25524"/>
                  </a:cxn>
                  <a:cxn ang="0">
                    <a:pos x="567222" y="140709"/>
                  </a:cxn>
                  <a:cxn ang="0">
                    <a:pos x="765645" y="624484"/>
                  </a:cxn>
                  <a:cxn ang="0">
                    <a:pos x="420241" y="163746"/>
                  </a:cxn>
                  <a:cxn ang="0">
                    <a:pos x="1348" y="2552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42" name="Group 470"/>
            <p:cNvGrpSpPr/>
            <p:nvPr/>
          </p:nvGrpSpPr>
          <p:grpSpPr>
            <a:xfrm rot="1611937">
              <a:off x="2849065" y="1917044"/>
              <a:ext cx="364813" cy="552337"/>
              <a:chOff x="0" y="0"/>
              <a:chExt cx="836033" cy="660520"/>
            </a:xfrm>
          </p:grpSpPr>
          <p:sp>
            <p:nvSpPr>
              <p:cNvPr id="3543" name="任意多边形 531"/>
              <p:cNvSpPr/>
              <p:nvPr/>
            </p:nvSpPr>
            <p:spPr>
              <a:xfrm>
                <a:off x="7654" y="652"/>
                <a:ext cx="825953" cy="637802"/>
              </a:xfrm>
              <a:custGeom>
                <a:avLst/>
                <a:gdLst/>
                <a:ahLst/>
                <a:cxnLst>
                  <a:cxn ang="0">
                    <a:pos x="1327" y="57828"/>
                  </a:cxn>
                  <a:cxn ang="0">
                    <a:pos x="609788" y="153716"/>
                  </a:cxn>
                  <a:cxn ang="0">
                    <a:pos x="794173" y="637446"/>
                  </a:cxn>
                  <a:cxn ang="0">
                    <a:pos x="456777" y="176788"/>
                  </a:cxn>
                  <a:cxn ang="0">
                    <a:pos x="1327" y="5782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44" name="任意多边形 532"/>
              <p:cNvSpPr/>
              <p:nvPr/>
            </p:nvSpPr>
            <p:spPr>
              <a:xfrm>
                <a:off x="-2527" y="36656"/>
                <a:ext cx="793207" cy="624515"/>
              </a:xfrm>
              <a:custGeom>
                <a:avLst/>
                <a:gdLst/>
                <a:ahLst/>
                <a:cxnLst>
                  <a:cxn ang="0">
                    <a:pos x="1341" y="25524"/>
                  </a:cxn>
                  <a:cxn ang="0">
                    <a:pos x="564629" y="140709"/>
                  </a:cxn>
                  <a:cxn ang="0">
                    <a:pos x="762146" y="624485"/>
                  </a:cxn>
                  <a:cxn ang="0">
                    <a:pos x="418320" y="163746"/>
                  </a:cxn>
                  <a:cxn ang="0">
                    <a:pos x="1341" y="2552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45" name="Group 473"/>
            <p:cNvGrpSpPr/>
            <p:nvPr/>
          </p:nvGrpSpPr>
          <p:grpSpPr>
            <a:xfrm rot="2555186">
              <a:off x="3143057" y="1878747"/>
              <a:ext cx="365949" cy="553617"/>
              <a:chOff x="0" y="0"/>
              <a:chExt cx="838636" cy="662051"/>
            </a:xfrm>
          </p:grpSpPr>
          <p:sp>
            <p:nvSpPr>
              <p:cNvPr id="3546" name="任意多边形 529"/>
              <p:cNvSpPr/>
              <p:nvPr/>
            </p:nvSpPr>
            <p:spPr>
              <a:xfrm>
                <a:off x="9034" y="563"/>
                <a:ext cx="825954" cy="637802"/>
              </a:xfrm>
              <a:custGeom>
                <a:avLst/>
                <a:gdLst/>
                <a:ahLst/>
                <a:cxnLst>
                  <a:cxn ang="0">
                    <a:pos x="1327" y="57828"/>
                  </a:cxn>
                  <a:cxn ang="0">
                    <a:pos x="609788" y="153716"/>
                  </a:cxn>
                  <a:cxn ang="0">
                    <a:pos x="794174" y="637446"/>
                  </a:cxn>
                  <a:cxn ang="0">
                    <a:pos x="456777" y="176788"/>
                  </a:cxn>
                  <a:cxn ang="0">
                    <a:pos x="1327" y="5782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47" name="任意多边形 530"/>
              <p:cNvSpPr/>
              <p:nvPr/>
            </p:nvSpPr>
            <p:spPr>
              <a:xfrm>
                <a:off x="-3270" y="36843"/>
                <a:ext cx="796846" cy="624513"/>
              </a:xfrm>
              <a:custGeom>
                <a:avLst/>
                <a:gdLst/>
                <a:ahLst/>
                <a:cxnLst>
                  <a:cxn ang="0">
                    <a:pos x="1348" y="25524"/>
                  </a:cxn>
                  <a:cxn ang="0">
                    <a:pos x="567220" y="140709"/>
                  </a:cxn>
                  <a:cxn ang="0">
                    <a:pos x="765643" y="624483"/>
                  </a:cxn>
                  <a:cxn ang="0">
                    <a:pos x="420239" y="163746"/>
                  </a:cxn>
                  <a:cxn ang="0">
                    <a:pos x="1348" y="2552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48" name="Group 476"/>
            <p:cNvGrpSpPr/>
            <p:nvPr/>
          </p:nvGrpSpPr>
          <p:grpSpPr>
            <a:xfrm rot="-1611937" flipH="1">
              <a:off x="2721912" y="1917044"/>
              <a:ext cx="364812" cy="552338"/>
              <a:chOff x="0" y="0"/>
              <a:chExt cx="836033" cy="660521"/>
            </a:xfrm>
          </p:grpSpPr>
          <p:sp>
            <p:nvSpPr>
              <p:cNvPr id="3549" name="任意多边形 527"/>
              <p:cNvSpPr/>
              <p:nvPr/>
            </p:nvSpPr>
            <p:spPr>
              <a:xfrm>
                <a:off x="12637" y="-665"/>
                <a:ext cx="825955" cy="637802"/>
              </a:xfrm>
              <a:custGeom>
                <a:avLst/>
                <a:gdLst/>
                <a:ahLst/>
                <a:cxnLst>
                  <a:cxn ang="0">
                    <a:pos x="1327" y="57828"/>
                  </a:cxn>
                  <a:cxn ang="0">
                    <a:pos x="609789" y="153716"/>
                  </a:cxn>
                  <a:cxn ang="0">
                    <a:pos x="794175" y="637446"/>
                  </a:cxn>
                  <a:cxn ang="0">
                    <a:pos x="456778" y="176788"/>
                  </a:cxn>
                  <a:cxn ang="0">
                    <a:pos x="1327" y="5782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50" name="任意多边形 528"/>
              <p:cNvSpPr/>
              <p:nvPr/>
            </p:nvSpPr>
            <p:spPr>
              <a:xfrm>
                <a:off x="2455" y="35339"/>
                <a:ext cx="793209" cy="624515"/>
              </a:xfrm>
              <a:custGeom>
                <a:avLst/>
                <a:gdLst/>
                <a:ahLst/>
                <a:cxnLst>
                  <a:cxn ang="0">
                    <a:pos x="1341" y="25524"/>
                  </a:cxn>
                  <a:cxn ang="0">
                    <a:pos x="564631" y="140709"/>
                  </a:cxn>
                  <a:cxn ang="0">
                    <a:pos x="762148" y="624485"/>
                  </a:cxn>
                  <a:cxn ang="0">
                    <a:pos x="418321" y="163746"/>
                  </a:cxn>
                  <a:cxn ang="0">
                    <a:pos x="1341" y="2552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51" name="Group 479"/>
            <p:cNvGrpSpPr/>
            <p:nvPr/>
          </p:nvGrpSpPr>
          <p:grpSpPr>
            <a:xfrm rot="-1611937" flipH="1">
              <a:off x="3074445" y="2068113"/>
              <a:ext cx="284190" cy="430265"/>
              <a:chOff x="0" y="0"/>
              <a:chExt cx="841276" cy="664652"/>
            </a:xfrm>
          </p:grpSpPr>
          <p:sp>
            <p:nvSpPr>
              <p:cNvPr id="3552" name="任意多边形 525"/>
              <p:cNvSpPr/>
              <p:nvPr/>
            </p:nvSpPr>
            <p:spPr>
              <a:xfrm>
                <a:off x="12548" y="-832"/>
                <a:ext cx="831914" cy="635070"/>
              </a:xfrm>
              <a:custGeom>
                <a:avLst/>
                <a:gdLst/>
                <a:ahLst/>
                <a:cxnLst>
                  <a:cxn ang="0">
                    <a:pos x="1337" y="57581"/>
                  </a:cxn>
                  <a:cxn ang="0">
                    <a:pos x="614189" y="153058"/>
                  </a:cxn>
                  <a:cxn ang="0">
                    <a:pos x="799905" y="634715"/>
                  </a:cxn>
                  <a:cxn ang="0">
                    <a:pos x="460073" y="176031"/>
                  </a:cxn>
                  <a:cxn ang="0">
                    <a:pos x="1337" y="5758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53" name="任意多边形 526"/>
              <p:cNvSpPr/>
              <p:nvPr/>
            </p:nvSpPr>
            <p:spPr>
              <a:xfrm>
                <a:off x="3082" y="41008"/>
                <a:ext cx="799015" cy="622811"/>
              </a:xfrm>
              <a:custGeom>
                <a:avLst/>
                <a:gdLst/>
                <a:ahLst/>
                <a:cxnLst>
                  <a:cxn ang="0">
                    <a:pos x="1351" y="25455"/>
                  </a:cxn>
                  <a:cxn ang="0">
                    <a:pos x="568764" y="140325"/>
                  </a:cxn>
                  <a:cxn ang="0">
                    <a:pos x="767727" y="622781"/>
                  </a:cxn>
                  <a:cxn ang="0">
                    <a:pos x="421383" y="163299"/>
                  </a:cxn>
                  <a:cxn ang="0">
                    <a:pos x="1351" y="2545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54" name="Group 482"/>
            <p:cNvGrpSpPr/>
            <p:nvPr/>
          </p:nvGrpSpPr>
          <p:grpSpPr>
            <a:xfrm rot="-1611937" flipH="1">
              <a:off x="2850604" y="2068109"/>
              <a:ext cx="284191" cy="430265"/>
              <a:chOff x="0" y="0"/>
              <a:chExt cx="841280" cy="664652"/>
            </a:xfrm>
          </p:grpSpPr>
          <p:sp>
            <p:nvSpPr>
              <p:cNvPr id="3555" name="任意多边形 523"/>
              <p:cNvSpPr/>
              <p:nvPr/>
            </p:nvSpPr>
            <p:spPr>
              <a:xfrm>
                <a:off x="12630" y="-846"/>
                <a:ext cx="831918" cy="635070"/>
              </a:xfrm>
              <a:custGeom>
                <a:avLst/>
                <a:gdLst/>
                <a:ahLst/>
                <a:cxnLst>
                  <a:cxn ang="0">
                    <a:pos x="1337" y="57581"/>
                  </a:cxn>
                  <a:cxn ang="0">
                    <a:pos x="614191" y="153058"/>
                  </a:cxn>
                  <a:cxn ang="0">
                    <a:pos x="799909" y="634715"/>
                  </a:cxn>
                  <a:cxn ang="0">
                    <a:pos x="460076" y="176031"/>
                  </a:cxn>
                  <a:cxn ang="0">
                    <a:pos x="1337" y="5758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56" name="任意多边形 524"/>
              <p:cNvSpPr/>
              <p:nvPr/>
            </p:nvSpPr>
            <p:spPr>
              <a:xfrm>
                <a:off x="3164" y="40993"/>
                <a:ext cx="799016" cy="622811"/>
              </a:xfrm>
              <a:custGeom>
                <a:avLst/>
                <a:gdLst/>
                <a:ahLst/>
                <a:cxnLst>
                  <a:cxn ang="0">
                    <a:pos x="1351" y="25455"/>
                  </a:cxn>
                  <a:cxn ang="0">
                    <a:pos x="568764" y="140325"/>
                  </a:cxn>
                  <a:cxn ang="0">
                    <a:pos x="767728" y="622781"/>
                  </a:cxn>
                  <a:cxn ang="0">
                    <a:pos x="421384" y="163299"/>
                  </a:cxn>
                  <a:cxn ang="0">
                    <a:pos x="1351" y="2545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57" name="Group 485"/>
            <p:cNvGrpSpPr/>
            <p:nvPr/>
          </p:nvGrpSpPr>
          <p:grpSpPr>
            <a:xfrm rot="-1611937" flipH="1">
              <a:off x="3183795" y="2184270"/>
              <a:ext cx="224431" cy="333644"/>
              <a:chOff x="0" y="0"/>
              <a:chExt cx="853144" cy="661839"/>
            </a:xfrm>
          </p:grpSpPr>
          <p:sp>
            <p:nvSpPr>
              <p:cNvPr id="3558" name="任意多边形 521"/>
              <p:cNvSpPr/>
              <p:nvPr/>
            </p:nvSpPr>
            <p:spPr>
              <a:xfrm>
                <a:off x="9819" y="-3146"/>
                <a:ext cx="844977" cy="639188"/>
              </a:xfrm>
              <a:custGeom>
                <a:avLst/>
                <a:gdLst/>
                <a:ahLst/>
                <a:cxnLst>
                  <a:cxn ang="0">
                    <a:pos x="1358" y="57954"/>
                  </a:cxn>
                  <a:cxn ang="0">
                    <a:pos x="623833" y="154050"/>
                  </a:cxn>
                  <a:cxn ang="0">
                    <a:pos x="812465" y="638831"/>
                  </a:cxn>
                  <a:cxn ang="0">
                    <a:pos x="467298" y="177172"/>
                  </a:cxn>
                  <a:cxn ang="0">
                    <a:pos x="1358" y="5795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59" name="任意多边形 522"/>
              <p:cNvSpPr/>
              <p:nvPr/>
            </p:nvSpPr>
            <p:spPr>
              <a:xfrm>
                <a:off x="-4492" y="32099"/>
                <a:ext cx="814802" cy="626593"/>
              </a:xfrm>
              <a:custGeom>
                <a:avLst/>
                <a:gdLst/>
                <a:ahLst/>
                <a:cxnLst>
                  <a:cxn ang="0">
                    <a:pos x="1378" y="25609"/>
                  </a:cxn>
                  <a:cxn ang="0">
                    <a:pos x="580001" y="141178"/>
                  </a:cxn>
                  <a:cxn ang="0">
                    <a:pos x="782895" y="626563"/>
                  </a:cxn>
                  <a:cxn ang="0">
                    <a:pos x="429709" y="164291"/>
                  </a:cxn>
                  <a:cxn ang="0">
                    <a:pos x="1378" y="2560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60" name="Group 488"/>
            <p:cNvGrpSpPr/>
            <p:nvPr/>
          </p:nvGrpSpPr>
          <p:grpSpPr>
            <a:xfrm rot="-1611937" flipH="1">
              <a:off x="3592765" y="2068295"/>
              <a:ext cx="282622" cy="426715"/>
              <a:chOff x="0" y="0"/>
              <a:chExt cx="836637" cy="659169"/>
            </a:xfrm>
          </p:grpSpPr>
          <p:sp>
            <p:nvSpPr>
              <p:cNvPr id="3561" name="任意多边形 519"/>
              <p:cNvSpPr/>
              <p:nvPr/>
            </p:nvSpPr>
            <p:spPr>
              <a:xfrm>
                <a:off x="10315" y="-2969"/>
                <a:ext cx="827219" cy="635074"/>
              </a:xfrm>
              <a:custGeom>
                <a:avLst/>
                <a:gdLst/>
                <a:ahLst/>
                <a:cxnLst>
                  <a:cxn ang="0">
                    <a:pos x="1329" y="57581"/>
                  </a:cxn>
                  <a:cxn ang="0">
                    <a:pos x="610722" y="153059"/>
                  </a:cxn>
                  <a:cxn ang="0">
                    <a:pos x="795390" y="634719"/>
                  </a:cxn>
                  <a:cxn ang="0">
                    <a:pos x="457477" y="176032"/>
                  </a:cxn>
                  <a:cxn ang="0">
                    <a:pos x="1329" y="5758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62" name="任意多边形 520"/>
              <p:cNvSpPr/>
              <p:nvPr/>
            </p:nvSpPr>
            <p:spPr>
              <a:xfrm>
                <a:off x="794" y="33390"/>
                <a:ext cx="794320" cy="622813"/>
              </a:xfrm>
              <a:custGeom>
                <a:avLst/>
                <a:gdLst/>
                <a:ahLst/>
                <a:cxnLst>
                  <a:cxn ang="0">
                    <a:pos x="1343" y="25455"/>
                  </a:cxn>
                  <a:cxn ang="0">
                    <a:pos x="565422" y="140326"/>
                  </a:cxn>
                  <a:cxn ang="0">
                    <a:pos x="763215" y="622783"/>
                  </a:cxn>
                  <a:cxn ang="0">
                    <a:pos x="418907" y="163300"/>
                  </a:cxn>
                  <a:cxn ang="0">
                    <a:pos x="1343" y="2545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63" name="Group 491"/>
            <p:cNvGrpSpPr/>
            <p:nvPr/>
          </p:nvGrpSpPr>
          <p:grpSpPr>
            <a:xfrm rot="-1611937" flipH="1">
              <a:off x="3926759" y="2184271"/>
              <a:ext cx="222844" cy="333644"/>
              <a:chOff x="0" y="0"/>
              <a:chExt cx="847111" cy="661839"/>
            </a:xfrm>
          </p:grpSpPr>
          <p:sp>
            <p:nvSpPr>
              <p:cNvPr id="3564" name="任意多边形 517"/>
              <p:cNvSpPr/>
              <p:nvPr/>
            </p:nvSpPr>
            <p:spPr>
              <a:xfrm>
                <a:off x="9502" y="-3064"/>
                <a:ext cx="838937" cy="639188"/>
              </a:xfrm>
              <a:custGeom>
                <a:avLst/>
                <a:gdLst/>
                <a:ahLst/>
                <a:cxnLst>
                  <a:cxn ang="0">
                    <a:pos x="1348" y="57954"/>
                  </a:cxn>
                  <a:cxn ang="0">
                    <a:pos x="619374" y="154050"/>
                  </a:cxn>
                  <a:cxn ang="0">
                    <a:pos x="806658" y="638831"/>
                  </a:cxn>
                  <a:cxn ang="0">
                    <a:pos x="463957" y="177172"/>
                  </a:cxn>
                  <a:cxn ang="0">
                    <a:pos x="1348" y="5795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65" name="任意多边形 518"/>
              <p:cNvSpPr/>
              <p:nvPr/>
            </p:nvSpPr>
            <p:spPr>
              <a:xfrm>
                <a:off x="-4809" y="32181"/>
                <a:ext cx="808761" cy="626593"/>
              </a:xfrm>
              <a:custGeom>
                <a:avLst/>
                <a:gdLst/>
                <a:ahLst/>
                <a:cxnLst>
                  <a:cxn ang="0">
                    <a:pos x="1368" y="25609"/>
                  </a:cxn>
                  <a:cxn ang="0">
                    <a:pos x="575701" y="141178"/>
                  </a:cxn>
                  <a:cxn ang="0">
                    <a:pos x="777091" y="626563"/>
                  </a:cxn>
                  <a:cxn ang="0">
                    <a:pos x="426523" y="164291"/>
                  </a:cxn>
                  <a:cxn ang="0">
                    <a:pos x="1368" y="2560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66" name="Group 494"/>
            <p:cNvGrpSpPr/>
            <p:nvPr/>
          </p:nvGrpSpPr>
          <p:grpSpPr>
            <a:xfrm rot="-1611937" flipH="1">
              <a:off x="4358760" y="2068114"/>
              <a:ext cx="284191" cy="430265"/>
              <a:chOff x="0" y="0"/>
              <a:chExt cx="841280" cy="664651"/>
            </a:xfrm>
          </p:grpSpPr>
          <p:sp>
            <p:nvSpPr>
              <p:cNvPr id="3567" name="任意多边形 515"/>
              <p:cNvSpPr/>
              <p:nvPr/>
            </p:nvSpPr>
            <p:spPr>
              <a:xfrm>
                <a:off x="12126" y="-722"/>
                <a:ext cx="831918" cy="635069"/>
              </a:xfrm>
              <a:custGeom>
                <a:avLst/>
                <a:gdLst/>
                <a:ahLst/>
                <a:cxnLst>
                  <a:cxn ang="0">
                    <a:pos x="1337" y="57581"/>
                  </a:cxn>
                  <a:cxn ang="0">
                    <a:pos x="614191" y="153057"/>
                  </a:cxn>
                  <a:cxn ang="0">
                    <a:pos x="799909" y="634714"/>
                  </a:cxn>
                  <a:cxn ang="0">
                    <a:pos x="460076" y="176030"/>
                  </a:cxn>
                  <a:cxn ang="0">
                    <a:pos x="1337" y="5758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68" name="任意多边形 516"/>
              <p:cNvSpPr/>
              <p:nvPr/>
            </p:nvSpPr>
            <p:spPr>
              <a:xfrm>
                <a:off x="2661" y="41117"/>
                <a:ext cx="799016" cy="622810"/>
              </a:xfrm>
              <a:custGeom>
                <a:avLst/>
                <a:gdLst/>
                <a:ahLst/>
                <a:cxnLst>
                  <a:cxn ang="0">
                    <a:pos x="1351" y="25455"/>
                  </a:cxn>
                  <a:cxn ang="0">
                    <a:pos x="568764" y="140325"/>
                  </a:cxn>
                  <a:cxn ang="0">
                    <a:pos x="767728" y="622780"/>
                  </a:cxn>
                  <a:cxn ang="0">
                    <a:pos x="421384" y="163299"/>
                  </a:cxn>
                  <a:cxn ang="0">
                    <a:pos x="1351" y="2545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69" name="Group 497"/>
            <p:cNvGrpSpPr/>
            <p:nvPr/>
          </p:nvGrpSpPr>
          <p:grpSpPr>
            <a:xfrm rot="2555186">
              <a:off x="3678055" y="1878745"/>
              <a:ext cx="365947" cy="553617"/>
              <a:chOff x="0" y="0"/>
              <a:chExt cx="838633" cy="662051"/>
            </a:xfrm>
          </p:grpSpPr>
          <p:sp>
            <p:nvSpPr>
              <p:cNvPr id="3570" name="任意多边形 513"/>
              <p:cNvSpPr/>
              <p:nvPr/>
            </p:nvSpPr>
            <p:spPr>
              <a:xfrm>
                <a:off x="9152" y="509"/>
                <a:ext cx="825954" cy="637802"/>
              </a:xfrm>
              <a:custGeom>
                <a:avLst/>
                <a:gdLst/>
                <a:ahLst/>
                <a:cxnLst>
                  <a:cxn ang="0">
                    <a:pos x="1327" y="57828"/>
                  </a:cxn>
                  <a:cxn ang="0">
                    <a:pos x="609788" y="153716"/>
                  </a:cxn>
                  <a:cxn ang="0">
                    <a:pos x="794174" y="637446"/>
                  </a:cxn>
                  <a:cxn ang="0">
                    <a:pos x="456777" y="176788"/>
                  </a:cxn>
                  <a:cxn ang="0">
                    <a:pos x="1327" y="5782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71" name="任意多边形 514"/>
              <p:cNvSpPr/>
              <p:nvPr/>
            </p:nvSpPr>
            <p:spPr>
              <a:xfrm>
                <a:off x="-3153" y="36790"/>
                <a:ext cx="796845" cy="624513"/>
              </a:xfrm>
              <a:custGeom>
                <a:avLst/>
                <a:gdLst/>
                <a:ahLst/>
                <a:cxnLst>
                  <a:cxn ang="0">
                    <a:pos x="1348" y="25524"/>
                  </a:cxn>
                  <a:cxn ang="0">
                    <a:pos x="567219" y="140709"/>
                  </a:cxn>
                  <a:cxn ang="0">
                    <a:pos x="765642" y="624483"/>
                  </a:cxn>
                  <a:cxn ang="0">
                    <a:pos x="420239" y="163746"/>
                  </a:cxn>
                  <a:cxn ang="0">
                    <a:pos x="1348" y="2552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72" name="Group 500"/>
            <p:cNvGrpSpPr/>
            <p:nvPr/>
          </p:nvGrpSpPr>
          <p:grpSpPr>
            <a:xfrm rot="-1611937" flipH="1">
              <a:off x="4141078" y="2184273"/>
              <a:ext cx="224432" cy="333645"/>
              <a:chOff x="0" y="0"/>
              <a:chExt cx="853148" cy="661841"/>
            </a:xfrm>
          </p:grpSpPr>
          <p:sp>
            <p:nvSpPr>
              <p:cNvPr id="3573" name="任意多边形 511"/>
              <p:cNvSpPr/>
              <p:nvPr/>
            </p:nvSpPr>
            <p:spPr>
              <a:xfrm>
                <a:off x="9413" y="-3045"/>
                <a:ext cx="844978" cy="639188"/>
              </a:xfrm>
              <a:custGeom>
                <a:avLst/>
                <a:gdLst/>
                <a:ahLst/>
                <a:cxnLst>
                  <a:cxn ang="0">
                    <a:pos x="1358" y="57954"/>
                  </a:cxn>
                  <a:cxn ang="0">
                    <a:pos x="623833" y="154050"/>
                  </a:cxn>
                  <a:cxn ang="0">
                    <a:pos x="812466" y="638831"/>
                  </a:cxn>
                  <a:cxn ang="0">
                    <a:pos x="467298" y="177172"/>
                  </a:cxn>
                  <a:cxn ang="0">
                    <a:pos x="1358" y="5795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74" name="任意多边形 512"/>
              <p:cNvSpPr/>
              <p:nvPr/>
            </p:nvSpPr>
            <p:spPr>
              <a:xfrm>
                <a:off x="-4898" y="32200"/>
                <a:ext cx="814798" cy="626593"/>
              </a:xfrm>
              <a:custGeom>
                <a:avLst/>
                <a:gdLst/>
                <a:ahLst/>
                <a:cxnLst>
                  <a:cxn ang="0">
                    <a:pos x="1378" y="25609"/>
                  </a:cxn>
                  <a:cxn ang="0">
                    <a:pos x="579998" y="141178"/>
                  </a:cxn>
                  <a:cxn ang="0">
                    <a:pos x="782892" y="626563"/>
                  </a:cxn>
                  <a:cxn ang="0">
                    <a:pos x="429707" y="164291"/>
                  </a:cxn>
                  <a:cxn ang="0">
                    <a:pos x="1378" y="2560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75" name="Group 503"/>
            <p:cNvGrpSpPr/>
            <p:nvPr/>
          </p:nvGrpSpPr>
          <p:grpSpPr>
            <a:xfrm rot="2555186">
              <a:off x="3909836" y="1878747"/>
              <a:ext cx="365948" cy="553617"/>
              <a:chOff x="0" y="0"/>
              <a:chExt cx="838634" cy="662051"/>
            </a:xfrm>
          </p:grpSpPr>
          <p:sp>
            <p:nvSpPr>
              <p:cNvPr id="3576" name="任意多边形 509"/>
              <p:cNvSpPr/>
              <p:nvPr/>
            </p:nvSpPr>
            <p:spPr>
              <a:xfrm>
                <a:off x="9196" y="485"/>
                <a:ext cx="825952" cy="637802"/>
              </a:xfrm>
              <a:custGeom>
                <a:avLst/>
                <a:gdLst/>
                <a:ahLst/>
                <a:cxnLst>
                  <a:cxn ang="0">
                    <a:pos x="1327" y="57828"/>
                  </a:cxn>
                  <a:cxn ang="0">
                    <a:pos x="609787" y="153716"/>
                  </a:cxn>
                  <a:cxn ang="0">
                    <a:pos x="794172" y="637446"/>
                  </a:cxn>
                  <a:cxn ang="0">
                    <a:pos x="456776" y="176788"/>
                  </a:cxn>
                  <a:cxn ang="0">
                    <a:pos x="1327" y="5782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77" name="任意多边形 510"/>
              <p:cNvSpPr/>
              <p:nvPr/>
            </p:nvSpPr>
            <p:spPr>
              <a:xfrm>
                <a:off x="-3108" y="36766"/>
                <a:ext cx="796844" cy="624513"/>
              </a:xfrm>
              <a:custGeom>
                <a:avLst/>
                <a:gdLst/>
                <a:ahLst/>
                <a:cxnLst>
                  <a:cxn ang="0">
                    <a:pos x="1348" y="25524"/>
                  </a:cxn>
                  <a:cxn ang="0">
                    <a:pos x="567218" y="140709"/>
                  </a:cxn>
                  <a:cxn ang="0">
                    <a:pos x="765641" y="624483"/>
                  </a:cxn>
                  <a:cxn ang="0">
                    <a:pos x="420238" y="163746"/>
                  </a:cxn>
                  <a:cxn ang="0">
                    <a:pos x="1348" y="2552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78" name="Group 506"/>
            <p:cNvGrpSpPr/>
            <p:nvPr/>
          </p:nvGrpSpPr>
          <p:grpSpPr>
            <a:xfrm>
              <a:off x="5221397" y="2115898"/>
              <a:ext cx="407997" cy="482546"/>
              <a:chOff x="0" y="0"/>
              <a:chExt cx="839398" cy="660698"/>
            </a:xfrm>
          </p:grpSpPr>
          <p:sp>
            <p:nvSpPr>
              <p:cNvPr id="3579" name="任意多边形 507"/>
              <p:cNvSpPr/>
              <p:nvPr/>
            </p:nvSpPr>
            <p:spPr>
              <a:xfrm>
                <a:off x="11138" y="0"/>
                <a:ext cx="829700" cy="636792"/>
              </a:xfrm>
              <a:custGeom>
                <a:avLst/>
                <a:gdLst/>
                <a:ahLst/>
                <a:cxnLst>
                  <a:cxn ang="0">
                    <a:pos x="1333" y="57737"/>
                  </a:cxn>
                  <a:cxn ang="0">
                    <a:pos x="612554" y="153473"/>
                  </a:cxn>
                  <a:cxn ang="0">
                    <a:pos x="797776" y="636436"/>
                  </a:cxn>
                  <a:cxn ang="0">
                    <a:pos x="458849" y="176508"/>
                  </a:cxn>
                  <a:cxn ang="0">
                    <a:pos x="1333" y="5773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0" name="任意多边形 508"/>
              <p:cNvSpPr/>
              <p:nvPr/>
            </p:nvSpPr>
            <p:spPr>
              <a:xfrm>
                <a:off x="1340" y="34774"/>
                <a:ext cx="797035" cy="625924"/>
              </a:xfrm>
              <a:custGeom>
                <a:avLst/>
                <a:gdLst/>
                <a:ahLst/>
                <a:cxnLst>
                  <a:cxn ang="0">
                    <a:pos x="1348" y="25582"/>
                  </a:cxn>
                  <a:cxn ang="0">
                    <a:pos x="567354" y="141027"/>
                  </a:cxn>
                  <a:cxn ang="0">
                    <a:pos x="765824" y="625894"/>
                  </a:cxn>
                  <a:cxn ang="0">
                    <a:pos x="420339" y="164116"/>
                  </a:cxn>
                  <a:cxn ang="0">
                    <a:pos x="1348" y="2558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81" name="Group 509"/>
            <p:cNvGrpSpPr/>
            <p:nvPr/>
          </p:nvGrpSpPr>
          <p:grpSpPr>
            <a:xfrm rot="1611937">
              <a:off x="5665776" y="1999686"/>
              <a:ext cx="407609" cy="482479"/>
              <a:chOff x="0" y="0"/>
              <a:chExt cx="838599" cy="660606"/>
            </a:xfrm>
          </p:grpSpPr>
          <p:sp>
            <p:nvSpPr>
              <p:cNvPr id="3582" name="任意多边形 505"/>
              <p:cNvSpPr/>
              <p:nvPr/>
            </p:nvSpPr>
            <p:spPr>
              <a:xfrm>
                <a:off x="5899" y="-1410"/>
                <a:ext cx="829700" cy="636790"/>
              </a:xfrm>
              <a:custGeom>
                <a:avLst/>
                <a:gdLst/>
                <a:ahLst/>
                <a:cxnLst>
                  <a:cxn ang="0">
                    <a:pos x="1333" y="57737"/>
                  </a:cxn>
                  <a:cxn ang="0">
                    <a:pos x="612554" y="153472"/>
                  </a:cxn>
                  <a:cxn ang="0">
                    <a:pos x="797776" y="636434"/>
                  </a:cxn>
                  <a:cxn ang="0">
                    <a:pos x="458849" y="176507"/>
                  </a:cxn>
                  <a:cxn ang="0">
                    <a:pos x="1333" y="5773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3" name="任意多边形 506"/>
              <p:cNvSpPr/>
              <p:nvPr/>
            </p:nvSpPr>
            <p:spPr>
              <a:xfrm>
                <a:off x="-3103" y="33270"/>
                <a:ext cx="797034" cy="625924"/>
              </a:xfrm>
              <a:custGeom>
                <a:avLst/>
                <a:gdLst/>
                <a:ahLst/>
                <a:cxnLst>
                  <a:cxn ang="0">
                    <a:pos x="1348" y="25582"/>
                  </a:cxn>
                  <a:cxn ang="0">
                    <a:pos x="567353" y="141027"/>
                  </a:cxn>
                  <a:cxn ang="0">
                    <a:pos x="765823" y="625894"/>
                  </a:cxn>
                  <a:cxn ang="0">
                    <a:pos x="420339" y="164116"/>
                  </a:cxn>
                  <a:cxn ang="0">
                    <a:pos x="1348" y="2558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84" name="Group 512"/>
            <p:cNvGrpSpPr/>
            <p:nvPr/>
          </p:nvGrpSpPr>
          <p:grpSpPr>
            <a:xfrm rot="2555186">
              <a:off x="5992979" y="1969346"/>
              <a:ext cx="406919" cy="482069"/>
              <a:chOff x="0" y="0"/>
              <a:chExt cx="837180" cy="660044"/>
            </a:xfrm>
          </p:grpSpPr>
          <p:sp>
            <p:nvSpPr>
              <p:cNvPr id="3585" name="任意多边形 503"/>
              <p:cNvSpPr/>
              <p:nvPr/>
            </p:nvSpPr>
            <p:spPr>
              <a:xfrm>
                <a:off x="5188" y="1040"/>
                <a:ext cx="829700" cy="632444"/>
              </a:xfrm>
              <a:custGeom>
                <a:avLst/>
                <a:gdLst/>
                <a:ahLst/>
                <a:cxnLst>
                  <a:cxn ang="0">
                    <a:pos x="1333" y="57343"/>
                  </a:cxn>
                  <a:cxn ang="0">
                    <a:pos x="612554" y="152425"/>
                  </a:cxn>
                  <a:cxn ang="0">
                    <a:pos x="797776" y="632091"/>
                  </a:cxn>
                  <a:cxn ang="0">
                    <a:pos x="458849" y="175303"/>
                  </a:cxn>
                  <a:cxn ang="0">
                    <a:pos x="1333" y="5734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6" name="任意多边形 504"/>
              <p:cNvSpPr/>
              <p:nvPr/>
            </p:nvSpPr>
            <p:spPr>
              <a:xfrm>
                <a:off x="9" y="35863"/>
                <a:ext cx="797035" cy="621577"/>
              </a:xfrm>
              <a:custGeom>
                <a:avLst/>
                <a:gdLst/>
                <a:ahLst/>
                <a:cxnLst>
                  <a:cxn ang="0">
                    <a:pos x="1348" y="25404"/>
                  </a:cxn>
                  <a:cxn ang="0">
                    <a:pos x="567354" y="140047"/>
                  </a:cxn>
                  <a:cxn ang="0">
                    <a:pos x="765824" y="621547"/>
                  </a:cxn>
                  <a:cxn ang="0">
                    <a:pos x="420339" y="162976"/>
                  </a:cxn>
                  <a:cxn ang="0">
                    <a:pos x="1348" y="2540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87" name="Group 515"/>
            <p:cNvGrpSpPr/>
            <p:nvPr/>
          </p:nvGrpSpPr>
          <p:grpSpPr>
            <a:xfrm rot="2555186">
              <a:off x="6314385" y="2166103"/>
              <a:ext cx="280143" cy="332762"/>
              <a:chOff x="0" y="0"/>
              <a:chExt cx="839555" cy="663676"/>
            </a:xfrm>
          </p:grpSpPr>
          <p:sp>
            <p:nvSpPr>
              <p:cNvPr id="3588" name="任意多边形 501"/>
              <p:cNvSpPr/>
              <p:nvPr/>
            </p:nvSpPr>
            <p:spPr>
              <a:xfrm>
                <a:off x="3581" y="1474"/>
                <a:ext cx="832694" cy="639496"/>
              </a:xfrm>
              <a:custGeom>
                <a:avLst/>
                <a:gdLst/>
                <a:ahLst/>
                <a:cxnLst>
                  <a:cxn ang="0">
                    <a:pos x="1338" y="57982"/>
                  </a:cxn>
                  <a:cxn ang="0">
                    <a:pos x="614764" y="154124"/>
                  </a:cxn>
                  <a:cxn ang="0">
                    <a:pos x="800655" y="639139"/>
                  </a:cxn>
                  <a:cxn ang="0">
                    <a:pos x="460505" y="177257"/>
                  </a:cxn>
                  <a:cxn ang="0">
                    <a:pos x="1338" y="5798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9" name="任意多边形 502"/>
              <p:cNvSpPr/>
              <p:nvPr/>
            </p:nvSpPr>
            <p:spPr>
              <a:xfrm>
                <a:off x="-3387" y="35149"/>
                <a:ext cx="799385" cy="626833"/>
              </a:xfrm>
              <a:custGeom>
                <a:avLst/>
                <a:gdLst/>
                <a:ahLst/>
                <a:cxnLst>
                  <a:cxn ang="0">
                    <a:pos x="1352" y="25619"/>
                  </a:cxn>
                  <a:cxn ang="0">
                    <a:pos x="569027" y="141232"/>
                  </a:cxn>
                  <a:cxn ang="0">
                    <a:pos x="768082" y="626803"/>
                  </a:cxn>
                  <a:cxn ang="0">
                    <a:pos x="421578" y="164354"/>
                  </a:cxn>
                  <a:cxn ang="0">
                    <a:pos x="1352" y="2561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90" name="Group 518"/>
            <p:cNvGrpSpPr/>
            <p:nvPr/>
          </p:nvGrpSpPr>
          <p:grpSpPr>
            <a:xfrm rot="-1611937" flipH="1">
              <a:off x="5520373" y="1999686"/>
              <a:ext cx="409197" cy="482479"/>
              <a:chOff x="0" y="0"/>
              <a:chExt cx="841867" cy="660606"/>
            </a:xfrm>
          </p:grpSpPr>
          <p:sp>
            <p:nvSpPr>
              <p:cNvPr id="3591" name="任意多边形 499"/>
              <p:cNvSpPr/>
              <p:nvPr/>
            </p:nvSpPr>
            <p:spPr>
              <a:xfrm>
                <a:off x="9078" y="-2482"/>
                <a:ext cx="832970" cy="636790"/>
              </a:xfrm>
              <a:custGeom>
                <a:avLst/>
                <a:gdLst/>
                <a:ahLst/>
                <a:cxnLst>
                  <a:cxn ang="0">
                    <a:pos x="1338" y="57737"/>
                  </a:cxn>
                  <a:cxn ang="0">
                    <a:pos x="614968" y="153472"/>
                  </a:cxn>
                  <a:cxn ang="0">
                    <a:pos x="800920" y="636434"/>
                  </a:cxn>
                  <a:cxn ang="0">
                    <a:pos x="460657" y="176507"/>
                  </a:cxn>
                  <a:cxn ang="0">
                    <a:pos x="1338" y="5773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92" name="任意多边形 500"/>
              <p:cNvSpPr/>
              <p:nvPr/>
            </p:nvSpPr>
            <p:spPr>
              <a:xfrm>
                <a:off x="76" y="32198"/>
                <a:ext cx="800304" cy="625924"/>
              </a:xfrm>
              <a:custGeom>
                <a:avLst/>
                <a:gdLst/>
                <a:ahLst/>
                <a:cxnLst>
                  <a:cxn ang="0">
                    <a:pos x="1353" y="25582"/>
                  </a:cxn>
                  <a:cxn ang="0">
                    <a:pos x="569681" y="141027"/>
                  </a:cxn>
                  <a:cxn ang="0">
                    <a:pos x="768965" y="625894"/>
                  </a:cxn>
                  <a:cxn ang="0">
                    <a:pos x="422063" y="164116"/>
                  </a:cxn>
                  <a:cxn ang="0">
                    <a:pos x="1353" y="2558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93" name="Group 521"/>
            <p:cNvGrpSpPr/>
            <p:nvPr/>
          </p:nvGrpSpPr>
          <p:grpSpPr>
            <a:xfrm rot="-1611937" flipH="1">
              <a:off x="5917782" y="2137966"/>
              <a:ext cx="315807" cy="373088"/>
              <a:chOff x="0" y="0"/>
              <a:chExt cx="839285" cy="659863"/>
            </a:xfrm>
          </p:grpSpPr>
          <p:sp>
            <p:nvSpPr>
              <p:cNvPr id="3594" name="任意多边形 497"/>
              <p:cNvSpPr/>
              <p:nvPr/>
            </p:nvSpPr>
            <p:spPr>
              <a:xfrm>
                <a:off x="14279" y="-658"/>
                <a:ext cx="827029" cy="637283"/>
              </a:xfrm>
              <a:custGeom>
                <a:avLst/>
                <a:gdLst/>
                <a:ahLst/>
                <a:cxnLst>
                  <a:cxn ang="0">
                    <a:pos x="1329" y="57781"/>
                  </a:cxn>
                  <a:cxn ang="0">
                    <a:pos x="610582" y="153591"/>
                  </a:cxn>
                  <a:cxn ang="0">
                    <a:pos x="795208" y="636927"/>
                  </a:cxn>
                  <a:cxn ang="0">
                    <a:pos x="457372" y="176644"/>
                  </a:cxn>
                  <a:cxn ang="0">
                    <a:pos x="1329" y="5778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95" name="任意多边形 498"/>
              <p:cNvSpPr/>
              <p:nvPr/>
            </p:nvSpPr>
            <p:spPr>
              <a:xfrm>
                <a:off x="1919" y="35960"/>
                <a:ext cx="797491" cy="623247"/>
              </a:xfrm>
              <a:custGeom>
                <a:avLst/>
                <a:gdLst/>
                <a:ahLst/>
                <a:cxnLst>
                  <a:cxn ang="0">
                    <a:pos x="1349" y="25472"/>
                  </a:cxn>
                  <a:cxn ang="0">
                    <a:pos x="567679" y="140424"/>
                  </a:cxn>
                  <a:cxn ang="0">
                    <a:pos x="766262" y="623217"/>
                  </a:cxn>
                  <a:cxn ang="0">
                    <a:pos x="420580" y="163414"/>
                  </a:cxn>
                  <a:cxn ang="0">
                    <a:pos x="1349" y="2547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96" name="Group 524"/>
            <p:cNvGrpSpPr/>
            <p:nvPr/>
          </p:nvGrpSpPr>
          <p:grpSpPr>
            <a:xfrm rot="-1611937" flipH="1">
              <a:off x="5668541" y="2137969"/>
              <a:ext cx="315808" cy="373089"/>
              <a:chOff x="0" y="0"/>
              <a:chExt cx="839287" cy="659863"/>
            </a:xfrm>
          </p:grpSpPr>
          <p:sp>
            <p:nvSpPr>
              <p:cNvPr id="3597" name="任意多边形 495"/>
              <p:cNvSpPr/>
              <p:nvPr/>
            </p:nvSpPr>
            <p:spPr>
              <a:xfrm>
                <a:off x="14355" y="-689"/>
                <a:ext cx="827028" cy="637282"/>
              </a:xfrm>
              <a:custGeom>
                <a:avLst/>
                <a:gdLst/>
                <a:ahLst/>
                <a:cxnLst>
                  <a:cxn ang="0">
                    <a:pos x="1329" y="57781"/>
                  </a:cxn>
                  <a:cxn ang="0">
                    <a:pos x="610581" y="153591"/>
                  </a:cxn>
                  <a:cxn ang="0">
                    <a:pos x="795207" y="636926"/>
                  </a:cxn>
                  <a:cxn ang="0">
                    <a:pos x="457371" y="176644"/>
                  </a:cxn>
                  <a:cxn ang="0">
                    <a:pos x="1329" y="5778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98" name="任意多边形 496"/>
              <p:cNvSpPr/>
              <p:nvPr/>
            </p:nvSpPr>
            <p:spPr>
              <a:xfrm>
                <a:off x="1993" y="35928"/>
                <a:ext cx="797493" cy="623246"/>
              </a:xfrm>
              <a:custGeom>
                <a:avLst/>
                <a:gdLst/>
                <a:ahLst/>
                <a:cxnLst>
                  <a:cxn ang="0">
                    <a:pos x="1349" y="25472"/>
                  </a:cxn>
                  <a:cxn ang="0">
                    <a:pos x="567680" y="140423"/>
                  </a:cxn>
                  <a:cxn ang="0">
                    <a:pos x="766264" y="623216"/>
                  </a:cxn>
                  <a:cxn ang="0">
                    <a:pos x="420581" y="163414"/>
                  </a:cxn>
                  <a:cxn ang="0">
                    <a:pos x="1349" y="2547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99" name="Group 527"/>
            <p:cNvGrpSpPr/>
            <p:nvPr/>
          </p:nvGrpSpPr>
          <p:grpSpPr>
            <a:xfrm rot="-1611937" flipH="1">
              <a:off x="6038176" y="2236926"/>
              <a:ext cx="247101" cy="290513"/>
              <a:chOff x="0" y="0"/>
              <a:chExt cx="843280" cy="659809"/>
            </a:xfrm>
          </p:grpSpPr>
          <p:sp>
            <p:nvSpPr>
              <p:cNvPr id="3600" name="任意多边形 493"/>
              <p:cNvSpPr/>
              <p:nvPr/>
            </p:nvSpPr>
            <p:spPr>
              <a:xfrm>
                <a:off x="8933" y="-4050"/>
                <a:ext cx="834440" cy="634497"/>
              </a:xfrm>
              <a:custGeom>
                <a:avLst/>
                <a:gdLst/>
                <a:ahLst/>
                <a:cxnLst>
                  <a:cxn ang="0">
                    <a:pos x="1341" y="57529"/>
                  </a:cxn>
                  <a:cxn ang="0">
                    <a:pos x="616053" y="152920"/>
                  </a:cxn>
                  <a:cxn ang="0">
                    <a:pos x="802334" y="634143"/>
                  </a:cxn>
                  <a:cxn ang="0">
                    <a:pos x="461470" y="175872"/>
                  </a:cxn>
                  <a:cxn ang="0">
                    <a:pos x="1341" y="5752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01" name="任意多边形 494"/>
              <p:cNvSpPr/>
              <p:nvPr/>
            </p:nvSpPr>
            <p:spPr>
              <a:xfrm>
                <a:off x="-11" y="32079"/>
                <a:ext cx="801929" cy="623681"/>
              </a:xfrm>
              <a:custGeom>
                <a:avLst/>
                <a:gdLst/>
                <a:ahLst/>
                <a:cxnLst>
                  <a:cxn ang="0">
                    <a:pos x="1356" y="25490"/>
                  </a:cxn>
                  <a:cxn ang="0">
                    <a:pos x="570838" y="140521"/>
                  </a:cxn>
                  <a:cxn ang="0">
                    <a:pos x="770527" y="623651"/>
                  </a:cxn>
                  <a:cxn ang="0">
                    <a:pos x="422920" y="163528"/>
                  </a:cxn>
                  <a:cxn ang="0">
                    <a:pos x="1356" y="2549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02" name="Group 530"/>
            <p:cNvGrpSpPr/>
            <p:nvPr/>
          </p:nvGrpSpPr>
          <p:grpSpPr>
            <a:xfrm rot="-1611937" flipH="1">
              <a:off x="6495644" y="2137966"/>
              <a:ext cx="315807" cy="373088"/>
              <a:chOff x="0" y="0"/>
              <a:chExt cx="839286" cy="659863"/>
            </a:xfrm>
          </p:grpSpPr>
          <p:sp>
            <p:nvSpPr>
              <p:cNvPr id="3603" name="任意多边形 491"/>
              <p:cNvSpPr/>
              <p:nvPr/>
            </p:nvSpPr>
            <p:spPr>
              <a:xfrm>
                <a:off x="14108" y="-600"/>
                <a:ext cx="827030" cy="637283"/>
              </a:xfrm>
              <a:custGeom>
                <a:avLst/>
                <a:gdLst/>
                <a:ahLst/>
                <a:cxnLst>
                  <a:cxn ang="0">
                    <a:pos x="1329" y="57781"/>
                  </a:cxn>
                  <a:cxn ang="0">
                    <a:pos x="610583" y="153591"/>
                  </a:cxn>
                  <a:cxn ang="0">
                    <a:pos x="795209" y="636927"/>
                  </a:cxn>
                  <a:cxn ang="0">
                    <a:pos x="457372" y="176644"/>
                  </a:cxn>
                  <a:cxn ang="0">
                    <a:pos x="1329" y="5778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04" name="任意多边形 492"/>
              <p:cNvSpPr/>
              <p:nvPr/>
            </p:nvSpPr>
            <p:spPr>
              <a:xfrm>
                <a:off x="1748" y="36017"/>
                <a:ext cx="797492" cy="623247"/>
              </a:xfrm>
              <a:custGeom>
                <a:avLst/>
                <a:gdLst/>
                <a:ahLst/>
                <a:cxnLst>
                  <a:cxn ang="0">
                    <a:pos x="1349" y="25472"/>
                  </a:cxn>
                  <a:cxn ang="0">
                    <a:pos x="567679" y="140424"/>
                  </a:cxn>
                  <a:cxn ang="0">
                    <a:pos x="766263" y="623217"/>
                  </a:cxn>
                  <a:cxn ang="0">
                    <a:pos x="420580" y="163414"/>
                  </a:cxn>
                  <a:cxn ang="0">
                    <a:pos x="1349" y="2547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05" name="Group 533"/>
            <p:cNvGrpSpPr/>
            <p:nvPr/>
          </p:nvGrpSpPr>
          <p:grpSpPr>
            <a:xfrm rot="-1611937" flipH="1">
              <a:off x="6865283" y="2236929"/>
              <a:ext cx="245514" cy="290514"/>
              <a:chOff x="0" y="0"/>
              <a:chExt cx="837861" cy="659810"/>
            </a:xfrm>
          </p:grpSpPr>
          <p:sp>
            <p:nvSpPr>
              <p:cNvPr id="3606" name="任意多边形 489"/>
              <p:cNvSpPr/>
              <p:nvPr/>
            </p:nvSpPr>
            <p:spPr>
              <a:xfrm>
                <a:off x="8623" y="-3954"/>
                <a:ext cx="829021" cy="634496"/>
              </a:xfrm>
              <a:custGeom>
                <a:avLst/>
                <a:gdLst/>
                <a:ahLst/>
                <a:cxnLst>
                  <a:cxn ang="0">
                    <a:pos x="1332" y="57529"/>
                  </a:cxn>
                  <a:cxn ang="0">
                    <a:pos x="612053" y="152919"/>
                  </a:cxn>
                  <a:cxn ang="0">
                    <a:pos x="797123" y="634142"/>
                  </a:cxn>
                  <a:cxn ang="0">
                    <a:pos x="458473" y="175871"/>
                  </a:cxn>
                  <a:cxn ang="0">
                    <a:pos x="1332" y="5752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07" name="任意多边形 490"/>
              <p:cNvSpPr/>
              <p:nvPr/>
            </p:nvSpPr>
            <p:spPr>
              <a:xfrm>
                <a:off x="-321" y="32176"/>
                <a:ext cx="796507" cy="623680"/>
              </a:xfrm>
              <a:custGeom>
                <a:avLst/>
                <a:gdLst/>
                <a:ahLst/>
                <a:cxnLst>
                  <a:cxn ang="0">
                    <a:pos x="1347" y="25490"/>
                  </a:cxn>
                  <a:cxn ang="0">
                    <a:pos x="566978" y="140521"/>
                  </a:cxn>
                  <a:cxn ang="0">
                    <a:pos x="765317" y="623650"/>
                  </a:cxn>
                  <a:cxn ang="0">
                    <a:pos x="420061" y="163527"/>
                  </a:cxn>
                  <a:cxn ang="0">
                    <a:pos x="1347" y="2549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08" name="Group 536"/>
            <p:cNvGrpSpPr/>
            <p:nvPr/>
          </p:nvGrpSpPr>
          <p:grpSpPr>
            <a:xfrm rot="-1611937" flipH="1">
              <a:off x="7348783" y="2135325"/>
              <a:ext cx="314544" cy="375204"/>
              <a:chOff x="0" y="0"/>
              <a:chExt cx="835929" cy="663604"/>
            </a:xfrm>
          </p:grpSpPr>
          <p:sp>
            <p:nvSpPr>
              <p:cNvPr id="3609" name="任意多边形 487"/>
              <p:cNvSpPr/>
              <p:nvPr/>
            </p:nvSpPr>
            <p:spPr>
              <a:xfrm>
                <a:off x="5095" y="-3813"/>
                <a:ext cx="835469" cy="640091"/>
              </a:xfrm>
              <a:custGeom>
                <a:avLst/>
                <a:gdLst/>
                <a:ahLst/>
                <a:cxnLst>
                  <a:cxn ang="0">
                    <a:pos x="1342" y="58036"/>
                  </a:cxn>
                  <a:cxn ang="0">
                    <a:pos x="616813" y="154268"/>
                  </a:cxn>
                  <a:cxn ang="0">
                    <a:pos x="803323" y="639733"/>
                  </a:cxn>
                  <a:cxn ang="0">
                    <a:pos x="462039" y="177422"/>
                  </a:cxn>
                  <a:cxn ang="0">
                    <a:pos x="1342" y="5803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10" name="任意多边形 488"/>
              <p:cNvSpPr/>
              <p:nvPr/>
            </p:nvSpPr>
            <p:spPr>
              <a:xfrm>
                <a:off x="312" y="36546"/>
                <a:ext cx="805934" cy="626053"/>
              </a:xfrm>
              <a:custGeom>
                <a:avLst/>
                <a:gdLst/>
                <a:ahLst/>
                <a:cxnLst>
                  <a:cxn ang="0">
                    <a:pos x="1363" y="25587"/>
                  </a:cxn>
                  <a:cxn ang="0">
                    <a:pos x="573689" y="141056"/>
                  </a:cxn>
                  <a:cxn ang="0">
                    <a:pos x="774375" y="626023"/>
                  </a:cxn>
                  <a:cxn ang="0">
                    <a:pos x="425032" y="164149"/>
                  </a:cxn>
                  <a:cxn ang="0">
                    <a:pos x="1363" y="2558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11" name="Group 539"/>
            <p:cNvGrpSpPr/>
            <p:nvPr/>
          </p:nvGrpSpPr>
          <p:grpSpPr>
            <a:xfrm rot="2555186">
              <a:off x="6589686" y="1969877"/>
              <a:ext cx="407339" cy="482582"/>
              <a:chOff x="0" y="0"/>
              <a:chExt cx="838045" cy="660748"/>
            </a:xfrm>
          </p:grpSpPr>
          <p:sp>
            <p:nvSpPr>
              <p:cNvPr id="3612" name="任意多边形 485"/>
              <p:cNvSpPr/>
              <p:nvPr/>
            </p:nvSpPr>
            <p:spPr>
              <a:xfrm>
                <a:off x="1795" y="-905"/>
                <a:ext cx="832967" cy="636791"/>
              </a:xfrm>
              <a:custGeom>
                <a:avLst/>
                <a:gdLst/>
                <a:ahLst/>
                <a:cxnLst>
                  <a:cxn ang="0">
                    <a:pos x="1338" y="57737"/>
                  </a:cxn>
                  <a:cxn ang="0">
                    <a:pos x="614966" y="153472"/>
                  </a:cxn>
                  <a:cxn ang="0">
                    <a:pos x="800917" y="636435"/>
                  </a:cxn>
                  <a:cxn ang="0">
                    <a:pos x="460656" y="176508"/>
                  </a:cxn>
                  <a:cxn ang="0">
                    <a:pos x="1338" y="5773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13" name="任意多边形 486"/>
              <p:cNvSpPr/>
              <p:nvPr/>
            </p:nvSpPr>
            <p:spPr>
              <a:xfrm>
                <a:off x="-3386" y="33919"/>
                <a:ext cx="800303" cy="625925"/>
              </a:xfrm>
              <a:custGeom>
                <a:avLst/>
                <a:gdLst/>
                <a:ahLst/>
                <a:cxnLst>
                  <a:cxn ang="0">
                    <a:pos x="1353" y="25582"/>
                  </a:cxn>
                  <a:cxn ang="0">
                    <a:pos x="569680" y="141027"/>
                  </a:cxn>
                  <a:cxn ang="0">
                    <a:pos x="768964" y="625895"/>
                  </a:cxn>
                  <a:cxn ang="0">
                    <a:pos x="422063" y="164116"/>
                  </a:cxn>
                  <a:cxn ang="0">
                    <a:pos x="1353" y="2558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14" name="Group 542"/>
            <p:cNvGrpSpPr/>
            <p:nvPr/>
          </p:nvGrpSpPr>
          <p:grpSpPr>
            <a:xfrm rot="2555186">
              <a:off x="7123097" y="1969877"/>
              <a:ext cx="407339" cy="482582"/>
              <a:chOff x="0" y="0"/>
              <a:chExt cx="838045" cy="660748"/>
            </a:xfrm>
          </p:grpSpPr>
          <p:sp>
            <p:nvSpPr>
              <p:cNvPr id="3615" name="任意多边形 483"/>
              <p:cNvSpPr/>
              <p:nvPr/>
            </p:nvSpPr>
            <p:spPr>
              <a:xfrm>
                <a:off x="1896" y="-967"/>
                <a:ext cx="832967" cy="636791"/>
              </a:xfrm>
              <a:custGeom>
                <a:avLst/>
                <a:gdLst/>
                <a:ahLst/>
                <a:cxnLst>
                  <a:cxn ang="0">
                    <a:pos x="1338" y="57737"/>
                  </a:cxn>
                  <a:cxn ang="0">
                    <a:pos x="614966" y="153472"/>
                  </a:cxn>
                  <a:cxn ang="0">
                    <a:pos x="800917" y="636435"/>
                  </a:cxn>
                  <a:cxn ang="0">
                    <a:pos x="460656" y="176508"/>
                  </a:cxn>
                  <a:cxn ang="0">
                    <a:pos x="1338" y="5773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16" name="任意多边形 484"/>
              <p:cNvSpPr/>
              <p:nvPr/>
            </p:nvSpPr>
            <p:spPr>
              <a:xfrm>
                <a:off x="-3284" y="33857"/>
                <a:ext cx="800303" cy="625925"/>
              </a:xfrm>
              <a:custGeom>
                <a:avLst/>
                <a:gdLst/>
                <a:ahLst/>
                <a:cxnLst>
                  <a:cxn ang="0">
                    <a:pos x="1353" y="25582"/>
                  </a:cxn>
                  <a:cxn ang="0">
                    <a:pos x="569680" y="141027"/>
                  </a:cxn>
                  <a:cxn ang="0">
                    <a:pos x="768964" y="625895"/>
                  </a:cxn>
                  <a:cxn ang="0">
                    <a:pos x="422063" y="164116"/>
                  </a:cxn>
                  <a:cxn ang="0">
                    <a:pos x="1353" y="2558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17" name="Group 545"/>
            <p:cNvGrpSpPr/>
            <p:nvPr/>
          </p:nvGrpSpPr>
          <p:grpSpPr>
            <a:xfrm rot="-1611937" flipH="1">
              <a:off x="7104998" y="2236926"/>
              <a:ext cx="245514" cy="290513"/>
              <a:chOff x="0" y="0"/>
              <a:chExt cx="837862" cy="659809"/>
            </a:xfrm>
          </p:grpSpPr>
          <p:sp>
            <p:nvSpPr>
              <p:cNvPr id="3618" name="任意多边形 481"/>
              <p:cNvSpPr/>
              <p:nvPr/>
            </p:nvSpPr>
            <p:spPr>
              <a:xfrm>
                <a:off x="8532" y="-3914"/>
                <a:ext cx="829018" cy="634497"/>
              </a:xfrm>
              <a:custGeom>
                <a:avLst/>
                <a:gdLst/>
                <a:ahLst/>
                <a:cxnLst>
                  <a:cxn ang="0">
                    <a:pos x="1332" y="57529"/>
                  </a:cxn>
                  <a:cxn ang="0">
                    <a:pos x="612050" y="152920"/>
                  </a:cxn>
                  <a:cxn ang="0">
                    <a:pos x="797120" y="634143"/>
                  </a:cxn>
                  <a:cxn ang="0">
                    <a:pos x="458472" y="175872"/>
                  </a:cxn>
                  <a:cxn ang="0">
                    <a:pos x="1332" y="5752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19" name="任意多边形 482"/>
              <p:cNvSpPr/>
              <p:nvPr/>
            </p:nvSpPr>
            <p:spPr>
              <a:xfrm>
                <a:off x="-416" y="32216"/>
                <a:ext cx="796511" cy="623681"/>
              </a:xfrm>
              <a:custGeom>
                <a:avLst/>
                <a:gdLst/>
                <a:ahLst/>
                <a:cxnLst>
                  <a:cxn ang="0">
                    <a:pos x="1347" y="25490"/>
                  </a:cxn>
                  <a:cxn ang="0">
                    <a:pos x="566981" y="140521"/>
                  </a:cxn>
                  <a:cxn ang="0">
                    <a:pos x="765321" y="623651"/>
                  </a:cxn>
                  <a:cxn ang="0">
                    <a:pos x="420063" y="163528"/>
                  </a:cxn>
                  <a:cxn ang="0">
                    <a:pos x="1347" y="2549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20" name="Group 548"/>
            <p:cNvGrpSpPr/>
            <p:nvPr/>
          </p:nvGrpSpPr>
          <p:grpSpPr>
            <a:xfrm rot="2555186">
              <a:off x="6847068" y="1969347"/>
              <a:ext cx="406919" cy="482070"/>
              <a:chOff x="0" y="0"/>
              <a:chExt cx="837181" cy="660045"/>
            </a:xfrm>
          </p:grpSpPr>
          <p:sp>
            <p:nvSpPr>
              <p:cNvPr id="3621" name="任意多边形 479"/>
              <p:cNvSpPr/>
              <p:nvPr/>
            </p:nvSpPr>
            <p:spPr>
              <a:xfrm>
                <a:off x="2519" y="1671"/>
                <a:ext cx="832967" cy="632444"/>
              </a:xfrm>
              <a:custGeom>
                <a:avLst/>
                <a:gdLst/>
                <a:ahLst/>
                <a:cxnLst>
                  <a:cxn ang="0">
                    <a:pos x="1338" y="57343"/>
                  </a:cxn>
                  <a:cxn ang="0">
                    <a:pos x="614966" y="152425"/>
                  </a:cxn>
                  <a:cxn ang="0">
                    <a:pos x="800917" y="632091"/>
                  </a:cxn>
                  <a:cxn ang="0">
                    <a:pos x="460656" y="175303"/>
                  </a:cxn>
                  <a:cxn ang="0">
                    <a:pos x="1338" y="5734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22" name="任意多边形 480"/>
              <p:cNvSpPr/>
              <p:nvPr/>
            </p:nvSpPr>
            <p:spPr>
              <a:xfrm>
                <a:off x="-2662" y="36495"/>
                <a:ext cx="800304" cy="621576"/>
              </a:xfrm>
              <a:custGeom>
                <a:avLst/>
                <a:gdLst/>
                <a:ahLst/>
                <a:cxnLst>
                  <a:cxn ang="0">
                    <a:pos x="1353" y="25404"/>
                  </a:cxn>
                  <a:cxn ang="0">
                    <a:pos x="569681" y="140047"/>
                  </a:cxn>
                  <a:cxn ang="0">
                    <a:pos x="768965" y="621546"/>
                  </a:cxn>
                  <a:cxn ang="0">
                    <a:pos x="422063" y="162976"/>
                  </a:cxn>
                  <a:cxn ang="0">
                    <a:pos x="1353" y="2540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23" name="Group 551"/>
            <p:cNvGrpSpPr/>
            <p:nvPr/>
          </p:nvGrpSpPr>
          <p:grpSpPr>
            <a:xfrm>
              <a:off x="7616985" y="2201613"/>
              <a:ext cx="352432" cy="412703"/>
              <a:chOff x="0" y="0"/>
              <a:chExt cx="839127" cy="660855"/>
            </a:xfrm>
          </p:grpSpPr>
          <p:sp>
            <p:nvSpPr>
              <p:cNvPr id="3624" name="任意多边形 477"/>
              <p:cNvSpPr/>
              <p:nvPr/>
            </p:nvSpPr>
            <p:spPr>
              <a:xfrm>
                <a:off x="9821" y="0"/>
                <a:ext cx="827892" cy="637980"/>
              </a:xfrm>
              <a:custGeom>
                <a:avLst/>
                <a:gdLst/>
                <a:ahLst/>
                <a:cxnLst>
                  <a:cxn ang="0">
                    <a:pos x="1330" y="57844"/>
                  </a:cxn>
                  <a:cxn ang="0">
                    <a:pos x="611219" y="153759"/>
                  </a:cxn>
                  <a:cxn ang="0">
                    <a:pos x="796038" y="637624"/>
                  </a:cxn>
                  <a:cxn ang="0">
                    <a:pos x="457849" y="176837"/>
                  </a:cxn>
                  <a:cxn ang="0">
                    <a:pos x="1330" y="5784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25" name="任意多边形 478"/>
              <p:cNvSpPr/>
              <p:nvPr/>
            </p:nvSpPr>
            <p:spPr>
              <a:xfrm>
                <a:off x="-1519" y="35585"/>
                <a:ext cx="797647" cy="625271"/>
              </a:xfrm>
              <a:custGeom>
                <a:avLst/>
                <a:gdLst/>
                <a:ahLst/>
                <a:cxnLst>
                  <a:cxn ang="0">
                    <a:pos x="1349" y="25555"/>
                  </a:cxn>
                  <a:cxn ang="0">
                    <a:pos x="567790" y="140880"/>
                  </a:cxn>
                  <a:cxn ang="0">
                    <a:pos x="766412" y="625241"/>
                  </a:cxn>
                  <a:cxn ang="0">
                    <a:pos x="420662" y="163944"/>
                  </a:cxn>
                  <a:cxn ang="0">
                    <a:pos x="1349" y="2555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26" name="Group 554"/>
            <p:cNvGrpSpPr/>
            <p:nvPr/>
          </p:nvGrpSpPr>
          <p:grpSpPr>
            <a:xfrm rot="1611937">
              <a:off x="7998646" y="2104635"/>
              <a:ext cx="352234" cy="411545"/>
              <a:chOff x="0" y="0"/>
              <a:chExt cx="838657" cy="659001"/>
            </a:xfrm>
          </p:grpSpPr>
          <p:sp>
            <p:nvSpPr>
              <p:cNvPr id="3627" name="任意多边形 475"/>
              <p:cNvSpPr/>
              <p:nvPr/>
            </p:nvSpPr>
            <p:spPr>
              <a:xfrm>
                <a:off x="9607" y="411"/>
                <a:ext cx="827893" cy="637982"/>
              </a:xfrm>
              <a:custGeom>
                <a:avLst/>
                <a:gdLst/>
                <a:ahLst/>
                <a:cxnLst>
                  <a:cxn ang="0">
                    <a:pos x="1330" y="57845"/>
                  </a:cxn>
                  <a:cxn ang="0">
                    <a:pos x="611220" y="153759"/>
                  </a:cxn>
                  <a:cxn ang="0">
                    <a:pos x="796039" y="637626"/>
                  </a:cxn>
                  <a:cxn ang="0">
                    <a:pos x="457850" y="176838"/>
                  </a:cxn>
                  <a:cxn ang="0">
                    <a:pos x="1330" y="5784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28" name="任意多边形 476"/>
              <p:cNvSpPr/>
              <p:nvPr/>
            </p:nvSpPr>
            <p:spPr>
              <a:xfrm>
                <a:off x="-1262" y="34139"/>
                <a:ext cx="797648" cy="625272"/>
              </a:xfrm>
              <a:custGeom>
                <a:avLst/>
                <a:gdLst/>
                <a:ahLst/>
                <a:cxnLst>
                  <a:cxn ang="0">
                    <a:pos x="1349" y="25555"/>
                  </a:cxn>
                  <a:cxn ang="0">
                    <a:pos x="567790" y="140880"/>
                  </a:cxn>
                  <a:cxn ang="0">
                    <a:pos x="766413" y="625242"/>
                  </a:cxn>
                  <a:cxn ang="0">
                    <a:pos x="420662" y="163945"/>
                  </a:cxn>
                  <a:cxn ang="0">
                    <a:pos x="1349" y="2555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29" name="Group 557"/>
            <p:cNvGrpSpPr/>
            <p:nvPr/>
          </p:nvGrpSpPr>
          <p:grpSpPr>
            <a:xfrm rot="2555186">
              <a:off x="8343576" y="2075485"/>
              <a:ext cx="352848" cy="413159"/>
              <a:chOff x="0" y="0"/>
              <a:chExt cx="840119" cy="661584"/>
            </a:xfrm>
          </p:grpSpPr>
          <p:sp>
            <p:nvSpPr>
              <p:cNvPr id="3630" name="任意多边形 473"/>
              <p:cNvSpPr/>
              <p:nvPr/>
            </p:nvSpPr>
            <p:spPr>
              <a:xfrm>
                <a:off x="8578" y="2287"/>
                <a:ext cx="827893" cy="635436"/>
              </a:xfrm>
              <a:custGeom>
                <a:avLst/>
                <a:gdLst/>
                <a:ahLst/>
                <a:cxnLst>
                  <a:cxn ang="0">
                    <a:pos x="1330" y="57614"/>
                  </a:cxn>
                  <a:cxn ang="0">
                    <a:pos x="611220" y="153146"/>
                  </a:cxn>
                  <a:cxn ang="0">
                    <a:pos x="796039" y="635081"/>
                  </a:cxn>
                  <a:cxn ang="0">
                    <a:pos x="457850" y="176132"/>
                  </a:cxn>
                  <a:cxn ang="0">
                    <a:pos x="1330" y="5761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31" name="任意多边形 474"/>
              <p:cNvSpPr/>
              <p:nvPr/>
            </p:nvSpPr>
            <p:spPr>
              <a:xfrm>
                <a:off x="-3756" y="41142"/>
                <a:ext cx="797651" cy="622729"/>
              </a:xfrm>
              <a:custGeom>
                <a:avLst/>
                <a:gdLst/>
                <a:ahLst/>
                <a:cxnLst>
                  <a:cxn ang="0">
                    <a:pos x="1349" y="25451"/>
                  </a:cxn>
                  <a:cxn ang="0">
                    <a:pos x="567793" y="140307"/>
                  </a:cxn>
                  <a:cxn ang="0">
                    <a:pos x="766416" y="622699"/>
                  </a:cxn>
                  <a:cxn ang="0">
                    <a:pos x="420664" y="163278"/>
                  </a:cxn>
                  <a:cxn ang="0">
                    <a:pos x="1349" y="2545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32" name="Group 560"/>
            <p:cNvGrpSpPr/>
            <p:nvPr/>
          </p:nvGrpSpPr>
          <p:grpSpPr>
            <a:xfrm rot="2555186">
              <a:off x="8558621" y="2243673"/>
              <a:ext cx="243326" cy="281849"/>
              <a:chOff x="0" y="0"/>
              <a:chExt cx="843919" cy="657422"/>
            </a:xfrm>
          </p:grpSpPr>
          <p:sp>
            <p:nvSpPr>
              <p:cNvPr id="3633" name="任意多边形 471"/>
              <p:cNvSpPr/>
              <p:nvPr/>
            </p:nvSpPr>
            <p:spPr>
              <a:xfrm>
                <a:off x="2670" y="-674"/>
                <a:ext cx="837013" cy="636826"/>
              </a:xfrm>
              <a:custGeom>
                <a:avLst/>
                <a:gdLst/>
                <a:ahLst/>
                <a:cxnLst>
                  <a:cxn ang="0">
                    <a:pos x="1345" y="57740"/>
                  </a:cxn>
                  <a:cxn ang="0">
                    <a:pos x="617953" y="153481"/>
                  </a:cxn>
                  <a:cxn ang="0">
                    <a:pos x="804808" y="636470"/>
                  </a:cxn>
                  <a:cxn ang="0">
                    <a:pos x="462893" y="176517"/>
                  </a:cxn>
                  <a:cxn ang="0">
                    <a:pos x="1345" y="5774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34" name="任意多边形 472"/>
              <p:cNvSpPr/>
              <p:nvPr/>
            </p:nvSpPr>
            <p:spPr>
              <a:xfrm>
                <a:off x="-9846" y="34732"/>
                <a:ext cx="803973" cy="622016"/>
              </a:xfrm>
              <a:custGeom>
                <a:avLst/>
                <a:gdLst/>
                <a:ahLst/>
                <a:cxnLst>
                  <a:cxn ang="0">
                    <a:pos x="1360" y="25422"/>
                  </a:cxn>
                  <a:cxn ang="0">
                    <a:pos x="572293" y="140146"/>
                  </a:cxn>
                  <a:cxn ang="0">
                    <a:pos x="772490" y="621986"/>
                  </a:cxn>
                  <a:cxn ang="0">
                    <a:pos x="423998" y="163091"/>
                  </a:cxn>
                  <a:cxn ang="0">
                    <a:pos x="1360" y="2542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35" name="Group 563"/>
            <p:cNvGrpSpPr/>
            <p:nvPr/>
          </p:nvGrpSpPr>
          <p:grpSpPr>
            <a:xfrm rot="-1611937" flipH="1">
              <a:off x="7876888" y="2104638"/>
              <a:ext cx="353821" cy="411545"/>
              <a:chOff x="0" y="0"/>
              <a:chExt cx="842434" cy="659000"/>
            </a:xfrm>
          </p:grpSpPr>
          <p:sp>
            <p:nvSpPr>
              <p:cNvPr id="3636" name="任意多边形 469"/>
              <p:cNvSpPr/>
              <p:nvPr/>
            </p:nvSpPr>
            <p:spPr>
              <a:xfrm>
                <a:off x="12059" y="-430"/>
                <a:ext cx="831671" cy="637981"/>
              </a:xfrm>
              <a:custGeom>
                <a:avLst/>
                <a:gdLst/>
                <a:ahLst/>
                <a:cxnLst>
                  <a:cxn ang="0">
                    <a:pos x="1336" y="57845"/>
                  </a:cxn>
                  <a:cxn ang="0">
                    <a:pos x="614009" y="153759"/>
                  </a:cxn>
                  <a:cxn ang="0">
                    <a:pos x="799671" y="637625"/>
                  </a:cxn>
                  <a:cxn ang="0">
                    <a:pos x="459939" y="176837"/>
                  </a:cxn>
                  <a:cxn ang="0">
                    <a:pos x="1336" y="5784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37" name="任意多边形 470"/>
              <p:cNvSpPr/>
              <p:nvPr/>
            </p:nvSpPr>
            <p:spPr>
              <a:xfrm>
                <a:off x="1190" y="33298"/>
                <a:ext cx="801428" cy="625271"/>
              </a:xfrm>
              <a:custGeom>
                <a:avLst/>
                <a:gdLst/>
                <a:ahLst/>
                <a:cxnLst>
                  <a:cxn ang="0">
                    <a:pos x="1355" y="25555"/>
                  </a:cxn>
                  <a:cxn ang="0">
                    <a:pos x="570481" y="140880"/>
                  </a:cxn>
                  <a:cxn ang="0">
                    <a:pos x="770045" y="625241"/>
                  </a:cxn>
                  <a:cxn ang="0">
                    <a:pos x="422656" y="163944"/>
                  </a:cxn>
                  <a:cxn ang="0">
                    <a:pos x="1355" y="2555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38" name="Group 566"/>
            <p:cNvGrpSpPr/>
            <p:nvPr/>
          </p:nvGrpSpPr>
          <p:grpSpPr>
            <a:xfrm rot="-1611937" flipH="1">
              <a:off x="8217858" y="2218323"/>
              <a:ext cx="272230" cy="318641"/>
              <a:chOff x="0" y="0"/>
              <a:chExt cx="837266" cy="659094"/>
            </a:xfrm>
          </p:grpSpPr>
          <p:sp>
            <p:nvSpPr>
              <p:cNvPr id="3639" name="任意多边形 467"/>
              <p:cNvSpPr/>
              <p:nvPr/>
            </p:nvSpPr>
            <p:spPr>
              <a:xfrm>
                <a:off x="2678" y="-326"/>
                <a:ext cx="835030" cy="633676"/>
              </a:xfrm>
              <a:custGeom>
                <a:avLst/>
                <a:gdLst/>
                <a:ahLst/>
                <a:cxnLst>
                  <a:cxn ang="0">
                    <a:pos x="1342" y="57454"/>
                  </a:cxn>
                  <a:cxn ang="0">
                    <a:pos x="616489" y="152722"/>
                  </a:cxn>
                  <a:cxn ang="0">
                    <a:pos x="802901" y="633322"/>
                  </a:cxn>
                  <a:cxn ang="0">
                    <a:pos x="461797" y="175644"/>
                  </a:cxn>
                  <a:cxn ang="0">
                    <a:pos x="1342" y="5745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40" name="任意多边形 468"/>
              <p:cNvSpPr/>
              <p:nvPr/>
            </p:nvSpPr>
            <p:spPr>
              <a:xfrm>
                <a:off x="339" y="34943"/>
                <a:ext cx="800846" cy="620542"/>
              </a:xfrm>
              <a:custGeom>
                <a:avLst/>
                <a:gdLst/>
                <a:ahLst/>
                <a:cxnLst>
                  <a:cxn ang="0">
                    <a:pos x="1354" y="25362"/>
                  </a:cxn>
                  <a:cxn ang="0">
                    <a:pos x="570067" y="139814"/>
                  </a:cxn>
                  <a:cxn ang="0">
                    <a:pos x="769486" y="620512"/>
                  </a:cxn>
                  <a:cxn ang="0">
                    <a:pos x="422349" y="162705"/>
                  </a:cxn>
                  <a:cxn ang="0">
                    <a:pos x="1354" y="2536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41" name="Group 569"/>
            <p:cNvGrpSpPr/>
            <p:nvPr/>
          </p:nvGrpSpPr>
          <p:grpSpPr>
            <a:xfrm rot="-1611937" flipH="1">
              <a:off x="8003541" y="2218323"/>
              <a:ext cx="270642" cy="318641"/>
              <a:chOff x="0" y="0"/>
              <a:chExt cx="832383" cy="659094"/>
            </a:xfrm>
          </p:grpSpPr>
          <p:sp>
            <p:nvSpPr>
              <p:cNvPr id="3642" name="任意多边形 465"/>
              <p:cNvSpPr/>
              <p:nvPr/>
            </p:nvSpPr>
            <p:spPr>
              <a:xfrm>
                <a:off x="2752" y="-350"/>
                <a:ext cx="830144" cy="633676"/>
              </a:xfrm>
              <a:custGeom>
                <a:avLst/>
                <a:gdLst/>
                <a:ahLst/>
                <a:cxnLst>
                  <a:cxn ang="0">
                    <a:pos x="1334" y="57454"/>
                  </a:cxn>
                  <a:cxn ang="0">
                    <a:pos x="612882" y="152722"/>
                  </a:cxn>
                  <a:cxn ang="0">
                    <a:pos x="798203" y="633322"/>
                  </a:cxn>
                  <a:cxn ang="0">
                    <a:pos x="459094" y="175644"/>
                  </a:cxn>
                  <a:cxn ang="0">
                    <a:pos x="1334" y="5745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43" name="任意多边形 466"/>
              <p:cNvSpPr/>
              <p:nvPr/>
            </p:nvSpPr>
            <p:spPr>
              <a:xfrm>
                <a:off x="413" y="34917"/>
                <a:ext cx="795963" cy="620542"/>
              </a:xfrm>
              <a:custGeom>
                <a:avLst/>
                <a:gdLst/>
                <a:ahLst/>
                <a:cxnLst>
                  <a:cxn ang="0">
                    <a:pos x="1346" y="25362"/>
                  </a:cxn>
                  <a:cxn ang="0">
                    <a:pos x="566591" y="139814"/>
                  </a:cxn>
                  <a:cxn ang="0">
                    <a:pos x="764794" y="620512"/>
                  </a:cxn>
                  <a:cxn ang="0">
                    <a:pos x="419774" y="162705"/>
                  </a:cxn>
                  <a:cxn ang="0">
                    <a:pos x="1346" y="2536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44" name="Group 572"/>
            <p:cNvGrpSpPr/>
            <p:nvPr/>
          </p:nvGrpSpPr>
          <p:grpSpPr>
            <a:xfrm rot="-1611937" flipH="1">
              <a:off x="8322192" y="2303509"/>
              <a:ext cx="212979" cy="249056"/>
              <a:chOff x="0" y="0"/>
              <a:chExt cx="841152" cy="661535"/>
            </a:xfrm>
          </p:grpSpPr>
          <p:sp>
            <p:nvSpPr>
              <p:cNvPr id="3645" name="任意多边形 463"/>
              <p:cNvSpPr/>
              <p:nvPr/>
            </p:nvSpPr>
            <p:spPr>
              <a:xfrm>
                <a:off x="12528" y="-4401"/>
                <a:ext cx="827730" cy="636647"/>
              </a:xfrm>
              <a:custGeom>
                <a:avLst/>
                <a:gdLst/>
                <a:ahLst/>
                <a:cxnLst>
                  <a:cxn ang="0">
                    <a:pos x="1330" y="57724"/>
                  </a:cxn>
                  <a:cxn ang="0">
                    <a:pos x="611100" y="153438"/>
                  </a:cxn>
                  <a:cxn ang="0">
                    <a:pos x="795882" y="636291"/>
                  </a:cxn>
                  <a:cxn ang="0">
                    <a:pos x="457759" y="176468"/>
                  </a:cxn>
                  <a:cxn ang="0">
                    <a:pos x="1330" y="5772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46" name="任意多边形 464"/>
              <p:cNvSpPr/>
              <p:nvPr/>
            </p:nvSpPr>
            <p:spPr>
              <a:xfrm>
                <a:off x="-999" y="33138"/>
                <a:ext cx="796378" cy="623997"/>
              </a:xfrm>
              <a:custGeom>
                <a:avLst/>
                <a:gdLst/>
                <a:ahLst/>
                <a:cxnLst>
                  <a:cxn ang="0">
                    <a:pos x="1347" y="25503"/>
                  </a:cxn>
                  <a:cxn ang="0">
                    <a:pos x="566886" y="140593"/>
                  </a:cxn>
                  <a:cxn ang="0">
                    <a:pos x="765193" y="623967"/>
                  </a:cxn>
                  <a:cxn ang="0">
                    <a:pos x="419993" y="163610"/>
                  </a:cxn>
                  <a:cxn ang="0">
                    <a:pos x="1347" y="2550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47" name="Group 575"/>
            <p:cNvGrpSpPr/>
            <p:nvPr/>
          </p:nvGrpSpPr>
          <p:grpSpPr>
            <a:xfrm rot="-1611937" flipH="1">
              <a:off x="8717932" y="2218323"/>
              <a:ext cx="270642" cy="318641"/>
              <a:chOff x="0" y="0"/>
              <a:chExt cx="832383" cy="659094"/>
            </a:xfrm>
          </p:grpSpPr>
          <p:sp>
            <p:nvSpPr>
              <p:cNvPr id="3648" name="任意多边形 461"/>
              <p:cNvSpPr/>
              <p:nvPr/>
            </p:nvSpPr>
            <p:spPr>
              <a:xfrm>
                <a:off x="2511" y="-268"/>
                <a:ext cx="830144" cy="633676"/>
              </a:xfrm>
              <a:custGeom>
                <a:avLst/>
                <a:gdLst/>
                <a:ahLst/>
                <a:cxnLst>
                  <a:cxn ang="0">
                    <a:pos x="1334" y="57454"/>
                  </a:cxn>
                  <a:cxn ang="0">
                    <a:pos x="612882" y="152722"/>
                  </a:cxn>
                  <a:cxn ang="0">
                    <a:pos x="798203" y="633322"/>
                  </a:cxn>
                  <a:cxn ang="0">
                    <a:pos x="459094" y="175644"/>
                  </a:cxn>
                  <a:cxn ang="0">
                    <a:pos x="1334" y="5745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49" name="任意多边形 462"/>
              <p:cNvSpPr/>
              <p:nvPr/>
            </p:nvSpPr>
            <p:spPr>
              <a:xfrm>
                <a:off x="171" y="35000"/>
                <a:ext cx="795963" cy="620542"/>
              </a:xfrm>
              <a:custGeom>
                <a:avLst/>
                <a:gdLst/>
                <a:ahLst/>
                <a:cxnLst>
                  <a:cxn ang="0">
                    <a:pos x="1346" y="25362"/>
                  </a:cxn>
                  <a:cxn ang="0">
                    <a:pos x="566591" y="139814"/>
                  </a:cxn>
                  <a:cxn ang="0">
                    <a:pos x="764794" y="620512"/>
                  </a:cxn>
                  <a:cxn ang="0">
                    <a:pos x="419774" y="162705"/>
                  </a:cxn>
                  <a:cxn ang="0">
                    <a:pos x="1346" y="2536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50" name="Group 578"/>
            <p:cNvGrpSpPr/>
            <p:nvPr/>
          </p:nvGrpSpPr>
          <p:grpSpPr>
            <a:xfrm rot="-1611937" flipH="1">
              <a:off x="9036582" y="2303509"/>
              <a:ext cx="212979" cy="249056"/>
              <a:chOff x="0" y="0"/>
              <a:chExt cx="841153" cy="661534"/>
            </a:xfrm>
          </p:grpSpPr>
          <p:sp>
            <p:nvSpPr>
              <p:cNvPr id="3651" name="任意多边形 459"/>
              <p:cNvSpPr/>
              <p:nvPr/>
            </p:nvSpPr>
            <p:spPr>
              <a:xfrm>
                <a:off x="12215" y="-4294"/>
                <a:ext cx="827731" cy="636646"/>
              </a:xfrm>
              <a:custGeom>
                <a:avLst/>
                <a:gdLst/>
                <a:ahLst/>
                <a:cxnLst>
                  <a:cxn ang="0">
                    <a:pos x="1330" y="57724"/>
                  </a:cxn>
                  <a:cxn ang="0">
                    <a:pos x="611100" y="153438"/>
                  </a:cxn>
                  <a:cxn ang="0">
                    <a:pos x="795883" y="636290"/>
                  </a:cxn>
                  <a:cxn ang="0">
                    <a:pos x="457760" y="176467"/>
                  </a:cxn>
                  <a:cxn ang="0">
                    <a:pos x="1330" y="5772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52" name="任意多边形 460"/>
              <p:cNvSpPr/>
              <p:nvPr/>
            </p:nvSpPr>
            <p:spPr>
              <a:xfrm>
                <a:off x="-1313" y="33245"/>
                <a:ext cx="796379" cy="623996"/>
              </a:xfrm>
              <a:custGeom>
                <a:avLst/>
                <a:gdLst/>
                <a:ahLst/>
                <a:cxnLst>
                  <a:cxn ang="0">
                    <a:pos x="1347" y="25503"/>
                  </a:cxn>
                  <a:cxn ang="0">
                    <a:pos x="566887" y="140592"/>
                  </a:cxn>
                  <a:cxn ang="0">
                    <a:pos x="765194" y="623966"/>
                  </a:cxn>
                  <a:cxn ang="0">
                    <a:pos x="419993" y="163610"/>
                  </a:cxn>
                  <a:cxn ang="0">
                    <a:pos x="1347" y="2550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53" name="Group 581"/>
            <p:cNvGrpSpPr/>
            <p:nvPr/>
          </p:nvGrpSpPr>
          <p:grpSpPr>
            <a:xfrm rot="-1611937" flipH="1">
              <a:off x="9656164" y="2238958"/>
              <a:ext cx="270642" cy="318641"/>
              <a:chOff x="0" y="0"/>
              <a:chExt cx="832383" cy="659094"/>
            </a:xfrm>
          </p:grpSpPr>
          <p:sp>
            <p:nvSpPr>
              <p:cNvPr id="3654" name="任意多边形 457"/>
              <p:cNvSpPr/>
              <p:nvPr/>
            </p:nvSpPr>
            <p:spPr>
              <a:xfrm>
                <a:off x="2192" y="-162"/>
                <a:ext cx="830144" cy="633678"/>
              </a:xfrm>
              <a:custGeom>
                <a:avLst/>
                <a:gdLst/>
                <a:ahLst/>
                <a:cxnLst>
                  <a:cxn ang="0">
                    <a:pos x="1334" y="57454"/>
                  </a:cxn>
                  <a:cxn ang="0">
                    <a:pos x="612882" y="152722"/>
                  </a:cxn>
                  <a:cxn ang="0">
                    <a:pos x="798203" y="633324"/>
                  </a:cxn>
                  <a:cxn ang="0">
                    <a:pos x="459094" y="175645"/>
                  </a:cxn>
                  <a:cxn ang="0">
                    <a:pos x="1334" y="5745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55" name="任意多边形 458"/>
              <p:cNvSpPr/>
              <p:nvPr/>
            </p:nvSpPr>
            <p:spPr>
              <a:xfrm>
                <a:off x="-148" y="35107"/>
                <a:ext cx="795960" cy="620544"/>
              </a:xfrm>
              <a:custGeom>
                <a:avLst/>
                <a:gdLst/>
                <a:ahLst/>
                <a:cxnLst>
                  <a:cxn ang="0">
                    <a:pos x="1346" y="25362"/>
                  </a:cxn>
                  <a:cxn ang="0">
                    <a:pos x="566589" y="139815"/>
                  </a:cxn>
                  <a:cxn ang="0">
                    <a:pos x="764791" y="620514"/>
                  </a:cxn>
                  <a:cxn ang="0">
                    <a:pos x="419772" y="162705"/>
                  </a:cxn>
                  <a:cxn ang="0">
                    <a:pos x="1346" y="2536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56" name="Group 584"/>
            <p:cNvGrpSpPr/>
            <p:nvPr/>
          </p:nvGrpSpPr>
          <p:grpSpPr>
            <a:xfrm rot="2555186">
              <a:off x="8797611" y="2075486"/>
              <a:ext cx="352848" cy="413159"/>
              <a:chOff x="0" y="0"/>
              <a:chExt cx="840119" cy="661583"/>
            </a:xfrm>
          </p:grpSpPr>
          <p:sp>
            <p:nvSpPr>
              <p:cNvPr id="3657" name="任意多边形 455"/>
              <p:cNvSpPr/>
              <p:nvPr/>
            </p:nvSpPr>
            <p:spPr>
              <a:xfrm>
                <a:off x="8675" y="2226"/>
                <a:ext cx="827893" cy="635435"/>
              </a:xfrm>
              <a:custGeom>
                <a:avLst/>
                <a:gdLst/>
                <a:ahLst/>
                <a:cxnLst>
                  <a:cxn ang="0">
                    <a:pos x="1330" y="57614"/>
                  </a:cxn>
                  <a:cxn ang="0">
                    <a:pos x="611220" y="153146"/>
                  </a:cxn>
                  <a:cxn ang="0">
                    <a:pos x="796039" y="635080"/>
                  </a:cxn>
                  <a:cxn ang="0">
                    <a:pos x="457850" y="176132"/>
                  </a:cxn>
                  <a:cxn ang="0">
                    <a:pos x="1330" y="5761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58" name="任意多边形 456"/>
              <p:cNvSpPr/>
              <p:nvPr/>
            </p:nvSpPr>
            <p:spPr>
              <a:xfrm>
                <a:off x="-3659" y="41080"/>
                <a:ext cx="797651" cy="622728"/>
              </a:xfrm>
              <a:custGeom>
                <a:avLst/>
                <a:gdLst/>
                <a:ahLst/>
                <a:cxnLst>
                  <a:cxn ang="0">
                    <a:pos x="1349" y="25451"/>
                  </a:cxn>
                  <a:cxn ang="0">
                    <a:pos x="567793" y="140307"/>
                  </a:cxn>
                  <a:cxn ang="0">
                    <a:pos x="766416" y="622698"/>
                  </a:cxn>
                  <a:cxn ang="0">
                    <a:pos x="420664" y="163278"/>
                  </a:cxn>
                  <a:cxn ang="0">
                    <a:pos x="1349" y="2545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59" name="Group 587"/>
            <p:cNvGrpSpPr/>
            <p:nvPr/>
          </p:nvGrpSpPr>
          <p:grpSpPr>
            <a:xfrm rot="-1611937" flipH="1">
              <a:off x="9244549" y="2303509"/>
              <a:ext cx="212978" cy="249056"/>
              <a:chOff x="0" y="0"/>
              <a:chExt cx="841149" cy="661535"/>
            </a:xfrm>
          </p:grpSpPr>
          <p:sp>
            <p:nvSpPr>
              <p:cNvPr id="3660" name="任意多边形 453"/>
              <p:cNvSpPr/>
              <p:nvPr/>
            </p:nvSpPr>
            <p:spPr>
              <a:xfrm>
                <a:off x="11781" y="-5215"/>
                <a:ext cx="834003" cy="636647"/>
              </a:xfrm>
              <a:custGeom>
                <a:avLst/>
                <a:gdLst/>
                <a:ahLst/>
                <a:cxnLst>
                  <a:cxn ang="0">
                    <a:pos x="1340" y="57724"/>
                  </a:cxn>
                  <a:cxn ang="0">
                    <a:pos x="615731" y="153438"/>
                  </a:cxn>
                  <a:cxn ang="0">
                    <a:pos x="801913" y="636291"/>
                  </a:cxn>
                  <a:cxn ang="0">
                    <a:pos x="461229" y="176468"/>
                  </a:cxn>
                  <a:cxn ang="0">
                    <a:pos x="1340" y="5772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61" name="任意多边形 454"/>
              <p:cNvSpPr/>
              <p:nvPr/>
            </p:nvSpPr>
            <p:spPr>
              <a:xfrm>
                <a:off x="1091" y="36086"/>
                <a:ext cx="802648" cy="623997"/>
              </a:xfrm>
              <a:custGeom>
                <a:avLst/>
                <a:gdLst/>
                <a:ahLst/>
                <a:cxnLst>
                  <a:cxn ang="0">
                    <a:pos x="1357" y="25503"/>
                  </a:cxn>
                  <a:cxn ang="0">
                    <a:pos x="571350" y="140593"/>
                  </a:cxn>
                  <a:cxn ang="0">
                    <a:pos x="771217" y="623967"/>
                  </a:cxn>
                  <a:cxn ang="0">
                    <a:pos x="423299" y="163610"/>
                  </a:cxn>
                  <a:cxn ang="0">
                    <a:pos x="1357" y="2550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62" name="Group 590"/>
            <p:cNvGrpSpPr/>
            <p:nvPr/>
          </p:nvGrpSpPr>
          <p:grpSpPr>
            <a:xfrm rot="2555186">
              <a:off x="9019865" y="2075486"/>
              <a:ext cx="352848" cy="413159"/>
              <a:chOff x="0" y="0"/>
              <a:chExt cx="840119" cy="661583"/>
            </a:xfrm>
          </p:grpSpPr>
          <p:sp>
            <p:nvSpPr>
              <p:cNvPr id="3663" name="任意多边形 451"/>
              <p:cNvSpPr/>
              <p:nvPr/>
            </p:nvSpPr>
            <p:spPr>
              <a:xfrm>
                <a:off x="8725" y="2194"/>
                <a:ext cx="827893" cy="635435"/>
              </a:xfrm>
              <a:custGeom>
                <a:avLst/>
                <a:gdLst/>
                <a:ahLst/>
                <a:cxnLst>
                  <a:cxn ang="0">
                    <a:pos x="1330" y="57614"/>
                  </a:cxn>
                  <a:cxn ang="0">
                    <a:pos x="611220" y="153146"/>
                  </a:cxn>
                  <a:cxn ang="0">
                    <a:pos x="796039" y="635080"/>
                  </a:cxn>
                  <a:cxn ang="0">
                    <a:pos x="457850" y="176132"/>
                  </a:cxn>
                  <a:cxn ang="0">
                    <a:pos x="1330" y="5761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64" name="任意多边形 452"/>
              <p:cNvSpPr/>
              <p:nvPr/>
            </p:nvSpPr>
            <p:spPr>
              <a:xfrm>
                <a:off x="-3608" y="41049"/>
                <a:ext cx="797651" cy="622728"/>
              </a:xfrm>
              <a:custGeom>
                <a:avLst/>
                <a:gdLst/>
                <a:ahLst/>
                <a:cxnLst>
                  <a:cxn ang="0">
                    <a:pos x="1349" y="25451"/>
                  </a:cxn>
                  <a:cxn ang="0">
                    <a:pos x="567793" y="140307"/>
                  </a:cxn>
                  <a:cxn ang="0">
                    <a:pos x="766416" y="622698"/>
                  </a:cxn>
                  <a:cxn ang="0">
                    <a:pos x="420664" y="163278"/>
                  </a:cxn>
                  <a:cxn ang="0">
                    <a:pos x="1349" y="2545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65" name="Group 593"/>
            <p:cNvGrpSpPr/>
            <p:nvPr/>
          </p:nvGrpSpPr>
          <p:grpSpPr>
            <a:xfrm>
              <a:off x="9683953" y="1944467"/>
              <a:ext cx="450859" cy="669849"/>
              <a:chOff x="0" y="0"/>
              <a:chExt cx="840587" cy="661484"/>
            </a:xfrm>
          </p:grpSpPr>
          <p:sp>
            <p:nvSpPr>
              <p:cNvPr id="3666" name="任意多边形 449"/>
              <p:cNvSpPr/>
              <p:nvPr/>
            </p:nvSpPr>
            <p:spPr>
              <a:xfrm>
                <a:off x="11130" y="0"/>
                <a:ext cx="828853" cy="637972"/>
              </a:xfrm>
              <a:custGeom>
                <a:avLst/>
                <a:gdLst/>
                <a:ahLst/>
                <a:cxnLst>
                  <a:cxn ang="0">
                    <a:pos x="1332" y="57844"/>
                  </a:cxn>
                  <a:cxn ang="0">
                    <a:pos x="611929" y="153757"/>
                  </a:cxn>
                  <a:cxn ang="0">
                    <a:pos x="796962" y="637616"/>
                  </a:cxn>
                  <a:cxn ang="0">
                    <a:pos x="458380" y="176835"/>
                  </a:cxn>
                  <a:cxn ang="0">
                    <a:pos x="1332" y="5784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67" name="任意多边形 450"/>
              <p:cNvSpPr/>
              <p:nvPr/>
            </p:nvSpPr>
            <p:spPr>
              <a:xfrm>
                <a:off x="-710" y="36053"/>
                <a:ext cx="799251" cy="625431"/>
              </a:xfrm>
              <a:custGeom>
                <a:avLst/>
                <a:gdLst/>
                <a:ahLst/>
                <a:cxnLst>
                  <a:cxn ang="0">
                    <a:pos x="1352" y="25562"/>
                  </a:cxn>
                  <a:cxn ang="0">
                    <a:pos x="568932" y="140916"/>
                  </a:cxn>
                  <a:cxn ang="0">
                    <a:pos x="767953" y="625401"/>
                  </a:cxn>
                  <a:cxn ang="0">
                    <a:pos x="421508" y="163986"/>
                  </a:cxn>
                  <a:cxn ang="0">
                    <a:pos x="1352" y="2556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68" name="Group 596"/>
            <p:cNvGrpSpPr/>
            <p:nvPr/>
          </p:nvGrpSpPr>
          <p:grpSpPr>
            <a:xfrm rot="1611937">
              <a:off x="10172102" y="1786064"/>
              <a:ext cx="452908" cy="668706"/>
              <a:chOff x="0" y="0"/>
              <a:chExt cx="844406" cy="660355"/>
            </a:xfrm>
          </p:grpSpPr>
          <p:sp>
            <p:nvSpPr>
              <p:cNvPr id="3669" name="任意多边形 447"/>
              <p:cNvSpPr/>
              <p:nvPr/>
            </p:nvSpPr>
            <p:spPr>
              <a:xfrm>
                <a:off x="10822" y="-1269"/>
                <a:ext cx="831812" cy="636405"/>
              </a:xfrm>
              <a:custGeom>
                <a:avLst/>
                <a:gdLst/>
                <a:ahLst/>
                <a:cxnLst>
                  <a:cxn ang="0">
                    <a:pos x="1337" y="57702"/>
                  </a:cxn>
                  <a:cxn ang="0">
                    <a:pos x="614113" y="153379"/>
                  </a:cxn>
                  <a:cxn ang="0">
                    <a:pos x="799807" y="636049"/>
                  </a:cxn>
                  <a:cxn ang="0">
                    <a:pos x="460017" y="176401"/>
                  </a:cxn>
                  <a:cxn ang="0">
                    <a:pos x="1337" y="5770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70" name="任意多边形 448"/>
              <p:cNvSpPr/>
              <p:nvPr/>
            </p:nvSpPr>
            <p:spPr>
              <a:xfrm>
                <a:off x="-1879" y="35221"/>
                <a:ext cx="802210" cy="623865"/>
              </a:xfrm>
              <a:custGeom>
                <a:avLst/>
                <a:gdLst/>
                <a:ahLst/>
                <a:cxnLst>
                  <a:cxn ang="0">
                    <a:pos x="1357" y="25498"/>
                  </a:cxn>
                  <a:cxn ang="0">
                    <a:pos x="571038" y="140563"/>
                  </a:cxn>
                  <a:cxn ang="0">
                    <a:pos x="770797" y="623835"/>
                  </a:cxn>
                  <a:cxn ang="0">
                    <a:pos x="423068" y="163576"/>
                  </a:cxn>
                  <a:cxn ang="0">
                    <a:pos x="1357" y="2549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71" name="Group 599"/>
            <p:cNvGrpSpPr/>
            <p:nvPr/>
          </p:nvGrpSpPr>
          <p:grpSpPr>
            <a:xfrm rot="2555186">
              <a:off x="10533344" y="1743682"/>
              <a:ext cx="451354" cy="670523"/>
              <a:chOff x="0" y="0"/>
              <a:chExt cx="841509" cy="662149"/>
            </a:xfrm>
          </p:grpSpPr>
          <p:sp>
            <p:nvSpPr>
              <p:cNvPr id="3672" name="任意多边形 445"/>
              <p:cNvSpPr/>
              <p:nvPr/>
            </p:nvSpPr>
            <p:spPr>
              <a:xfrm>
                <a:off x="10192" y="1227"/>
                <a:ext cx="828852" cy="637971"/>
              </a:xfrm>
              <a:custGeom>
                <a:avLst/>
                <a:gdLst/>
                <a:ahLst/>
                <a:cxnLst>
                  <a:cxn ang="0">
                    <a:pos x="1332" y="57844"/>
                  </a:cxn>
                  <a:cxn ang="0">
                    <a:pos x="611928" y="153757"/>
                  </a:cxn>
                  <a:cxn ang="0">
                    <a:pos x="796961" y="637615"/>
                  </a:cxn>
                  <a:cxn ang="0">
                    <a:pos x="458380" y="176835"/>
                  </a:cxn>
                  <a:cxn ang="0">
                    <a:pos x="1332" y="5784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73" name="任意多边形 446"/>
              <p:cNvSpPr/>
              <p:nvPr/>
            </p:nvSpPr>
            <p:spPr>
              <a:xfrm>
                <a:off x="-2570" y="37944"/>
                <a:ext cx="799250" cy="625431"/>
              </a:xfrm>
              <a:custGeom>
                <a:avLst/>
                <a:gdLst/>
                <a:ahLst/>
                <a:cxnLst>
                  <a:cxn ang="0">
                    <a:pos x="1352" y="25562"/>
                  </a:cxn>
                  <a:cxn ang="0">
                    <a:pos x="568931" y="140916"/>
                  </a:cxn>
                  <a:cxn ang="0">
                    <a:pos x="767952" y="625401"/>
                  </a:cxn>
                  <a:cxn ang="0">
                    <a:pos x="421507" y="163986"/>
                  </a:cxn>
                  <a:cxn ang="0">
                    <a:pos x="1352" y="2556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74" name="Group 602"/>
            <p:cNvGrpSpPr/>
            <p:nvPr/>
          </p:nvGrpSpPr>
          <p:grpSpPr>
            <a:xfrm rot="2555186">
              <a:off x="10888088" y="2013463"/>
              <a:ext cx="311339" cy="462276"/>
              <a:chOff x="0" y="0"/>
              <a:chExt cx="845542" cy="664970"/>
            </a:xfrm>
          </p:grpSpPr>
          <p:sp>
            <p:nvSpPr>
              <p:cNvPr id="3675" name="任意多边形 443"/>
              <p:cNvSpPr/>
              <p:nvPr/>
            </p:nvSpPr>
            <p:spPr>
              <a:xfrm>
                <a:off x="8326" y="-236"/>
                <a:ext cx="832214" cy="641610"/>
              </a:xfrm>
              <a:custGeom>
                <a:avLst/>
                <a:gdLst/>
                <a:ahLst/>
                <a:cxnLst>
                  <a:cxn ang="0">
                    <a:pos x="1337" y="58174"/>
                  </a:cxn>
                  <a:cxn ang="0">
                    <a:pos x="614410" y="154634"/>
                  </a:cxn>
                  <a:cxn ang="0">
                    <a:pos x="800193" y="641252"/>
                  </a:cxn>
                  <a:cxn ang="0">
                    <a:pos x="460239" y="177843"/>
                  </a:cxn>
                  <a:cxn ang="0">
                    <a:pos x="1337" y="5817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76" name="任意多边形 444"/>
              <p:cNvSpPr/>
              <p:nvPr/>
            </p:nvSpPr>
            <p:spPr>
              <a:xfrm>
                <a:off x="-1934" y="37559"/>
                <a:ext cx="802031" cy="627912"/>
              </a:xfrm>
              <a:custGeom>
                <a:avLst/>
                <a:gdLst/>
                <a:ahLst/>
                <a:cxnLst>
                  <a:cxn ang="0">
                    <a:pos x="1356" y="25663"/>
                  </a:cxn>
                  <a:cxn ang="0">
                    <a:pos x="570910" y="141475"/>
                  </a:cxn>
                  <a:cxn ang="0">
                    <a:pos x="770625" y="627882"/>
                  </a:cxn>
                  <a:cxn ang="0">
                    <a:pos x="422974" y="164637"/>
                  </a:cxn>
                  <a:cxn ang="0">
                    <a:pos x="1356" y="2566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77" name="Group 605"/>
            <p:cNvGrpSpPr/>
            <p:nvPr/>
          </p:nvGrpSpPr>
          <p:grpSpPr>
            <a:xfrm rot="-1611937" flipH="1">
              <a:off x="10014509" y="1786063"/>
              <a:ext cx="452908" cy="668706"/>
              <a:chOff x="0" y="0"/>
              <a:chExt cx="844406" cy="660355"/>
            </a:xfrm>
          </p:grpSpPr>
          <p:sp>
            <p:nvSpPr>
              <p:cNvPr id="3678" name="任意多边形 441"/>
              <p:cNvSpPr/>
              <p:nvPr/>
            </p:nvSpPr>
            <p:spPr>
              <a:xfrm>
                <a:off x="11664" y="-1891"/>
                <a:ext cx="834771" cy="636405"/>
              </a:xfrm>
              <a:custGeom>
                <a:avLst/>
                <a:gdLst/>
                <a:ahLst/>
                <a:cxnLst>
                  <a:cxn ang="0">
                    <a:pos x="1341" y="57702"/>
                  </a:cxn>
                  <a:cxn ang="0">
                    <a:pos x="616298" y="153379"/>
                  </a:cxn>
                  <a:cxn ang="0">
                    <a:pos x="802652" y="636049"/>
                  </a:cxn>
                  <a:cxn ang="0">
                    <a:pos x="461653" y="176401"/>
                  </a:cxn>
                  <a:cxn ang="0">
                    <a:pos x="1341" y="5770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79" name="任意多边形 442"/>
              <p:cNvSpPr/>
              <p:nvPr/>
            </p:nvSpPr>
            <p:spPr>
              <a:xfrm>
                <a:off x="-1037" y="34599"/>
                <a:ext cx="805169" cy="623865"/>
              </a:xfrm>
              <a:custGeom>
                <a:avLst/>
                <a:gdLst/>
                <a:ahLst/>
                <a:cxnLst>
                  <a:cxn ang="0">
                    <a:pos x="1362" y="25498"/>
                  </a:cxn>
                  <a:cxn ang="0">
                    <a:pos x="573144" y="140563"/>
                  </a:cxn>
                  <a:cxn ang="0">
                    <a:pos x="773640" y="623835"/>
                  </a:cxn>
                  <a:cxn ang="0">
                    <a:pos x="424629" y="163576"/>
                  </a:cxn>
                  <a:cxn ang="0">
                    <a:pos x="1362" y="2549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80" name="Group 608"/>
            <p:cNvGrpSpPr/>
            <p:nvPr/>
          </p:nvGrpSpPr>
          <p:grpSpPr>
            <a:xfrm rot="-1611937" flipH="1">
              <a:off x="10449935" y="1974102"/>
              <a:ext cx="350968" cy="517142"/>
              <a:chOff x="0" y="0"/>
              <a:chExt cx="845251" cy="659672"/>
            </a:xfrm>
          </p:grpSpPr>
          <p:sp>
            <p:nvSpPr>
              <p:cNvPr id="3681" name="任意多边形 439"/>
              <p:cNvSpPr/>
              <p:nvPr/>
            </p:nvSpPr>
            <p:spPr>
              <a:xfrm>
                <a:off x="11412" y="-44"/>
                <a:ext cx="833588" cy="633765"/>
              </a:xfrm>
              <a:custGeom>
                <a:avLst/>
                <a:gdLst/>
                <a:ahLst/>
                <a:cxnLst>
                  <a:cxn ang="0">
                    <a:pos x="1339" y="57462"/>
                  </a:cxn>
                  <a:cxn ang="0">
                    <a:pos x="615424" y="152743"/>
                  </a:cxn>
                  <a:cxn ang="0">
                    <a:pos x="801514" y="633411"/>
                  </a:cxn>
                  <a:cxn ang="0">
                    <a:pos x="460999" y="175669"/>
                  </a:cxn>
                  <a:cxn ang="0">
                    <a:pos x="1339" y="5746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2" name="任意多边形 440"/>
              <p:cNvSpPr/>
              <p:nvPr/>
            </p:nvSpPr>
            <p:spPr>
              <a:xfrm>
                <a:off x="-356" y="35988"/>
                <a:ext cx="802998" cy="621615"/>
              </a:xfrm>
              <a:custGeom>
                <a:avLst/>
                <a:gdLst/>
                <a:ahLst/>
                <a:cxnLst>
                  <a:cxn ang="0">
                    <a:pos x="1358" y="25406"/>
                  </a:cxn>
                  <a:cxn ang="0">
                    <a:pos x="571599" y="140056"/>
                  </a:cxn>
                  <a:cxn ang="0">
                    <a:pos x="771554" y="621585"/>
                  </a:cxn>
                  <a:cxn ang="0">
                    <a:pos x="423484" y="162986"/>
                  </a:cxn>
                  <a:cxn ang="0">
                    <a:pos x="1358" y="2540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83" name="Group 611"/>
            <p:cNvGrpSpPr/>
            <p:nvPr/>
          </p:nvGrpSpPr>
          <p:grpSpPr>
            <a:xfrm rot="-1611937" flipH="1">
              <a:off x="10175296" y="1974100"/>
              <a:ext cx="350968" cy="517142"/>
              <a:chOff x="0" y="0"/>
              <a:chExt cx="845253" cy="659672"/>
            </a:xfrm>
          </p:grpSpPr>
          <p:sp>
            <p:nvSpPr>
              <p:cNvPr id="3684" name="任意多边形 437"/>
              <p:cNvSpPr/>
              <p:nvPr/>
            </p:nvSpPr>
            <p:spPr>
              <a:xfrm>
                <a:off x="11498" y="-65"/>
                <a:ext cx="833590" cy="633765"/>
              </a:xfrm>
              <a:custGeom>
                <a:avLst/>
                <a:gdLst/>
                <a:ahLst/>
                <a:cxnLst>
                  <a:cxn ang="0">
                    <a:pos x="1339" y="57462"/>
                  </a:cxn>
                  <a:cxn ang="0">
                    <a:pos x="615426" y="152743"/>
                  </a:cxn>
                  <a:cxn ang="0">
                    <a:pos x="801516" y="633411"/>
                  </a:cxn>
                  <a:cxn ang="0">
                    <a:pos x="461000" y="175669"/>
                  </a:cxn>
                  <a:cxn ang="0">
                    <a:pos x="1339" y="5746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5" name="任意多边形 438"/>
              <p:cNvSpPr/>
              <p:nvPr/>
            </p:nvSpPr>
            <p:spPr>
              <a:xfrm>
                <a:off x="-272" y="35968"/>
                <a:ext cx="803000" cy="621615"/>
              </a:xfrm>
              <a:custGeom>
                <a:avLst/>
                <a:gdLst/>
                <a:ahLst/>
                <a:cxnLst>
                  <a:cxn ang="0">
                    <a:pos x="1358" y="25406"/>
                  </a:cxn>
                  <a:cxn ang="0">
                    <a:pos x="571600" y="140056"/>
                  </a:cxn>
                  <a:cxn ang="0">
                    <a:pos x="771556" y="621585"/>
                  </a:cxn>
                  <a:cxn ang="0">
                    <a:pos x="423485" y="162986"/>
                  </a:cxn>
                  <a:cxn ang="0">
                    <a:pos x="1358" y="2540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86" name="Group 614"/>
            <p:cNvGrpSpPr/>
            <p:nvPr/>
          </p:nvGrpSpPr>
          <p:grpSpPr>
            <a:xfrm rot="-1611937" flipH="1">
              <a:off x="10587353" y="2113105"/>
              <a:ext cx="270093" cy="405363"/>
              <a:chOff x="0" y="0"/>
              <a:chExt cx="835302" cy="664007"/>
            </a:xfrm>
          </p:grpSpPr>
          <p:sp>
            <p:nvSpPr>
              <p:cNvPr id="3687" name="任意多边形 435"/>
              <p:cNvSpPr/>
              <p:nvPr/>
            </p:nvSpPr>
            <p:spPr>
              <a:xfrm>
                <a:off x="5101" y="-2654"/>
                <a:ext cx="829840" cy="642230"/>
              </a:xfrm>
              <a:custGeom>
                <a:avLst/>
                <a:gdLst/>
                <a:ahLst/>
                <a:cxnLst>
                  <a:cxn ang="0">
                    <a:pos x="1333" y="58230"/>
                  </a:cxn>
                  <a:cxn ang="0">
                    <a:pos x="612657" y="154783"/>
                  </a:cxn>
                  <a:cxn ang="0">
                    <a:pos x="797911" y="641871"/>
                  </a:cxn>
                  <a:cxn ang="0">
                    <a:pos x="458926" y="178015"/>
                  </a:cxn>
                  <a:cxn ang="0">
                    <a:pos x="1333" y="5823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8" name="任意多边形 436"/>
              <p:cNvSpPr/>
              <p:nvPr/>
            </p:nvSpPr>
            <p:spPr>
              <a:xfrm>
                <a:off x="3917" y="33550"/>
                <a:ext cx="795466" cy="629228"/>
              </a:xfrm>
              <a:custGeom>
                <a:avLst/>
                <a:gdLst/>
                <a:ahLst/>
                <a:cxnLst>
                  <a:cxn ang="0">
                    <a:pos x="1345" y="25717"/>
                  </a:cxn>
                  <a:cxn ang="0">
                    <a:pos x="566237" y="141771"/>
                  </a:cxn>
                  <a:cxn ang="0">
                    <a:pos x="764317" y="629198"/>
                  </a:cxn>
                  <a:cxn ang="0">
                    <a:pos x="419512" y="164982"/>
                  </a:cxn>
                  <a:cxn ang="0">
                    <a:pos x="1345" y="2571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89" name="Group 617"/>
            <p:cNvGrpSpPr/>
            <p:nvPr/>
          </p:nvGrpSpPr>
          <p:grpSpPr>
            <a:xfrm rot="-1611937" flipH="1">
              <a:off x="10854760" y="2034418"/>
              <a:ext cx="350968" cy="517142"/>
              <a:chOff x="0" y="0"/>
              <a:chExt cx="845253" cy="659672"/>
            </a:xfrm>
          </p:grpSpPr>
          <p:sp>
            <p:nvSpPr>
              <p:cNvPr id="3690" name="任意多边形 433"/>
              <p:cNvSpPr/>
              <p:nvPr/>
            </p:nvSpPr>
            <p:spPr>
              <a:xfrm>
                <a:off x="11315" y="-16"/>
                <a:ext cx="833590" cy="633765"/>
              </a:xfrm>
              <a:custGeom>
                <a:avLst/>
                <a:gdLst/>
                <a:ahLst/>
                <a:cxnLst>
                  <a:cxn ang="0">
                    <a:pos x="1339" y="57462"/>
                  </a:cxn>
                  <a:cxn ang="0">
                    <a:pos x="615426" y="152743"/>
                  </a:cxn>
                  <a:cxn ang="0">
                    <a:pos x="801516" y="633411"/>
                  </a:cxn>
                  <a:cxn ang="0">
                    <a:pos x="461000" y="175669"/>
                  </a:cxn>
                  <a:cxn ang="0">
                    <a:pos x="1339" y="5746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1" name="任意多边形 434"/>
              <p:cNvSpPr/>
              <p:nvPr/>
            </p:nvSpPr>
            <p:spPr>
              <a:xfrm>
                <a:off x="-455" y="36017"/>
                <a:ext cx="803000" cy="621615"/>
              </a:xfrm>
              <a:custGeom>
                <a:avLst/>
                <a:gdLst/>
                <a:ahLst/>
                <a:cxnLst>
                  <a:cxn ang="0">
                    <a:pos x="1358" y="25406"/>
                  </a:cxn>
                  <a:cxn ang="0">
                    <a:pos x="571600" y="140056"/>
                  </a:cxn>
                  <a:cxn ang="0">
                    <a:pos x="771556" y="621585"/>
                  </a:cxn>
                  <a:cxn ang="0">
                    <a:pos x="423485" y="162986"/>
                  </a:cxn>
                  <a:cxn ang="0">
                    <a:pos x="1358" y="2540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92" name="Group 620"/>
            <p:cNvGrpSpPr/>
            <p:nvPr/>
          </p:nvGrpSpPr>
          <p:grpSpPr>
            <a:xfrm rot="-1611937" flipH="1">
              <a:off x="11498593" y="2113103"/>
              <a:ext cx="270094" cy="405363"/>
              <a:chOff x="0" y="0"/>
              <a:chExt cx="835303" cy="664008"/>
            </a:xfrm>
          </p:grpSpPr>
          <p:sp>
            <p:nvSpPr>
              <p:cNvPr id="3693" name="任意多边形 431"/>
              <p:cNvSpPr/>
              <p:nvPr/>
            </p:nvSpPr>
            <p:spPr>
              <a:xfrm>
                <a:off x="4781" y="-2565"/>
                <a:ext cx="829838" cy="642231"/>
              </a:xfrm>
              <a:custGeom>
                <a:avLst/>
                <a:gdLst/>
                <a:ahLst/>
                <a:cxnLst>
                  <a:cxn ang="0">
                    <a:pos x="1333" y="58230"/>
                  </a:cxn>
                  <a:cxn ang="0">
                    <a:pos x="612656" y="154784"/>
                  </a:cxn>
                  <a:cxn ang="0">
                    <a:pos x="797909" y="641872"/>
                  </a:cxn>
                  <a:cxn ang="0">
                    <a:pos x="458925" y="178015"/>
                  </a:cxn>
                  <a:cxn ang="0">
                    <a:pos x="1333" y="5823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4" name="任意多边形 432"/>
              <p:cNvSpPr/>
              <p:nvPr/>
            </p:nvSpPr>
            <p:spPr>
              <a:xfrm>
                <a:off x="3597" y="33639"/>
                <a:ext cx="795464" cy="629229"/>
              </a:xfrm>
              <a:custGeom>
                <a:avLst/>
                <a:gdLst/>
                <a:ahLst/>
                <a:cxnLst>
                  <a:cxn ang="0">
                    <a:pos x="1345" y="25717"/>
                  </a:cxn>
                  <a:cxn ang="0">
                    <a:pos x="566236" y="141772"/>
                  </a:cxn>
                  <a:cxn ang="0">
                    <a:pos x="764315" y="629199"/>
                  </a:cxn>
                  <a:cxn ang="0">
                    <a:pos x="419511" y="164982"/>
                  </a:cxn>
                  <a:cxn ang="0">
                    <a:pos x="1345" y="2571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95" name="Group 623"/>
            <p:cNvGrpSpPr/>
            <p:nvPr/>
          </p:nvGrpSpPr>
          <p:grpSpPr>
            <a:xfrm rot="-1611937" flipH="1">
              <a:off x="12029530" y="1974098"/>
              <a:ext cx="350969" cy="517142"/>
              <a:chOff x="0" y="0"/>
              <a:chExt cx="845254" cy="659673"/>
            </a:xfrm>
          </p:grpSpPr>
          <p:sp>
            <p:nvSpPr>
              <p:cNvPr id="3696" name="任意多边形 429"/>
              <p:cNvSpPr/>
              <p:nvPr/>
            </p:nvSpPr>
            <p:spPr>
              <a:xfrm>
                <a:off x="10995" y="73"/>
                <a:ext cx="833589" cy="633766"/>
              </a:xfrm>
              <a:custGeom>
                <a:avLst/>
                <a:gdLst/>
                <a:ahLst/>
                <a:cxnLst>
                  <a:cxn ang="0">
                    <a:pos x="1339" y="57462"/>
                  </a:cxn>
                  <a:cxn ang="0">
                    <a:pos x="615425" y="152743"/>
                  </a:cxn>
                  <a:cxn ang="0">
                    <a:pos x="801515" y="633412"/>
                  </a:cxn>
                  <a:cxn ang="0">
                    <a:pos x="461000" y="175669"/>
                  </a:cxn>
                  <a:cxn ang="0">
                    <a:pos x="1339" y="5746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7" name="任意多边形 430"/>
              <p:cNvSpPr/>
              <p:nvPr/>
            </p:nvSpPr>
            <p:spPr>
              <a:xfrm>
                <a:off x="-775" y="36106"/>
                <a:ext cx="802998" cy="621616"/>
              </a:xfrm>
              <a:custGeom>
                <a:avLst/>
                <a:gdLst/>
                <a:ahLst/>
                <a:cxnLst>
                  <a:cxn ang="0">
                    <a:pos x="1358" y="25406"/>
                  </a:cxn>
                  <a:cxn ang="0">
                    <a:pos x="571599" y="140056"/>
                  </a:cxn>
                  <a:cxn ang="0">
                    <a:pos x="771554" y="621586"/>
                  </a:cxn>
                  <a:cxn ang="0">
                    <a:pos x="423484" y="162986"/>
                  </a:cxn>
                  <a:cxn ang="0">
                    <a:pos x="1358" y="2540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98" name="Group 626"/>
            <p:cNvGrpSpPr/>
            <p:nvPr/>
          </p:nvGrpSpPr>
          <p:grpSpPr>
            <a:xfrm rot="2555186">
              <a:off x="11190583" y="1743682"/>
              <a:ext cx="451354" cy="670522"/>
              <a:chOff x="0" y="0"/>
              <a:chExt cx="841510" cy="662148"/>
            </a:xfrm>
          </p:grpSpPr>
          <p:sp>
            <p:nvSpPr>
              <p:cNvPr id="3699" name="任意多边形 427"/>
              <p:cNvSpPr/>
              <p:nvPr/>
            </p:nvSpPr>
            <p:spPr>
              <a:xfrm>
                <a:off x="10306" y="1172"/>
                <a:ext cx="828853" cy="637971"/>
              </a:xfrm>
              <a:custGeom>
                <a:avLst/>
                <a:gdLst/>
                <a:ahLst/>
                <a:cxnLst>
                  <a:cxn ang="0">
                    <a:pos x="1332" y="57844"/>
                  </a:cxn>
                  <a:cxn ang="0">
                    <a:pos x="611929" y="153757"/>
                  </a:cxn>
                  <a:cxn ang="0">
                    <a:pos x="796962" y="637615"/>
                  </a:cxn>
                  <a:cxn ang="0">
                    <a:pos x="458380" y="176835"/>
                  </a:cxn>
                  <a:cxn ang="0">
                    <a:pos x="1332" y="5784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0" name="任意多边形 428"/>
              <p:cNvSpPr/>
              <p:nvPr/>
            </p:nvSpPr>
            <p:spPr>
              <a:xfrm>
                <a:off x="-2457" y="37889"/>
                <a:ext cx="799251" cy="625431"/>
              </a:xfrm>
              <a:custGeom>
                <a:avLst/>
                <a:gdLst/>
                <a:ahLst/>
                <a:cxnLst>
                  <a:cxn ang="0">
                    <a:pos x="1352" y="25562"/>
                  </a:cxn>
                  <a:cxn ang="0">
                    <a:pos x="568932" y="140916"/>
                  </a:cxn>
                  <a:cxn ang="0">
                    <a:pos x="767953" y="625401"/>
                  </a:cxn>
                  <a:cxn ang="0">
                    <a:pos x="421508" y="163986"/>
                  </a:cxn>
                  <a:cxn ang="0">
                    <a:pos x="1352" y="2556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01" name="Group 629"/>
            <p:cNvGrpSpPr/>
            <p:nvPr/>
          </p:nvGrpSpPr>
          <p:grpSpPr>
            <a:xfrm rot="2555186">
              <a:off x="11757308" y="1798614"/>
              <a:ext cx="454040" cy="606490"/>
              <a:chOff x="0" y="0"/>
              <a:chExt cx="846517" cy="662320"/>
            </a:xfrm>
          </p:grpSpPr>
          <p:sp>
            <p:nvSpPr>
              <p:cNvPr id="3702" name="任意多边形 425"/>
              <p:cNvSpPr/>
              <p:nvPr/>
            </p:nvSpPr>
            <p:spPr>
              <a:xfrm>
                <a:off x="13403" y="-35"/>
                <a:ext cx="828851" cy="637907"/>
              </a:xfrm>
              <a:custGeom>
                <a:avLst/>
                <a:gdLst/>
                <a:ahLst/>
                <a:cxnLst>
                  <a:cxn ang="0">
                    <a:pos x="1332" y="57838"/>
                  </a:cxn>
                  <a:cxn ang="0">
                    <a:pos x="611927" y="153741"/>
                  </a:cxn>
                  <a:cxn ang="0">
                    <a:pos x="796960" y="637551"/>
                  </a:cxn>
                  <a:cxn ang="0">
                    <a:pos x="458379" y="176817"/>
                  </a:cxn>
                  <a:cxn ang="0">
                    <a:pos x="1332" y="5783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3" name="任意多边形 426"/>
              <p:cNvSpPr/>
              <p:nvPr/>
            </p:nvSpPr>
            <p:spPr>
              <a:xfrm>
                <a:off x="-4368" y="36511"/>
                <a:ext cx="799249" cy="625773"/>
              </a:xfrm>
              <a:custGeom>
                <a:avLst/>
                <a:gdLst/>
                <a:ahLst/>
                <a:cxnLst>
                  <a:cxn ang="0">
                    <a:pos x="1352" y="25576"/>
                  </a:cxn>
                  <a:cxn ang="0">
                    <a:pos x="568930" y="140993"/>
                  </a:cxn>
                  <a:cxn ang="0">
                    <a:pos x="767951" y="625743"/>
                  </a:cxn>
                  <a:cxn ang="0">
                    <a:pos x="421507" y="164076"/>
                  </a:cxn>
                  <a:cxn ang="0">
                    <a:pos x="1352" y="2557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04" name="Group 632"/>
            <p:cNvGrpSpPr/>
            <p:nvPr/>
          </p:nvGrpSpPr>
          <p:grpSpPr>
            <a:xfrm rot="-1611937" flipH="1">
              <a:off x="11763711" y="2113102"/>
              <a:ext cx="270093" cy="405362"/>
              <a:chOff x="0" y="0"/>
              <a:chExt cx="835300" cy="664006"/>
            </a:xfrm>
          </p:grpSpPr>
          <p:sp>
            <p:nvSpPr>
              <p:cNvPr id="3705" name="任意多边形 423"/>
              <p:cNvSpPr/>
              <p:nvPr/>
            </p:nvSpPr>
            <p:spPr>
              <a:xfrm>
                <a:off x="4692" y="-2539"/>
                <a:ext cx="829835" cy="642231"/>
              </a:xfrm>
              <a:custGeom>
                <a:avLst/>
                <a:gdLst/>
                <a:ahLst/>
                <a:cxnLst>
                  <a:cxn ang="0">
                    <a:pos x="1333" y="58230"/>
                  </a:cxn>
                  <a:cxn ang="0">
                    <a:pos x="612654" y="154784"/>
                  </a:cxn>
                  <a:cxn ang="0">
                    <a:pos x="797906" y="641872"/>
                  </a:cxn>
                  <a:cxn ang="0">
                    <a:pos x="458924" y="178015"/>
                  </a:cxn>
                  <a:cxn ang="0">
                    <a:pos x="1333" y="5823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6" name="任意多边形 424"/>
              <p:cNvSpPr/>
              <p:nvPr/>
            </p:nvSpPr>
            <p:spPr>
              <a:xfrm>
                <a:off x="3505" y="33666"/>
                <a:ext cx="795464" cy="629229"/>
              </a:xfrm>
              <a:custGeom>
                <a:avLst/>
                <a:gdLst/>
                <a:ahLst/>
                <a:cxnLst>
                  <a:cxn ang="0">
                    <a:pos x="1345" y="25717"/>
                  </a:cxn>
                  <a:cxn ang="0">
                    <a:pos x="566236" y="141772"/>
                  </a:cxn>
                  <a:cxn ang="0">
                    <a:pos x="764315" y="629199"/>
                  </a:cxn>
                  <a:cxn ang="0">
                    <a:pos x="419511" y="164982"/>
                  </a:cxn>
                  <a:cxn ang="0">
                    <a:pos x="1345" y="2571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07" name="Group 635"/>
            <p:cNvGrpSpPr/>
            <p:nvPr/>
          </p:nvGrpSpPr>
          <p:grpSpPr>
            <a:xfrm rot="2555186">
              <a:off x="11474752" y="1743683"/>
              <a:ext cx="452941" cy="670522"/>
              <a:chOff x="0" y="0"/>
              <a:chExt cx="844469" cy="662148"/>
            </a:xfrm>
          </p:grpSpPr>
          <p:sp>
            <p:nvSpPr>
              <p:cNvPr id="3708" name="任意多边形 421"/>
              <p:cNvSpPr/>
              <p:nvPr/>
            </p:nvSpPr>
            <p:spPr>
              <a:xfrm>
                <a:off x="10352" y="1148"/>
                <a:ext cx="831812" cy="637971"/>
              </a:xfrm>
              <a:custGeom>
                <a:avLst/>
                <a:gdLst/>
                <a:ahLst/>
                <a:cxnLst>
                  <a:cxn ang="0">
                    <a:pos x="1337" y="57844"/>
                  </a:cxn>
                  <a:cxn ang="0">
                    <a:pos x="614113" y="153757"/>
                  </a:cxn>
                  <a:cxn ang="0">
                    <a:pos x="799807" y="637615"/>
                  </a:cxn>
                  <a:cxn ang="0">
                    <a:pos x="460017" y="176835"/>
                  </a:cxn>
                  <a:cxn ang="0">
                    <a:pos x="1337" y="5784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9" name="任意多边形 422"/>
              <p:cNvSpPr/>
              <p:nvPr/>
            </p:nvSpPr>
            <p:spPr>
              <a:xfrm>
                <a:off x="-2411" y="37865"/>
                <a:ext cx="802212" cy="625431"/>
              </a:xfrm>
              <a:custGeom>
                <a:avLst/>
                <a:gdLst/>
                <a:ahLst/>
                <a:cxnLst>
                  <a:cxn ang="0">
                    <a:pos x="1357" y="25562"/>
                  </a:cxn>
                  <a:cxn ang="0">
                    <a:pos x="571039" y="140916"/>
                  </a:cxn>
                  <a:cxn ang="0">
                    <a:pos x="770798" y="625401"/>
                  </a:cxn>
                  <a:cxn ang="0">
                    <a:pos x="423069" y="163986"/>
                  </a:cxn>
                  <a:cxn ang="0">
                    <a:pos x="1357" y="2556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10" name="Group 638"/>
            <p:cNvGrpSpPr/>
            <p:nvPr/>
          </p:nvGrpSpPr>
          <p:grpSpPr>
            <a:xfrm>
              <a:off x="-5905" y="2312218"/>
              <a:ext cx="9357555" cy="298670"/>
              <a:chOff x="0" y="0"/>
              <a:chExt cx="9357360" cy="298704"/>
            </a:xfrm>
          </p:grpSpPr>
          <p:pic>
            <p:nvPicPr>
              <p:cNvPr id="3711" name="椭圆 279"/>
              <p:cNvPicPr/>
              <p:nvPr/>
            </p:nvPicPr>
            <p:blipFill>
              <a:blip r:embed="rId95"/>
              <a:stretch>
                <a:fillRect/>
              </a:stretch>
            </p:blipFill>
            <p:spPr>
              <a:xfrm>
                <a:off x="0" y="0"/>
                <a:ext cx="9357360" cy="2987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4" name="Text Box 640"/>
              <p:cNvSpPr txBox="1">
                <a:spLocks noChangeArrowheads="1"/>
              </p:cNvSpPr>
              <p:nvPr/>
            </p:nvSpPr>
            <p:spPr bwMode="auto">
              <a:xfrm>
                <a:off x="1374500" y="46546"/>
                <a:ext cx="6607999" cy="203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713" name="Group 641"/>
            <p:cNvGrpSpPr/>
            <p:nvPr/>
          </p:nvGrpSpPr>
          <p:grpSpPr>
            <a:xfrm>
              <a:off x="3828559" y="2470696"/>
              <a:ext cx="8918634" cy="268194"/>
              <a:chOff x="0" y="0"/>
              <a:chExt cx="8918448" cy="268224"/>
            </a:xfrm>
          </p:grpSpPr>
          <p:pic>
            <p:nvPicPr>
              <p:cNvPr id="3714" name="椭圆 280"/>
              <p:cNvPicPr/>
              <p:nvPr/>
            </p:nvPicPr>
            <p:blipFill>
              <a:blip r:embed="rId96"/>
              <a:stretch>
                <a:fillRect/>
              </a:stretch>
            </p:blipFill>
            <p:spPr>
              <a:xfrm>
                <a:off x="0" y="0"/>
                <a:ext cx="8918448" cy="26822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5" name="Text Box 643"/>
              <p:cNvSpPr txBox="1">
                <a:spLocks noChangeArrowheads="1"/>
              </p:cNvSpPr>
              <p:nvPr/>
            </p:nvSpPr>
            <p:spPr bwMode="auto">
              <a:xfrm>
                <a:off x="1307724" y="43625"/>
                <a:ext cx="6298397" cy="180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716" name="Group 644"/>
            <p:cNvGrpSpPr/>
            <p:nvPr/>
          </p:nvGrpSpPr>
          <p:grpSpPr>
            <a:xfrm>
              <a:off x="195267" y="2336599"/>
              <a:ext cx="1621570" cy="329147"/>
              <a:chOff x="0" y="0"/>
              <a:chExt cx="1621536" cy="329184"/>
            </a:xfrm>
          </p:grpSpPr>
          <p:pic>
            <p:nvPicPr>
              <p:cNvPr id="3717" name="椭圆 281"/>
              <p:cNvPicPr/>
              <p:nvPr/>
            </p:nvPicPr>
            <p:blipFill>
              <a:blip r:embed="rId97"/>
              <a:stretch>
                <a:fillRect/>
              </a:stretch>
            </p:blipFill>
            <p:spPr>
              <a:xfrm>
                <a:off x="0" y="0"/>
                <a:ext cx="1621536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" name="Text Box 646"/>
              <p:cNvSpPr txBox="1">
                <a:spLocks noChangeArrowheads="1"/>
              </p:cNvSpPr>
              <p:nvPr/>
            </p:nvSpPr>
            <p:spPr bwMode="auto">
              <a:xfrm>
                <a:off x="241354" y="52324"/>
                <a:ext cx="1138379" cy="225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719" name="Group 647"/>
            <p:cNvGrpSpPr/>
            <p:nvPr/>
          </p:nvGrpSpPr>
          <p:grpSpPr>
            <a:xfrm>
              <a:off x="10076686" y="1808729"/>
              <a:ext cx="495952" cy="630982"/>
              <a:chOff x="0" y="0"/>
              <a:chExt cx="768953" cy="978313"/>
            </a:xfrm>
          </p:grpSpPr>
          <p:sp>
            <p:nvSpPr>
              <p:cNvPr id="3720" name="任意多边形 410"/>
              <p:cNvSpPr/>
              <p:nvPr/>
            </p:nvSpPr>
            <p:spPr>
              <a:xfrm>
                <a:off x="382563" y="340896"/>
                <a:ext cx="81237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0993" y="398386"/>
                  </a:cxn>
                  <a:cxn ang="0">
                    <a:pos x="20248" y="637419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721" name="组合 407"/>
              <p:cNvPicPr/>
              <p:nvPr/>
            </p:nvPicPr>
            <p:blipFill>
              <a:blip r:embed="rId98"/>
              <a:stretch>
                <a:fillRect/>
              </a:stretch>
            </p:blipFill>
            <p:spPr>
              <a:xfrm>
                <a:off x="-18279" y="119102"/>
                <a:ext cx="793950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722" name="Group 650"/>
            <p:cNvGrpSpPr/>
            <p:nvPr/>
          </p:nvGrpSpPr>
          <p:grpSpPr>
            <a:xfrm>
              <a:off x="9183002" y="1728045"/>
              <a:ext cx="495948" cy="630712"/>
              <a:chOff x="0" y="0"/>
              <a:chExt cx="768953" cy="977895"/>
            </a:xfrm>
          </p:grpSpPr>
          <p:sp>
            <p:nvSpPr>
              <p:cNvPr id="3723" name="任意多边形 399"/>
              <p:cNvSpPr/>
              <p:nvPr/>
            </p:nvSpPr>
            <p:spPr>
              <a:xfrm>
                <a:off x="382243" y="342939"/>
                <a:ext cx="81236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0992" y="396849"/>
                  </a:cxn>
                  <a:cxn ang="0">
                    <a:pos x="20248" y="634959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724" name="组合 396"/>
              <p:cNvPicPr/>
              <p:nvPr/>
            </p:nvPicPr>
            <p:blipFill>
              <a:blip r:embed="rId99"/>
              <a:stretch>
                <a:fillRect/>
              </a:stretch>
            </p:blipFill>
            <p:spPr>
              <a:xfrm>
                <a:off x="-12620" y="121343"/>
                <a:ext cx="793956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725" name="Group 653"/>
            <p:cNvGrpSpPr/>
            <p:nvPr/>
          </p:nvGrpSpPr>
          <p:grpSpPr>
            <a:xfrm>
              <a:off x="7305316" y="1252109"/>
              <a:ext cx="768953" cy="978077"/>
              <a:chOff x="0" y="0"/>
              <a:chExt cx="768953" cy="978077"/>
            </a:xfrm>
          </p:grpSpPr>
          <p:sp>
            <p:nvSpPr>
              <p:cNvPr id="3726" name="任意多边形 388"/>
              <p:cNvSpPr/>
              <p:nvPr/>
            </p:nvSpPr>
            <p:spPr>
              <a:xfrm>
                <a:off x="382478" y="343148"/>
                <a:ext cx="80975" cy="63492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0731" y="396830"/>
                  </a:cxn>
                  <a:cxn ang="0">
                    <a:pos x="20183" y="634929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727" name="组合 385"/>
              <p:cNvPicPr/>
              <p:nvPr/>
            </p:nvPicPr>
            <p:blipFill>
              <a:blip r:embed="rId100"/>
              <a:stretch>
                <a:fillRect/>
              </a:stretch>
            </p:blipFill>
            <p:spPr>
              <a:xfrm>
                <a:off x="-8060" y="127527"/>
                <a:ext cx="780304" cy="51810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728" name="Group 656"/>
            <p:cNvGrpSpPr/>
            <p:nvPr/>
          </p:nvGrpSpPr>
          <p:grpSpPr>
            <a:xfrm rot="2555186">
              <a:off x="7205383" y="1890496"/>
              <a:ext cx="841825" cy="547144"/>
              <a:chOff x="0" y="0"/>
              <a:chExt cx="841825" cy="660908"/>
            </a:xfrm>
          </p:grpSpPr>
          <p:sp>
            <p:nvSpPr>
              <p:cNvPr id="3729" name="任意多边形 386"/>
              <p:cNvSpPr/>
              <p:nvPr/>
            </p:nvSpPr>
            <p:spPr>
              <a:xfrm>
                <a:off x="11024" y="518"/>
                <a:ext cx="830384" cy="638482"/>
              </a:xfrm>
              <a:custGeom>
                <a:avLst/>
                <a:gdLst/>
                <a:ahLst/>
                <a:cxnLst>
                  <a:cxn ang="0">
                    <a:pos x="1334" y="57890"/>
                  </a:cxn>
                  <a:cxn ang="0">
                    <a:pos x="613059" y="153880"/>
                  </a:cxn>
                  <a:cxn ang="0">
                    <a:pos x="798434" y="638125"/>
                  </a:cxn>
                  <a:cxn ang="0">
                    <a:pos x="459227" y="176976"/>
                  </a:cxn>
                  <a:cxn ang="0">
                    <a:pos x="1334" y="5789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30" name="任意多边形 387"/>
              <p:cNvSpPr/>
              <p:nvPr/>
            </p:nvSpPr>
            <p:spPr>
              <a:xfrm>
                <a:off x="-522" y="36366"/>
                <a:ext cx="798629" cy="625060"/>
              </a:xfrm>
              <a:custGeom>
                <a:avLst/>
                <a:gdLst/>
                <a:ahLst/>
                <a:cxnLst>
                  <a:cxn ang="0">
                    <a:pos x="1351" y="25546"/>
                  </a:cxn>
                  <a:cxn ang="0">
                    <a:pos x="568489" y="140832"/>
                  </a:cxn>
                  <a:cxn ang="0">
                    <a:pos x="767356" y="625030"/>
                  </a:cxn>
                  <a:cxn ang="0">
                    <a:pos x="421180" y="163889"/>
                  </a:cxn>
                  <a:cxn ang="0">
                    <a:pos x="1351" y="255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31" name="Group 659"/>
            <p:cNvGrpSpPr/>
            <p:nvPr/>
          </p:nvGrpSpPr>
          <p:grpSpPr>
            <a:xfrm>
              <a:off x="4341786" y="1582824"/>
              <a:ext cx="495951" cy="631490"/>
              <a:chOff x="0" y="0"/>
              <a:chExt cx="768953" cy="979099"/>
            </a:xfrm>
          </p:grpSpPr>
          <p:sp>
            <p:nvSpPr>
              <p:cNvPr id="3732" name="任意多边形 375"/>
              <p:cNvSpPr/>
              <p:nvPr/>
            </p:nvSpPr>
            <p:spPr>
              <a:xfrm>
                <a:off x="385049" y="341678"/>
                <a:ext cx="78775" cy="6374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8538" y="398386"/>
                  </a:cxn>
                  <a:cxn ang="0">
                    <a:pos x="19634" y="637418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733" name="组合 372"/>
              <p:cNvPicPr/>
              <p:nvPr/>
            </p:nvPicPr>
            <p:blipFill>
              <a:blip r:embed="rId101"/>
              <a:stretch>
                <a:fillRect/>
              </a:stretch>
            </p:blipFill>
            <p:spPr>
              <a:xfrm>
                <a:off x="-11238" y="119688"/>
                <a:ext cx="793952" cy="53868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734" name="Group 662"/>
            <p:cNvGrpSpPr/>
            <p:nvPr/>
          </p:nvGrpSpPr>
          <p:grpSpPr>
            <a:xfrm rot="2555186">
              <a:off x="4338677" y="1998850"/>
              <a:ext cx="365739" cy="552566"/>
              <a:chOff x="0" y="0"/>
              <a:chExt cx="838154" cy="660793"/>
            </a:xfrm>
          </p:grpSpPr>
          <p:sp>
            <p:nvSpPr>
              <p:cNvPr id="3735" name="任意多边形 373"/>
              <p:cNvSpPr/>
              <p:nvPr/>
            </p:nvSpPr>
            <p:spPr>
              <a:xfrm>
                <a:off x="8053" y="-570"/>
                <a:ext cx="825951" cy="637802"/>
              </a:xfrm>
              <a:custGeom>
                <a:avLst/>
                <a:gdLst/>
                <a:ahLst/>
                <a:cxnLst>
                  <a:cxn ang="0">
                    <a:pos x="1327" y="57828"/>
                  </a:cxn>
                  <a:cxn ang="0">
                    <a:pos x="609786" y="153716"/>
                  </a:cxn>
                  <a:cxn ang="0">
                    <a:pos x="794171" y="637446"/>
                  </a:cxn>
                  <a:cxn ang="0">
                    <a:pos x="456776" y="176788"/>
                  </a:cxn>
                  <a:cxn ang="0">
                    <a:pos x="1327" y="5782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36" name="任意多边形 374"/>
              <p:cNvSpPr/>
              <p:nvPr/>
            </p:nvSpPr>
            <p:spPr>
              <a:xfrm>
                <a:off x="-4251" y="35711"/>
                <a:ext cx="796843" cy="624515"/>
              </a:xfrm>
              <a:custGeom>
                <a:avLst/>
                <a:gdLst/>
                <a:ahLst/>
                <a:cxnLst>
                  <a:cxn ang="0">
                    <a:pos x="1348" y="25524"/>
                  </a:cxn>
                  <a:cxn ang="0">
                    <a:pos x="567217" y="140709"/>
                  </a:cxn>
                  <a:cxn ang="0">
                    <a:pos x="765640" y="624485"/>
                  </a:cxn>
                  <a:cxn ang="0">
                    <a:pos x="420238" y="163746"/>
                  </a:cxn>
                  <a:cxn ang="0">
                    <a:pos x="1348" y="2552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37" name="Group 665"/>
            <p:cNvGrpSpPr/>
            <p:nvPr/>
          </p:nvGrpSpPr>
          <p:grpSpPr>
            <a:xfrm>
              <a:off x="3387045" y="1648977"/>
              <a:ext cx="495951" cy="632001"/>
              <a:chOff x="0" y="0"/>
              <a:chExt cx="768953" cy="979893"/>
            </a:xfrm>
          </p:grpSpPr>
          <p:sp>
            <p:nvSpPr>
              <p:cNvPr id="3738" name="任意多边形 362"/>
              <p:cNvSpPr/>
              <p:nvPr/>
            </p:nvSpPr>
            <p:spPr>
              <a:xfrm>
                <a:off x="385847" y="342477"/>
                <a:ext cx="78775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8538" y="398386"/>
                  </a:cxn>
                  <a:cxn ang="0">
                    <a:pos x="19634" y="637419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739" name="组合 359"/>
              <p:cNvPicPr/>
              <p:nvPr/>
            </p:nvPicPr>
            <p:blipFill>
              <a:blip r:embed="rId102"/>
              <a:stretch>
                <a:fillRect/>
              </a:stretch>
            </p:blipFill>
            <p:spPr>
              <a:xfrm>
                <a:off x="-14883" y="121077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740" name="Group 668"/>
            <p:cNvGrpSpPr/>
            <p:nvPr/>
          </p:nvGrpSpPr>
          <p:grpSpPr>
            <a:xfrm rot="2555186">
              <a:off x="3429742" y="2103544"/>
              <a:ext cx="252503" cy="379778"/>
              <a:chOff x="0" y="0"/>
              <a:chExt cx="842907" cy="661560"/>
            </a:xfrm>
          </p:grpSpPr>
          <p:sp>
            <p:nvSpPr>
              <p:cNvPr id="3741" name="任意多边形 360"/>
              <p:cNvSpPr/>
              <p:nvPr/>
            </p:nvSpPr>
            <p:spPr>
              <a:xfrm>
                <a:off x="4435" y="-689"/>
                <a:ext cx="832130" cy="638727"/>
              </a:xfrm>
              <a:custGeom>
                <a:avLst/>
                <a:gdLst/>
                <a:ahLst/>
                <a:cxnLst>
                  <a:cxn ang="0">
                    <a:pos x="1337" y="57912"/>
                  </a:cxn>
                  <a:cxn ang="0">
                    <a:pos x="614348" y="153939"/>
                  </a:cxn>
                  <a:cxn ang="0">
                    <a:pos x="800113" y="638370"/>
                  </a:cxn>
                  <a:cxn ang="0">
                    <a:pos x="460193" y="177044"/>
                  </a:cxn>
                  <a:cxn ang="0">
                    <a:pos x="1337" y="5791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42" name="任意多边形 361"/>
              <p:cNvSpPr/>
              <p:nvPr/>
            </p:nvSpPr>
            <p:spPr>
              <a:xfrm>
                <a:off x="-6450" y="35966"/>
                <a:ext cx="800329" cy="624903"/>
              </a:xfrm>
              <a:custGeom>
                <a:avLst/>
                <a:gdLst/>
                <a:ahLst/>
                <a:cxnLst>
                  <a:cxn ang="0">
                    <a:pos x="1353" y="25540"/>
                  </a:cxn>
                  <a:cxn ang="0">
                    <a:pos x="569699" y="140797"/>
                  </a:cxn>
                  <a:cxn ang="0">
                    <a:pos x="768989" y="624873"/>
                  </a:cxn>
                  <a:cxn ang="0">
                    <a:pos x="422076" y="163848"/>
                  </a:cxn>
                  <a:cxn ang="0">
                    <a:pos x="1353" y="2554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43" name="Group 671"/>
            <p:cNvGrpSpPr/>
            <p:nvPr/>
          </p:nvGrpSpPr>
          <p:grpSpPr>
            <a:xfrm>
              <a:off x="347670" y="2031766"/>
              <a:ext cx="841393" cy="546038"/>
              <a:chOff x="0" y="0"/>
              <a:chExt cx="841393" cy="659573"/>
            </a:xfrm>
          </p:grpSpPr>
          <p:sp>
            <p:nvSpPr>
              <p:cNvPr id="3744" name="任意多边形 358"/>
              <p:cNvSpPr/>
              <p:nvPr/>
            </p:nvSpPr>
            <p:spPr>
              <a:xfrm>
                <a:off x="11158" y="6"/>
                <a:ext cx="830383" cy="636565"/>
              </a:xfrm>
              <a:custGeom>
                <a:avLst/>
                <a:gdLst/>
                <a:ahLst/>
                <a:cxnLst>
                  <a:cxn ang="0">
                    <a:pos x="1334" y="57716"/>
                  </a:cxn>
                  <a:cxn ang="0">
                    <a:pos x="613058" y="153418"/>
                  </a:cxn>
                  <a:cxn ang="0">
                    <a:pos x="798433" y="636209"/>
                  </a:cxn>
                  <a:cxn ang="0">
                    <a:pos x="459227" y="176445"/>
                  </a:cxn>
                  <a:cxn ang="0">
                    <a:pos x="1334" y="5771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45" name="任意多边形 359"/>
              <p:cNvSpPr/>
              <p:nvPr/>
            </p:nvSpPr>
            <p:spPr>
              <a:xfrm>
                <a:off x="44" y="36435"/>
                <a:ext cx="798628" cy="623144"/>
              </a:xfrm>
              <a:custGeom>
                <a:avLst/>
                <a:gdLst/>
                <a:ahLst/>
                <a:cxnLst>
                  <a:cxn ang="0">
                    <a:pos x="1351" y="25468"/>
                  </a:cxn>
                  <a:cxn ang="0">
                    <a:pos x="568488" y="140400"/>
                  </a:cxn>
                  <a:cxn ang="0">
                    <a:pos x="767355" y="623114"/>
                  </a:cxn>
                  <a:cxn ang="0">
                    <a:pos x="421179" y="163387"/>
                  </a:cxn>
                  <a:cxn ang="0">
                    <a:pos x="1351" y="2546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46" name="Group 674"/>
            <p:cNvGrpSpPr/>
            <p:nvPr/>
          </p:nvGrpSpPr>
          <p:grpSpPr>
            <a:xfrm>
              <a:off x="315388" y="1802528"/>
              <a:ext cx="495951" cy="630832"/>
              <a:chOff x="0" y="0"/>
              <a:chExt cx="768953" cy="978081"/>
            </a:xfrm>
          </p:grpSpPr>
          <p:sp>
            <p:nvSpPr>
              <p:cNvPr id="3747" name="任意多边形 347"/>
              <p:cNvSpPr/>
              <p:nvPr/>
            </p:nvSpPr>
            <p:spPr>
              <a:xfrm>
                <a:off x="384913" y="343125"/>
                <a:ext cx="78775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8538" y="396849"/>
                  </a:cxn>
                  <a:cxn ang="0">
                    <a:pos x="19634" y="634959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748" name="组合 344"/>
              <p:cNvPicPr/>
              <p:nvPr/>
            </p:nvPicPr>
            <p:blipFill>
              <a:blip r:embed="rId78"/>
              <a:stretch>
                <a:fillRect/>
              </a:stretch>
            </p:blipFill>
            <p:spPr>
              <a:xfrm>
                <a:off x="-16110" y="119265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749" name="Group 677"/>
            <p:cNvGrpSpPr/>
            <p:nvPr/>
          </p:nvGrpSpPr>
          <p:grpSpPr>
            <a:xfrm>
              <a:off x="347672" y="2322250"/>
              <a:ext cx="366721" cy="282543"/>
              <a:chOff x="0" y="0"/>
              <a:chExt cx="840406" cy="663137"/>
            </a:xfrm>
          </p:grpSpPr>
          <p:sp>
            <p:nvSpPr>
              <p:cNvPr id="3750" name="任意多边形 345"/>
              <p:cNvSpPr/>
              <p:nvPr/>
            </p:nvSpPr>
            <p:spPr>
              <a:xfrm>
                <a:off x="11011" y="0"/>
                <a:ext cx="829592" cy="640784"/>
              </a:xfrm>
              <a:custGeom>
                <a:avLst/>
                <a:gdLst/>
                <a:ahLst/>
                <a:cxnLst>
                  <a:cxn ang="0">
                    <a:pos x="1333" y="58099"/>
                  </a:cxn>
                  <a:cxn ang="0">
                    <a:pos x="612474" y="154435"/>
                  </a:cxn>
                  <a:cxn ang="0">
                    <a:pos x="797672" y="640426"/>
                  </a:cxn>
                  <a:cxn ang="0">
                    <a:pos x="458789" y="177614"/>
                  </a:cxn>
                  <a:cxn ang="0">
                    <a:pos x="1333" y="5809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51" name="任意多边形 346"/>
              <p:cNvSpPr/>
              <p:nvPr/>
            </p:nvSpPr>
            <p:spPr>
              <a:xfrm>
                <a:off x="96" y="37255"/>
                <a:ext cx="796844" cy="625882"/>
              </a:xfrm>
              <a:custGeom>
                <a:avLst/>
                <a:gdLst/>
                <a:ahLst/>
                <a:cxnLst>
                  <a:cxn ang="0">
                    <a:pos x="1348" y="25580"/>
                  </a:cxn>
                  <a:cxn ang="0">
                    <a:pos x="567218" y="141017"/>
                  </a:cxn>
                  <a:cxn ang="0">
                    <a:pos x="765641" y="625852"/>
                  </a:cxn>
                  <a:cxn ang="0">
                    <a:pos x="420238" y="164105"/>
                  </a:cxn>
                  <a:cxn ang="0">
                    <a:pos x="1348" y="2558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52" name="Group 680"/>
            <p:cNvGrpSpPr/>
            <p:nvPr/>
          </p:nvGrpSpPr>
          <p:grpSpPr>
            <a:xfrm rot="2555186">
              <a:off x="9218806" y="2185740"/>
              <a:ext cx="338145" cy="349211"/>
              <a:chOff x="0" y="0"/>
              <a:chExt cx="831160" cy="636139"/>
            </a:xfrm>
          </p:grpSpPr>
          <p:sp>
            <p:nvSpPr>
              <p:cNvPr id="3753" name="任意多边形 343"/>
              <p:cNvSpPr/>
              <p:nvPr/>
            </p:nvSpPr>
            <p:spPr>
              <a:xfrm>
                <a:off x="-808" y="515"/>
                <a:ext cx="831263" cy="636139"/>
              </a:xfrm>
              <a:custGeom>
                <a:avLst/>
                <a:gdLst/>
                <a:ahLst/>
                <a:cxnLst>
                  <a:cxn ang="0">
                    <a:pos x="1336" y="57678"/>
                  </a:cxn>
                  <a:cxn ang="0">
                    <a:pos x="613708" y="153315"/>
                  </a:cxn>
                  <a:cxn ang="0">
                    <a:pos x="799279" y="635784"/>
                  </a:cxn>
                  <a:cxn ang="0">
                    <a:pos x="459713" y="176327"/>
                  </a:cxn>
                  <a:cxn ang="0">
                    <a:pos x="1336" y="5767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54" name="任意多边形 344"/>
              <p:cNvSpPr/>
              <p:nvPr/>
            </p:nvSpPr>
            <p:spPr>
              <a:xfrm>
                <a:off x="17444" y="8428"/>
                <a:ext cx="800042" cy="624573"/>
              </a:xfrm>
              <a:custGeom>
                <a:avLst/>
                <a:gdLst/>
                <a:ahLst/>
                <a:cxnLst>
                  <a:cxn ang="0">
                    <a:pos x="1353" y="25527"/>
                  </a:cxn>
                  <a:cxn ang="0">
                    <a:pos x="569495" y="140722"/>
                  </a:cxn>
                  <a:cxn ang="0">
                    <a:pos x="768713" y="624543"/>
                  </a:cxn>
                  <a:cxn ang="0">
                    <a:pos x="421925" y="163761"/>
                  </a:cxn>
                  <a:cxn ang="0">
                    <a:pos x="1353" y="2552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55" name="Group 683"/>
            <p:cNvGrpSpPr/>
            <p:nvPr/>
          </p:nvGrpSpPr>
          <p:grpSpPr>
            <a:xfrm>
              <a:off x="2121643" y="2342695"/>
              <a:ext cx="8918634" cy="268194"/>
              <a:chOff x="0" y="0"/>
              <a:chExt cx="8918448" cy="268224"/>
            </a:xfrm>
          </p:grpSpPr>
          <p:pic>
            <p:nvPicPr>
              <p:cNvPr id="3756" name="椭圆 294"/>
              <p:cNvPicPr/>
              <p:nvPr/>
            </p:nvPicPr>
            <p:blipFill>
              <a:blip r:embed="rId96"/>
              <a:stretch>
                <a:fillRect/>
              </a:stretch>
            </p:blipFill>
            <p:spPr>
              <a:xfrm>
                <a:off x="0" y="0"/>
                <a:ext cx="8918448" cy="26822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2" name="Text Box 685"/>
              <p:cNvSpPr txBox="1">
                <a:spLocks noChangeArrowheads="1"/>
              </p:cNvSpPr>
              <p:nvPr/>
            </p:nvSpPr>
            <p:spPr bwMode="auto">
              <a:xfrm>
                <a:off x="1312593" y="43053"/>
                <a:ext cx="6296810" cy="180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758" name="Group 686"/>
            <p:cNvGrpSpPr/>
            <p:nvPr/>
          </p:nvGrpSpPr>
          <p:grpSpPr>
            <a:xfrm>
              <a:off x="798784" y="2281741"/>
              <a:ext cx="1621570" cy="329147"/>
              <a:chOff x="0" y="0"/>
              <a:chExt cx="1621536" cy="329184"/>
            </a:xfrm>
          </p:grpSpPr>
          <p:pic>
            <p:nvPicPr>
              <p:cNvPr id="3759" name="椭圆 295"/>
              <p:cNvPicPr/>
              <p:nvPr/>
            </p:nvPicPr>
            <p:blipFill>
              <a:blip r:embed="rId97"/>
              <a:stretch>
                <a:fillRect/>
              </a:stretch>
            </p:blipFill>
            <p:spPr>
              <a:xfrm>
                <a:off x="0" y="0"/>
                <a:ext cx="1621536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7" name="Text Box 688"/>
              <p:cNvSpPr txBox="1">
                <a:spLocks noChangeArrowheads="1"/>
              </p:cNvSpPr>
              <p:nvPr/>
            </p:nvSpPr>
            <p:spPr bwMode="auto">
              <a:xfrm>
                <a:off x="242762" y="51626"/>
                <a:ext cx="1136792" cy="225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761" name="Group 689"/>
            <p:cNvGrpSpPr/>
            <p:nvPr/>
          </p:nvGrpSpPr>
          <p:grpSpPr>
            <a:xfrm>
              <a:off x="158690" y="2281741"/>
              <a:ext cx="1621570" cy="329147"/>
              <a:chOff x="0" y="0"/>
              <a:chExt cx="1621536" cy="329184"/>
            </a:xfrm>
          </p:grpSpPr>
          <p:pic>
            <p:nvPicPr>
              <p:cNvPr id="3762" name="椭圆 296"/>
              <p:cNvPicPr/>
              <p:nvPr/>
            </p:nvPicPr>
            <p:blipFill>
              <a:blip r:embed="rId97"/>
              <a:stretch>
                <a:fillRect/>
              </a:stretch>
            </p:blipFill>
            <p:spPr>
              <a:xfrm>
                <a:off x="0" y="0"/>
                <a:ext cx="1621536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3" name="Text Box 691"/>
              <p:cNvSpPr txBox="1">
                <a:spLocks noChangeArrowheads="1"/>
              </p:cNvSpPr>
              <p:nvPr/>
            </p:nvSpPr>
            <p:spPr bwMode="auto">
              <a:xfrm>
                <a:off x="239826" y="51626"/>
                <a:ext cx="1136792" cy="225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764" name="Group 692"/>
            <p:cNvGrpSpPr/>
            <p:nvPr/>
          </p:nvGrpSpPr>
          <p:grpSpPr>
            <a:xfrm>
              <a:off x="3115312" y="2281741"/>
              <a:ext cx="1621570" cy="329147"/>
              <a:chOff x="0" y="0"/>
              <a:chExt cx="1621536" cy="329184"/>
            </a:xfrm>
          </p:grpSpPr>
          <p:pic>
            <p:nvPicPr>
              <p:cNvPr id="3765" name="椭圆 297"/>
              <p:cNvPicPr/>
              <p:nvPr/>
            </p:nvPicPr>
            <p:blipFill>
              <a:blip r:embed="rId97"/>
              <a:stretch>
                <a:fillRect/>
              </a:stretch>
            </p:blipFill>
            <p:spPr>
              <a:xfrm>
                <a:off x="0" y="0"/>
                <a:ext cx="1621536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4" name="Text Box 694"/>
              <p:cNvSpPr txBox="1">
                <a:spLocks noChangeArrowheads="1"/>
              </p:cNvSpPr>
              <p:nvPr/>
            </p:nvSpPr>
            <p:spPr bwMode="auto">
              <a:xfrm>
                <a:off x="244321" y="51626"/>
                <a:ext cx="1136792" cy="225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767" name="Group 695"/>
            <p:cNvGrpSpPr/>
            <p:nvPr/>
          </p:nvGrpSpPr>
          <p:grpSpPr>
            <a:xfrm>
              <a:off x="1664434" y="2312218"/>
              <a:ext cx="1621570" cy="329147"/>
              <a:chOff x="0" y="0"/>
              <a:chExt cx="1621536" cy="329184"/>
            </a:xfrm>
          </p:grpSpPr>
          <p:pic>
            <p:nvPicPr>
              <p:cNvPr id="3768" name="椭圆 298"/>
              <p:cNvPicPr/>
              <p:nvPr/>
            </p:nvPicPr>
            <p:blipFill>
              <a:blip r:embed="rId97"/>
              <a:stretch>
                <a:fillRect/>
              </a:stretch>
            </p:blipFill>
            <p:spPr>
              <a:xfrm>
                <a:off x="0" y="0"/>
                <a:ext cx="1621536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9" name="Text Box 697"/>
              <p:cNvSpPr txBox="1">
                <a:spLocks noChangeArrowheads="1"/>
              </p:cNvSpPr>
              <p:nvPr/>
            </p:nvSpPr>
            <p:spPr bwMode="auto">
              <a:xfrm>
                <a:off x="242426" y="52896"/>
                <a:ext cx="1138379" cy="2238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770" name="Group 698"/>
            <p:cNvGrpSpPr/>
            <p:nvPr/>
          </p:nvGrpSpPr>
          <p:grpSpPr>
            <a:xfrm>
              <a:off x="11160359" y="1734941"/>
              <a:ext cx="809642" cy="744454"/>
              <a:chOff x="0" y="0"/>
              <a:chExt cx="1217921" cy="1119861"/>
            </a:xfrm>
          </p:grpSpPr>
          <p:sp>
            <p:nvSpPr>
              <p:cNvPr id="3771" name="任意多边形 338"/>
              <p:cNvSpPr/>
              <p:nvPr/>
            </p:nvSpPr>
            <p:spPr>
              <a:xfrm rot="2555186">
                <a:off x="109569" y="0"/>
                <a:ext cx="1108208" cy="1119861"/>
              </a:xfrm>
              <a:custGeom>
                <a:avLst/>
                <a:gdLst/>
                <a:ahLst/>
                <a:cxnLst>
                  <a:cxn ang="0">
                    <a:pos x="107292" y="1113237"/>
                  </a:cxn>
                  <a:cxn ang="0">
                    <a:pos x="758061" y="23195"/>
                  </a:cxn>
                  <a:cxn ang="0">
                    <a:pos x="1088654" y="475196"/>
                  </a:cxn>
                  <a:cxn ang="0">
                    <a:pos x="726569" y="587451"/>
                  </a:cxn>
                  <a:cxn ang="0">
                    <a:pos x="107292" y="1113237"/>
                  </a:cxn>
                </a:cxnLst>
                <a:rect l="0" t="0" r="0" b="0"/>
                <a:pathLst>
                  <a:path w="1427272" h="1414622">
                    <a:moveTo>
                      <a:pt x="138183" y="1406254"/>
                    </a:moveTo>
                    <a:cubicBezTo>
                      <a:pt x="-314857" y="381511"/>
                      <a:pt x="446465" y="-132351"/>
                      <a:pt x="976314" y="29300"/>
                    </a:cubicBezTo>
                    <a:cubicBezTo>
                      <a:pt x="1182685" y="53229"/>
                      <a:pt x="1522574" y="525993"/>
                      <a:pt x="1402088" y="600273"/>
                    </a:cubicBezTo>
                    <a:cubicBezTo>
                      <a:pt x="1376475" y="604115"/>
                      <a:pt x="1146407" y="607745"/>
                      <a:pt x="935756" y="742075"/>
                    </a:cubicBezTo>
                    <a:cubicBezTo>
                      <a:pt x="725105" y="876405"/>
                      <a:pt x="707999" y="1493251"/>
                      <a:pt x="138183" y="140625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772" name="Group 700"/>
              <p:cNvGrpSpPr/>
              <p:nvPr/>
            </p:nvGrpSpPr>
            <p:grpSpPr>
              <a:xfrm>
                <a:off x="0" y="128939"/>
                <a:ext cx="1182099" cy="809452"/>
                <a:chOff x="0" y="0"/>
                <a:chExt cx="1182099" cy="809452"/>
              </a:xfrm>
            </p:grpSpPr>
            <p:sp>
              <p:nvSpPr>
                <p:cNvPr id="3773" name="任意多边形 340"/>
                <p:cNvSpPr/>
                <p:nvPr/>
              </p:nvSpPr>
              <p:spPr>
                <a:xfrm>
                  <a:off x="-296" y="257878"/>
                  <a:ext cx="1182246" cy="551574"/>
                </a:xfrm>
                <a:custGeom>
                  <a:avLst/>
                  <a:gdLst/>
                  <a:ahLst/>
                  <a:cxnLst>
                    <a:cxn ang="0">
                      <a:pos x="0" y="281123"/>
                    </a:cxn>
                    <a:cxn ang="0">
                      <a:pos x="773676" y="10672"/>
                    </a:cxn>
                    <a:cxn ang="0">
                      <a:pos x="1182246" y="551574"/>
                    </a:cxn>
                  </a:cxnLst>
                  <a:rect l="0" t="0" r="0" b="0"/>
                  <a:pathLst>
                    <a:path w="1184366" h="550585">
                      <a:moveTo>
                        <a:pt x="0" y="280619"/>
                      </a:moveTo>
                      <a:cubicBezTo>
                        <a:pt x="158206" y="246510"/>
                        <a:pt x="464458" y="-60467"/>
                        <a:pt x="775063" y="10653"/>
                      </a:cubicBezTo>
                      <a:cubicBezTo>
                        <a:pt x="1085668" y="81773"/>
                        <a:pt x="1052286" y="327790"/>
                        <a:pt x="1184366" y="550585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774" name="任意多边形 341"/>
                <p:cNvSpPr/>
                <p:nvPr/>
              </p:nvSpPr>
              <p:spPr>
                <a:xfrm>
                  <a:off x="59412" y="276980"/>
                  <a:ext cx="453792" cy="427410"/>
                </a:xfrm>
                <a:custGeom>
                  <a:avLst/>
                  <a:gdLst/>
                  <a:ahLst/>
                  <a:cxnLst>
                    <a:cxn ang="0">
                      <a:pos x="0" y="70226"/>
                    </a:cxn>
                    <a:cxn ang="0">
                      <a:pos x="443448" y="26667"/>
                    </a:cxn>
                    <a:cxn ang="0">
                      <a:pos x="269547" y="427410"/>
                    </a:cxn>
                  </a:cxnLst>
                  <a:rect l="0" t="0" r="0" b="0"/>
                  <a:pathLst>
                    <a:path w="454497" h="427252">
                      <a:moveTo>
                        <a:pt x="0" y="70200"/>
                      </a:moveTo>
                      <a:cubicBezTo>
                        <a:pt x="199571" y="18674"/>
                        <a:pt x="399143" y="-32852"/>
                        <a:pt x="444137" y="26657"/>
                      </a:cubicBezTo>
                      <a:cubicBezTo>
                        <a:pt x="489131" y="86166"/>
                        <a:pt x="379548" y="256709"/>
                        <a:pt x="269966" y="427252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775" name="任意多边形 342"/>
                <p:cNvSpPr/>
                <p:nvPr/>
              </p:nvSpPr>
              <p:spPr>
                <a:xfrm rot="2155618">
                  <a:off x="257648" y="0"/>
                  <a:ext cx="792942" cy="460839"/>
                </a:xfrm>
                <a:custGeom>
                  <a:avLst/>
                  <a:gdLst/>
                  <a:ahLst/>
                  <a:cxnLst>
                    <a:cxn ang="0">
                      <a:pos x="0" y="181829"/>
                    </a:cxn>
                    <a:cxn ang="0">
                      <a:pos x="761836" y="164417"/>
                    </a:cxn>
                    <a:cxn ang="0">
                      <a:pos x="673281" y="460839"/>
                    </a:cxn>
                  </a:cxnLst>
                  <a:rect l="0" t="0" r="0" b="0"/>
                  <a:pathLst>
                    <a:path w="795430" h="459778">
                      <a:moveTo>
                        <a:pt x="0" y="181410"/>
                      </a:moveTo>
                      <a:cubicBezTo>
                        <a:pt x="270806" y="35248"/>
                        <a:pt x="492031" y="-132341"/>
                        <a:pt x="764226" y="164038"/>
                      </a:cubicBezTo>
                      <a:cubicBezTo>
                        <a:pt x="831312" y="221878"/>
                        <a:pt x="784976" y="289235"/>
                        <a:pt x="675394" y="459778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776" name="Group 704"/>
            <p:cNvGrpSpPr/>
            <p:nvPr/>
          </p:nvGrpSpPr>
          <p:grpSpPr>
            <a:xfrm>
              <a:off x="10113666" y="2440220"/>
              <a:ext cx="2432355" cy="329147"/>
              <a:chOff x="0" y="0"/>
              <a:chExt cx="2432304" cy="329184"/>
            </a:xfrm>
          </p:grpSpPr>
          <p:pic>
            <p:nvPicPr>
              <p:cNvPr id="3777" name="椭圆 300"/>
              <p:cNvPicPr/>
              <p:nvPr/>
            </p:nvPicPr>
            <p:blipFill>
              <a:blip r:embed="rId103"/>
              <a:stretch>
                <a:fillRect/>
              </a:stretch>
            </p:blipFill>
            <p:spPr>
              <a:xfrm>
                <a:off x="0" y="0"/>
                <a:ext cx="2432304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5" name="Text Box 706"/>
              <p:cNvSpPr txBox="1">
                <a:spLocks noChangeArrowheads="1"/>
              </p:cNvSpPr>
              <p:nvPr/>
            </p:nvSpPr>
            <p:spPr bwMode="auto">
              <a:xfrm>
                <a:off x="360589" y="51880"/>
                <a:ext cx="1711538" cy="225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779" name="Group 707"/>
            <p:cNvGrpSpPr/>
            <p:nvPr/>
          </p:nvGrpSpPr>
          <p:grpSpPr>
            <a:xfrm>
              <a:off x="11320272" y="1863591"/>
              <a:ext cx="495951" cy="631679"/>
              <a:chOff x="0" y="0"/>
              <a:chExt cx="768953" cy="979394"/>
            </a:xfrm>
          </p:grpSpPr>
          <p:sp>
            <p:nvSpPr>
              <p:cNvPr id="3780" name="任意多边形 327"/>
              <p:cNvSpPr/>
              <p:nvPr/>
            </p:nvSpPr>
            <p:spPr>
              <a:xfrm>
                <a:off x="384417" y="341972"/>
                <a:ext cx="78775" cy="637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8538" y="398387"/>
                  </a:cxn>
                  <a:cxn ang="0">
                    <a:pos x="19634" y="637421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781" name="组合 324"/>
              <p:cNvPicPr/>
              <p:nvPr/>
            </p:nvPicPr>
            <p:blipFill>
              <a:blip r:embed="rId88"/>
              <a:stretch>
                <a:fillRect/>
              </a:stretch>
            </p:blipFill>
            <p:spPr>
              <a:xfrm>
                <a:off x="-18242" y="119096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782" name="Group 710"/>
            <p:cNvGrpSpPr/>
            <p:nvPr/>
          </p:nvGrpSpPr>
          <p:grpSpPr>
            <a:xfrm rot="-1611937" flipH="1">
              <a:off x="10317166" y="2099070"/>
              <a:ext cx="528397" cy="407006"/>
              <a:chOff x="0" y="0"/>
              <a:chExt cx="841714" cy="664003"/>
            </a:xfrm>
          </p:grpSpPr>
          <p:sp>
            <p:nvSpPr>
              <p:cNvPr id="3783" name="任意多边形 325"/>
              <p:cNvSpPr/>
              <p:nvPr/>
            </p:nvSpPr>
            <p:spPr>
              <a:xfrm>
                <a:off x="12005" y="-2650"/>
                <a:ext cx="829574" cy="642223"/>
              </a:xfrm>
              <a:custGeom>
                <a:avLst/>
                <a:gdLst/>
                <a:ahLst/>
                <a:cxnLst>
                  <a:cxn ang="0">
                    <a:pos x="1333" y="58229"/>
                  </a:cxn>
                  <a:cxn ang="0">
                    <a:pos x="612461" y="154782"/>
                  </a:cxn>
                  <a:cxn ang="0">
                    <a:pos x="797655" y="641864"/>
                  </a:cxn>
                  <a:cxn ang="0">
                    <a:pos x="458779" y="178013"/>
                  </a:cxn>
                  <a:cxn ang="0">
                    <a:pos x="1333" y="5822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84" name="任意多边形 326"/>
              <p:cNvSpPr/>
              <p:nvPr/>
            </p:nvSpPr>
            <p:spPr>
              <a:xfrm>
                <a:off x="-241" y="34669"/>
                <a:ext cx="796695" cy="629275"/>
              </a:xfrm>
              <a:custGeom>
                <a:avLst/>
                <a:gdLst/>
                <a:ahLst/>
                <a:cxnLst>
                  <a:cxn ang="0">
                    <a:pos x="1347" y="25719"/>
                  </a:cxn>
                  <a:cxn ang="0">
                    <a:pos x="567112" y="141782"/>
                  </a:cxn>
                  <a:cxn ang="0">
                    <a:pos x="765497" y="629245"/>
                  </a:cxn>
                  <a:cxn ang="0">
                    <a:pos x="420160" y="164994"/>
                  </a:cxn>
                  <a:cxn ang="0">
                    <a:pos x="1347" y="2571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85" name="Group 713"/>
            <p:cNvGrpSpPr/>
            <p:nvPr/>
          </p:nvGrpSpPr>
          <p:grpSpPr>
            <a:xfrm>
              <a:off x="10448648" y="1864838"/>
              <a:ext cx="495951" cy="632019"/>
              <a:chOff x="0" y="0"/>
              <a:chExt cx="768953" cy="979919"/>
            </a:xfrm>
          </p:grpSpPr>
          <p:sp>
            <p:nvSpPr>
              <p:cNvPr id="3786" name="任意多边形 314"/>
              <p:cNvSpPr/>
              <p:nvPr/>
            </p:nvSpPr>
            <p:spPr>
              <a:xfrm>
                <a:off x="384355" y="342498"/>
                <a:ext cx="78775" cy="6374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8538" y="398386"/>
                  </a:cxn>
                  <a:cxn ang="0">
                    <a:pos x="19634" y="637418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787" name="组合 311"/>
              <p:cNvPicPr/>
              <p:nvPr/>
            </p:nvPicPr>
            <p:blipFill>
              <a:blip r:embed="rId104"/>
              <a:stretch>
                <a:fillRect/>
              </a:stretch>
            </p:blipFill>
            <p:spPr>
              <a:xfrm>
                <a:off x="-18431" y="117161"/>
                <a:ext cx="793952" cy="53868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788" name="Group 716"/>
            <p:cNvGrpSpPr/>
            <p:nvPr/>
          </p:nvGrpSpPr>
          <p:grpSpPr>
            <a:xfrm rot="-381690" flipH="1">
              <a:off x="10688065" y="2171079"/>
              <a:ext cx="528277" cy="405099"/>
              <a:chOff x="0" y="0"/>
              <a:chExt cx="841522" cy="660892"/>
            </a:xfrm>
          </p:grpSpPr>
          <p:sp>
            <p:nvSpPr>
              <p:cNvPr id="3789" name="任意多边形 312"/>
              <p:cNvSpPr/>
              <p:nvPr/>
            </p:nvSpPr>
            <p:spPr>
              <a:xfrm>
                <a:off x="12344" y="-184"/>
                <a:ext cx="829573" cy="637043"/>
              </a:xfrm>
              <a:custGeom>
                <a:avLst/>
                <a:gdLst/>
                <a:ahLst/>
                <a:cxnLst>
                  <a:cxn ang="0">
                    <a:pos x="1333" y="57760"/>
                  </a:cxn>
                  <a:cxn ang="0">
                    <a:pos x="612460" y="153533"/>
                  </a:cxn>
                  <a:cxn ang="0">
                    <a:pos x="797654" y="636687"/>
                  </a:cxn>
                  <a:cxn ang="0">
                    <a:pos x="458779" y="176577"/>
                  </a:cxn>
                  <a:cxn ang="0">
                    <a:pos x="1333" y="5776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90" name="任意多边形 313"/>
              <p:cNvSpPr/>
              <p:nvPr/>
            </p:nvSpPr>
            <p:spPr>
              <a:xfrm>
                <a:off x="2540" y="34040"/>
                <a:ext cx="796693" cy="624094"/>
              </a:xfrm>
              <a:custGeom>
                <a:avLst/>
                <a:gdLst/>
                <a:ahLst/>
                <a:cxnLst>
                  <a:cxn ang="0">
                    <a:pos x="1347" y="25507"/>
                  </a:cxn>
                  <a:cxn ang="0">
                    <a:pos x="567111" y="140615"/>
                  </a:cxn>
                  <a:cxn ang="0">
                    <a:pos x="765496" y="624064"/>
                  </a:cxn>
                  <a:cxn ang="0">
                    <a:pos x="420159" y="163636"/>
                  </a:cxn>
                  <a:cxn ang="0">
                    <a:pos x="1347" y="2550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91" name="Group 719"/>
            <p:cNvGrpSpPr/>
            <p:nvPr/>
          </p:nvGrpSpPr>
          <p:grpSpPr>
            <a:xfrm>
              <a:off x="12089065" y="1934944"/>
              <a:ext cx="450859" cy="669849"/>
              <a:chOff x="0" y="0"/>
              <a:chExt cx="840587" cy="661484"/>
            </a:xfrm>
          </p:grpSpPr>
          <p:sp>
            <p:nvSpPr>
              <p:cNvPr id="3792" name="任意多边形 310"/>
              <p:cNvSpPr/>
              <p:nvPr/>
            </p:nvSpPr>
            <p:spPr>
              <a:xfrm>
                <a:off x="11690" y="0"/>
                <a:ext cx="828853" cy="637972"/>
              </a:xfrm>
              <a:custGeom>
                <a:avLst/>
                <a:gdLst/>
                <a:ahLst/>
                <a:cxnLst>
                  <a:cxn ang="0">
                    <a:pos x="1332" y="57844"/>
                  </a:cxn>
                  <a:cxn ang="0">
                    <a:pos x="611929" y="153757"/>
                  </a:cxn>
                  <a:cxn ang="0">
                    <a:pos x="796962" y="637616"/>
                  </a:cxn>
                  <a:cxn ang="0">
                    <a:pos x="458380" y="176835"/>
                  </a:cxn>
                  <a:cxn ang="0">
                    <a:pos x="1332" y="5784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93" name="任意多边形 311"/>
              <p:cNvSpPr/>
              <p:nvPr/>
            </p:nvSpPr>
            <p:spPr>
              <a:xfrm>
                <a:off x="-151" y="36053"/>
                <a:ext cx="799251" cy="625431"/>
              </a:xfrm>
              <a:custGeom>
                <a:avLst/>
                <a:gdLst/>
                <a:ahLst/>
                <a:cxnLst>
                  <a:cxn ang="0">
                    <a:pos x="1352" y="25562"/>
                  </a:cxn>
                  <a:cxn ang="0">
                    <a:pos x="568932" y="140916"/>
                  </a:cxn>
                  <a:cxn ang="0">
                    <a:pos x="767953" y="625401"/>
                  </a:cxn>
                  <a:cxn ang="0">
                    <a:pos x="421508" y="163986"/>
                  </a:cxn>
                  <a:cxn ang="0">
                    <a:pos x="1352" y="2556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94" name="Group 722"/>
            <p:cNvGrpSpPr/>
            <p:nvPr/>
          </p:nvGrpSpPr>
          <p:grpSpPr>
            <a:xfrm flipH="1">
              <a:off x="12197018" y="1934944"/>
              <a:ext cx="450859" cy="669849"/>
              <a:chOff x="0" y="0"/>
              <a:chExt cx="840587" cy="661484"/>
            </a:xfrm>
          </p:grpSpPr>
          <p:sp>
            <p:nvSpPr>
              <p:cNvPr id="3795" name="任意多边形 308"/>
              <p:cNvSpPr/>
              <p:nvPr/>
            </p:nvSpPr>
            <p:spPr>
              <a:xfrm>
                <a:off x="11861" y="0"/>
                <a:ext cx="828853" cy="637972"/>
              </a:xfrm>
              <a:custGeom>
                <a:avLst/>
                <a:gdLst/>
                <a:ahLst/>
                <a:cxnLst>
                  <a:cxn ang="0">
                    <a:pos x="1332" y="57844"/>
                  </a:cxn>
                  <a:cxn ang="0">
                    <a:pos x="611929" y="153757"/>
                  </a:cxn>
                  <a:cxn ang="0">
                    <a:pos x="796962" y="637616"/>
                  </a:cxn>
                  <a:cxn ang="0">
                    <a:pos x="458380" y="176835"/>
                  </a:cxn>
                  <a:cxn ang="0">
                    <a:pos x="1332" y="5784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96" name="任意多边形 309"/>
              <p:cNvSpPr/>
              <p:nvPr/>
            </p:nvSpPr>
            <p:spPr>
              <a:xfrm>
                <a:off x="21" y="36053"/>
                <a:ext cx="799251" cy="625431"/>
              </a:xfrm>
              <a:custGeom>
                <a:avLst/>
                <a:gdLst/>
                <a:ahLst/>
                <a:cxnLst>
                  <a:cxn ang="0">
                    <a:pos x="1352" y="25562"/>
                  </a:cxn>
                  <a:cxn ang="0">
                    <a:pos x="568932" y="140916"/>
                  </a:cxn>
                  <a:cxn ang="0">
                    <a:pos x="767953" y="625401"/>
                  </a:cxn>
                  <a:cxn ang="0">
                    <a:pos x="421508" y="163986"/>
                  </a:cxn>
                  <a:cxn ang="0">
                    <a:pos x="1352" y="2556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97" name="Group 725"/>
            <p:cNvGrpSpPr/>
            <p:nvPr/>
          </p:nvGrpSpPr>
          <p:grpSpPr>
            <a:xfrm>
              <a:off x="8796903" y="2440220"/>
              <a:ext cx="2432355" cy="329147"/>
              <a:chOff x="0" y="0"/>
              <a:chExt cx="2432304" cy="329184"/>
            </a:xfrm>
          </p:grpSpPr>
          <p:pic>
            <p:nvPicPr>
              <p:cNvPr id="3798" name="椭圆 307"/>
              <p:cNvPicPr/>
              <p:nvPr/>
            </p:nvPicPr>
            <p:blipFill>
              <a:blip r:embed="rId103"/>
              <a:stretch>
                <a:fillRect/>
              </a:stretch>
            </p:blipFill>
            <p:spPr>
              <a:xfrm>
                <a:off x="0" y="0"/>
                <a:ext cx="2432304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70" name="Text Box 727"/>
              <p:cNvSpPr txBox="1">
                <a:spLocks noChangeArrowheads="1"/>
              </p:cNvSpPr>
              <p:nvPr/>
            </p:nvSpPr>
            <p:spPr bwMode="auto">
              <a:xfrm>
                <a:off x="359535" y="51880"/>
                <a:ext cx="1711538" cy="225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800" name="Group 728"/>
          <p:cNvGrpSpPr/>
          <p:nvPr userDrawn="1"/>
        </p:nvGrpSpPr>
        <p:grpSpPr>
          <a:xfrm>
            <a:off x="3308350" y="4037013"/>
            <a:ext cx="1023938" cy="1025525"/>
            <a:chOff x="0" y="0"/>
            <a:chExt cx="1024128" cy="1024128"/>
          </a:xfrm>
        </p:grpSpPr>
        <p:grpSp>
          <p:nvGrpSpPr>
            <p:cNvPr id="3801" name="Group 729"/>
            <p:cNvGrpSpPr/>
            <p:nvPr/>
          </p:nvGrpSpPr>
          <p:grpSpPr>
            <a:xfrm>
              <a:off x="-4319" y="-7547"/>
              <a:ext cx="1036512" cy="1034908"/>
              <a:chOff x="0" y="0"/>
              <a:chExt cx="1036320" cy="1036320"/>
            </a:xfrm>
          </p:grpSpPr>
          <p:pic>
            <p:nvPicPr>
              <p:cNvPr id="3802" name="十字星 937"/>
              <p:cNvPicPr/>
              <p:nvPr/>
            </p:nvPicPr>
            <p:blipFill>
              <a:blip r:embed="rId70"/>
              <a:stretch>
                <a:fillRect/>
              </a:stretch>
            </p:blipFill>
            <p:spPr>
              <a:xfrm>
                <a:off x="0" y="0"/>
                <a:ext cx="1036320" cy="10363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7" name="Text Box 731"/>
              <p:cNvSpPr txBox="1">
                <a:spLocks noChangeArrowheads="1"/>
              </p:cNvSpPr>
              <p:nvPr/>
            </p:nvSpPr>
            <p:spPr bwMode="auto">
              <a:xfrm>
                <a:off x="425006" y="429832"/>
                <a:ext cx="180975" cy="180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804" name="Group 732"/>
            <p:cNvGrpSpPr/>
            <p:nvPr/>
          </p:nvGrpSpPr>
          <p:grpSpPr>
            <a:xfrm>
              <a:off x="324926" y="327277"/>
              <a:ext cx="371925" cy="371349"/>
              <a:chOff x="0" y="0"/>
              <a:chExt cx="371856" cy="371856"/>
            </a:xfrm>
          </p:grpSpPr>
          <p:pic>
            <p:nvPicPr>
              <p:cNvPr id="3805" name="十字星 938"/>
              <p:cNvPicPr/>
              <p:nvPr/>
            </p:nvPicPr>
            <p:blipFill>
              <a:blip r:embed="rId105"/>
              <a:stretch>
                <a:fillRect/>
              </a:stretch>
            </p:blipFill>
            <p:spPr>
              <a:xfrm>
                <a:off x="0" y="0"/>
                <a:ext cx="371856" cy="37185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8" name="Text Box 734"/>
              <p:cNvSpPr txBox="1">
                <a:spLocks noChangeArrowheads="1"/>
              </p:cNvSpPr>
              <p:nvPr/>
            </p:nvSpPr>
            <p:spPr bwMode="auto">
              <a:xfrm rot="2700000">
                <a:off x="143447" y="140589"/>
                <a:ext cx="88900" cy="88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807" name="Group 735"/>
            <p:cNvGrpSpPr/>
            <p:nvPr/>
          </p:nvGrpSpPr>
          <p:grpSpPr>
            <a:xfrm>
              <a:off x="324926" y="321189"/>
              <a:ext cx="378022" cy="377437"/>
              <a:chOff x="0" y="0"/>
              <a:chExt cx="377952" cy="377952"/>
            </a:xfrm>
          </p:grpSpPr>
          <p:pic>
            <p:nvPicPr>
              <p:cNvPr id="3808" name="椭圆 939"/>
              <p:cNvPicPr/>
              <p:nvPr/>
            </p:nvPicPr>
            <p:blipFill>
              <a:blip r:embed="rId106"/>
              <a:stretch>
                <a:fillRect/>
              </a:stretch>
            </p:blipFill>
            <p:spPr>
              <a:xfrm>
                <a:off x="0" y="0"/>
                <a:ext cx="377952" cy="37795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9" name="Text Box 737"/>
              <p:cNvSpPr txBox="1">
                <a:spLocks noChangeArrowheads="1"/>
              </p:cNvSpPr>
              <p:nvPr/>
            </p:nvSpPr>
            <p:spPr bwMode="auto">
              <a:xfrm>
                <a:off x="59309" y="62548"/>
                <a:ext cx="257175" cy="2587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810" name="Group 738"/>
          <p:cNvGrpSpPr/>
          <p:nvPr userDrawn="1"/>
        </p:nvGrpSpPr>
        <p:grpSpPr>
          <a:xfrm>
            <a:off x="3286125" y="4630738"/>
            <a:ext cx="792163" cy="792162"/>
            <a:chOff x="0" y="0"/>
            <a:chExt cx="1024128" cy="1024128"/>
          </a:xfrm>
        </p:grpSpPr>
        <p:grpSp>
          <p:nvGrpSpPr>
            <p:cNvPr id="3811" name="Group 739"/>
            <p:cNvGrpSpPr/>
            <p:nvPr/>
          </p:nvGrpSpPr>
          <p:grpSpPr>
            <a:xfrm>
              <a:off x="-8374" y="-5008"/>
              <a:ext cx="1040300" cy="1040301"/>
              <a:chOff x="0" y="0"/>
              <a:chExt cx="804672" cy="804672"/>
            </a:xfrm>
          </p:grpSpPr>
          <p:pic>
            <p:nvPicPr>
              <p:cNvPr id="3812" name="十字星 941"/>
              <p:cNvPicPr/>
              <p:nvPr/>
            </p:nvPicPr>
            <p:blipFill>
              <a:blip r:embed="rId73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1" name="Text Box 741"/>
              <p:cNvSpPr txBox="1">
                <a:spLocks noChangeArrowheads="1"/>
              </p:cNvSpPr>
              <p:nvPr/>
            </p:nvSpPr>
            <p:spPr bwMode="auto">
              <a:xfrm>
                <a:off x="333502" y="329311"/>
                <a:ext cx="139700" cy="141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814" name="Group 742"/>
            <p:cNvGrpSpPr/>
            <p:nvPr/>
          </p:nvGrpSpPr>
          <p:grpSpPr>
            <a:xfrm>
              <a:off x="322631" y="325997"/>
              <a:ext cx="378291" cy="370410"/>
              <a:chOff x="0" y="0"/>
              <a:chExt cx="292608" cy="286512"/>
            </a:xfrm>
          </p:grpSpPr>
          <p:pic>
            <p:nvPicPr>
              <p:cNvPr id="3815" name="十字星 942"/>
              <p:cNvPicPr/>
              <p:nvPr/>
            </p:nvPicPr>
            <p:blipFill>
              <a:blip r:embed="rId107"/>
              <a:stretch>
                <a:fillRect/>
              </a:stretch>
            </p:blipFill>
            <p:spPr>
              <a:xfrm>
                <a:off x="0" y="0"/>
                <a:ext cx="292608" cy="28651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2" name="Text Box 744"/>
              <p:cNvSpPr txBox="1">
                <a:spLocks noChangeArrowheads="1"/>
              </p:cNvSpPr>
              <p:nvPr/>
            </p:nvSpPr>
            <p:spPr bwMode="auto">
              <a:xfrm rot="2700000">
                <a:off x="112394" y="109790"/>
                <a:ext cx="68262" cy="682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817" name="Group 745"/>
            <p:cNvGrpSpPr/>
            <p:nvPr/>
          </p:nvGrpSpPr>
          <p:grpSpPr>
            <a:xfrm>
              <a:off x="322631" y="318115"/>
              <a:ext cx="378291" cy="386172"/>
              <a:chOff x="0" y="0"/>
              <a:chExt cx="292608" cy="298704"/>
            </a:xfrm>
          </p:grpSpPr>
          <p:pic>
            <p:nvPicPr>
              <p:cNvPr id="3818" name="椭圆 943"/>
              <p:cNvPicPr/>
              <p:nvPr/>
            </p:nvPicPr>
            <p:blipFill>
              <a:blip r:embed="rId108"/>
              <a:stretch>
                <a:fillRect/>
              </a:stretch>
            </p:blipFill>
            <p:spPr>
              <a:xfrm>
                <a:off x="0" y="0"/>
                <a:ext cx="292608" cy="2987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3" name="Text Box 747"/>
              <p:cNvSpPr txBox="1">
                <a:spLocks noChangeArrowheads="1"/>
              </p:cNvSpPr>
              <p:nvPr/>
            </p:nvSpPr>
            <p:spPr bwMode="auto">
              <a:xfrm>
                <a:off x="47308" y="50800"/>
                <a:ext cx="200025" cy="1984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820" name="Group 748"/>
          <p:cNvGrpSpPr/>
          <p:nvPr userDrawn="1"/>
        </p:nvGrpSpPr>
        <p:grpSpPr>
          <a:xfrm>
            <a:off x="2459038" y="4645025"/>
            <a:ext cx="792162" cy="792163"/>
            <a:chOff x="0" y="0"/>
            <a:chExt cx="1024128" cy="1024128"/>
          </a:xfrm>
        </p:grpSpPr>
        <p:grpSp>
          <p:nvGrpSpPr>
            <p:cNvPr id="3821" name="Group 749"/>
            <p:cNvGrpSpPr/>
            <p:nvPr/>
          </p:nvGrpSpPr>
          <p:grpSpPr>
            <a:xfrm>
              <a:off x="-10919" y="-7717"/>
              <a:ext cx="1040301" cy="1040300"/>
              <a:chOff x="0" y="0"/>
              <a:chExt cx="804672" cy="804672"/>
            </a:xfrm>
          </p:grpSpPr>
          <p:pic>
            <p:nvPicPr>
              <p:cNvPr id="3822" name="十字星 945"/>
              <p:cNvPicPr/>
              <p:nvPr/>
            </p:nvPicPr>
            <p:blipFill>
              <a:blip r:embed="rId73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4" name="Text Box 751"/>
              <p:cNvSpPr txBox="1">
                <a:spLocks noChangeArrowheads="1"/>
              </p:cNvSpPr>
              <p:nvPr/>
            </p:nvSpPr>
            <p:spPr bwMode="auto">
              <a:xfrm>
                <a:off x="335471" y="331407"/>
                <a:ext cx="139700" cy="1397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824" name="Group 752"/>
            <p:cNvGrpSpPr/>
            <p:nvPr/>
          </p:nvGrpSpPr>
          <p:grpSpPr>
            <a:xfrm>
              <a:off x="327967" y="323288"/>
              <a:ext cx="370410" cy="378291"/>
              <a:chOff x="0" y="0"/>
              <a:chExt cx="286512" cy="292608"/>
            </a:xfrm>
          </p:grpSpPr>
          <p:pic>
            <p:nvPicPr>
              <p:cNvPr id="3825" name="十字星 946"/>
              <p:cNvPicPr/>
              <p:nvPr/>
            </p:nvPicPr>
            <p:blipFill>
              <a:blip r:embed="rId109"/>
              <a:stretch>
                <a:fillRect/>
              </a:stretch>
            </p:blipFill>
            <p:spPr>
              <a:xfrm>
                <a:off x="0" y="0"/>
                <a:ext cx="286512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5" name="Text Box 754"/>
              <p:cNvSpPr txBox="1">
                <a:spLocks noChangeArrowheads="1"/>
              </p:cNvSpPr>
              <p:nvPr/>
            </p:nvSpPr>
            <p:spPr bwMode="auto">
              <a:xfrm rot="2700000">
                <a:off x="108266" y="111886"/>
                <a:ext cx="68263" cy="682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827" name="Group 755"/>
            <p:cNvGrpSpPr/>
            <p:nvPr/>
          </p:nvGrpSpPr>
          <p:grpSpPr>
            <a:xfrm>
              <a:off x="320086" y="323288"/>
              <a:ext cx="386172" cy="378291"/>
              <a:chOff x="0" y="0"/>
              <a:chExt cx="298704" cy="292608"/>
            </a:xfrm>
          </p:grpSpPr>
          <p:pic>
            <p:nvPicPr>
              <p:cNvPr id="3828" name="椭圆 947"/>
              <p:cNvPicPr/>
              <p:nvPr/>
            </p:nvPicPr>
            <p:blipFill>
              <a:blip r:embed="rId110"/>
              <a:stretch>
                <a:fillRect/>
              </a:stretch>
            </p:blipFill>
            <p:spPr>
              <a:xfrm>
                <a:off x="0" y="0"/>
                <a:ext cx="298704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6" name="Text Box 757"/>
              <p:cNvSpPr txBox="1">
                <a:spLocks noChangeArrowheads="1"/>
              </p:cNvSpPr>
              <p:nvPr/>
            </p:nvSpPr>
            <p:spPr bwMode="auto">
              <a:xfrm>
                <a:off x="49276" y="46800"/>
                <a:ext cx="198438" cy="200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830" name="Group 758"/>
          <p:cNvGrpSpPr/>
          <p:nvPr userDrawn="1"/>
        </p:nvGrpSpPr>
        <p:grpSpPr>
          <a:xfrm>
            <a:off x="1704975" y="4559300"/>
            <a:ext cx="792163" cy="790575"/>
            <a:chOff x="0" y="0"/>
            <a:chExt cx="1024128" cy="1024128"/>
          </a:xfrm>
        </p:grpSpPr>
        <p:grpSp>
          <p:nvGrpSpPr>
            <p:cNvPr id="3831" name="Group 759"/>
            <p:cNvGrpSpPr/>
            <p:nvPr/>
          </p:nvGrpSpPr>
          <p:grpSpPr>
            <a:xfrm>
              <a:off x="-5418" y="-7239"/>
              <a:ext cx="1040300" cy="1042390"/>
              <a:chOff x="0" y="0"/>
              <a:chExt cx="804672" cy="804672"/>
            </a:xfrm>
          </p:grpSpPr>
          <p:pic>
            <p:nvPicPr>
              <p:cNvPr id="3832" name="十字星 949"/>
              <p:cNvPicPr/>
              <p:nvPr/>
            </p:nvPicPr>
            <p:blipFill>
              <a:blip r:embed="rId73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7" name="Text Box 761"/>
              <p:cNvSpPr txBox="1">
                <a:spLocks noChangeArrowheads="1"/>
              </p:cNvSpPr>
              <p:nvPr/>
            </p:nvSpPr>
            <p:spPr bwMode="auto">
              <a:xfrm>
                <a:off x="329629" y="331026"/>
                <a:ext cx="139700" cy="1397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834" name="Group 762"/>
            <p:cNvGrpSpPr/>
            <p:nvPr/>
          </p:nvGrpSpPr>
          <p:grpSpPr>
            <a:xfrm>
              <a:off x="325586" y="324431"/>
              <a:ext cx="370410" cy="371154"/>
              <a:chOff x="0" y="0"/>
              <a:chExt cx="286512" cy="286512"/>
            </a:xfrm>
          </p:grpSpPr>
          <p:pic>
            <p:nvPicPr>
              <p:cNvPr id="3835" name="十字星 950"/>
              <p:cNvPicPr/>
              <p:nvPr/>
            </p:nvPicPr>
            <p:blipFill>
              <a:blip r:embed="rId111"/>
              <a:stretch>
                <a:fillRect/>
              </a:stretch>
            </p:blipFill>
            <p:spPr>
              <a:xfrm>
                <a:off x="0" y="0"/>
                <a:ext cx="286512" cy="28651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8" name="Text Box 764"/>
              <p:cNvSpPr txBox="1">
                <a:spLocks noChangeArrowheads="1"/>
              </p:cNvSpPr>
              <p:nvPr/>
            </p:nvSpPr>
            <p:spPr bwMode="auto">
              <a:xfrm rot="2700000">
                <a:off x="109314" y="110711"/>
                <a:ext cx="69850" cy="682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837" name="Group 765"/>
            <p:cNvGrpSpPr/>
            <p:nvPr/>
          </p:nvGrpSpPr>
          <p:grpSpPr>
            <a:xfrm>
              <a:off x="325586" y="324431"/>
              <a:ext cx="378291" cy="379051"/>
              <a:chOff x="0" y="0"/>
              <a:chExt cx="292608" cy="292608"/>
            </a:xfrm>
          </p:grpSpPr>
          <p:pic>
            <p:nvPicPr>
              <p:cNvPr id="3838" name="椭圆 951"/>
              <p:cNvPicPr/>
              <p:nvPr/>
            </p:nvPicPr>
            <p:blipFill>
              <a:blip r:embed="rId112"/>
              <a:stretch>
                <a:fillRect/>
              </a:stretch>
            </p:blipFill>
            <p:spPr>
              <a:xfrm>
                <a:off x="0" y="0"/>
                <a:ext cx="292608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0" name="Text Box 767"/>
              <p:cNvSpPr txBox="1">
                <a:spLocks noChangeArrowheads="1"/>
              </p:cNvSpPr>
              <p:nvPr/>
            </p:nvSpPr>
            <p:spPr bwMode="auto">
              <a:xfrm>
                <a:off x="45022" y="44831"/>
                <a:ext cx="198437" cy="200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840" name="Group 768"/>
          <p:cNvGrpSpPr/>
          <p:nvPr userDrawn="1"/>
        </p:nvGrpSpPr>
        <p:grpSpPr>
          <a:xfrm>
            <a:off x="1109663" y="3629025"/>
            <a:ext cx="792162" cy="792163"/>
            <a:chOff x="0" y="0"/>
            <a:chExt cx="1024128" cy="1024128"/>
          </a:xfrm>
        </p:grpSpPr>
        <p:grpSp>
          <p:nvGrpSpPr>
            <p:cNvPr id="3841" name="Group 769"/>
            <p:cNvGrpSpPr/>
            <p:nvPr/>
          </p:nvGrpSpPr>
          <p:grpSpPr>
            <a:xfrm>
              <a:off x="-8128" y="-10344"/>
              <a:ext cx="1040301" cy="1040300"/>
              <a:chOff x="0" y="0"/>
              <a:chExt cx="804672" cy="804672"/>
            </a:xfrm>
          </p:grpSpPr>
          <p:pic>
            <p:nvPicPr>
              <p:cNvPr id="3842" name="十字星 953"/>
              <p:cNvPicPr/>
              <p:nvPr/>
            </p:nvPicPr>
            <p:blipFill>
              <a:blip r:embed="rId73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2" name="Text Box 771"/>
              <p:cNvSpPr txBox="1">
                <a:spLocks noChangeArrowheads="1"/>
              </p:cNvSpPr>
              <p:nvPr/>
            </p:nvSpPr>
            <p:spPr bwMode="auto">
              <a:xfrm>
                <a:off x="331724" y="333439"/>
                <a:ext cx="141288" cy="1412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844" name="Group 772"/>
            <p:cNvGrpSpPr/>
            <p:nvPr/>
          </p:nvGrpSpPr>
          <p:grpSpPr>
            <a:xfrm>
              <a:off x="322877" y="328542"/>
              <a:ext cx="378291" cy="370410"/>
              <a:chOff x="0" y="0"/>
              <a:chExt cx="292608" cy="286512"/>
            </a:xfrm>
          </p:grpSpPr>
          <p:pic>
            <p:nvPicPr>
              <p:cNvPr id="3845" name="十字星 954"/>
              <p:cNvPicPr/>
              <p:nvPr/>
            </p:nvPicPr>
            <p:blipFill>
              <a:blip r:embed="rId113"/>
              <a:stretch>
                <a:fillRect/>
              </a:stretch>
            </p:blipFill>
            <p:spPr>
              <a:xfrm>
                <a:off x="0" y="0"/>
                <a:ext cx="292608" cy="28651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71" name="Text Box 774"/>
              <p:cNvSpPr txBox="1">
                <a:spLocks noChangeArrowheads="1"/>
              </p:cNvSpPr>
              <p:nvPr/>
            </p:nvSpPr>
            <p:spPr bwMode="auto">
              <a:xfrm rot="2700000">
                <a:off x="112203" y="107822"/>
                <a:ext cx="68263" cy="682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847" name="Group 775"/>
            <p:cNvGrpSpPr/>
            <p:nvPr/>
          </p:nvGrpSpPr>
          <p:grpSpPr>
            <a:xfrm>
              <a:off x="322877" y="320661"/>
              <a:ext cx="378291" cy="378291"/>
              <a:chOff x="0" y="0"/>
              <a:chExt cx="292608" cy="292608"/>
            </a:xfrm>
          </p:grpSpPr>
          <p:pic>
            <p:nvPicPr>
              <p:cNvPr id="3848" name="椭圆 955"/>
              <p:cNvPicPr/>
              <p:nvPr/>
            </p:nvPicPr>
            <p:blipFill>
              <a:blip r:embed="rId75"/>
              <a:stretch>
                <a:fillRect/>
              </a:stretch>
            </p:blipFill>
            <p:spPr>
              <a:xfrm>
                <a:off x="0" y="0"/>
                <a:ext cx="292608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251" name="Text Box 777"/>
              <p:cNvSpPr txBox="1">
                <a:spLocks noChangeArrowheads="1"/>
              </p:cNvSpPr>
              <p:nvPr/>
            </p:nvSpPr>
            <p:spPr bwMode="auto">
              <a:xfrm>
                <a:off x="45530" y="48832"/>
                <a:ext cx="201612" cy="200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850" name="Group 778"/>
          <p:cNvGrpSpPr/>
          <p:nvPr userDrawn="1"/>
        </p:nvGrpSpPr>
        <p:grpSpPr>
          <a:xfrm>
            <a:off x="0" y="3730625"/>
            <a:ext cx="792163" cy="792163"/>
            <a:chOff x="0" y="0"/>
            <a:chExt cx="1024128" cy="1024128"/>
          </a:xfrm>
        </p:grpSpPr>
        <p:grpSp>
          <p:nvGrpSpPr>
            <p:cNvPr id="3851" name="Group 779"/>
            <p:cNvGrpSpPr/>
            <p:nvPr/>
          </p:nvGrpSpPr>
          <p:grpSpPr>
            <a:xfrm>
              <a:off x="-7881" y="-7717"/>
              <a:ext cx="1040300" cy="1040300"/>
              <a:chOff x="0" y="0"/>
              <a:chExt cx="804672" cy="804672"/>
            </a:xfrm>
          </p:grpSpPr>
          <p:pic>
            <p:nvPicPr>
              <p:cNvPr id="3852" name="十字星 957"/>
              <p:cNvPicPr/>
              <p:nvPr/>
            </p:nvPicPr>
            <p:blipFill>
              <a:blip r:embed="rId114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4" name="Text Box 781"/>
              <p:cNvSpPr txBox="1">
                <a:spLocks noChangeArrowheads="1"/>
              </p:cNvSpPr>
              <p:nvPr/>
            </p:nvSpPr>
            <p:spPr bwMode="auto">
              <a:xfrm>
                <a:off x="331534" y="331407"/>
                <a:ext cx="141287" cy="1397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854" name="Group 782"/>
            <p:cNvGrpSpPr/>
            <p:nvPr/>
          </p:nvGrpSpPr>
          <p:grpSpPr>
            <a:xfrm>
              <a:off x="323123" y="323288"/>
              <a:ext cx="378291" cy="378291"/>
              <a:chOff x="0" y="0"/>
              <a:chExt cx="292608" cy="292608"/>
            </a:xfrm>
          </p:grpSpPr>
          <p:pic>
            <p:nvPicPr>
              <p:cNvPr id="3855" name="十字星 958"/>
              <p:cNvPicPr/>
              <p:nvPr/>
            </p:nvPicPr>
            <p:blipFill>
              <a:blip r:embed="rId115"/>
              <a:stretch>
                <a:fillRect/>
              </a:stretch>
            </p:blipFill>
            <p:spPr>
              <a:xfrm>
                <a:off x="0" y="0"/>
                <a:ext cx="292608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5" name="Text Box 784"/>
              <p:cNvSpPr txBox="1">
                <a:spLocks noChangeArrowheads="1"/>
              </p:cNvSpPr>
              <p:nvPr/>
            </p:nvSpPr>
            <p:spPr bwMode="auto">
              <a:xfrm rot="2700000">
                <a:off x="112014" y="111887"/>
                <a:ext cx="68263" cy="682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857" name="Group 785"/>
            <p:cNvGrpSpPr/>
            <p:nvPr/>
          </p:nvGrpSpPr>
          <p:grpSpPr>
            <a:xfrm>
              <a:off x="323123" y="323288"/>
              <a:ext cx="378291" cy="378291"/>
              <a:chOff x="0" y="0"/>
              <a:chExt cx="292608" cy="292608"/>
            </a:xfrm>
          </p:grpSpPr>
          <p:pic>
            <p:nvPicPr>
              <p:cNvPr id="3858" name="椭圆 959"/>
              <p:cNvPicPr/>
              <p:nvPr/>
            </p:nvPicPr>
            <p:blipFill>
              <a:blip r:embed="rId75"/>
              <a:stretch>
                <a:fillRect/>
              </a:stretch>
            </p:blipFill>
            <p:spPr>
              <a:xfrm>
                <a:off x="0" y="0"/>
                <a:ext cx="292608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73" name="Text Box 787"/>
              <p:cNvSpPr txBox="1">
                <a:spLocks noChangeArrowheads="1"/>
              </p:cNvSpPr>
              <p:nvPr/>
            </p:nvSpPr>
            <p:spPr bwMode="auto">
              <a:xfrm>
                <a:off x="45339" y="46800"/>
                <a:ext cx="200025" cy="200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860" name="Group 788"/>
          <p:cNvGrpSpPr/>
          <p:nvPr userDrawn="1"/>
        </p:nvGrpSpPr>
        <p:grpSpPr>
          <a:xfrm>
            <a:off x="1692275" y="3736975"/>
            <a:ext cx="792163" cy="790575"/>
            <a:chOff x="0" y="0"/>
            <a:chExt cx="1024128" cy="1024128"/>
          </a:xfrm>
        </p:grpSpPr>
        <p:grpSp>
          <p:nvGrpSpPr>
            <p:cNvPr id="3861" name="Group 789"/>
            <p:cNvGrpSpPr/>
            <p:nvPr/>
          </p:nvGrpSpPr>
          <p:grpSpPr>
            <a:xfrm>
              <a:off x="-4761" y="-8061"/>
              <a:ext cx="1040300" cy="1042390"/>
              <a:chOff x="0" y="0"/>
              <a:chExt cx="804672" cy="804672"/>
            </a:xfrm>
          </p:grpSpPr>
          <p:pic>
            <p:nvPicPr>
              <p:cNvPr id="3862" name="十字星 961"/>
              <p:cNvPicPr/>
              <p:nvPr/>
            </p:nvPicPr>
            <p:blipFill>
              <a:blip r:embed="rId73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6" name="Text Box 791"/>
              <p:cNvSpPr txBox="1">
                <a:spLocks noChangeArrowheads="1"/>
              </p:cNvSpPr>
              <p:nvPr/>
            </p:nvSpPr>
            <p:spPr bwMode="auto">
              <a:xfrm>
                <a:off x="330708" y="331661"/>
                <a:ext cx="139700" cy="1397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864" name="Group 792"/>
            <p:cNvGrpSpPr/>
            <p:nvPr/>
          </p:nvGrpSpPr>
          <p:grpSpPr>
            <a:xfrm>
              <a:off x="326243" y="323608"/>
              <a:ext cx="370410" cy="371154"/>
              <a:chOff x="0" y="0"/>
              <a:chExt cx="286512" cy="286512"/>
            </a:xfrm>
          </p:grpSpPr>
          <p:pic>
            <p:nvPicPr>
              <p:cNvPr id="3865" name="十字星 962"/>
              <p:cNvPicPr/>
              <p:nvPr/>
            </p:nvPicPr>
            <p:blipFill>
              <a:blip r:embed="rId116"/>
              <a:stretch>
                <a:fillRect/>
              </a:stretch>
            </p:blipFill>
            <p:spPr>
              <a:xfrm>
                <a:off x="0" y="0"/>
                <a:ext cx="286512" cy="28651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235" name="Text Box 794"/>
              <p:cNvSpPr txBox="1">
                <a:spLocks noChangeArrowheads="1"/>
              </p:cNvSpPr>
              <p:nvPr/>
            </p:nvSpPr>
            <p:spPr bwMode="auto">
              <a:xfrm rot="2700000">
                <a:off x="108806" y="111346"/>
                <a:ext cx="69850" cy="682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867" name="Group 795"/>
            <p:cNvGrpSpPr/>
            <p:nvPr/>
          </p:nvGrpSpPr>
          <p:grpSpPr>
            <a:xfrm>
              <a:off x="318362" y="323608"/>
              <a:ext cx="386172" cy="379051"/>
              <a:chOff x="0" y="0"/>
              <a:chExt cx="298704" cy="292608"/>
            </a:xfrm>
          </p:grpSpPr>
          <p:pic>
            <p:nvPicPr>
              <p:cNvPr id="3868" name="椭圆 963"/>
              <p:cNvPicPr/>
              <p:nvPr/>
            </p:nvPicPr>
            <p:blipFill>
              <a:blip r:embed="rId110"/>
              <a:stretch>
                <a:fillRect/>
              </a:stretch>
            </p:blipFill>
            <p:spPr>
              <a:xfrm>
                <a:off x="0" y="0"/>
                <a:ext cx="298704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9" name="Text Box 797"/>
              <p:cNvSpPr txBox="1">
                <a:spLocks noChangeArrowheads="1"/>
              </p:cNvSpPr>
              <p:nvPr/>
            </p:nvSpPr>
            <p:spPr bwMode="auto">
              <a:xfrm>
                <a:off x="50610" y="45466"/>
                <a:ext cx="198437" cy="200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870" name="Group 798"/>
          <p:cNvGrpSpPr/>
          <p:nvPr userDrawn="1"/>
        </p:nvGrpSpPr>
        <p:grpSpPr>
          <a:xfrm>
            <a:off x="4344988" y="1906588"/>
            <a:ext cx="750887" cy="781050"/>
            <a:chOff x="0" y="0"/>
            <a:chExt cx="750277" cy="780485"/>
          </a:xfrm>
        </p:grpSpPr>
        <p:grpSp>
          <p:nvGrpSpPr>
            <p:cNvPr id="3871" name="Group 799"/>
            <p:cNvGrpSpPr/>
            <p:nvPr/>
          </p:nvGrpSpPr>
          <p:grpSpPr>
            <a:xfrm>
              <a:off x="100924" y="8677"/>
              <a:ext cx="540065" cy="687733"/>
              <a:chOff x="0" y="0"/>
              <a:chExt cx="768953" cy="979203"/>
            </a:xfrm>
          </p:grpSpPr>
          <p:sp>
            <p:nvSpPr>
              <p:cNvPr id="3872" name="任意多边形 973"/>
              <p:cNvSpPr/>
              <p:nvPr/>
            </p:nvSpPr>
            <p:spPr>
              <a:xfrm>
                <a:off x="384785" y="342256"/>
                <a:ext cx="79046" cy="63694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8808" y="398089"/>
                  </a:cxn>
                  <a:cxn ang="0">
                    <a:pos x="19702" y="636944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873" name="组合 970"/>
              <p:cNvPicPr/>
              <p:nvPr/>
            </p:nvPicPr>
            <p:blipFill>
              <a:blip r:embed="rId117"/>
              <a:stretch>
                <a:fillRect/>
              </a:stretch>
            </p:blipFill>
            <p:spPr>
              <a:xfrm>
                <a:off x="-11532" y="119822"/>
                <a:ext cx="789200" cy="53774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874" name="Group 802"/>
            <p:cNvGrpSpPr/>
            <p:nvPr/>
          </p:nvGrpSpPr>
          <p:grpSpPr>
            <a:xfrm>
              <a:off x="0" y="0"/>
              <a:ext cx="750277" cy="780485"/>
              <a:chOff x="0" y="0"/>
              <a:chExt cx="750277" cy="780485"/>
            </a:xfrm>
          </p:grpSpPr>
          <p:grpSp>
            <p:nvGrpSpPr>
              <p:cNvPr id="3875" name="Group 803"/>
              <p:cNvGrpSpPr/>
              <p:nvPr/>
            </p:nvGrpSpPr>
            <p:grpSpPr>
              <a:xfrm>
                <a:off x="56278" y="19734"/>
                <a:ext cx="359372" cy="377679"/>
                <a:chOff x="0" y="0"/>
                <a:chExt cx="359664" cy="377952"/>
              </a:xfrm>
            </p:grpSpPr>
            <p:pic>
              <p:nvPicPr>
                <p:cNvPr id="3876" name="椭圆 967"/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0" y="0"/>
                  <a:ext cx="359664" cy="3779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63" name="Text Box 805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73851" y="40577"/>
                  <a:ext cx="204787" cy="2968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878" name="Group 806"/>
              <p:cNvGrpSpPr/>
              <p:nvPr/>
            </p:nvGrpSpPr>
            <p:grpSpPr>
              <a:xfrm>
                <a:off x="-4632" y="7551"/>
                <a:ext cx="761381" cy="767540"/>
                <a:chOff x="0" y="0"/>
                <a:chExt cx="762000" cy="768096"/>
              </a:xfrm>
            </p:grpSpPr>
            <p:pic>
              <p:nvPicPr>
                <p:cNvPr id="3879" name="椭圆 968"/>
                <p:cNvPicPr/>
                <p:nvPr/>
              </p:nvPicPr>
              <p:blipFill>
                <a:blip r:embed="rId119"/>
                <a:stretch>
                  <a:fillRect/>
                </a:stretch>
              </p:blipFill>
              <p:spPr>
                <a:xfrm>
                  <a:off x="0" y="0"/>
                  <a:ext cx="762000" cy="7680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64" name="Text Box 808"/>
                <p:cNvSpPr txBox="1">
                  <a:spLocks noChangeArrowheads="1"/>
                </p:cNvSpPr>
                <p:nvPr/>
              </p:nvSpPr>
              <p:spPr bwMode="auto">
                <a:xfrm>
                  <a:off x="114173" y="119444"/>
                  <a:ext cx="531813" cy="53181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881" name="Group 809"/>
              <p:cNvGrpSpPr/>
              <p:nvPr/>
            </p:nvGrpSpPr>
            <p:grpSpPr>
              <a:xfrm>
                <a:off x="19732" y="98924"/>
                <a:ext cx="280188" cy="536060"/>
                <a:chOff x="0" y="0"/>
                <a:chExt cx="280416" cy="536448"/>
              </a:xfrm>
            </p:grpSpPr>
            <p:pic>
              <p:nvPicPr>
                <p:cNvPr id="3882" name="新月形 969"/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0" y="0"/>
                  <a:ext cx="280416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222" name="Text Box 811"/>
                <p:cNvSpPr txBox="1">
                  <a:spLocks noChangeArrowheads="1"/>
                </p:cNvSpPr>
                <p:nvPr/>
              </p:nvSpPr>
              <p:spPr bwMode="auto">
                <a:xfrm rot="451601">
                  <a:off x="19939" y="150241"/>
                  <a:ext cx="36513" cy="1857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884" name="Group 812"/>
              <p:cNvGrpSpPr/>
              <p:nvPr/>
            </p:nvGrpSpPr>
            <p:grpSpPr>
              <a:xfrm>
                <a:off x="427832" y="330405"/>
                <a:ext cx="310643" cy="395953"/>
                <a:chOff x="0" y="0"/>
                <a:chExt cx="310896" cy="396240"/>
              </a:xfrm>
            </p:grpSpPr>
            <p:pic>
              <p:nvPicPr>
                <p:cNvPr id="3885" name="新月形 970"/>
                <p:cNvPicPr/>
                <p:nvPr/>
              </p:nvPicPr>
              <p:blipFill>
                <a:blip r:embed="rId121"/>
                <a:stretch>
                  <a:fillRect/>
                </a:stretch>
              </p:blipFill>
              <p:spPr>
                <a:xfrm>
                  <a:off x="0" y="0"/>
                  <a:ext cx="310896" cy="3962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66" name="Text Box 814"/>
                <p:cNvSpPr txBox="1">
                  <a:spLocks noChangeArrowheads="1"/>
                </p:cNvSpPr>
                <p:nvPr/>
              </p:nvSpPr>
              <p:spPr bwMode="auto">
                <a:xfrm rot="2093055">
                  <a:off x="219520" y="175768"/>
                  <a:ext cx="20637" cy="1571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887" name="Group 815"/>
              <p:cNvGrpSpPr/>
              <p:nvPr/>
            </p:nvGrpSpPr>
            <p:grpSpPr>
              <a:xfrm>
                <a:off x="178099" y="98924"/>
                <a:ext cx="225369" cy="249755"/>
                <a:chOff x="0" y="0"/>
                <a:chExt cx="225552" cy="249936"/>
              </a:xfrm>
            </p:grpSpPr>
            <p:pic>
              <p:nvPicPr>
                <p:cNvPr id="3888" name="新月形 971"/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0" y="0"/>
                  <a:ext cx="225552" cy="2499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68" name="Text Box 817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59881" y="8954"/>
                  <a:ext cx="58737" cy="18573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890" name="Group 818"/>
              <p:cNvGrpSpPr/>
              <p:nvPr/>
            </p:nvGrpSpPr>
            <p:grpSpPr>
              <a:xfrm>
                <a:off x="141553" y="263397"/>
                <a:ext cx="225369" cy="249755"/>
                <a:chOff x="0" y="0"/>
                <a:chExt cx="225552" cy="249936"/>
              </a:xfrm>
            </p:grpSpPr>
            <p:pic>
              <p:nvPicPr>
                <p:cNvPr id="3891" name="新月形 972"/>
                <p:cNvPicPr/>
                <p:nvPr/>
              </p:nvPicPr>
              <p:blipFill>
                <a:blip r:embed="rId123"/>
                <a:stretch>
                  <a:fillRect/>
                </a:stretch>
              </p:blipFill>
              <p:spPr>
                <a:xfrm>
                  <a:off x="0" y="0"/>
                  <a:ext cx="225552" cy="2499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216" name="Text Box 820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63119" y="11049"/>
                  <a:ext cx="58738" cy="1857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</p:grpSp>
      <p:pic>
        <p:nvPicPr>
          <p:cNvPr id="3893" name="图片 984"/>
          <p:cNvPicPr>
            <a:picLocks noChangeAspect="1"/>
          </p:cNvPicPr>
          <p:nvPr userDrawn="1"/>
        </p:nvPicPr>
        <p:blipFill>
          <a:blip r:embed="rId124"/>
          <a:stretch>
            <a:fillRect/>
          </a:stretch>
        </p:blipFill>
        <p:spPr>
          <a:xfrm>
            <a:off x="4267200" y="744538"/>
            <a:ext cx="3846513" cy="2957512"/>
          </a:xfrm>
          <a:prstGeom prst="rect">
            <a:avLst/>
          </a:prstGeom>
          <a:noFill/>
          <a:ln w="9525">
            <a:noFill/>
          </a:ln>
          <a:effectLst>
            <a:outerShdw sx="111000" sy="111000" algn="ctr" rotWithShape="0">
              <a:schemeClr val="bg1">
                <a:alpha val="84000"/>
              </a:schemeClr>
            </a:outerShdw>
          </a:effectLst>
        </p:spPr>
      </p:pic>
      <p:grpSp>
        <p:nvGrpSpPr>
          <p:cNvPr id="3894" name="Group 822"/>
          <p:cNvGrpSpPr/>
          <p:nvPr userDrawn="1"/>
        </p:nvGrpSpPr>
        <p:grpSpPr>
          <a:xfrm>
            <a:off x="3603625" y="2386013"/>
            <a:ext cx="750888" cy="779462"/>
            <a:chOff x="0" y="0"/>
            <a:chExt cx="750277" cy="780485"/>
          </a:xfrm>
        </p:grpSpPr>
        <p:grpSp>
          <p:nvGrpSpPr>
            <p:cNvPr id="3895" name="Group 823"/>
            <p:cNvGrpSpPr/>
            <p:nvPr/>
          </p:nvGrpSpPr>
          <p:grpSpPr>
            <a:xfrm>
              <a:off x="48412" y="63251"/>
              <a:ext cx="540065" cy="687034"/>
              <a:chOff x="0" y="0"/>
              <a:chExt cx="768953" cy="978208"/>
            </a:xfrm>
          </p:grpSpPr>
          <p:sp>
            <p:nvSpPr>
              <p:cNvPr id="3896" name="任意多边形 994"/>
              <p:cNvSpPr/>
              <p:nvPr/>
            </p:nvSpPr>
            <p:spPr>
              <a:xfrm>
                <a:off x="385024" y="342227"/>
                <a:ext cx="79046" cy="63598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8808" y="397487"/>
                  </a:cxn>
                  <a:cxn ang="0">
                    <a:pos x="19702" y="635980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897" name="组合 991"/>
              <p:cNvPicPr/>
              <p:nvPr/>
            </p:nvPicPr>
            <p:blipFill>
              <a:blip r:embed="rId125"/>
              <a:stretch>
                <a:fillRect/>
              </a:stretch>
            </p:blipFill>
            <p:spPr>
              <a:xfrm>
                <a:off x="-9486" y="114994"/>
                <a:ext cx="789199" cy="53884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898" name="Group 826"/>
            <p:cNvGrpSpPr/>
            <p:nvPr/>
          </p:nvGrpSpPr>
          <p:grpSpPr>
            <a:xfrm>
              <a:off x="0" y="0"/>
              <a:ext cx="750277" cy="780485"/>
              <a:chOff x="0" y="0"/>
              <a:chExt cx="750277" cy="780485"/>
            </a:xfrm>
          </p:grpSpPr>
          <p:grpSp>
            <p:nvGrpSpPr>
              <p:cNvPr id="3899" name="Group 827"/>
              <p:cNvGrpSpPr/>
              <p:nvPr/>
            </p:nvGrpSpPr>
            <p:grpSpPr>
              <a:xfrm>
                <a:off x="53931" y="15832"/>
                <a:ext cx="359371" cy="384552"/>
                <a:chOff x="0" y="0"/>
                <a:chExt cx="359664" cy="384048"/>
              </a:xfrm>
            </p:grpSpPr>
            <p:pic>
              <p:nvPicPr>
                <p:cNvPr id="3900" name="椭圆 988"/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0" y="0"/>
                  <a:ext cx="359664" cy="3840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72" name="Text Box 829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77788" y="46101"/>
                  <a:ext cx="204787" cy="2936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902" name="Group 830"/>
              <p:cNvGrpSpPr/>
              <p:nvPr/>
            </p:nvGrpSpPr>
            <p:grpSpPr>
              <a:xfrm>
                <a:off x="-6979" y="9728"/>
                <a:ext cx="761380" cy="763000"/>
                <a:chOff x="0" y="0"/>
                <a:chExt cx="762000" cy="762000"/>
              </a:xfrm>
            </p:grpSpPr>
            <p:pic>
              <p:nvPicPr>
                <p:cNvPr id="3903" name="椭圆 989"/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0" y="0"/>
                  <a:ext cx="762000" cy="7620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202" name="Text Box 832"/>
                <p:cNvSpPr txBox="1">
                  <a:spLocks noChangeArrowheads="1"/>
                </p:cNvSpPr>
                <p:nvPr/>
              </p:nvSpPr>
              <p:spPr bwMode="auto">
                <a:xfrm>
                  <a:off x="118110" y="115697"/>
                  <a:ext cx="530225" cy="5302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905" name="Group 833"/>
              <p:cNvGrpSpPr/>
              <p:nvPr/>
            </p:nvGrpSpPr>
            <p:grpSpPr>
              <a:xfrm>
                <a:off x="17385" y="101288"/>
                <a:ext cx="280188" cy="537152"/>
                <a:chOff x="0" y="0"/>
                <a:chExt cx="280416" cy="536448"/>
              </a:xfrm>
            </p:grpSpPr>
            <p:pic>
              <p:nvPicPr>
                <p:cNvPr id="3906" name="新月形 990"/>
                <p:cNvPicPr/>
                <p:nvPr/>
              </p:nvPicPr>
              <p:blipFill>
                <a:blip r:embed="rId127"/>
                <a:stretch>
                  <a:fillRect/>
                </a:stretch>
              </p:blipFill>
              <p:spPr>
                <a:xfrm>
                  <a:off x="0" y="0"/>
                  <a:ext cx="280416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74" name="Text Box 835"/>
                <p:cNvSpPr txBox="1">
                  <a:spLocks noChangeArrowheads="1"/>
                </p:cNvSpPr>
                <p:nvPr/>
              </p:nvSpPr>
              <p:spPr bwMode="auto">
                <a:xfrm rot="451601">
                  <a:off x="22289" y="148082"/>
                  <a:ext cx="38100" cy="1857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908" name="Group 836"/>
              <p:cNvGrpSpPr/>
              <p:nvPr/>
            </p:nvGrpSpPr>
            <p:grpSpPr>
              <a:xfrm>
                <a:off x="431576" y="333240"/>
                <a:ext cx="304552" cy="390656"/>
                <a:chOff x="0" y="0"/>
                <a:chExt cx="304800" cy="390144"/>
              </a:xfrm>
            </p:grpSpPr>
            <p:pic>
              <p:nvPicPr>
                <p:cNvPr id="3909" name="新月形 991"/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0" y="0"/>
                  <a:ext cx="304800" cy="3901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75" name="Text Box 838"/>
                <p:cNvSpPr txBox="1">
                  <a:spLocks noChangeArrowheads="1"/>
                </p:cNvSpPr>
                <p:nvPr/>
              </p:nvSpPr>
              <p:spPr bwMode="auto">
                <a:xfrm rot="2093055">
                  <a:off x="215773" y="173609"/>
                  <a:ext cx="20638" cy="155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911" name="Group 839"/>
              <p:cNvGrpSpPr/>
              <p:nvPr/>
            </p:nvGrpSpPr>
            <p:grpSpPr>
              <a:xfrm>
                <a:off x="175752" y="95184"/>
                <a:ext cx="225368" cy="250264"/>
                <a:chOff x="0" y="0"/>
                <a:chExt cx="225552" cy="249936"/>
              </a:xfrm>
            </p:grpSpPr>
            <p:pic>
              <p:nvPicPr>
                <p:cNvPr id="3912" name="新月形 992"/>
                <p:cNvPicPr/>
                <p:nvPr/>
              </p:nvPicPr>
              <p:blipFill>
                <a:blip r:embed="rId129"/>
                <a:stretch>
                  <a:fillRect/>
                </a:stretch>
              </p:blipFill>
              <p:spPr>
                <a:xfrm>
                  <a:off x="0" y="0"/>
                  <a:ext cx="225552" cy="2499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196" name="Text Box 841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62230" y="12891"/>
                  <a:ext cx="58738" cy="1841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914" name="Group 842"/>
              <p:cNvGrpSpPr/>
              <p:nvPr/>
            </p:nvGrpSpPr>
            <p:grpSpPr>
              <a:xfrm>
                <a:off x="145297" y="266096"/>
                <a:ext cx="225368" cy="250264"/>
                <a:chOff x="0" y="0"/>
                <a:chExt cx="225552" cy="249936"/>
              </a:xfrm>
            </p:grpSpPr>
            <p:pic>
              <p:nvPicPr>
                <p:cNvPr id="3915" name="新月形 993"/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0" y="0"/>
                  <a:ext cx="225552" cy="2499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76" name="Text Box 844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59373" y="8890"/>
                  <a:ext cx="58737" cy="1857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</p:grpSp>
      <p:grpSp>
        <p:nvGrpSpPr>
          <p:cNvPr id="3917" name="Group 845"/>
          <p:cNvGrpSpPr/>
          <p:nvPr userDrawn="1"/>
        </p:nvGrpSpPr>
        <p:grpSpPr>
          <a:xfrm>
            <a:off x="7915275" y="2090738"/>
            <a:ext cx="750888" cy="781050"/>
            <a:chOff x="0" y="0"/>
            <a:chExt cx="750277" cy="780485"/>
          </a:xfrm>
        </p:grpSpPr>
        <p:grpSp>
          <p:nvGrpSpPr>
            <p:cNvPr id="3918" name="Group 846"/>
            <p:cNvGrpSpPr/>
            <p:nvPr/>
          </p:nvGrpSpPr>
          <p:grpSpPr>
            <a:xfrm>
              <a:off x="48412" y="63254"/>
              <a:ext cx="540065" cy="687097"/>
              <a:chOff x="0" y="0"/>
              <a:chExt cx="768953" cy="978297"/>
            </a:xfrm>
          </p:grpSpPr>
          <p:sp>
            <p:nvSpPr>
              <p:cNvPr id="3919" name="任意多边形 1014"/>
              <p:cNvSpPr/>
              <p:nvPr/>
            </p:nvSpPr>
            <p:spPr>
              <a:xfrm>
                <a:off x="385024" y="343602"/>
                <a:ext cx="79046" cy="63468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8808" y="396678"/>
                  </a:cxn>
                  <a:cxn ang="0">
                    <a:pos x="19702" y="634685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920" name="组合 1011"/>
              <p:cNvPicPr/>
              <p:nvPr/>
            </p:nvPicPr>
            <p:blipFill>
              <a:blip r:embed="rId131"/>
              <a:stretch>
                <a:fillRect/>
              </a:stretch>
            </p:blipFill>
            <p:spPr>
              <a:xfrm>
                <a:off x="-12016" y="118367"/>
                <a:ext cx="789199" cy="53774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921" name="Group 849"/>
            <p:cNvGrpSpPr/>
            <p:nvPr/>
          </p:nvGrpSpPr>
          <p:grpSpPr>
            <a:xfrm>
              <a:off x="0" y="0"/>
              <a:ext cx="750277" cy="780485"/>
              <a:chOff x="0" y="0"/>
              <a:chExt cx="750277" cy="780485"/>
            </a:xfrm>
          </p:grpSpPr>
          <p:grpSp>
            <p:nvGrpSpPr>
              <p:cNvPr id="3922" name="Group 850"/>
              <p:cNvGrpSpPr/>
              <p:nvPr/>
            </p:nvGrpSpPr>
            <p:grpSpPr>
              <a:xfrm>
                <a:off x="52155" y="18465"/>
                <a:ext cx="359371" cy="383770"/>
                <a:chOff x="0" y="0"/>
                <a:chExt cx="359664" cy="384048"/>
              </a:xfrm>
            </p:grpSpPr>
            <p:pic>
              <p:nvPicPr>
                <p:cNvPr id="3923" name="椭圆 1008"/>
                <p:cNvPicPr/>
                <p:nvPr/>
              </p:nvPicPr>
              <p:blipFill>
                <a:blip r:embed="rId132"/>
                <a:stretch>
                  <a:fillRect/>
                </a:stretch>
              </p:blipFill>
              <p:spPr>
                <a:xfrm>
                  <a:off x="0" y="0"/>
                  <a:ext cx="359664" cy="3840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182" name="Text Box 852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79566" y="43434"/>
                  <a:ext cx="203200" cy="2952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925" name="Group 853"/>
              <p:cNvGrpSpPr/>
              <p:nvPr/>
            </p:nvGrpSpPr>
            <p:grpSpPr>
              <a:xfrm>
                <a:off x="-8756" y="12373"/>
                <a:ext cx="767471" cy="761449"/>
                <a:chOff x="0" y="0"/>
                <a:chExt cx="768096" cy="762000"/>
              </a:xfrm>
            </p:grpSpPr>
            <p:pic>
              <p:nvPicPr>
                <p:cNvPr id="3926" name="椭圆 1009"/>
                <p:cNvPicPr/>
                <p:nvPr/>
              </p:nvPicPr>
              <p:blipFill>
                <a:blip r:embed="rId133"/>
                <a:stretch>
                  <a:fillRect/>
                </a:stretch>
              </p:blipFill>
              <p:spPr>
                <a:xfrm>
                  <a:off x="0" y="0"/>
                  <a:ext cx="768096" cy="7620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77" name="Text Box 855"/>
                <p:cNvSpPr txBox="1">
                  <a:spLocks noChangeArrowheads="1"/>
                </p:cNvSpPr>
                <p:nvPr/>
              </p:nvSpPr>
              <p:spPr bwMode="auto">
                <a:xfrm>
                  <a:off x="118301" y="114618"/>
                  <a:ext cx="530225" cy="5302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928" name="Group 856"/>
              <p:cNvGrpSpPr/>
              <p:nvPr/>
            </p:nvGrpSpPr>
            <p:grpSpPr>
              <a:xfrm>
                <a:off x="15608" y="97655"/>
                <a:ext cx="280188" cy="536060"/>
                <a:chOff x="0" y="0"/>
                <a:chExt cx="280416" cy="536448"/>
              </a:xfrm>
            </p:grpSpPr>
            <p:pic>
              <p:nvPicPr>
                <p:cNvPr id="3929" name="新月形 1010"/>
                <p:cNvPicPr/>
                <p:nvPr/>
              </p:nvPicPr>
              <p:blipFill>
                <a:blip r:embed="rId134"/>
                <a:stretch>
                  <a:fillRect/>
                </a:stretch>
              </p:blipFill>
              <p:spPr>
                <a:xfrm>
                  <a:off x="0" y="0"/>
                  <a:ext cx="280416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78" name="Text Box 858"/>
                <p:cNvSpPr txBox="1">
                  <a:spLocks noChangeArrowheads="1"/>
                </p:cNvSpPr>
                <p:nvPr/>
              </p:nvSpPr>
              <p:spPr bwMode="auto">
                <a:xfrm rot="451601">
                  <a:off x="25654" y="151511"/>
                  <a:ext cx="36513" cy="1873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931" name="Group 859"/>
              <p:cNvGrpSpPr/>
              <p:nvPr/>
            </p:nvGrpSpPr>
            <p:grpSpPr>
              <a:xfrm>
                <a:off x="429799" y="329136"/>
                <a:ext cx="310643" cy="395953"/>
                <a:chOff x="0" y="0"/>
                <a:chExt cx="310896" cy="396240"/>
              </a:xfrm>
            </p:grpSpPr>
            <p:pic>
              <p:nvPicPr>
                <p:cNvPr id="3932" name="新月形 1011"/>
                <p:cNvPicPr/>
                <p:nvPr/>
              </p:nvPicPr>
              <p:blipFill>
                <a:blip r:embed="rId135"/>
                <a:stretch>
                  <a:fillRect/>
                </a:stretch>
              </p:blipFill>
              <p:spPr>
                <a:xfrm>
                  <a:off x="0" y="0"/>
                  <a:ext cx="310896" cy="3962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176" name="Text Box 861"/>
                <p:cNvSpPr txBox="1">
                  <a:spLocks noChangeArrowheads="1"/>
                </p:cNvSpPr>
                <p:nvPr/>
              </p:nvSpPr>
              <p:spPr bwMode="auto">
                <a:xfrm rot="2093055">
                  <a:off x="217551" y="177038"/>
                  <a:ext cx="20638" cy="1571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934" name="Group 862"/>
              <p:cNvGrpSpPr/>
              <p:nvPr/>
            </p:nvGrpSpPr>
            <p:grpSpPr>
              <a:xfrm>
                <a:off x="180066" y="97655"/>
                <a:ext cx="219277" cy="249755"/>
                <a:chOff x="0" y="0"/>
                <a:chExt cx="219456" cy="249936"/>
              </a:xfrm>
            </p:grpSpPr>
            <p:pic>
              <p:nvPicPr>
                <p:cNvPr id="3935" name="新月形 1012"/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0" y="0"/>
                  <a:ext cx="219456" cy="2499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79" name="Text Box 864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59500" y="10224"/>
                  <a:ext cx="57150" cy="18573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937" name="Group 865"/>
              <p:cNvGrpSpPr/>
              <p:nvPr/>
            </p:nvGrpSpPr>
            <p:grpSpPr>
              <a:xfrm>
                <a:off x="143520" y="268220"/>
                <a:ext cx="225368" cy="243664"/>
                <a:chOff x="0" y="0"/>
                <a:chExt cx="225552" cy="243840"/>
              </a:xfrm>
            </p:grpSpPr>
            <p:pic>
              <p:nvPicPr>
                <p:cNvPr id="3938" name="新月形 1013"/>
                <p:cNvPicPr/>
                <p:nvPr/>
              </p:nvPicPr>
              <p:blipFill>
                <a:blip r:embed="rId137"/>
                <a:stretch>
                  <a:fillRect/>
                </a:stretch>
              </p:blipFill>
              <p:spPr>
                <a:xfrm>
                  <a:off x="0" y="0"/>
                  <a:ext cx="225552" cy="2438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80" name="Text Box 867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61151" y="6223"/>
                  <a:ext cx="58737" cy="1873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</p:grpSp>
      <p:grpSp>
        <p:nvGrpSpPr>
          <p:cNvPr id="3940" name="Group 868"/>
          <p:cNvGrpSpPr/>
          <p:nvPr userDrawn="1"/>
        </p:nvGrpSpPr>
        <p:grpSpPr>
          <a:xfrm>
            <a:off x="6480175" y="776288"/>
            <a:ext cx="792163" cy="792162"/>
            <a:chOff x="0" y="0"/>
            <a:chExt cx="1024128" cy="1024128"/>
          </a:xfrm>
        </p:grpSpPr>
        <p:grpSp>
          <p:nvGrpSpPr>
            <p:cNvPr id="3941" name="Group 869"/>
            <p:cNvGrpSpPr/>
            <p:nvPr/>
          </p:nvGrpSpPr>
          <p:grpSpPr>
            <a:xfrm>
              <a:off x="-8045" y="-10591"/>
              <a:ext cx="1040300" cy="1040301"/>
              <a:chOff x="0" y="0"/>
              <a:chExt cx="804672" cy="804672"/>
            </a:xfrm>
          </p:grpSpPr>
          <p:pic>
            <p:nvPicPr>
              <p:cNvPr id="3942" name="十字星 1028"/>
              <p:cNvPicPr/>
              <p:nvPr/>
            </p:nvPicPr>
            <p:blipFill>
              <a:blip r:embed="rId73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162" name="Text Box 871"/>
              <p:cNvSpPr txBox="1">
                <a:spLocks noChangeArrowheads="1"/>
              </p:cNvSpPr>
              <p:nvPr/>
            </p:nvSpPr>
            <p:spPr bwMode="auto">
              <a:xfrm>
                <a:off x="331661" y="335217"/>
                <a:ext cx="141287" cy="1397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944" name="Group 872"/>
            <p:cNvGrpSpPr/>
            <p:nvPr/>
          </p:nvGrpSpPr>
          <p:grpSpPr>
            <a:xfrm>
              <a:off x="322959" y="328295"/>
              <a:ext cx="378291" cy="370410"/>
              <a:chOff x="0" y="0"/>
              <a:chExt cx="292608" cy="286512"/>
            </a:xfrm>
          </p:grpSpPr>
          <p:pic>
            <p:nvPicPr>
              <p:cNvPr id="3945" name="十字星 1029"/>
              <p:cNvPicPr/>
              <p:nvPr/>
            </p:nvPicPr>
            <p:blipFill>
              <a:blip r:embed="rId138"/>
              <a:stretch>
                <a:fillRect/>
              </a:stretch>
            </p:blipFill>
            <p:spPr>
              <a:xfrm>
                <a:off x="0" y="0"/>
                <a:ext cx="292608" cy="28651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81" name="Text Box 874"/>
              <p:cNvSpPr txBox="1">
                <a:spLocks noChangeArrowheads="1"/>
              </p:cNvSpPr>
              <p:nvPr/>
            </p:nvSpPr>
            <p:spPr bwMode="auto">
              <a:xfrm rot="2700000">
                <a:off x="112140" y="108012"/>
                <a:ext cx="68262" cy="682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947" name="Group 875"/>
            <p:cNvGrpSpPr/>
            <p:nvPr/>
          </p:nvGrpSpPr>
          <p:grpSpPr>
            <a:xfrm>
              <a:off x="322959" y="320414"/>
              <a:ext cx="378291" cy="378291"/>
              <a:chOff x="0" y="0"/>
              <a:chExt cx="292608" cy="292608"/>
            </a:xfrm>
          </p:grpSpPr>
          <p:pic>
            <p:nvPicPr>
              <p:cNvPr id="3948" name="椭圆 1030"/>
              <p:cNvPicPr/>
              <p:nvPr/>
            </p:nvPicPr>
            <p:blipFill>
              <a:blip r:embed="rId139"/>
              <a:stretch>
                <a:fillRect/>
              </a:stretch>
            </p:blipFill>
            <p:spPr>
              <a:xfrm>
                <a:off x="0" y="0"/>
                <a:ext cx="292608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82" name="Text Box 877"/>
              <p:cNvSpPr txBox="1">
                <a:spLocks noChangeArrowheads="1"/>
              </p:cNvSpPr>
              <p:nvPr/>
            </p:nvSpPr>
            <p:spPr bwMode="auto">
              <a:xfrm>
                <a:off x="45466" y="47435"/>
                <a:ext cx="201613" cy="200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950" name="Group 878"/>
          <p:cNvGrpSpPr/>
          <p:nvPr userDrawn="1"/>
        </p:nvGrpSpPr>
        <p:grpSpPr>
          <a:xfrm>
            <a:off x="5405438" y="974725"/>
            <a:ext cx="504825" cy="504825"/>
            <a:chOff x="0" y="0"/>
            <a:chExt cx="1024128" cy="1024128"/>
          </a:xfrm>
        </p:grpSpPr>
        <p:grpSp>
          <p:nvGrpSpPr>
            <p:cNvPr id="3951" name="Group 879"/>
            <p:cNvGrpSpPr/>
            <p:nvPr/>
          </p:nvGrpSpPr>
          <p:grpSpPr>
            <a:xfrm>
              <a:off x="-8890" y="-11079"/>
              <a:ext cx="1051180" cy="1051180"/>
              <a:chOff x="0" y="0"/>
              <a:chExt cx="518160" cy="518160"/>
            </a:xfrm>
          </p:grpSpPr>
          <p:pic>
            <p:nvPicPr>
              <p:cNvPr id="3952" name="十字星 1032"/>
              <p:cNvPicPr/>
              <p:nvPr/>
            </p:nvPicPr>
            <p:blipFill>
              <a:blip r:embed="rId140"/>
              <a:stretch>
                <a:fillRect/>
              </a:stretch>
            </p:blipFill>
            <p:spPr>
              <a:xfrm>
                <a:off x="0" y="0"/>
                <a:ext cx="518160" cy="51816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153" name="Text Box 881"/>
              <p:cNvSpPr txBox="1">
                <a:spLocks noChangeArrowheads="1"/>
              </p:cNvSpPr>
              <p:nvPr/>
            </p:nvSpPr>
            <p:spPr bwMode="auto">
              <a:xfrm>
                <a:off x="212344" y="213424"/>
                <a:ext cx="88900" cy="88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954" name="Group 882"/>
            <p:cNvGrpSpPr/>
            <p:nvPr/>
          </p:nvGrpSpPr>
          <p:grpSpPr>
            <a:xfrm>
              <a:off x="325015" y="322826"/>
              <a:ext cx="383372" cy="383372"/>
              <a:chOff x="0" y="0"/>
              <a:chExt cx="188976" cy="188976"/>
            </a:xfrm>
          </p:grpSpPr>
          <p:pic>
            <p:nvPicPr>
              <p:cNvPr id="3955" name="十字星 1033"/>
              <p:cNvPicPr/>
              <p:nvPr/>
            </p:nvPicPr>
            <p:blipFill>
              <a:blip r:embed="rId141"/>
              <a:stretch>
                <a:fillRect/>
              </a:stretch>
            </p:blipFill>
            <p:spPr>
              <a:xfrm>
                <a:off x="0" y="0"/>
                <a:ext cx="188976" cy="1889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83" name="Text Box 884"/>
              <p:cNvSpPr txBox="1">
                <a:spLocks noChangeArrowheads="1"/>
              </p:cNvSpPr>
              <p:nvPr/>
            </p:nvSpPr>
            <p:spPr bwMode="auto">
              <a:xfrm rot="2700000">
                <a:off x="69977" y="71057"/>
                <a:ext cx="44450" cy="44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957" name="Group 885"/>
            <p:cNvGrpSpPr/>
            <p:nvPr/>
          </p:nvGrpSpPr>
          <p:grpSpPr>
            <a:xfrm>
              <a:off x="312648" y="322826"/>
              <a:ext cx="395739" cy="383372"/>
              <a:chOff x="0" y="0"/>
              <a:chExt cx="195072" cy="188976"/>
            </a:xfrm>
          </p:grpSpPr>
          <p:pic>
            <p:nvPicPr>
              <p:cNvPr id="3958" name="椭圆 1034"/>
              <p:cNvPicPr/>
              <p:nvPr/>
            </p:nvPicPr>
            <p:blipFill>
              <a:blip r:embed="rId142"/>
              <a:stretch>
                <a:fillRect/>
              </a:stretch>
            </p:blipFill>
            <p:spPr>
              <a:xfrm>
                <a:off x="0" y="0"/>
                <a:ext cx="195072" cy="1889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84" name="Text Box 887"/>
              <p:cNvSpPr txBox="1">
                <a:spLocks noChangeArrowheads="1"/>
              </p:cNvSpPr>
              <p:nvPr/>
            </p:nvSpPr>
            <p:spPr bwMode="auto">
              <a:xfrm>
                <a:off x="34798" y="29782"/>
                <a:ext cx="127000" cy="127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960" name="Group 888"/>
          <p:cNvGrpSpPr/>
          <p:nvPr userDrawn="1"/>
        </p:nvGrpSpPr>
        <p:grpSpPr>
          <a:xfrm>
            <a:off x="5449888" y="2481263"/>
            <a:ext cx="504825" cy="503237"/>
            <a:chOff x="0" y="0"/>
            <a:chExt cx="1024128" cy="1024128"/>
          </a:xfrm>
        </p:grpSpPr>
        <p:grpSp>
          <p:nvGrpSpPr>
            <p:cNvPr id="3961" name="Group 889"/>
            <p:cNvGrpSpPr/>
            <p:nvPr/>
          </p:nvGrpSpPr>
          <p:grpSpPr>
            <a:xfrm>
              <a:off x="-12497" y="-12795"/>
              <a:ext cx="1051180" cy="1054498"/>
              <a:chOff x="0" y="0"/>
              <a:chExt cx="518160" cy="518160"/>
            </a:xfrm>
          </p:grpSpPr>
          <p:pic>
            <p:nvPicPr>
              <p:cNvPr id="3962" name="十字星 1036"/>
              <p:cNvPicPr/>
              <p:nvPr/>
            </p:nvPicPr>
            <p:blipFill>
              <a:blip r:embed="rId140"/>
              <a:stretch>
                <a:fillRect/>
              </a:stretch>
            </p:blipFill>
            <p:spPr>
              <a:xfrm>
                <a:off x="0" y="0"/>
                <a:ext cx="518160" cy="51816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85" name="Text Box 891"/>
              <p:cNvSpPr txBox="1">
                <a:spLocks noChangeArrowheads="1"/>
              </p:cNvSpPr>
              <p:nvPr/>
            </p:nvSpPr>
            <p:spPr bwMode="auto">
              <a:xfrm>
                <a:off x="214122" y="212662"/>
                <a:ext cx="88900" cy="88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964" name="Group 892"/>
            <p:cNvGrpSpPr/>
            <p:nvPr/>
          </p:nvGrpSpPr>
          <p:grpSpPr>
            <a:xfrm>
              <a:off x="321408" y="322163"/>
              <a:ext cx="383372" cy="384581"/>
              <a:chOff x="0" y="0"/>
              <a:chExt cx="188976" cy="188976"/>
            </a:xfrm>
          </p:grpSpPr>
          <p:pic>
            <p:nvPicPr>
              <p:cNvPr id="3965" name="十字星 1037"/>
              <p:cNvPicPr/>
              <p:nvPr/>
            </p:nvPicPr>
            <p:blipFill>
              <a:blip r:embed="rId143"/>
              <a:stretch>
                <a:fillRect/>
              </a:stretch>
            </p:blipFill>
            <p:spPr>
              <a:xfrm>
                <a:off x="0" y="0"/>
                <a:ext cx="188976" cy="1889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86" name="Text Box 894"/>
              <p:cNvSpPr txBox="1">
                <a:spLocks noChangeArrowheads="1"/>
              </p:cNvSpPr>
              <p:nvPr/>
            </p:nvSpPr>
            <p:spPr bwMode="auto">
              <a:xfrm rot="2700000">
                <a:off x="71755" y="71882"/>
                <a:ext cx="44450" cy="44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967" name="Group 895"/>
            <p:cNvGrpSpPr/>
            <p:nvPr/>
          </p:nvGrpSpPr>
          <p:grpSpPr>
            <a:xfrm>
              <a:off x="321408" y="322163"/>
              <a:ext cx="383372" cy="384581"/>
              <a:chOff x="0" y="0"/>
              <a:chExt cx="188976" cy="188976"/>
            </a:xfrm>
          </p:grpSpPr>
          <p:pic>
            <p:nvPicPr>
              <p:cNvPr id="3968" name="椭圆 1038"/>
              <p:cNvPicPr/>
              <p:nvPr/>
            </p:nvPicPr>
            <p:blipFill>
              <a:blip r:embed="rId144"/>
              <a:stretch>
                <a:fillRect/>
              </a:stretch>
            </p:blipFill>
            <p:spPr>
              <a:xfrm>
                <a:off x="0" y="0"/>
                <a:ext cx="188976" cy="1889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87" name="Text Box 897"/>
              <p:cNvSpPr txBox="1">
                <a:spLocks noChangeArrowheads="1"/>
              </p:cNvSpPr>
              <p:nvPr/>
            </p:nvSpPr>
            <p:spPr bwMode="auto">
              <a:xfrm>
                <a:off x="30480" y="30607"/>
                <a:ext cx="127000" cy="127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970" name="Group 898"/>
          <p:cNvGrpSpPr/>
          <p:nvPr userDrawn="1"/>
        </p:nvGrpSpPr>
        <p:grpSpPr>
          <a:xfrm>
            <a:off x="6084888" y="2824163"/>
            <a:ext cx="504825" cy="504825"/>
            <a:chOff x="0" y="0"/>
            <a:chExt cx="1024128" cy="1024128"/>
          </a:xfrm>
        </p:grpSpPr>
        <p:grpSp>
          <p:nvGrpSpPr>
            <p:cNvPr id="3971" name="Group 899"/>
            <p:cNvGrpSpPr/>
            <p:nvPr/>
          </p:nvGrpSpPr>
          <p:grpSpPr>
            <a:xfrm>
              <a:off x="-14558" y="-15846"/>
              <a:ext cx="1051180" cy="1051180"/>
              <a:chOff x="0" y="0"/>
              <a:chExt cx="518160" cy="518160"/>
            </a:xfrm>
          </p:grpSpPr>
          <p:pic>
            <p:nvPicPr>
              <p:cNvPr id="3972" name="十字星 1040"/>
              <p:cNvPicPr/>
              <p:nvPr/>
            </p:nvPicPr>
            <p:blipFill>
              <a:blip r:embed="rId140"/>
              <a:stretch>
                <a:fillRect/>
              </a:stretch>
            </p:blipFill>
            <p:spPr>
              <a:xfrm>
                <a:off x="0" y="0"/>
                <a:ext cx="518160" cy="51816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135" name="Text Box 901"/>
              <p:cNvSpPr txBox="1">
                <a:spLocks noChangeArrowheads="1"/>
              </p:cNvSpPr>
              <p:nvPr/>
            </p:nvSpPr>
            <p:spPr bwMode="auto">
              <a:xfrm>
                <a:off x="215138" y="215773"/>
                <a:ext cx="88900" cy="88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974" name="Group 902"/>
            <p:cNvGrpSpPr/>
            <p:nvPr/>
          </p:nvGrpSpPr>
          <p:grpSpPr>
            <a:xfrm>
              <a:off x="319347" y="318058"/>
              <a:ext cx="383372" cy="383372"/>
              <a:chOff x="0" y="0"/>
              <a:chExt cx="188976" cy="188976"/>
            </a:xfrm>
          </p:grpSpPr>
          <p:pic>
            <p:nvPicPr>
              <p:cNvPr id="3975" name="十字星 1041"/>
              <p:cNvPicPr/>
              <p:nvPr/>
            </p:nvPicPr>
            <p:blipFill>
              <a:blip r:embed="rId145"/>
              <a:stretch>
                <a:fillRect/>
              </a:stretch>
            </p:blipFill>
            <p:spPr>
              <a:xfrm>
                <a:off x="0" y="0"/>
                <a:ext cx="188976" cy="1889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88" name="Text Box 904"/>
              <p:cNvSpPr txBox="1">
                <a:spLocks noChangeArrowheads="1"/>
              </p:cNvSpPr>
              <p:nvPr/>
            </p:nvSpPr>
            <p:spPr bwMode="auto">
              <a:xfrm rot="2700000">
                <a:off x="72771" y="73406"/>
                <a:ext cx="44450" cy="44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977" name="Group 905"/>
            <p:cNvGrpSpPr/>
            <p:nvPr/>
          </p:nvGrpSpPr>
          <p:grpSpPr>
            <a:xfrm>
              <a:off x="319347" y="318058"/>
              <a:ext cx="383372" cy="383372"/>
              <a:chOff x="0" y="0"/>
              <a:chExt cx="188976" cy="188976"/>
            </a:xfrm>
          </p:grpSpPr>
          <p:pic>
            <p:nvPicPr>
              <p:cNvPr id="3978" name="椭圆 1042"/>
              <p:cNvPicPr/>
              <p:nvPr/>
            </p:nvPicPr>
            <p:blipFill>
              <a:blip r:embed="rId144"/>
              <a:stretch>
                <a:fillRect/>
              </a:stretch>
            </p:blipFill>
            <p:spPr>
              <a:xfrm>
                <a:off x="0" y="0"/>
                <a:ext cx="188976" cy="1889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89" name="Text Box 907"/>
              <p:cNvSpPr txBox="1">
                <a:spLocks noChangeArrowheads="1"/>
              </p:cNvSpPr>
              <p:nvPr/>
            </p:nvSpPr>
            <p:spPr bwMode="auto">
              <a:xfrm>
                <a:off x="31496" y="32131"/>
                <a:ext cx="127000" cy="127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980" name="Group 908"/>
          <p:cNvGrpSpPr/>
          <p:nvPr userDrawn="1"/>
        </p:nvGrpSpPr>
        <p:grpSpPr>
          <a:xfrm>
            <a:off x="6408738" y="2598738"/>
            <a:ext cx="504825" cy="504825"/>
            <a:chOff x="0" y="0"/>
            <a:chExt cx="1024128" cy="1024128"/>
          </a:xfrm>
        </p:grpSpPr>
        <p:grpSp>
          <p:nvGrpSpPr>
            <p:cNvPr id="3981" name="Group 909"/>
            <p:cNvGrpSpPr/>
            <p:nvPr/>
          </p:nvGrpSpPr>
          <p:grpSpPr>
            <a:xfrm>
              <a:off x="-16104" y="-16104"/>
              <a:ext cx="1051180" cy="1051180"/>
              <a:chOff x="0" y="0"/>
              <a:chExt cx="518160" cy="518160"/>
            </a:xfrm>
          </p:grpSpPr>
          <p:pic>
            <p:nvPicPr>
              <p:cNvPr id="3982" name="十字星 1044"/>
              <p:cNvPicPr/>
              <p:nvPr/>
            </p:nvPicPr>
            <p:blipFill>
              <a:blip r:embed="rId140"/>
              <a:stretch>
                <a:fillRect/>
              </a:stretch>
            </p:blipFill>
            <p:spPr>
              <a:xfrm>
                <a:off x="0" y="0"/>
                <a:ext cx="518160" cy="51816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126" name="Text Box 911"/>
              <p:cNvSpPr txBox="1">
                <a:spLocks noChangeArrowheads="1"/>
              </p:cNvSpPr>
              <p:nvPr/>
            </p:nvSpPr>
            <p:spPr bwMode="auto">
              <a:xfrm>
                <a:off x="215900" y="215900"/>
                <a:ext cx="88900" cy="88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984" name="Group 912"/>
            <p:cNvGrpSpPr/>
            <p:nvPr/>
          </p:nvGrpSpPr>
          <p:grpSpPr>
            <a:xfrm>
              <a:off x="317801" y="317801"/>
              <a:ext cx="383372" cy="383372"/>
              <a:chOff x="0" y="0"/>
              <a:chExt cx="188976" cy="188976"/>
            </a:xfrm>
          </p:grpSpPr>
          <p:pic>
            <p:nvPicPr>
              <p:cNvPr id="3985" name="十字星 1045"/>
              <p:cNvPicPr/>
              <p:nvPr/>
            </p:nvPicPr>
            <p:blipFill>
              <a:blip r:embed="rId146"/>
              <a:stretch>
                <a:fillRect/>
              </a:stretch>
            </p:blipFill>
            <p:spPr>
              <a:xfrm>
                <a:off x="0" y="0"/>
                <a:ext cx="188976" cy="1889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90" name="Text Box 914"/>
              <p:cNvSpPr txBox="1">
                <a:spLocks noChangeArrowheads="1"/>
              </p:cNvSpPr>
              <p:nvPr/>
            </p:nvSpPr>
            <p:spPr bwMode="auto">
              <a:xfrm rot="2700000">
                <a:off x="73533" y="73533"/>
                <a:ext cx="44450" cy="44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987" name="Group 915"/>
            <p:cNvGrpSpPr/>
            <p:nvPr/>
          </p:nvGrpSpPr>
          <p:grpSpPr>
            <a:xfrm>
              <a:off x="317801" y="317801"/>
              <a:ext cx="383372" cy="383372"/>
              <a:chOff x="0" y="0"/>
              <a:chExt cx="188976" cy="188976"/>
            </a:xfrm>
          </p:grpSpPr>
          <p:pic>
            <p:nvPicPr>
              <p:cNvPr id="3988" name="椭圆 1046"/>
              <p:cNvPicPr/>
              <p:nvPr/>
            </p:nvPicPr>
            <p:blipFill>
              <a:blip r:embed="rId144"/>
              <a:stretch>
                <a:fillRect/>
              </a:stretch>
            </p:blipFill>
            <p:spPr>
              <a:xfrm>
                <a:off x="0" y="0"/>
                <a:ext cx="188976" cy="1889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91" name="Text Box 917"/>
              <p:cNvSpPr txBox="1">
                <a:spLocks noChangeArrowheads="1"/>
              </p:cNvSpPr>
              <p:nvPr/>
            </p:nvSpPr>
            <p:spPr bwMode="auto">
              <a:xfrm>
                <a:off x="32258" y="32258"/>
                <a:ext cx="127000" cy="127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pic>
        <p:nvPicPr>
          <p:cNvPr id="3990" name="图片 1045"/>
          <p:cNvPicPr>
            <a:picLocks noChangeAspect="1"/>
          </p:cNvPicPr>
          <p:nvPr userDrawn="1"/>
        </p:nvPicPr>
        <p:blipFill>
          <a:blip r:embed="rId147"/>
          <a:stretch>
            <a:fillRect/>
          </a:stretch>
        </p:blipFill>
        <p:spPr>
          <a:xfrm>
            <a:off x="3929063" y="3005138"/>
            <a:ext cx="4487862" cy="22558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" name="矩形 1048"/>
          <p:cNvSpPr>
            <a:spLocks noChangeArrowheads="1"/>
          </p:cNvSpPr>
          <p:nvPr/>
        </p:nvSpPr>
        <p:spPr bwMode="auto">
          <a:xfrm>
            <a:off x="3987800" y="4657725"/>
            <a:ext cx="4719638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http://www.hapihu.com/weike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3" name="文本框 1047"/>
          <p:cNvSpPr txBox="1">
            <a:spLocks noChangeArrowheads="1"/>
          </p:cNvSpPr>
          <p:nvPr/>
        </p:nvSpPr>
        <p:spPr bwMode="auto">
          <a:xfrm>
            <a:off x="5014913" y="5248275"/>
            <a:ext cx="3022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慧制信息科技荣誉出品</a:t>
            </a:r>
          </a:p>
        </p:txBody>
      </p:sp>
      <p:sp>
        <p:nvSpPr>
          <p:cNvPr id="3993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zh-CN" dirty="0"/>
              <a:t>单击此处编辑母版标题样式</a:t>
            </a:r>
          </a:p>
        </p:txBody>
      </p:sp>
      <p:sp>
        <p:nvSpPr>
          <p:cNvPr id="3994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228600"/>
            <a:r>
              <a:rPr lang="zh-CN" altLang="zh-CN" dirty="0"/>
              <a:t>单击此处编辑母版文本样式</a:t>
            </a:r>
          </a:p>
          <a:p>
            <a:pPr lvl="1" indent="-228600"/>
            <a:r>
              <a:rPr lang="zh-CN" altLang="zh-CN" dirty="0"/>
              <a:t>第二级</a:t>
            </a:r>
          </a:p>
          <a:p>
            <a:pPr lvl="2" indent="-228600"/>
            <a:r>
              <a:rPr lang="zh-CN" altLang="zh-CN" dirty="0"/>
              <a:t>第三级</a:t>
            </a:r>
          </a:p>
          <a:p>
            <a:pPr lvl="3" indent="-228600"/>
            <a:r>
              <a:rPr lang="zh-CN" altLang="zh-CN" dirty="0"/>
              <a:t>第四级</a:t>
            </a:r>
          </a:p>
          <a:p>
            <a:pPr lvl="4" indent="-228600"/>
            <a:r>
              <a:rPr lang="zh-CN" altLang="zh-CN" dirty="0"/>
              <a:t>第五级</a:t>
            </a:r>
          </a:p>
        </p:txBody>
      </p:sp>
      <p:sp>
        <p:nvSpPr>
          <p:cNvPr id="94" name="日期占位符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5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6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8.png"/><Relationship Id="rId2" Type="http://schemas.openxmlformats.org/officeDocument/2006/relationships/image" Target="../media/image225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9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3.png"/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3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2.gif"/><Relationship Id="rId2" Type="http://schemas.openxmlformats.org/officeDocument/2006/relationships/image" Target="../media/image231.jp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8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9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1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2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4.png"/><Relationship Id="rId2" Type="http://schemas.openxmlformats.org/officeDocument/2006/relationships/image" Target="../media/image223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6.png"/><Relationship Id="rId2" Type="http://schemas.openxmlformats.org/officeDocument/2006/relationships/image" Target="../media/image225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7.png"/><Relationship Id="rId2" Type="http://schemas.openxmlformats.org/officeDocument/2006/relationships/image" Target="../media/image225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文本框 4"/>
          <p:cNvSpPr txBox="1">
            <a:spLocks noChangeArrowheads="1"/>
          </p:cNvSpPr>
          <p:nvPr/>
        </p:nvSpPr>
        <p:spPr bwMode="auto">
          <a:xfrm>
            <a:off x="7382510" y="3968433"/>
            <a:ext cx="203200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lvl="0" eaLnBrk="1" fontAlgn="base" hangingPunct="1"/>
            <a:r>
              <a:rPr lang="zh-CN" altLang="en-US" sz="36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课文解读</a:t>
            </a:r>
            <a:endParaRPr lang="zh-CN" altLang="en-US" sz="3600" b="1" strike="noStrike" noProof="1">
              <a:effectLst>
                <a:outerShdw blurRad="38100" dist="38100" dir="2700000">
                  <a:srgbClr val="C0C0C0"/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74888" y="1023938"/>
            <a:ext cx="3857625" cy="5791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fontAlgn="base" hangingPunct="1"/>
            <a:r>
              <a:rPr lang="zh-CN" altLang="en-US" sz="3200" b="1" strike="noStrike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小学语文二年级上册</a:t>
            </a:r>
            <a:endParaRPr lang="zh-CN" altLang="en-US" sz="3200" b="1" strike="noStrike" noProof="1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55683" y="2162810"/>
            <a:ext cx="5064760" cy="15544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fontAlgn="base" hangingPunct="1"/>
            <a:r>
              <a:rPr lang="zh-CN" altLang="zh-CN" sz="9600" b="1" strike="noStrike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妈妈睡了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2"/>
          <p:cNvSpPr>
            <a:spLocks noGrp="1"/>
          </p:cNvSpPr>
          <p:nvPr/>
        </p:nvSpPr>
        <p:spPr>
          <a:xfrm>
            <a:off x="987425" y="487363"/>
            <a:ext cx="2409825" cy="5032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eaLnBrk="0" hangingPunct="0">
              <a:lnSpc>
                <a:spcPct val="9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课文解读</a:t>
            </a:r>
          </a:p>
        </p:txBody>
      </p:sp>
      <p:sp>
        <p:nvSpPr>
          <p:cNvPr id="8195" name="矩形 1"/>
          <p:cNvSpPr/>
          <p:nvPr/>
        </p:nvSpPr>
        <p:spPr>
          <a:xfrm>
            <a:off x="5001895" y="3295015"/>
            <a:ext cx="5776595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lnSpc>
                <a:spcPct val="150000"/>
              </a:lnSpc>
            </a:pPr>
            <a:r>
              <a:rPr lang="en-US" altLang="zh-CN" sz="28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8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妈妈的呼吸那么沉。她乌黑的头发粘在微微渗出汗珠的额头上。</a:t>
            </a:r>
          </a:p>
        </p:txBody>
      </p:sp>
      <p:sp>
        <p:nvSpPr>
          <p:cNvPr id="2" name="矩形 1"/>
          <p:cNvSpPr/>
          <p:nvPr/>
        </p:nvSpPr>
        <p:spPr>
          <a:xfrm>
            <a:off x="2453005" y="1605280"/>
            <a:ext cx="7941310" cy="7315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lnSpc>
                <a:spcPct val="150000"/>
              </a:lnSpc>
            </a:pPr>
            <a:r>
              <a:rPr lang="zh-CN" altLang="en-US" sz="28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</a:t>
            </a:r>
            <a:r>
              <a:rPr lang="zh-CN" altLang="en-US" sz="28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说睡梦中的妈妈</a:t>
            </a:r>
            <a:r>
              <a:rPr lang="zh-CN" altLang="en-US" sz="28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好累？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9729"/>
          <a:stretch>
            <a:fillRect/>
          </a:stretch>
        </p:blipFill>
        <p:spPr>
          <a:xfrm>
            <a:off x="1254125" y="1341755"/>
            <a:ext cx="1013460" cy="16452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E7ECFF">
                  <a:alpha val="100000"/>
                </a:srgbClr>
              </a:clrFrom>
              <a:clrTo>
                <a:srgbClr val="E7ECFF">
                  <a:alpha val="100000"/>
                  <a:alpha val="0"/>
                </a:srgbClr>
              </a:clrTo>
            </a:clrChange>
          </a:blip>
          <a:srcRect r="2540" b="10175"/>
          <a:stretch>
            <a:fillRect/>
          </a:stretch>
        </p:blipFill>
        <p:spPr>
          <a:xfrm>
            <a:off x="987425" y="3295015"/>
            <a:ext cx="3679825" cy="2125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Grp="1"/>
          </p:cNvSpPr>
          <p:nvPr/>
        </p:nvSpPr>
        <p:spPr>
          <a:xfrm>
            <a:off x="987425" y="487363"/>
            <a:ext cx="2409825" cy="5032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eaLnBrk="0" hangingPunct="0">
              <a:lnSpc>
                <a:spcPct val="9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课文解读</a:t>
            </a:r>
          </a:p>
        </p:txBody>
      </p:sp>
      <p:sp>
        <p:nvSpPr>
          <p:cNvPr id="8195" name="矩形 1"/>
          <p:cNvSpPr/>
          <p:nvPr/>
        </p:nvSpPr>
        <p:spPr>
          <a:xfrm>
            <a:off x="1797685" y="3426460"/>
            <a:ext cx="8595995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lnSpc>
                <a:spcPct val="150000"/>
              </a:lnSpc>
            </a:pPr>
            <a:r>
              <a:rPr lang="en-US" altLang="zh-CN" sz="28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8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窗外，小鸟在唱着歌，风儿在树叶间散步，发出沙沙的响声，可是妈妈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</a:t>
            </a:r>
            <a:r>
              <a:rPr lang="zh-CN" altLang="en-US" sz="28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听不到。</a:t>
            </a:r>
            <a:endParaRPr lang="zh-CN" altLang="en-US" sz="28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b="9110"/>
          <a:stretch>
            <a:fillRect/>
          </a:stretch>
        </p:blipFill>
        <p:spPr>
          <a:xfrm>
            <a:off x="3397250" y="1536700"/>
            <a:ext cx="3997325" cy="1889760"/>
          </a:xfrm>
          <a:prstGeom prst="rect">
            <a:avLst/>
          </a:prstGeom>
        </p:spPr>
      </p:pic>
      <p:cxnSp>
        <p:nvCxnSpPr>
          <p:cNvPr id="5" name="直接箭头连接符 4"/>
          <p:cNvCxnSpPr/>
          <p:nvPr/>
        </p:nvCxnSpPr>
        <p:spPr>
          <a:xfrm>
            <a:off x="5628005" y="4736465"/>
            <a:ext cx="551180" cy="527050"/>
          </a:xfrm>
          <a:prstGeom prst="straightConnector1">
            <a:avLst/>
          </a:prstGeom>
          <a:solidFill>
            <a:schemeClr val="accent1"/>
          </a:solidFill>
          <a:ln w="412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8" name="Rectangle 2"/>
          <p:cNvSpPr>
            <a:spLocks noGrp="1"/>
          </p:cNvSpPr>
          <p:nvPr/>
        </p:nvSpPr>
        <p:spPr>
          <a:xfrm>
            <a:off x="6131560" y="5095875"/>
            <a:ext cx="1989455" cy="7810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eaLnBrk="0" hangingPunct="0">
              <a:lnSpc>
                <a:spcPct val="9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全部，都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/>
          </p:cNvSpPr>
          <p:nvPr/>
        </p:nvSpPr>
        <p:spPr>
          <a:xfrm>
            <a:off x="987425" y="487363"/>
            <a:ext cx="2409825" cy="5032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eaLnBrk="0" hangingPunct="0">
              <a:lnSpc>
                <a:spcPct val="9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课文解读</a:t>
            </a:r>
          </a:p>
        </p:txBody>
      </p:sp>
      <p:sp>
        <p:nvSpPr>
          <p:cNvPr id="8195" name="矩形 1"/>
          <p:cNvSpPr/>
          <p:nvPr/>
        </p:nvSpPr>
        <p:spPr>
          <a:xfrm>
            <a:off x="2212975" y="1557020"/>
            <a:ext cx="6598285" cy="7315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lnSpc>
                <a:spcPct val="150000"/>
              </a:lnSpc>
            </a:pPr>
            <a:r>
              <a:rPr lang="zh-CN" altLang="en-US" sz="28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思考：睡梦中的妈妈是什么样子的？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00150" y="1281430"/>
            <a:ext cx="734060" cy="1282065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3397250" y="2826385"/>
            <a:ext cx="4503420" cy="598805"/>
          </a:xfrm>
          <a:prstGeom prst="roundRect">
            <a:avLst/>
          </a:prstGeom>
          <a:noFill/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zh-CN" altLang="en-US" sz="28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睡梦中的</a:t>
            </a:r>
            <a:r>
              <a:rPr lang="zh-CN" altLang="en-US" sz="28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妈妈真美丽。</a:t>
            </a:r>
            <a:endParaRPr lang="zh-CN" altLang="en-US" sz="28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824605" y="3791585"/>
            <a:ext cx="4503420" cy="598805"/>
          </a:xfrm>
          <a:prstGeom prst="roundRect">
            <a:avLst/>
          </a:prstGeom>
          <a:noFill/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zh-CN" altLang="en-US" sz="28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睡梦中的</a:t>
            </a:r>
            <a:r>
              <a:rPr lang="zh-CN" altLang="en-US" sz="28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妈妈好温柔。</a:t>
            </a:r>
            <a:endParaRPr lang="zh-CN" altLang="en-US" sz="28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4271645" y="4821555"/>
            <a:ext cx="4503420" cy="598805"/>
          </a:xfrm>
          <a:prstGeom prst="roundRect">
            <a:avLst/>
          </a:prstGeom>
          <a:noFill/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zh-CN" altLang="en-US" sz="28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睡梦中的</a:t>
            </a:r>
            <a:r>
              <a:rPr lang="zh-CN" altLang="en-US" sz="28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妈妈好累。</a:t>
            </a:r>
            <a:endParaRPr lang="zh-CN" altLang="en-US" sz="28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8435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018"/>
          <a:stretch>
            <a:fillRect/>
          </a:stretch>
        </p:blipFill>
        <p:spPr>
          <a:xfrm>
            <a:off x="737870" y="3772535"/>
            <a:ext cx="1781810" cy="19380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3" grpId="0" bldLvl="0" animBg="1"/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/>
          </p:cNvSpPr>
          <p:nvPr/>
        </p:nvSpPr>
        <p:spPr>
          <a:xfrm>
            <a:off x="1476375" y="487363"/>
            <a:ext cx="1250950" cy="5032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eaLnBrk="0" hangingPunct="0">
              <a:lnSpc>
                <a:spcPct val="9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</a:p>
        </p:txBody>
      </p:sp>
      <p:sp>
        <p:nvSpPr>
          <p:cNvPr id="13315" name="矩形 1"/>
          <p:cNvSpPr/>
          <p:nvPr/>
        </p:nvSpPr>
        <p:spPr>
          <a:xfrm>
            <a:off x="3617595" y="1530033"/>
            <a:ext cx="6745288" cy="7315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-228600">
              <a:lnSpc>
                <a:spcPct val="150000"/>
              </a:lnSpc>
              <a:spcBef>
                <a:spcPts val="1000"/>
              </a:spcBef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通过学习本文，你想对妈妈说什么？</a:t>
            </a:r>
          </a:p>
        </p:txBody>
      </p:sp>
      <p:pic>
        <p:nvPicPr>
          <p:cNvPr id="18435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018"/>
          <a:stretch>
            <a:fillRect/>
          </a:stretch>
        </p:blipFill>
        <p:spPr>
          <a:xfrm>
            <a:off x="1225550" y="2901950"/>
            <a:ext cx="2659063" cy="2892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3"/>
          <p:cNvSpPr/>
          <p:nvPr/>
        </p:nvSpPr>
        <p:spPr>
          <a:xfrm>
            <a:off x="4075430" y="2901950"/>
            <a:ext cx="6391910" cy="7315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妈妈，如果您累了，就休息一下吧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2" name="矩形 3"/>
          <p:cNvSpPr/>
          <p:nvPr/>
        </p:nvSpPr>
        <p:spPr>
          <a:xfrm>
            <a:off x="4075430" y="3633470"/>
            <a:ext cx="6886575" cy="7315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妈妈，我也要讲故事给您听，哄您睡觉。</a:t>
            </a:r>
          </a:p>
        </p:txBody>
      </p:sp>
      <p:sp>
        <p:nvSpPr>
          <p:cNvPr id="4" name="矩形 3"/>
          <p:cNvSpPr/>
          <p:nvPr/>
        </p:nvSpPr>
        <p:spPr>
          <a:xfrm>
            <a:off x="4075430" y="4364990"/>
            <a:ext cx="5865495" cy="7315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妈妈，您在我心里是最美丽的人。</a:t>
            </a:r>
          </a:p>
        </p:txBody>
      </p:sp>
      <p:sp>
        <p:nvSpPr>
          <p:cNvPr id="5" name="矩形 4"/>
          <p:cNvSpPr/>
          <p:nvPr/>
        </p:nvSpPr>
        <p:spPr>
          <a:xfrm>
            <a:off x="4075430" y="5062855"/>
            <a:ext cx="5865495" cy="7315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……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3" grpId="0"/>
      <p:bldP spid="2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/>
          </p:cNvSpPr>
          <p:nvPr/>
        </p:nvSpPr>
        <p:spPr>
          <a:xfrm>
            <a:off x="987425" y="487363"/>
            <a:ext cx="2409825" cy="5032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eaLnBrk="0" hangingPunct="0">
              <a:lnSpc>
                <a:spcPct val="9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</a:p>
        </p:txBody>
      </p:sp>
      <p:sp>
        <p:nvSpPr>
          <p:cNvPr id="13315" name="矩形 1"/>
          <p:cNvSpPr/>
          <p:nvPr/>
        </p:nvSpPr>
        <p:spPr>
          <a:xfrm>
            <a:off x="987425" y="1585595"/>
            <a:ext cx="9949180" cy="3291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根据课文填空：</a:t>
            </a:r>
          </a:p>
          <a:p>
            <a:pPr lvl="0" indent="0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lvl="0" indent="0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（          ）的眼睛               （           ）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的头发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lvl="0" indent="0">
              <a:lnSpc>
                <a:spcPct val="150000"/>
              </a:lnSpc>
            </a:pP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indent="0"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    ） 的脸上              （           ）的响声  </a:t>
            </a:r>
            <a:r>
              <a:rPr lang="zh-CN" altLang="en-US" sz="2800" b="1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</p:txBody>
      </p:sp>
      <p:sp>
        <p:nvSpPr>
          <p:cNvPr id="3" name="Rectangle 2"/>
          <p:cNvSpPr>
            <a:spLocks noGrp="1"/>
          </p:cNvSpPr>
          <p:nvPr/>
        </p:nvSpPr>
        <p:spPr>
          <a:xfrm>
            <a:off x="2056765" y="2918155"/>
            <a:ext cx="1211580" cy="7810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eaLnBrk="0" hangingPunct="0">
              <a:lnSpc>
                <a:spcPct val="9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明亮</a:t>
            </a:r>
          </a:p>
        </p:txBody>
      </p:sp>
      <p:sp>
        <p:nvSpPr>
          <p:cNvPr id="4" name="Rectangle 2"/>
          <p:cNvSpPr>
            <a:spLocks noGrp="1"/>
          </p:cNvSpPr>
          <p:nvPr/>
        </p:nvSpPr>
        <p:spPr>
          <a:xfrm>
            <a:off x="6520815" y="2942219"/>
            <a:ext cx="1867535" cy="7810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eaLnBrk="0" hangingPunct="0">
              <a:lnSpc>
                <a:spcPct val="9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乌黑</a:t>
            </a:r>
          </a:p>
        </p:txBody>
      </p:sp>
      <p:sp>
        <p:nvSpPr>
          <p:cNvPr id="10" name="Rectangle 2"/>
          <p:cNvSpPr>
            <a:spLocks noGrp="1"/>
          </p:cNvSpPr>
          <p:nvPr/>
        </p:nvSpPr>
        <p:spPr>
          <a:xfrm>
            <a:off x="2056765" y="4170878"/>
            <a:ext cx="2022475" cy="7810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eaLnBrk="0" hangingPunct="0">
              <a:lnSpc>
                <a:spcPct val="9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红润</a:t>
            </a:r>
          </a:p>
        </p:txBody>
      </p:sp>
      <p:sp>
        <p:nvSpPr>
          <p:cNvPr id="11" name="Rectangle 2"/>
          <p:cNvSpPr>
            <a:spLocks noGrp="1"/>
          </p:cNvSpPr>
          <p:nvPr/>
        </p:nvSpPr>
        <p:spPr>
          <a:xfrm>
            <a:off x="6520815" y="4243070"/>
            <a:ext cx="1867535" cy="7810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eaLnBrk="0" hangingPunct="0">
              <a:lnSpc>
                <a:spcPct val="9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沙沙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4208" cy="68567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600" y="1555160"/>
            <a:ext cx="3024730" cy="2263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860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2"/>
          <p:cNvSpPr>
            <a:spLocks noGrp="1"/>
          </p:cNvSpPr>
          <p:nvPr/>
        </p:nvSpPr>
        <p:spPr>
          <a:xfrm>
            <a:off x="987425" y="487363"/>
            <a:ext cx="2409825" cy="5032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eaLnBrk="0" hangingPunct="0">
              <a:lnSpc>
                <a:spcPct val="9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8" name="矩形 1"/>
          <p:cNvSpPr/>
          <p:nvPr/>
        </p:nvSpPr>
        <p:spPr>
          <a:xfrm>
            <a:off x="847090" y="2042795"/>
            <a:ext cx="6714490" cy="3291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lnSpc>
                <a:spcPct val="150000"/>
              </a:lnSpc>
            </a:pPr>
            <a:r>
              <a:rPr lang="en-US" altLang="zh-CN" sz="28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8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睡眠往往是一种无意识的愉快状态。当人们处于睡眠</a:t>
            </a:r>
            <a:r>
              <a:rPr lang="zh-CN" altLang="en-US" sz="28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状态时</a:t>
            </a:r>
            <a:r>
              <a:rPr lang="zh-CN" altLang="en-US" sz="28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，可以使大脑和身体得到休息、休整和恢复，有助于人们日常的工作和学习。科学提高睡眠质量，是人们正常工作、学习和生活的保障。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7945755" y="1480185"/>
            <a:ext cx="2013585" cy="794385"/>
            <a:chOff x="11953" y="2331"/>
            <a:chExt cx="3171" cy="1251"/>
          </a:xfrm>
        </p:grpSpPr>
        <p:sp>
          <p:nvSpPr>
            <p:cNvPr id="6" name="圆角矩形 5"/>
            <p:cNvSpPr/>
            <p:nvPr/>
          </p:nvSpPr>
          <p:spPr>
            <a:xfrm>
              <a:off x="11953" y="2331"/>
              <a:ext cx="2833" cy="1251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" name="Rectangle 2"/>
            <p:cNvSpPr>
              <a:spLocks noGrp="1"/>
            </p:cNvSpPr>
            <p:nvPr/>
          </p:nvSpPr>
          <p:spPr>
            <a:xfrm>
              <a:off x="12394" y="2352"/>
              <a:ext cx="2730" cy="12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indent="0" eaLnBrk="0" hangingPunct="0">
                <a:lnSpc>
                  <a:spcPct val="90000"/>
                </a:lnSpc>
              </a:pPr>
              <a:r>
                <a:rPr lang="zh-CN" altLang="en-US" sz="28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资料袋</a:t>
              </a: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rcRect l="1572" t="7522" r="2200" b="12288"/>
          <a:stretch>
            <a:fillRect/>
          </a:stretch>
        </p:blipFill>
        <p:spPr>
          <a:xfrm>
            <a:off x="7561580" y="3486150"/>
            <a:ext cx="3467735" cy="2287905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/>
          </p:cNvSpPr>
          <p:nvPr/>
        </p:nvSpPr>
        <p:spPr>
          <a:xfrm>
            <a:off x="987425" y="487363"/>
            <a:ext cx="2409825" cy="5032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eaLnBrk="0" hangingPunct="0">
              <a:lnSpc>
                <a:spcPct val="9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课文解读</a:t>
            </a:r>
          </a:p>
        </p:txBody>
      </p:sp>
      <p:sp>
        <p:nvSpPr>
          <p:cNvPr id="6147" name="Rectangle 2"/>
          <p:cNvSpPr>
            <a:spLocks noGrp="1"/>
          </p:cNvSpPr>
          <p:nvPr/>
        </p:nvSpPr>
        <p:spPr>
          <a:xfrm>
            <a:off x="3968115" y="2828925"/>
            <a:ext cx="6980555" cy="21113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eaLnBrk="0" hangingPunct="0">
              <a:lnSpc>
                <a:spcPct val="9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哄    先   闭    紧    润    等   吸</a:t>
            </a:r>
          </a:p>
          <a:p>
            <a:pPr lvl="0" indent="0" eaLnBrk="0" hangingPunct="0">
              <a:lnSpc>
                <a:spcPct val="9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indent="0" eaLnBrk="0" hangingPunct="0">
              <a:lnSpc>
                <a:spcPct val="90000"/>
              </a:lnSpc>
            </a:pP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0" hangingPunct="0">
              <a:lnSpc>
                <a:spcPct val="9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发    粘    汗   额    沙    乏 </a:t>
            </a:r>
          </a:p>
        </p:txBody>
      </p:sp>
      <p:sp>
        <p:nvSpPr>
          <p:cNvPr id="6148" name="Rectangle 2"/>
          <p:cNvSpPr>
            <a:spLocks noGrp="1"/>
          </p:cNvSpPr>
          <p:nvPr/>
        </p:nvSpPr>
        <p:spPr>
          <a:xfrm>
            <a:off x="3807460" y="2371725"/>
            <a:ext cx="7302500" cy="457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eaLnBrk="0" hangingPunct="0">
              <a:lnSpc>
                <a:spcPct val="9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锐字云字库舒体1.0" panose="02010604000000000000" charset="0"/>
                <a:ea typeface="锐字云字库舒体1.0" panose="02010604000000000000" charset="0"/>
                <a:cs typeface="Times New Roman" panose="02020603050405020304" pitchFamily="18" charset="0"/>
              </a:rPr>
              <a:t>h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锐字云字库舒体1.0" panose="02010604000000000000" charset="0"/>
                <a:cs typeface="宋体" panose="02010600030101010101" pitchFamily="2" charset="-122"/>
              </a:rPr>
              <a:t>ǒ</a:t>
            </a:r>
            <a:r>
              <a:rPr lang="en-US" altLang="zh-CN" sz="2400" b="1" dirty="0">
                <a:solidFill>
                  <a:srgbClr val="FF0000"/>
                </a:solidFill>
                <a:latin typeface="锐字云字库舒体1.0" panose="02010604000000000000" charset="0"/>
                <a:ea typeface="锐字云字库舒体1.0" panose="02010604000000000000" charset="0"/>
                <a:cs typeface="Times New Roman" panose="02020603050405020304" pitchFamily="18" charset="0"/>
              </a:rPr>
              <a:t>ng xi</a:t>
            </a:r>
            <a:r>
              <a:rPr lang="en-US" altLang="zh-CN" sz="2400" b="1" dirty="0">
                <a:solidFill>
                  <a:srgbClr val="FF0000"/>
                </a:solidFill>
                <a:latin typeface="锐字云字库舒体1.0" panose="02010604000000000000" charset="0"/>
                <a:ea typeface="锐字云字库舒体1.0" panose="02010604000000000000" charset="0"/>
                <a:cs typeface="宋体" panose="02010600030101010101" pitchFamily="2" charset="-122"/>
              </a:rPr>
              <a:t>ā</a:t>
            </a:r>
            <a:r>
              <a:rPr lang="en-US" altLang="zh-CN" sz="2400" b="1" dirty="0">
                <a:solidFill>
                  <a:srgbClr val="FF0000"/>
                </a:solidFill>
                <a:latin typeface="锐字云字库舒体1.0" panose="02010604000000000000" charset="0"/>
                <a:ea typeface="锐字云字库舒体1.0" panose="02010604000000000000" charset="0"/>
                <a:cs typeface="Times New Roman" panose="02020603050405020304" pitchFamily="18" charset="0"/>
              </a:rPr>
              <a:t>n  bì   j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锐字云字库舒体1.0" panose="02010604000000000000" charset="0"/>
                <a:cs typeface="Times New Roman" panose="02020603050405020304" pitchFamily="18" charset="0"/>
              </a:rPr>
              <a:t>ĭ</a:t>
            </a:r>
            <a:r>
              <a:rPr lang="en-US" altLang="zh-CN" sz="2400" b="1" dirty="0">
                <a:solidFill>
                  <a:srgbClr val="FF0000"/>
                </a:solidFill>
                <a:latin typeface="锐字云字库舒体1.0" panose="02010604000000000000" charset="0"/>
                <a:ea typeface="锐字云字库舒体1.0" panose="02010604000000000000" charset="0"/>
                <a:cs typeface="Times New Roman" panose="02020603050405020304" pitchFamily="18" charset="0"/>
              </a:rPr>
              <a:t>n  rùn d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锐字云字库舒体1.0" panose="02010604000000000000" charset="0"/>
                <a:cs typeface="Times New Roman" panose="02020603050405020304" pitchFamily="18" charset="0"/>
              </a:rPr>
              <a:t>ĕ</a:t>
            </a:r>
            <a:r>
              <a:rPr lang="en-US" altLang="zh-CN" sz="2400" b="1" dirty="0">
                <a:solidFill>
                  <a:srgbClr val="FF0000"/>
                </a:solidFill>
                <a:latin typeface="锐字云字库舒体1.0" panose="02010604000000000000" charset="0"/>
                <a:ea typeface="锐字云字库舒体1.0" panose="02010604000000000000" charset="0"/>
                <a:cs typeface="Times New Roman" panose="02020603050405020304" pitchFamily="18" charset="0"/>
              </a:rPr>
              <a:t>ng  xī</a:t>
            </a:r>
          </a:p>
        </p:txBody>
      </p:sp>
      <p:sp>
        <p:nvSpPr>
          <p:cNvPr id="6149" name="Rectangle 2"/>
          <p:cNvSpPr>
            <a:spLocks noGrp="1"/>
          </p:cNvSpPr>
          <p:nvPr/>
        </p:nvSpPr>
        <p:spPr>
          <a:xfrm>
            <a:off x="3967798" y="3750628"/>
            <a:ext cx="6731000" cy="457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eaLnBrk="0" hangingPunct="0">
              <a:lnSpc>
                <a:spcPct val="9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锐字云字库舒体1.0" panose="02010604000000000000" charset="-122"/>
                <a:ea typeface="锐字云字库舒体1.0" panose="02010604000000000000" charset="-122"/>
              </a:rPr>
              <a:t>f</a:t>
            </a:r>
            <a:r>
              <a:rPr lang="en-US" altLang="zh-CN" sz="2400" b="1" dirty="0">
                <a:solidFill>
                  <a:srgbClr val="FF0000"/>
                </a:solidFill>
                <a:latin typeface="锐字云字库舒体1.0" panose="02010604000000000000" charset="-122"/>
                <a:ea typeface="锐字云字库舒体1.0" panose="02010604000000000000" charset="-122"/>
                <a:cs typeface="宋体" panose="02010600030101010101" pitchFamily="2" charset="-122"/>
              </a:rPr>
              <a:t>à </a:t>
            </a:r>
            <a:r>
              <a:rPr lang="en-US" altLang="zh-CN" sz="2400" b="1" dirty="0">
                <a:solidFill>
                  <a:srgbClr val="FF0000"/>
                </a:solidFill>
                <a:latin typeface="锐字云字库舒体1.0" panose="02010604000000000000" charset="-122"/>
                <a:ea typeface="锐字云字库舒体1.0" panose="02010604000000000000" charset="-122"/>
              </a:rPr>
              <a:t> zh</a:t>
            </a:r>
            <a:r>
              <a:rPr lang="en-US" altLang="zh-CN" sz="2400" b="1" dirty="0">
                <a:solidFill>
                  <a:srgbClr val="FF0000"/>
                </a:solidFill>
                <a:latin typeface="锐字云字库舒体1.0" panose="02010604000000000000" charset="-122"/>
                <a:ea typeface="锐字云字库舒体1.0" panose="02010604000000000000" charset="-122"/>
                <a:cs typeface="宋体" panose="02010600030101010101" pitchFamily="2" charset="-122"/>
              </a:rPr>
              <a:t>ā</a:t>
            </a:r>
            <a:r>
              <a:rPr lang="en-US" altLang="zh-CN" sz="2400" b="1" dirty="0">
                <a:solidFill>
                  <a:srgbClr val="FF0000"/>
                </a:solidFill>
                <a:latin typeface="锐字云字库舒体1.0" panose="02010604000000000000" charset="-122"/>
                <a:ea typeface="锐字云字库舒体1.0" panose="02010604000000000000" charset="-122"/>
              </a:rPr>
              <a:t>n h</a:t>
            </a:r>
            <a:r>
              <a:rPr lang="en-US" altLang="zh-CN" sz="2400" b="1" dirty="0">
                <a:solidFill>
                  <a:srgbClr val="FF0000"/>
                </a:solidFill>
                <a:latin typeface="锐字云字库舒体1.0" panose="02010604000000000000" charset="-122"/>
                <a:ea typeface="锐字云字库舒体1.0" panose="02010604000000000000" charset="-122"/>
                <a:cs typeface="宋体" panose="02010600030101010101" pitchFamily="2" charset="-122"/>
              </a:rPr>
              <a:t>à</a:t>
            </a:r>
            <a:r>
              <a:rPr lang="en-US" altLang="zh-CN" sz="2400" b="1" dirty="0">
                <a:solidFill>
                  <a:srgbClr val="FF0000"/>
                </a:solidFill>
                <a:latin typeface="锐字云字库舒体1.0" panose="02010604000000000000" charset="-122"/>
                <a:ea typeface="锐字云字库舒体1.0" panose="02010604000000000000" charset="-122"/>
              </a:rPr>
              <a:t>n  </a:t>
            </a:r>
            <a:r>
              <a:rPr lang="en-US" altLang="zh-CN" sz="2400" b="1" dirty="0">
                <a:solidFill>
                  <a:srgbClr val="FF0000"/>
                </a:solidFill>
                <a:latin typeface="锐字云字库舒体1.0" panose="02010604000000000000" charset="-122"/>
                <a:ea typeface="锐字云字库舒体1.0" panose="02010604000000000000" charset="-122"/>
                <a:cs typeface="Times New Roman" panose="02020603050405020304" pitchFamily="18" charset="0"/>
              </a:rPr>
              <a:t>é</a:t>
            </a:r>
            <a:r>
              <a:rPr lang="en-US" altLang="zh-CN" sz="2400" b="1" dirty="0">
                <a:solidFill>
                  <a:srgbClr val="FF0000"/>
                </a:solidFill>
                <a:latin typeface="锐字云字库舒体1.0" panose="02010604000000000000" charset="-122"/>
                <a:ea typeface="锐字云字库舒体1.0" panose="02010604000000000000" charset="-122"/>
              </a:rPr>
              <a:t>   sh</a:t>
            </a:r>
            <a:r>
              <a:rPr lang="en-US" altLang="zh-CN" sz="2400" b="1" dirty="0">
                <a:solidFill>
                  <a:srgbClr val="FF0000"/>
                </a:solidFill>
                <a:latin typeface="锐字云字库舒体1.0" panose="02010604000000000000" charset="-122"/>
                <a:ea typeface="锐字云字库舒体1.0" panose="02010604000000000000" charset="-122"/>
                <a:cs typeface="宋体" panose="02010600030101010101" pitchFamily="2" charset="-122"/>
              </a:rPr>
              <a:t>ā</a:t>
            </a:r>
            <a:r>
              <a:rPr lang="en-US" altLang="zh-CN" sz="2400" b="1" dirty="0">
                <a:solidFill>
                  <a:srgbClr val="FF0000"/>
                </a:solidFill>
                <a:latin typeface="锐字云字库舒体1.0" panose="02010604000000000000" charset="-122"/>
                <a:ea typeface="锐字云字库舒体1.0" panose="02010604000000000000" charset="-122"/>
              </a:rPr>
              <a:t>   f</a:t>
            </a:r>
            <a:r>
              <a:rPr lang="en-US" altLang="zh-CN" sz="2400" b="1" dirty="0">
                <a:solidFill>
                  <a:srgbClr val="FF0000"/>
                </a:solidFill>
                <a:latin typeface="锐字云字库舒体1.0" panose="02010604000000000000" charset="-122"/>
                <a:ea typeface="锐字云字库舒体1.0" panose="02010604000000000000" charset="-122"/>
                <a:cs typeface="宋体" panose="02010600030101010101" pitchFamily="2" charset="-122"/>
              </a:rPr>
              <a:t>á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1288" y="2690813"/>
            <a:ext cx="2035175" cy="25765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7" grpId="0"/>
      <p:bldP spid="6148" grpId="0"/>
      <p:bldP spid="614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7425" y="2103120"/>
            <a:ext cx="2995930" cy="3315970"/>
          </a:xfrm>
          <a:prstGeom prst="rect">
            <a:avLst/>
          </a:prstGeom>
        </p:spPr>
      </p:pic>
      <p:sp>
        <p:nvSpPr>
          <p:cNvPr id="6147" name="Rectangle 2"/>
          <p:cNvSpPr>
            <a:spLocks noGrp="1"/>
          </p:cNvSpPr>
          <p:nvPr/>
        </p:nvSpPr>
        <p:spPr>
          <a:xfrm>
            <a:off x="3807460" y="3100705"/>
            <a:ext cx="967105" cy="94170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eaLnBrk="0" hangingPunct="0">
              <a:lnSpc>
                <a:spcPct val="9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发</a:t>
            </a:r>
          </a:p>
        </p:txBody>
      </p:sp>
      <p:sp>
        <p:nvSpPr>
          <p:cNvPr id="6148" name="Rectangle 2"/>
          <p:cNvSpPr>
            <a:spLocks noGrp="1"/>
          </p:cNvSpPr>
          <p:nvPr/>
        </p:nvSpPr>
        <p:spPr>
          <a:xfrm>
            <a:off x="5231130" y="2233930"/>
            <a:ext cx="967740" cy="457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eaLnBrk="0" hangingPunct="0">
              <a:lnSpc>
                <a:spcPct val="90000"/>
              </a:lnSpc>
            </a:pPr>
            <a:r>
              <a:rPr lang="en-US" altLang="en-US" sz="2400" b="1" dirty="0">
                <a:solidFill>
                  <a:srgbClr val="FF0000"/>
                </a:solidFill>
                <a:latin typeface="锐字云字库舒体1.0" panose="02010604000000000000" charset="0"/>
                <a:ea typeface="锐字云字库舒体1.0" panose="02010604000000000000" charset="0"/>
                <a:cs typeface="Times New Roman" panose="02020603050405020304" pitchFamily="18" charset="0"/>
              </a:rPr>
              <a:t>f</a:t>
            </a:r>
            <a:r>
              <a:rPr lang="en-US" altLang="en-US" sz="2400" b="1" dirty="0">
                <a:solidFill>
                  <a:srgbClr val="FF0000"/>
                </a:solidFill>
                <a:latin typeface="锐字云字库舒体1.0" panose="02010604000000000000" charset="0"/>
                <a:ea typeface="锐字云字库舒体1.0" panose="02010604000000000000" charset="0"/>
                <a:cs typeface="宋体" panose="02010600030101010101" pitchFamily="2" charset="-122"/>
              </a:rPr>
              <a:t>ā</a:t>
            </a:r>
          </a:p>
        </p:txBody>
      </p:sp>
      <p:sp>
        <p:nvSpPr>
          <p:cNvPr id="6149" name="Rectangle 2"/>
          <p:cNvSpPr>
            <a:spLocks noGrp="1"/>
          </p:cNvSpPr>
          <p:nvPr/>
        </p:nvSpPr>
        <p:spPr>
          <a:xfrm>
            <a:off x="5060315" y="4239260"/>
            <a:ext cx="908050" cy="457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eaLnBrk="0" hangingPunct="0">
              <a:lnSpc>
                <a:spcPct val="9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锐字云字库舒体1.0" panose="02010604000000000000" charset="-122"/>
                <a:ea typeface="锐字云字库舒体1.0" panose="02010604000000000000" charset="-122"/>
              </a:rPr>
              <a:t> f</a:t>
            </a:r>
            <a:r>
              <a:rPr lang="en-US" altLang="zh-CN" sz="2400" b="1" dirty="0">
                <a:solidFill>
                  <a:srgbClr val="FF0000"/>
                </a:solidFill>
                <a:latin typeface="锐字云字库舒体1.0" panose="02010604000000000000" charset="-122"/>
                <a:ea typeface="锐字云字库舒体1.0" panose="02010604000000000000" charset="-122"/>
                <a:cs typeface="宋体" panose="02010600030101010101" pitchFamily="2" charset="-122"/>
              </a:rPr>
              <a:t>à</a:t>
            </a:r>
          </a:p>
        </p:txBody>
      </p:sp>
      <p:sp>
        <p:nvSpPr>
          <p:cNvPr id="6" name="左大括号 5"/>
          <p:cNvSpPr/>
          <p:nvPr/>
        </p:nvSpPr>
        <p:spPr>
          <a:xfrm>
            <a:off x="4774565" y="2446655"/>
            <a:ext cx="285750" cy="2249170"/>
          </a:xfrm>
          <a:prstGeom prst="leftBrac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Rectangle 2"/>
          <p:cNvSpPr>
            <a:spLocks noGrp="1"/>
          </p:cNvSpPr>
          <p:nvPr/>
        </p:nvSpPr>
        <p:spPr>
          <a:xfrm>
            <a:off x="6392545" y="1720215"/>
            <a:ext cx="1864995" cy="148526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eaLnBrk="0" hangingPunct="0">
              <a:lnSpc>
                <a:spcPct val="9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沙发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2"/>
          <p:cNvSpPr>
            <a:spLocks noGrp="1"/>
          </p:cNvSpPr>
          <p:nvPr/>
        </p:nvSpPr>
        <p:spPr>
          <a:xfrm>
            <a:off x="6392545" y="3724910"/>
            <a:ext cx="967105" cy="148526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eaLnBrk="0" hangingPunct="0">
              <a:lnSpc>
                <a:spcPct val="9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头发</a:t>
            </a:r>
          </a:p>
        </p:txBody>
      </p:sp>
      <p:sp>
        <p:nvSpPr>
          <p:cNvPr id="6146" name="Rectangle 2"/>
          <p:cNvSpPr>
            <a:spLocks noGrp="1"/>
          </p:cNvSpPr>
          <p:nvPr/>
        </p:nvSpPr>
        <p:spPr>
          <a:xfrm>
            <a:off x="987425" y="487363"/>
            <a:ext cx="2409825" cy="5032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eaLnBrk="0" hangingPunct="0">
              <a:lnSpc>
                <a:spcPct val="9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课文解读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  <p:bldP spid="6148" grpId="0"/>
      <p:bldP spid="6149" grpId="0"/>
      <p:bldP spid="6" grpId="0" bldLvl="0" animBg="1"/>
      <p:bldP spid="11" grpId="0"/>
      <p:bldP spid="12" grpId="0"/>
      <p:bldP spid="61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/>
          </p:cNvSpPr>
          <p:nvPr/>
        </p:nvSpPr>
        <p:spPr>
          <a:xfrm>
            <a:off x="987425" y="487363"/>
            <a:ext cx="2409825" cy="5032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eaLnBrk="0" hangingPunct="0">
              <a:lnSpc>
                <a:spcPct val="9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课文解读</a:t>
            </a:r>
          </a:p>
        </p:txBody>
      </p:sp>
      <p:sp>
        <p:nvSpPr>
          <p:cNvPr id="6147" name="Rectangle 2"/>
          <p:cNvSpPr>
            <a:spLocks noGrp="1"/>
          </p:cNvSpPr>
          <p:nvPr/>
        </p:nvSpPr>
        <p:spPr>
          <a:xfrm>
            <a:off x="4597400" y="2154238"/>
            <a:ext cx="2392363" cy="31924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eaLnBrk="0" hangingPunct="0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哄（       ）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indent="0" eaLnBrk="0" hangingPunct="0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闭（       ）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indent="0" eaLnBrk="0" hangingPunct="0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事（       ）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indent="0" eaLnBrk="0" hangingPunct="0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发（       ）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71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1288" y="1931988"/>
            <a:ext cx="2822575" cy="3575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3" name="矩形 2"/>
          <p:cNvSpPr/>
          <p:nvPr/>
        </p:nvSpPr>
        <p:spPr>
          <a:xfrm>
            <a:off x="8099425" y="2487613"/>
            <a:ext cx="2732088" cy="26517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先（      ）     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indent="0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脸（      ）    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indent="0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沉（      ）     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indent="0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窗（       ）</a:t>
            </a:r>
          </a:p>
        </p:txBody>
      </p:sp>
      <p:sp>
        <p:nvSpPr>
          <p:cNvPr id="8" name="Rectangle 2"/>
          <p:cNvSpPr>
            <a:spLocks noGrp="1"/>
          </p:cNvSpPr>
          <p:nvPr/>
        </p:nvSpPr>
        <p:spPr>
          <a:xfrm>
            <a:off x="5381625" y="2487613"/>
            <a:ext cx="1127125" cy="7810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eaLnBrk="0" hangingPunct="0">
              <a:lnSpc>
                <a:spcPct val="9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哄骗</a:t>
            </a:r>
          </a:p>
        </p:txBody>
      </p:sp>
      <p:sp>
        <p:nvSpPr>
          <p:cNvPr id="7177" name="矩形 5"/>
          <p:cNvSpPr/>
          <p:nvPr/>
        </p:nvSpPr>
        <p:spPr>
          <a:xfrm>
            <a:off x="8824913" y="3923983"/>
            <a:ext cx="894080" cy="5486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沉睡</a:t>
            </a:r>
          </a:p>
        </p:txBody>
      </p:sp>
      <p:sp>
        <p:nvSpPr>
          <p:cNvPr id="7178" name="矩形 6"/>
          <p:cNvSpPr/>
          <p:nvPr/>
        </p:nvSpPr>
        <p:spPr>
          <a:xfrm>
            <a:off x="8824913" y="3305175"/>
            <a:ext cx="894080" cy="5486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笑脸</a:t>
            </a:r>
          </a:p>
        </p:txBody>
      </p:sp>
      <p:sp>
        <p:nvSpPr>
          <p:cNvPr id="7179" name="矩形 8"/>
          <p:cNvSpPr/>
          <p:nvPr/>
        </p:nvSpPr>
        <p:spPr>
          <a:xfrm>
            <a:off x="8772525" y="2616200"/>
            <a:ext cx="894080" cy="5486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先后</a:t>
            </a:r>
          </a:p>
        </p:txBody>
      </p:sp>
      <p:sp>
        <p:nvSpPr>
          <p:cNvPr id="7181" name="矩形 10"/>
          <p:cNvSpPr/>
          <p:nvPr/>
        </p:nvSpPr>
        <p:spPr>
          <a:xfrm>
            <a:off x="5354638" y="4541838"/>
            <a:ext cx="894080" cy="5486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头发</a:t>
            </a:r>
          </a:p>
        </p:txBody>
      </p:sp>
      <p:sp>
        <p:nvSpPr>
          <p:cNvPr id="7182" name="矩形 11"/>
          <p:cNvSpPr/>
          <p:nvPr/>
        </p:nvSpPr>
        <p:spPr>
          <a:xfrm>
            <a:off x="5327650" y="3924300"/>
            <a:ext cx="894080" cy="5486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事情</a:t>
            </a:r>
          </a:p>
        </p:txBody>
      </p:sp>
      <p:sp>
        <p:nvSpPr>
          <p:cNvPr id="7183" name="矩形 12"/>
          <p:cNvSpPr/>
          <p:nvPr/>
        </p:nvSpPr>
        <p:spPr>
          <a:xfrm>
            <a:off x="5381625" y="3268980"/>
            <a:ext cx="894080" cy="5486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关闭</a:t>
            </a:r>
          </a:p>
        </p:txBody>
      </p:sp>
      <p:sp>
        <p:nvSpPr>
          <p:cNvPr id="2" name="矩形 5"/>
          <p:cNvSpPr/>
          <p:nvPr/>
        </p:nvSpPr>
        <p:spPr>
          <a:xfrm>
            <a:off x="8824913" y="4590098"/>
            <a:ext cx="894080" cy="5486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窗户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7" grpId="0"/>
      <p:bldP spid="7173" grpId="0"/>
      <p:bldP spid="8" grpId="0"/>
      <p:bldP spid="7177" grpId="0"/>
      <p:bldP spid="7178" grpId="0"/>
      <p:bldP spid="7179" grpId="0"/>
      <p:bldP spid="7181" grpId="0"/>
      <p:bldP spid="7182" grpId="0"/>
      <p:bldP spid="7183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2"/>
          <p:cNvSpPr>
            <a:spLocks noGrp="1"/>
          </p:cNvSpPr>
          <p:nvPr/>
        </p:nvSpPr>
        <p:spPr>
          <a:xfrm>
            <a:off x="987425" y="487363"/>
            <a:ext cx="2409825" cy="5032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eaLnBrk="0" hangingPunct="0">
              <a:lnSpc>
                <a:spcPct val="9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课文解读</a:t>
            </a:r>
          </a:p>
        </p:txBody>
      </p:sp>
      <p:sp>
        <p:nvSpPr>
          <p:cNvPr id="2" name="矩形 1"/>
          <p:cNvSpPr/>
          <p:nvPr/>
        </p:nvSpPr>
        <p:spPr>
          <a:xfrm>
            <a:off x="1549400" y="1473200"/>
            <a:ext cx="1679575" cy="5476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8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加一加：</a:t>
            </a:r>
          </a:p>
        </p:txBody>
      </p:sp>
      <p:sp>
        <p:nvSpPr>
          <p:cNvPr id="3" name="矩形 2"/>
          <p:cNvSpPr/>
          <p:nvPr/>
        </p:nvSpPr>
        <p:spPr>
          <a:xfrm>
            <a:off x="1893888" y="2249488"/>
            <a:ext cx="8693150" cy="1828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8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口</a:t>
            </a:r>
            <a:r>
              <a:rPr lang="en-US" altLang="zh-CN" sz="28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8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共</a:t>
            </a:r>
            <a:r>
              <a:rPr lang="en-US" altLang="zh-CN" sz="28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28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哄    氵</a:t>
            </a:r>
            <a:r>
              <a:rPr lang="en-US" altLang="zh-CN" sz="28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8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干</a:t>
            </a:r>
            <a:r>
              <a:rPr lang="en-US" altLang="zh-CN" sz="28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28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汗  </a:t>
            </a:r>
          </a:p>
          <a:p>
            <a:pPr lvl="0" indent="0"/>
            <a:endParaRPr lang="zh-CN" altLang="en-US" sz="28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indent="0"/>
            <a:r>
              <a:rPr lang="zh-CN" altLang="en-US" sz="28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氵</a:t>
            </a:r>
            <a:r>
              <a:rPr lang="en-US" altLang="zh-CN" sz="28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8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少</a:t>
            </a:r>
            <a:r>
              <a:rPr lang="en-US" altLang="zh-CN" sz="28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28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沙    客</a:t>
            </a:r>
            <a:r>
              <a:rPr lang="en-US" altLang="zh-CN" sz="28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8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r>
              <a:rPr lang="en-US" altLang="zh-CN" sz="28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28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额</a:t>
            </a:r>
          </a:p>
          <a:p>
            <a:pPr lvl="0" indent="0"/>
            <a:r>
              <a:rPr lang="zh-CN" altLang="en-US" sz="28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6" name="矩形 5"/>
          <p:cNvSpPr/>
          <p:nvPr/>
        </p:nvSpPr>
        <p:spPr>
          <a:xfrm>
            <a:off x="1549400" y="4078288"/>
            <a:ext cx="1679575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8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换一换：</a:t>
            </a:r>
          </a:p>
        </p:txBody>
      </p:sp>
      <p:sp>
        <p:nvSpPr>
          <p:cNvPr id="7" name="矩形 6"/>
          <p:cNvSpPr/>
          <p:nvPr/>
        </p:nvSpPr>
        <p:spPr>
          <a:xfrm>
            <a:off x="1893888" y="4854575"/>
            <a:ext cx="8693150" cy="5486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8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洪</a:t>
            </a:r>
            <a:r>
              <a:rPr lang="en-US" altLang="zh-CN" sz="28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8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氵</a:t>
            </a:r>
            <a:r>
              <a:rPr lang="en-US" altLang="zh-CN" sz="28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8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口</a:t>
            </a:r>
            <a:r>
              <a:rPr lang="en-US" altLang="zh-CN" sz="28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28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哄    吵</a:t>
            </a:r>
            <a:r>
              <a:rPr lang="en-US" altLang="zh-CN" sz="28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8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口</a:t>
            </a:r>
            <a:r>
              <a:rPr lang="en-US" altLang="zh-CN" sz="28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8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氵</a:t>
            </a:r>
            <a:r>
              <a:rPr lang="en-US" altLang="zh-CN" sz="28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28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沙    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1855"/>
          <a:stretch>
            <a:fillRect/>
          </a:stretch>
        </p:blipFill>
        <p:spPr>
          <a:xfrm flipH="1">
            <a:off x="8176260" y="2998470"/>
            <a:ext cx="2117725" cy="2710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/>
          </p:cNvSpPr>
          <p:nvPr/>
        </p:nvSpPr>
        <p:spPr>
          <a:xfrm>
            <a:off x="987425" y="487363"/>
            <a:ext cx="2409825" cy="5032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eaLnBrk="0" hangingPunct="0">
              <a:lnSpc>
                <a:spcPct val="9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课文解读</a:t>
            </a:r>
          </a:p>
        </p:txBody>
      </p:sp>
      <p:sp>
        <p:nvSpPr>
          <p:cNvPr id="8" name="矩形 1"/>
          <p:cNvSpPr/>
          <p:nvPr/>
        </p:nvSpPr>
        <p:spPr>
          <a:xfrm>
            <a:off x="4156075" y="4055745"/>
            <a:ext cx="6000750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lnSpc>
                <a:spcPct val="150000"/>
              </a:lnSpc>
            </a:pPr>
            <a:r>
              <a:rPr lang="en-US" altLang="zh-CN" sz="28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8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妈妈睡了。妈妈哄我午睡的时候，自己先睡着了，睡得好熟，好香。</a:t>
            </a:r>
          </a:p>
        </p:txBody>
      </p:sp>
      <p:pic>
        <p:nvPicPr>
          <p:cNvPr id="18435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018"/>
          <a:stretch>
            <a:fillRect/>
          </a:stretch>
        </p:blipFill>
        <p:spPr>
          <a:xfrm>
            <a:off x="737870" y="3772535"/>
            <a:ext cx="1781810" cy="19380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9223" t="22517" b="47482"/>
          <a:stretch>
            <a:fillRect/>
          </a:stretch>
        </p:blipFill>
        <p:spPr>
          <a:xfrm>
            <a:off x="3238500" y="1828800"/>
            <a:ext cx="4036695" cy="1943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2"/>
          <p:cNvSpPr>
            <a:spLocks noGrp="1"/>
          </p:cNvSpPr>
          <p:nvPr/>
        </p:nvSpPr>
        <p:spPr>
          <a:xfrm>
            <a:off x="987425" y="487363"/>
            <a:ext cx="2409825" cy="5032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eaLnBrk="0" hangingPunct="0">
              <a:lnSpc>
                <a:spcPct val="9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课文解读</a:t>
            </a:r>
          </a:p>
        </p:txBody>
      </p:sp>
      <p:sp>
        <p:nvSpPr>
          <p:cNvPr id="8195" name="矩形 1"/>
          <p:cNvSpPr/>
          <p:nvPr/>
        </p:nvSpPr>
        <p:spPr>
          <a:xfrm>
            <a:off x="2223770" y="1616075"/>
            <a:ext cx="8453755" cy="7315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lnSpc>
                <a:spcPct val="150000"/>
              </a:lnSpc>
            </a:pPr>
            <a:r>
              <a:rPr lang="zh-CN" altLang="en-US" sz="28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睡梦中的</a:t>
            </a:r>
            <a:r>
              <a:rPr lang="zh-CN" altLang="en-US" sz="28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妈妈是什么样子的？</a:t>
            </a:r>
            <a:endParaRPr lang="zh-CN" altLang="en-US" sz="28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7296"/>
          <a:stretch>
            <a:fillRect/>
          </a:stretch>
        </p:blipFill>
        <p:spPr>
          <a:xfrm>
            <a:off x="987425" y="1327785"/>
            <a:ext cx="1040765" cy="1645285"/>
          </a:xfrm>
          <a:prstGeom prst="rect">
            <a:avLst/>
          </a:prstGeom>
        </p:spPr>
      </p:pic>
      <p:sp>
        <p:nvSpPr>
          <p:cNvPr id="6" name="矩形 1"/>
          <p:cNvSpPr/>
          <p:nvPr/>
        </p:nvSpPr>
        <p:spPr>
          <a:xfrm>
            <a:off x="4926330" y="3055620"/>
            <a:ext cx="5751195" cy="20116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lnSpc>
                <a:spcPct val="150000"/>
              </a:lnSpc>
            </a:pPr>
            <a:r>
              <a:rPr lang="en-US" altLang="zh-CN" sz="28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真美丽。</a:t>
            </a:r>
            <a:r>
              <a:rPr lang="zh-CN" altLang="en-US" sz="28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明亮的眼睛闭上了，紧紧地闭着；弯弯的眉毛，也在睡觉，睡在妈妈红润的脸上。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36048" t="35929" b="18282"/>
          <a:stretch>
            <a:fillRect/>
          </a:stretch>
        </p:blipFill>
        <p:spPr>
          <a:xfrm>
            <a:off x="771525" y="3327400"/>
            <a:ext cx="3654425" cy="1739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2"/>
          <p:cNvSpPr>
            <a:spLocks noGrp="1"/>
          </p:cNvSpPr>
          <p:nvPr/>
        </p:nvSpPr>
        <p:spPr>
          <a:xfrm>
            <a:off x="987425" y="487363"/>
            <a:ext cx="2409825" cy="5032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eaLnBrk="0" hangingPunct="0">
              <a:lnSpc>
                <a:spcPct val="9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课文解读</a:t>
            </a:r>
          </a:p>
        </p:txBody>
      </p:sp>
      <p:sp>
        <p:nvSpPr>
          <p:cNvPr id="8195" name="矩形 1"/>
          <p:cNvSpPr/>
          <p:nvPr/>
        </p:nvSpPr>
        <p:spPr>
          <a:xfrm>
            <a:off x="1619250" y="1659890"/>
            <a:ext cx="9100820" cy="7315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lnSpc>
                <a:spcPct val="150000"/>
              </a:lnSpc>
            </a:pPr>
            <a:r>
              <a:rPr lang="zh-CN" altLang="en-US" sz="28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为什么说睡梦中的妈妈好温柔？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9672"/>
          <a:stretch>
            <a:fillRect/>
          </a:stretch>
        </p:blipFill>
        <p:spPr>
          <a:xfrm>
            <a:off x="605155" y="1447800"/>
            <a:ext cx="1014095" cy="1645285"/>
          </a:xfrm>
          <a:prstGeom prst="rect">
            <a:avLst/>
          </a:prstGeom>
        </p:spPr>
      </p:pic>
      <p:sp>
        <p:nvSpPr>
          <p:cNvPr id="7" name="矩形 1"/>
          <p:cNvSpPr/>
          <p:nvPr/>
        </p:nvSpPr>
        <p:spPr>
          <a:xfrm>
            <a:off x="5159375" y="2814320"/>
            <a:ext cx="5560695" cy="26517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lnSpc>
                <a:spcPct val="150000"/>
              </a:lnSpc>
            </a:pPr>
            <a:r>
              <a:rPr lang="en-US" altLang="zh-CN" sz="28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8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妈妈</a:t>
            </a:r>
            <a:r>
              <a:rPr lang="zh-CN" altLang="en-US" sz="28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微微地</a:t>
            </a:r>
            <a:r>
              <a:rPr lang="zh-CN" altLang="en-US" sz="28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笑着。是的，她在微微地笑着，嘴巴、眼角都笑弯了，好像在睡梦中，妈妈又想好了一个故事，</a:t>
            </a:r>
            <a:r>
              <a:rPr lang="zh-CN" altLang="en-US" sz="28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等会儿讲</a:t>
            </a:r>
            <a:r>
              <a:rPr lang="zh-CN" altLang="en-US" sz="28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给我听</a:t>
            </a:r>
            <a:r>
              <a:rPr lang="en-US" altLang="zh-CN" sz="28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b="16143"/>
          <a:stretch>
            <a:fillRect/>
          </a:stretch>
        </p:blipFill>
        <p:spPr>
          <a:xfrm>
            <a:off x="795020" y="3093085"/>
            <a:ext cx="3946525" cy="2094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7" grpId="0"/>
    </p:bldLst>
  </p:timing>
</p:sld>
</file>

<file path=ppt/theme/theme1.xml><?xml version="1.0" encoding="utf-8"?>
<a:theme xmlns:a="http://schemas.openxmlformats.org/drawingml/2006/main" name="1_Office 主题">
  <a:themeElements>
    <a:clrScheme name="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2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3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3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3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489</Words>
  <Application>Microsoft Office PowerPoint</Application>
  <PresentationFormat>自定义</PresentationFormat>
  <Paragraphs>79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Arial</vt:lpstr>
      <vt:lpstr>宋体</vt:lpstr>
      <vt:lpstr>黑体</vt:lpstr>
      <vt:lpstr>华文楷体</vt:lpstr>
      <vt:lpstr>Times New Roman</vt:lpstr>
      <vt:lpstr>微软雅黑</vt:lpstr>
      <vt:lpstr>锐字云字库舒体1.0</vt:lpstr>
      <vt:lpstr>Calibri Light</vt:lpstr>
      <vt:lpstr>Calibri</vt:lpstr>
      <vt:lpstr>1_Office 主题</vt:lpstr>
      <vt:lpstr>2_Office 主题</vt:lpstr>
      <vt:lpstr>3_Office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dingcai</dc:creator>
  <cp:lastModifiedBy>sunkuanxing</cp:lastModifiedBy>
  <cp:revision>111</cp:revision>
  <dcterms:created xsi:type="dcterms:W3CDTF">2015-12-02T06:49:00Z</dcterms:created>
  <dcterms:modified xsi:type="dcterms:W3CDTF">2017-08-19T06:29:05Z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2052-10.1.0.6390</vt:lpwstr>
  </property>
</Properties>
</file>