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12F38-F8F1-470E-88E7-25A8F1215001}" type="datetimeFigureOut">
              <a:rPr lang="zh-CN" altLang="en-US" smtClean="0"/>
              <a:pPr/>
              <a:t>2012-9-14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C7D8-5509-455A-85BC-7216117BB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12F38-F8F1-470E-88E7-25A8F1215001}" type="datetimeFigureOut">
              <a:rPr lang="zh-CN" altLang="en-US" smtClean="0"/>
              <a:pPr/>
              <a:t>2012-9-14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C7D8-5509-455A-85BC-7216117BB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12F38-F8F1-470E-88E7-25A8F1215001}" type="datetimeFigureOut">
              <a:rPr lang="zh-CN" altLang="en-US" smtClean="0"/>
              <a:pPr/>
              <a:t>2012-9-14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C7D8-5509-455A-85BC-7216117BB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12F38-F8F1-470E-88E7-25A8F1215001}" type="datetimeFigureOut">
              <a:rPr lang="zh-CN" altLang="en-US" smtClean="0"/>
              <a:pPr/>
              <a:t>2012-9-14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C7D8-5509-455A-85BC-7216117BB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12F38-F8F1-470E-88E7-25A8F1215001}" type="datetimeFigureOut">
              <a:rPr lang="zh-CN" altLang="en-US" smtClean="0"/>
              <a:pPr/>
              <a:t>2012-9-14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C7D8-5509-455A-85BC-7216117BB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12F38-F8F1-470E-88E7-25A8F1215001}" type="datetimeFigureOut">
              <a:rPr lang="zh-CN" altLang="en-US" smtClean="0"/>
              <a:pPr/>
              <a:t>2012-9-14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C7D8-5509-455A-85BC-7216117BB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12F38-F8F1-470E-88E7-25A8F1215001}" type="datetimeFigureOut">
              <a:rPr lang="zh-CN" altLang="en-US" smtClean="0"/>
              <a:pPr/>
              <a:t>2012-9-14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C7D8-5509-455A-85BC-7216117BB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12F38-F8F1-470E-88E7-25A8F1215001}" type="datetimeFigureOut">
              <a:rPr lang="zh-CN" altLang="en-US" smtClean="0"/>
              <a:pPr/>
              <a:t>2012-9-14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C7D8-5509-455A-85BC-7216117BB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12F38-F8F1-470E-88E7-25A8F1215001}" type="datetimeFigureOut">
              <a:rPr lang="zh-CN" altLang="en-US" smtClean="0"/>
              <a:pPr/>
              <a:t>2012-9-14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C7D8-5509-455A-85BC-7216117BB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12F38-F8F1-470E-88E7-25A8F1215001}" type="datetimeFigureOut">
              <a:rPr lang="zh-CN" altLang="en-US" smtClean="0"/>
              <a:pPr/>
              <a:t>2012-9-14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C7D8-5509-455A-85BC-7216117BB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12F38-F8F1-470E-88E7-25A8F1215001}" type="datetimeFigureOut">
              <a:rPr lang="zh-CN" altLang="en-US" smtClean="0"/>
              <a:pPr/>
              <a:t>2012-9-14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C7D8-5509-455A-85BC-7216117BB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12F38-F8F1-470E-88E7-25A8F1215001}" type="datetimeFigureOut">
              <a:rPr lang="zh-CN" altLang="en-US" smtClean="0"/>
              <a:pPr/>
              <a:t>2012-9-14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9C7D8-5509-455A-85BC-7216117BB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t3.baidu.com/it/u=4018229934,4020193860&amp;fm=0&amp;gp=0.jpg"/>
          <p:cNvPicPr>
            <a:picLocks noChangeAspect="1" noChangeArrowheads="1"/>
          </p:cNvPicPr>
          <p:nvPr/>
        </p:nvPicPr>
        <p:blipFill>
          <a:blip r:embed="rId2" cstate="print"/>
          <a:srcRect b="90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1052736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认识大于号、小于号、等号</a:t>
            </a:r>
            <a:endParaRPr lang="zh-CN" altLang="en-US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2771800" y="4365104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朱里小学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548681"/>
            <a:ext cx="4320480" cy="308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836712"/>
            <a:ext cx="3563011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005064"/>
            <a:ext cx="1872208" cy="91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9293" y="4077072"/>
            <a:ext cx="1804435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5157192"/>
            <a:ext cx="1979222" cy="511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275856" y="5949280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6</a:t>
            </a:r>
            <a:r>
              <a:rPr lang="zh-CN" altLang="en-US" sz="3600" dirty="0" smtClean="0"/>
              <a:t>比</a:t>
            </a:r>
            <a:r>
              <a:rPr lang="en-US" altLang="zh-CN" sz="3600" dirty="0" smtClean="0"/>
              <a:t>8</a:t>
            </a:r>
            <a:r>
              <a:rPr lang="zh-CN" altLang="en-US" sz="3600" dirty="0" smtClean="0"/>
              <a:t>少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8014" y="476672"/>
            <a:ext cx="1218993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7" y="620688"/>
            <a:ext cx="1054117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852519"/>
            <a:ext cx="792088" cy="734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2060848"/>
            <a:ext cx="3670751" cy="133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3717032"/>
            <a:ext cx="7429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005064"/>
            <a:ext cx="609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15816" y="4077072"/>
            <a:ext cx="2571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3861048"/>
            <a:ext cx="6572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44208" y="3573016"/>
            <a:ext cx="5524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68144" y="3933056"/>
            <a:ext cx="39052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67744" y="5085184"/>
            <a:ext cx="182694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771800" y="5589239"/>
            <a:ext cx="792088" cy="846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92080" y="4941168"/>
            <a:ext cx="2059678" cy="54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68144" y="5445224"/>
            <a:ext cx="924103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1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836712"/>
            <a:ext cx="3600400" cy="98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204864"/>
            <a:ext cx="462248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19672" y="4509120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（  </a:t>
            </a:r>
            <a:r>
              <a:rPr lang="en-US" altLang="zh-CN" sz="3600" dirty="0"/>
              <a:t> </a:t>
            </a:r>
            <a:r>
              <a:rPr lang="en-US" altLang="zh-CN" sz="3600" dirty="0" smtClean="0"/>
              <a:t>   </a:t>
            </a:r>
            <a:r>
              <a:rPr lang="zh-CN" altLang="en-US" sz="3600" dirty="0" smtClean="0"/>
              <a:t>   ）＞（   </a:t>
            </a:r>
            <a:r>
              <a:rPr lang="en-US" altLang="zh-CN" sz="3600" dirty="0" smtClean="0"/>
              <a:t>      </a:t>
            </a:r>
            <a:r>
              <a:rPr lang="zh-CN" altLang="en-US" sz="3600" dirty="0" smtClean="0"/>
              <a:t>）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3429000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（  </a:t>
            </a:r>
            <a:r>
              <a:rPr lang="en-US" altLang="zh-CN" sz="3600" dirty="0" smtClean="0"/>
              <a:t>    </a:t>
            </a:r>
            <a:r>
              <a:rPr lang="zh-CN" altLang="en-US" sz="3600" dirty="0" smtClean="0"/>
              <a:t>   ）＜（   </a:t>
            </a:r>
            <a:r>
              <a:rPr lang="en-US" altLang="zh-CN" sz="3600" dirty="0" smtClean="0"/>
              <a:t>      </a:t>
            </a:r>
            <a:r>
              <a:rPr lang="zh-CN" altLang="en-US" sz="3600" dirty="0" smtClean="0"/>
              <a:t>）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5" y="836712"/>
            <a:ext cx="7548267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132855"/>
            <a:ext cx="5544616" cy="9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915816" y="4941168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（  </a:t>
            </a:r>
            <a:r>
              <a:rPr lang="en-US" altLang="zh-CN" sz="3600" dirty="0" smtClean="0"/>
              <a:t>    </a:t>
            </a:r>
            <a:r>
              <a:rPr lang="zh-CN" altLang="en-US" sz="3600" dirty="0" smtClean="0"/>
              <a:t>   ）＜（   </a:t>
            </a:r>
            <a:r>
              <a:rPr lang="en-US" altLang="zh-CN" sz="3600" dirty="0" smtClean="0"/>
              <a:t>      </a:t>
            </a:r>
            <a:r>
              <a:rPr lang="zh-CN" altLang="en-US" sz="3600" dirty="0" smtClean="0"/>
              <a:t>）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2555776" y="3573016"/>
            <a:ext cx="4032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（  </a:t>
            </a:r>
            <a:r>
              <a:rPr lang="en-US" altLang="zh-CN" sz="3600" dirty="0" smtClean="0"/>
              <a:t>    </a:t>
            </a:r>
            <a:r>
              <a:rPr lang="zh-CN" altLang="en-US" sz="3600" dirty="0" smtClean="0"/>
              <a:t>   ）＞（   </a:t>
            </a:r>
            <a:r>
              <a:rPr lang="en-US" altLang="zh-CN" sz="3600" dirty="0" smtClean="0"/>
              <a:t>      </a:t>
            </a:r>
            <a:r>
              <a:rPr lang="zh-CN" altLang="en-US" sz="3600" dirty="0" smtClean="0"/>
              <a:t>）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764704"/>
            <a:ext cx="586588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8850" y="2492896"/>
            <a:ext cx="4579293" cy="1305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627784" y="4221088"/>
            <a:ext cx="3312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（  </a:t>
            </a:r>
            <a:r>
              <a:rPr lang="en-US" altLang="zh-CN" sz="2400" dirty="0" smtClean="0"/>
              <a:t>    </a:t>
            </a:r>
            <a:r>
              <a:rPr lang="zh-CN" altLang="en-US" sz="2400" dirty="0" smtClean="0"/>
              <a:t>   ）比（       ）多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339752" y="5229200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（  </a:t>
            </a:r>
            <a:r>
              <a:rPr lang="en-US" altLang="zh-CN" sz="2800" dirty="0" smtClean="0"/>
              <a:t>    </a:t>
            </a:r>
            <a:r>
              <a:rPr lang="zh-CN" altLang="en-US" sz="2800" dirty="0" smtClean="0"/>
              <a:t>   ）比（       ）多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836712"/>
            <a:ext cx="523858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16832"/>
            <a:ext cx="2718222" cy="3278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5"/>
            <a:ext cx="577232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228377"/>
            <a:ext cx="5696212" cy="220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37</Words>
  <Application>Microsoft Office PowerPoint</Application>
  <PresentationFormat>全屏显示(4:3)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4</cp:revision>
  <dcterms:created xsi:type="dcterms:W3CDTF">2012-09-13T01:59:35Z</dcterms:created>
  <dcterms:modified xsi:type="dcterms:W3CDTF">2012-09-14T02:18:38Z</dcterms:modified>
</cp:coreProperties>
</file>