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CD3"/>
    <a:srgbClr val="1F65A5"/>
    <a:srgbClr val="85274B"/>
    <a:srgbClr val="5EC1E4"/>
    <a:srgbClr val="D459E9"/>
    <a:srgbClr val="800080"/>
    <a:srgbClr val="0359C1"/>
    <a:srgbClr val="1C6F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77" autoAdjust="0"/>
    <p:restoredTop sz="92865" autoAdjust="0"/>
  </p:normalViewPr>
  <p:slideViewPr>
    <p:cSldViewPr>
      <p:cViewPr varScale="1">
        <p:scale>
          <a:sx n="82" d="100"/>
          <a:sy n="82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7CDC21-C653-4F68-AA61-E1BD1B909BFC}" type="presOf" srcId="{1D354850-5A6F-408C-8D03-95F705CE2DA4}" destId="{06B642A3-3B71-4D5F-A6CC-96439EB679BC}" srcOrd="0" destOrd="0" presId="urn:microsoft.com/office/officeart/2005/8/layout/vList4"/>
    <dgm:cxn modelId="{7774C714-54FD-413A-939D-616A0080108F}" type="presOf" srcId="{1D354850-5A6F-408C-8D03-95F705CE2DA4}" destId="{8BA8033C-FE03-494A-8113-D96014B3BA13}" srcOrd="1" destOrd="0" presId="urn:microsoft.com/office/officeart/2005/8/layout/vList4"/>
    <dgm:cxn modelId="{D53D499B-A0A2-4952-90A2-46E05F0D5D68}" type="presOf" srcId="{22465261-95D4-419E-BA20-A82485929D8A}" destId="{18C372C0-5AD8-4A38-89E9-D16097035E80}" srcOrd="0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B152081E-BCDA-4385-8AB5-5D4067C67275}" type="presParOf" srcId="{18C372C0-5AD8-4A38-89E9-D16097035E80}" destId="{2A5DA98F-18D3-413F-AB81-BA1660210363}" srcOrd="0" destOrd="0" presId="urn:microsoft.com/office/officeart/2005/8/layout/vList4"/>
    <dgm:cxn modelId="{8E6692FE-89F5-4D3E-8993-622B00B3A429}" type="presParOf" srcId="{2A5DA98F-18D3-413F-AB81-BA1660210363}" destId="{06B642A3-3B71-4D5F-A6CC-96439EB679BC}" srcOrd="0" destOrd="0" presId="urn:microsoft.com/office/officeart/2005/8/layout/vList4"/>
    <dgm:cxn modelId="{43F25533-4694-443B-994C-5D536649E4EF}" type="presParOf" srcId="{2A5DA98F-18D3-413F-AB81-BA1660210363}" destId="{621F4572-E51B-4D27-AD34-5762F572D972}" srcOrd="1" destOrd="0" presId="urn:microsoft.com/office/officeart/2005/8/layout/vList4"/>
    <dgm:cxn modelId="{D4806C33-397C-4AA5-985F-3B0E60012889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08DE89-F179-4252-9876-A63047CE1CB5}" type="presOf" srcId="{1D354850-5A6F-408C-8D03-95F705CE2DA4}" destId="{06B642A3-3B71-4D5F-A6CC-96439EB679BC}" srcOrd="0" destOrd="0" presId="urn:microsoft.com/office/officeart/2005/8/layout/vList4"/>
    <dgm:cxn modelId="{81849619-5F31-4610-81B1-11C584329693}" type="presOf" srcId="{22465261-95D4-419E-BA20-A82485929D8A}" destId="{18C372C0-5AD8-4A38-89E9-D16097035E80}" srcOrd="0" destOrd="0" presId="urn:microsoft.com/office/officeart/2005/8/layout/vList4"/>
    <dgm:cxn modelId="{02C7E95D-09CC-4FF6-95E9-6C4B8F7E13B8}" type="presOf" srcId="{1D354850-5A6F-408C-8D03-95F705CE2DA4}" destId="{8BA8033C-FE03-494A-8113-D96014B3BA13}" srcOrd="1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670503E5-D0FE-4A5B-8ADF-BE401387D7AC}" type="presParOf" srcId="{18C372C0-5AD8-4A38-89E9-D16097035E80}" destId="{2A5DA98F-18D3-413F-AB81-BA1660210363}" srcOrd="0" destOrd="0" presId="urn:microsoft.com/office/officeart/2005/8/layout/vList4"/>
    <dgm:cxn modelId="{FE1ADE9A-B6AA-4B1F-8285-72EB411CCCAF}" type="presParOf" srcId="{2A5DA98F-18D3-413F-AB81-BA1660210363}" destId="{06B642A3-3B71-4D5F-A6CC-96439EB679BC}" srcOrd="0" destOrd="0" presId="urn:microsoft.com/office/officeart/2005/8/layout/vList4"/>
    <dgm:cxn modelId="{53CD5D1F-B4A3-4AB4-B023-009D7C773691}" type="presParOf" srcId="{2A5DA98F-18D3-413F-AB81-BA1660210363}" destId="{621F4572-E51B-4D27-AD34-5762F572D972}" srcOrd="1" destOrd="0" presId="urn:microsoft.com/office/officeart/2005/8/layout/vList4"/>
    <dgm:cxn modelId="{A0C0C0F9-7A29-47CD-BDCC-C0DA02CB5B94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573600-F183-4212-A319-1E132D8495DF}" type="presOf" srcId="{1D354850-5A6F-408C-8D03-95F705CE2DA4}" destId="{06B642A3-3B71-4D5F-A6CC-96439EB679BC}" srcOrd="0" destOrd="0" presId="urn:microsoft.com/office/officeart/2005/8/layout/vList4"/>
    <dgm:cxn modelId="{A5AB7D64-A64F-4EC3-B074-E2C56C613338}" type="presOf" srcId="{1D354850-5A6F-408C-8D03-95F705CE2DA4}" destId="{8BA8033C-FE03-494A-8113-D96014B3BA13}" srcOrd="1" destOrd="0" presId="urn:microsoft.com/office/officeart/2005/8/layout/vList4"/>
    <dgm:cxn modelId="{D814DB4A-3928-4D94-B8D0-BC437D61E907}" type="presOf" srcId="{22465261-95D4-419E-BA20-A82485929D8A}" destId="{18C372C0-5AD8-4A38-89E9-D16097035E80}" srcOrd="0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9B371827-0237-4230-9611-99188EB60949}" type="presParOf" srcId="{18C372C0-5AD8-4A38-89E9-D16097035E80}" destId="{2A5DA98F-18D3-413F-AB81-BA1660210363}" srcOrd="0" destOrd="0" presId="urn:microsoft.com/office/officeart/2005/8/layout/vList4"/>
    <dgm:cxn modelId="{6AEE3E51-FBAD-451D-9C52-93102556815F}" type="presParOf" srcId="{2A5DA98F-18D3-413F-AB81-BA1660210363}" destId="{06B642A3-3B71-4D5F-A6CC-96439EB679BC}" srcOrd="0" destOrd="0" presId="urn:microsoft.com/office/officeart/2005/8/layout/vList4"/>
    <dgm:cxn modelId="{D25572B2-4924-455C-B347-2482E238C991}" type="presParOf" srcId="{2A5DA98F-18D3-413F-AB81-BA1660210363}" destId="{621F4572-E51B-4D27-AD34-5762F572D972}" srcOrd="1" destOrd="0" presId="urn:microsoft.com/office/officeart/2005/8/layout/vList4"/>
    <dgm:cxn modelId="{68B325D4-0A7E-4381-9B5F-948ADD9F2B9A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98BC45-4DA0-45F6-B2C8-3C33FC1275E2}" type="presOf" srcId="{22465261-95D4-419E-BA20-A82485929D8A}" destId="{18C372C0-5AD8-4A38-89E9-D16097035E80}" srcOrd="0" destOrd="0" presId="urn:microsoft.com/office/officeart/2005/8/layout/vList4"/>
    <dgm:cxn modelId="{95DF4D42-698A-4DBA-9452-38879C19682B}" type="presOf" srcId="{1D354850-5A6F-408C-8D03-95F705CE2DA4}" destId="{06B642A3-3B71-4D5F-A6CC-96439EB679BC}" srcOrd="0" destOrd="0" presId="urn:microsoft.com/office/officeart/2005/8/layout/vList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55DA875D-7EFE-44E1-949F-F7F8A2ED68EA}" type="presOf" srcId="{1D354850-5A6F-408C-8D03-95F705CE2DA4}" destId="{8BA8033C-FE03-494A-8113-D96014B3BA13}" srcOrd="1" destOrd="0" presId="urn:microsoft.com/office/officeart/2005/8/layout/vList4"/>
    <dgm:cxn modelId="{9F074824-7984-4D76-AD90-9070F2F7F9B2}" type="presParOf" srcId="{18C372C0-5AD8-4A38-89E9-D16097035E80}" destId="{2A5DA98F-18D3-413F-AB81-BA1660210363}" srcOrd="0" destOrd="0" presId="urn:microsoft.com/office/officeart/2005/8/layout/vList4"/>
    <dgm:cxn modelId="{03B8AA7E-6B68-4282-80CF-70E13C752A71}" type="presParOf" srcId="{2A5DA98F-18D3-413F-AB81-BA1660210363}" destId="{06B642A3-3B71-4D5F-A6CC-96439EB679BC}" srcOrd="0" destOrd="0" presId="urn:microsoft.com/office/officeart/2005/8/layout/vList4"/>
    <dgm:cxn modelId="{9377247B-5250-421E-ADD2-B3EAA08E66EC}" type="presParOf" srcId="{2A5DA98F-18D3-413F-AB81-BA1660210363}" destId="{621F4572-E51B-4D27-AD34-5762F572D972}" srcOrd="1" destOrd="0" presId="urn:microsoft.com/office/officeart/2005/8/layout/vList4"/>
    <dgm:cxn modelId="{213EA94F-14F2-45E6-B96C-065E44B07362}" type="presParOf" srcId="{2A5DA98F-18D3-413F-AB81-BA1660210363}" destId="{8BA8033C-FE03-494A-8113-D96014B3BA13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FCBF503-A182-47D7-8D5F-DEE3E673C4A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CDBC337-659B-4234-936A-E468E3D238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987A144-994C-4066-A04B-A7263DAE0C1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8AD2F7A-2451-48A4-B312-8D8E26FA576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3356B4D4-9F37-4172-B224-21778AEBAA8F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5632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E3CBDBC-379D-4122-8574-6DAC11F4F72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573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089B58F-3E21-49F7-B13B-DAF3B7E1EF5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5837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F7CE397-6426-4F7B-8F22-12E398B4D18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5939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0F0864-FDE4-4C03-B395-876F33E9B48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6042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AF03F38-8244-4B91-BD6C-B6A26E405EE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6144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7F11F78-310C-487D-BA92-4F43015901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624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1BD8109-155F-4681-926C-804B85FB622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9EC776E-E2F2-4A6F-9702-57B165D8AFE9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4" name="图片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46638"/>
              <a:ext cx="9144000" cy="2011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 4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525"/>
            <a:ext cx="9232900" cy="699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5B36F-18E5-4FE3-A8C0-0C20C780810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CF1F9-0AE2-4FD1-B6C4-33D053FDE7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4775"/>
            <a:ext cx="9237663" cy="696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9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F63C63-DE0A-4DD3-9000-067311B8B77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7622D9D-3E67-4EA9-9249-9643C7EFA1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5" name="组合 7"/>
            <p:cNvGrpSpPr/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0" y="0"/>
                <a:ext cx="9144000" cy="2185988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B7E0EC"/>
                  </a:gs>
                </a:gsLst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pic>
            <p:nvPicPr>
              <p:cNvPr id="12" name="图片 1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846638"/>
                <a:ext cx="9144000" cy="2011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763" descr="구름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50" y="996950"/>
              <a:ext cx="9842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9" descr="구름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838" y="179388"/>
              <a:ext cx="68262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0" descr="구름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5825" y="503238"/>
              <a:ext cx="1042988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3" descr="小花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4941168"/>
              <a:ext cx="131127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4" descr="小花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3988" y="5553670"/>
              <a:ext cx="938212" cy="75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39" descr="구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36563"/>
            <a:ext cx="12954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8" descr="蝴蝶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1536" flipH="1">
            <a:off x="5484019" y="872331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6"/>
          <p:cNvGrpSpPr/>
          <p:nvPr userDrawn="1"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16" name="组合 7"/>
            <p:cNvGrpSpPr/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0" y="0"/>
                <a:ext cx="9144000" cy="2185988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B7E0EC"/>
                  </a:gs>
                </a:gsLst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pic>
            <p:nvPicPr>
              <p:cNvPr id="23" name="图片 1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846638"/>
                <a:ext cx="9144000" cy="2011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Picture 763" descr="구름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50" y="996950"/>
              <a:ext cx="9842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9" descr="구름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838" y="179388"/>
              <a:ext cx="68262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0" descr="구름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5825" y="503238"/>
              <a:ext cx="1042988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图片 3" descr="小花.png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4941168"/>
              <a:ext cx="1311275" cy="128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4" descr="小花2.png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3988" y="5553670"/>
              <a:ext cx="938212" cy="75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" name="Picture 39" descr="구름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36563"/>
            <a:ext cx="12954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8" descr="蝴蝶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1536" flipH="1">
            <a:off x="5484019" y="872331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2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E5EE5E-FC2D-4F19-A4F8-4F06BDFBC26B}" type="datetimeFigureOut">
              <a:rPr lang="zh-CN" altLang="en-US"/>
            </a:fld>
            <a:endParaRPr lang="zh-CN" altLang="en-US"/>
          </a:p>
        </p:txBody>
      </p:sp>
      <p:sp>
        <p:nvSpPr>
          <p:cNvPr id="2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1FE6ED-C6A9-409D-AA09-F916EBE71D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21775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8B82425-8076-461F-AB7B-81AC0B2928E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9754D8-CF9F-4168-AB65-88C590A47B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19E9C52-75EC-40CA-8509-6C325F9ABB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jpeg"/><Relationship Id="rId1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14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6.emf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hyperlink" Target="22%20&#26391;&#35835;&#38899;&#35270;&#39057;.mp4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png"/><Relationship Id="rId3" Type="http://schemas.openxmlformats.org/officeDocument/2006/relationships/hyperlink" Target="22%20&#26391;&#35835;&#38899;&#35270;&#39057;.mp4" TargetMode="Externa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GIF"/><Relationship Id="rId1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GIF"/><Relationship Id="rId1" Type="http://schemas.openxmlformats.org/officeDocument/2006/relationships/image" Target="../media/image3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5" descr="C:\Users\Administrator\Desktop\人教二上资源包（5——8单元）\5——8单元\19狐狸分奶酪\备课资源包\备课图片\教材原图\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2338388"/>
            <a:ext cx="4564063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28676" name="Picture 39" descr="구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0" descr="구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8" name="组合 13336"/>
          <p:cNvGrpSpPr/>
          <p:nvPr/>
        </p:nvGrpSpPr>
        <p:grpSpPr bwMode="auto">
          <a:xfrm>
            <a:off x="3086100" y="3159125"/>
            <a:ext cx="3186113" cy="1150938"/>
            <a:chOff x="3086175" y="3028210"/>
            <a:chExt cx="3185288" cy="1151803"/>
          </a:xfrm>
        </p:grpSpPr>
        <p:sp>
          <p:nvSpPr>
            <p:cNvPr id="13325" name="矩形 13324"/>
            <p:cNvSpPr/>
            <p:nvPr/>
          </p:nvSpPr>
          <p:spPr>
            <a:xfrm>
              <a:off x="3086175" y="3028210"/>
              <a:ext cx="3174178" cy="115180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000"/>
            </a:p>
          </p:txBody>
        </p:sp>
        <p:pic>
          <p:nvPicPr>
            <p:cNvPr id="28693" name="图片 46" descr="枫叶副本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663" y="3117314"/>
              <a:ext cx="1059675" cy="1015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矩形 47"/>
            <p:cNvSpPr/>
            <p:nvPr/>
          </p:nvSpPr>
          <p:spPr>
            <a:xfrm>
              <a:off x="3086175" y="3224901"/>
              <a:ext cx="3185288" cy="7078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黑体简体" panose="02010601030101010101" charset="-122"/>
                  <a:ea typeface="方正黑体简体" panose="02010601030101010101" charset="-122"/>
                  <a:cs typeface="仿宋" panose="02010609060101010101" charset="-122"/>
                </a:rPr>
                <a:t>第 一 课时</a:t>
              </a:r>
              <a:endPara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黑体简体" panose="02010601030101010101" charset="-122"/>
                <a:ea typeface="方正黑体简体" panose="0201060103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28679" name="组合 13338"/>
          <p:cNvGrpSpPr/>
          <p:nvPr/>
        </p:nvGrpSpPr>
        <p:grpSpPr bwMode="auto">
          <a:xfrm>
            <a:off x="2162175" y="904875"/>
            <a:ext cx="4819650" cy="1181100"/>
            <a:chOff x="2379275" y="929038"/>
            <a:chExt cx="4819919" cy="1181100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638233" y="1103663"/>
              <a:ext cx="3560961" cy="830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4800" b="1">
                  <a:solidFill>
                    <a:srgbClr val="CC0000"/>
                  </a:solidFill>
                  <a:latin typeface="+mn-lt"/>
                  <a:ea typeface="黑体" panose="02010609060101010101" charset="-122"/>
                  <a:cs typeface="黑体" panose="02010609060101010101" charset="-122"/>
                </a:rPr>
                <a:t>狐狸分奶酪</a:t>
              </a:r>
              <a:endParaRPr lang="zh-CN" altLang="en-US" sz="4800" b="1" dirty="0">
                <a:solidFill>
                  <a:srgbClr val="CC0000"/>
                </a:solidFill>
                <a:latin typeface="+mn-lt"/>
                <a:ea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28689" name="组合 13337"/>
            <p:cNvGrpSpPr/>
            <p:nvPr/>
          </p:nvGrpSpPr>
          <p:grpSpPr bwMode="auto"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28690" name="AutoShape 11"/>
              <p:cNvSpPr>
                <a:spLocks noChangeArrowheads="1"/>
              </p:cNvSpPr>
              <p:nvPr/>
            </p:nvSpPr>
            <p:spPr bwMode="gray"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anose="020B0600000101010101" pitchFamily="34" charset="-127"/>
                </a:endParaRPr>
              </a:p>
            </p:txBody>
          </p:sp>
          <p:sp>
            <p:nvSpPr>
              <p:cNvPr id="28691" name="文本框 13"/>
              <p:cNvSpPr txBox="1">
                <a:spLocks noChangeArrowheads="1"/>
              </p:cNvSpPr>
              <p:nvPr/>
            </p:nvSpPr>
            <p:spPr bwMode="auto">
              <a:xfrm>
                <a:off x="2652814" y="813379"/>
                <a:ext cx="1043934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6000" b="1">
                    <a:solidFill>
                      <a:schemeClr val="bg1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22</a:t>
                </a:r>
                <a:endParaRPr lang="zh-CN" altLang="en-US" sz="6000" b="1">
                  <a:solidFill>
                    <a:schemeClr val="bg1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</p:grpSp>
      <p:grpSp>
        <p:nvGrpSpPr>
          <p:cNvPr id="28680" name="组合 2"/>
          <p:cNvGrpSpPr/>
          <p:nvPr/>
        </p:nvGrpSpPr>
        <p:grpSpPr bwMode="auto">
          <a:xfrm>
            <a:off x="1133475" y="5586413"/>
            <a:ext cx="6881813" cy="769937"/>
            <a:chOff x="1766868" y="5681022"/>
            <a:chExt cx="5687883" cy="579713"/>
          </a:xfrm>
        </p:grpSpPr>
        <p:sp>
          <p:nvSpPr>
            <p:cNvPr id="27" name="任意多边形 26"/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初读感知</a:t>
              </a:r>
              <a:endParaRPr lang="zh-CN" altLang="en-US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再读感悟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学习字词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 bwMode="auto">
            <a:xfrm>
              <a:off x="6038296" y="5681023"/>
              <a:ext cx="1416455" cy="579712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rgbClr val="FF99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6">
                        <a:lumMod val="50000"/>
                        <a:alpha val="8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en-US" altLang="zh-CN" sz="24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6">
                      <a:lumMod val="50000"/>
                      <a:alpha val="8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流程图: 摘录 31"/>
            <p:cNvSpPr/>
            <p:nvPr/>
          </p:nvSpPr>
          <p:spPr bwMode="auto">
            <a:xfrm rot="5400000">
              <a:off x="3057750" y="5867839"/>
              <a:ext cx="143434" cy="166634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流程图: 摘录 32"/>
            <p:cNvSpPr/>
            <p:nvPr/>
          </p:nvSpPr>
          <p:spPr bwMode="auto">
            <a:xfrm rot="5400000">
              <a:off x="4492396" y="5867327"/>
              <a:ext cx="141044" cy="191564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流程图: 摘录 33"/>
            <p:cNvSpPr/>
            <p:nvPr/>
          </p:nvSpPr>
          <p:spPr bwMode="auto">
            <a:xfrm rot="5400000">
              <a:off x="5953999" y="5846859"/>
              <a:ext cx="139849" cy="221743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2130425" y="1663700"/>
            <a:ext cx="579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说一说课文写了什么？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7300" y="2724150"/>
            <a:ext cx="7073900" cy="2192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805180"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</a:rPr>
              <a:t>本文写了两只小熊捡了一块奶酪，因无法平分而争吵，最终被前来帮忙分奶酪的狐狸吃了个精光的故事。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36868" name="Picture 4" descr="C:\Users\Administrator\Desktop\图\图2\图3\写字\老师图\timg  8 -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393825"/>
            <a:ext cx="8778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2"/>
          <p:cNvGrpSpPr/>
          <p:nvPr/>
        </p:nvGrpSpPr>
        <p:grpSpPr bwMode="auto"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18" name="圆角矩形 17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37918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9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24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nǎi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7894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790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790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790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79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791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乃字的横稍向上提，折钩向左边收一些。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女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牛奶  奶奶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 dirty="0">
                <a:latin typeface="+mj-ea"/>
                <a:ea typeface="+mj-ea"/>
              </a:rPr>
              <a:t>我特别</a:t>
            </a:r>
            <a:r>
              <a:rPr lang="zh-CN" altLang="en-US" sz="2400" b="1" dirty="0" smtClean="0">
                <a:latin typeface="+mj-ea"/>
                <a:ea typeface="+mj-ea"/>
              </a:rPr>
              <a:t>爱</a:t>
            </a:r>
            <a:r>
              <a:rPr lang="zh-CN" altLang="en-US" sz="2400" b="1" dirty="0">
                <a:latin typeface="+mj-ea"/>
                <a:ea typeface="+mj-ea"/>
              </a:rPr>
              <a:t>喝</a:t>
            </a:r>
            <a:r>
              <a:rPr lang="zh-CN" altLang="en-US" sz="2400" b="1" dirty="0" smtClean="0">
                <a:latin typeface="+mj-ea"/>
                <a:ea typeface="+mj-ea"/>
              </a:rPr>
              <a:t>牛奶</a:t>
            </a:r>
            <a:r>
              <a:rPr lang="zh-CN" altLang="en-US" sz="2400" b="1" dirty="0">
                <a:latin typeface="+mj-ea"/>
                <a:ea typeface="+mj-ea"/>
              </a:rPr>
              <a:t>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57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N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左右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37901" name="Rectangle 34"/>
          <p:cNvSpPr>
            <a:spLocks noChangeArrowheads="1"/>
          </p:cNvSpPr>
          <p:nvPr/>
        </p:nvSpPr>
        <p:spPr bwMode="auto">
          <a:xfrm>
            <a:off x="5486400" y="228917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60" name="Freeform 38"/>
          <p:cNvSpPr/>
          <p:nvPr/>
        </p:nvSpPr>
        <p:spPr bwMode="auto">
          <a:xfrm>
            <a:off x="5921375" y="2335213"/>
            <a:ext cx="409575" cy="1504950"/>
          </a:xfrm>
          <a:custGeom>
            <a:avLst/>
            <a:gdLst>
              <a:gd name="T0" fmla="*/ 2147483647 w 645"/>
              <a:gd name="T1" fmla="*/ 0 h 2370"/>
              <a:gd name="T2" fmla="*/ 2147483647 w 645"/>
              <a:gd name="T3" fmla="*/ 2147483647 h 2370"/>
              <a:gd name="T4" fmla="*/ 2147483647 w 645"/>
              <a:gd name="T5" fmla="*/ 2147483647 h 2370"/>
              <a:gd name="T6" fmla="*/ 2147483647 w 645"/>
              <a:gd name="T7" fmla="*/ 2147483647 h 2370"/>
              <a:gd name="T8" fmla="*/ 2147483647 w 645"/>
              <a:gd name="T9" fmla="*/ 2147483647 h 2370"/>
              <a:gd name="T10" fmla="*/ 2147483647 w 645"/>
              <a:gd name="T11" fmla="*/ 2147483647 h 2370"/>
              <a:gd name="T12" fmla="*/ 2147483647 w 645"/>
              <a:gd name="T13" fmla="*/ 2147483647 h 2370"/>
              <a:gd name="T14" fmla="*/ 2147483647 w 645"/>
              <a:gd name="T15" fmla="*/ 2147483647 h 2370"/>
              <a:gd name="T16" fmla="*/ 2147483647 w 645"/>
              <a:gd name="T17" fmla="*/ 2147483647 h 2370"/>
              <a:gd name="T18" fmla="*/ 2147483647 w 645"/>
              <a:gd name="T19" fmla="*/ 2147483647 h 2370"/>
              <a:gd name="T20" fmla="*/ 2147483647 w 645"/>
              <a:gd name="T21" fmla="*/ 2147483647 h 2370"/>
              <a:gd name="T22" fmla="*/ 2147483647 w 645"/>
              <a:gd name="T23" fmla="*/ 2147483647 h 2370"/>
              <a:gd name="T24" fmla="*/ 2147483647 w 645"/>
              <a:gd name="T25" fmla="*/ 2147483647 h 2370"/>
              <a:gd name="T26" fmla="*/ 2147483647 w 645"/>
              <a:gd name="T27" fmla="*/ 2147483647 h 2370"/>
              <a:gd name="T28" fmla="*/ 2147483647 w 645"/>
              <a:gd name="T29" fmla="*/ 2147483647 h 2370"/>
              <a:gd name="T30" fmla="*/ 2147483647 w 645"/>
              <a:gd name="T31" fmla="*/ 2147483647 h 2370"/>
              <a:gd name="T32" fmla="*/ 2147483647 w 645"/>
              <a:gd name="T33" fmla="*/ 2147483647 h 2370"/>
              <a:gd name="T34" fmla="*/ 2147483647 w 645"/>
              <a:gd name="T35" fmla="*/ 2147483647 h 2370"/>
              <a:gd name="T36" fmla="*/ 2147483647 w 645"/>
              <a:gd name="T37" fmla="*/ 2147483647 h 2370"/>
              <a:gd name="T38" fmla="*/ 2147483647 w 645"/>
              <a:gd name="T39" fmla="*/ 2147483647 h 2370"/>
              <a:gd name="T40" fmla="*/ 2147483647 w 645"/>
              <a:gd name="T41" fmla="*/ 2147483647 h 2370"/>
              <a:gd name="T42" fmla="*/ 2147483647 w 645"/>
              <a:gd name="T43" fmla="*/ 2147483647 h 2370"/>
              <a:gd name="T44" fmla="*/ 2147483647 w 645"/>
              <a:gd name="T45" fmla="*/ 2147483647 h 2370"/>
              <a:gd name="T46" fmla="*/ 2147483647 w 645"/>
              <a:gd name="T47" fmla="*/ 2147483647 h 2370"/>
              <a:gd name="T48" fmla="*/ 2147483647 w 645"/>
              <a:gd name="T49" fmla="*/ 2147483647 h 2370"/>
              <a:gd name="T50" fmla="*/ 2147483647 w 645"/>
              <a:gd name="T51" fmla="*/ 2147483647 h 2370"/>
              <a:gd name="T52" fmla="*/ 2147483647 w 645"/>
              <a:gd name="T53" fmla="*/ 2147483647 h 2370"/>
              <a:gd name="T54" fmla="*/ 2147483647 w 645"/>
              <a:gd name="T55" fmla="*/ 2147483647 h 2370"/>
              <a:gd name="T56" fmla="*/ 2147483647 w 645"/>
              <a:gd name="T57" fmla="*/ 2147483647 h 2370"/>
              <a:gd name="T58" fmla="*/ 2147483647 w 645"/>
              <a:gd name="T59" fmla="*/ 2147483647 h 2370"/>
              <a:gd name="T60" fmla="*/ 2147483647 w 645"/>
              <a:gd name="T61" fmla="*/ 2147483647 h 2370"/>
              <a:gd name="T62" fmla="*/ 2147483647 w 645"/>
              <a:gd name="T63" fmla="*/ 2147483647 h 2370"/>
              <a:gd name="T64" fmla="*/ 2147483647 w 645"/>
              <a:gd name="T65" fmla="*/ 2147483647 h 2370"/>
              <a:gd name="T66" fmla="*/ 2147483647 w 645"/>
              <a:gd name="T67" fmla="*/ 2147483647 h 2370"/>
              <a:gd name="T68" fmla="*/ 2147483647 w 645"/>
              <a:gd name="T69" fmla="*/ 2147483647 h 2370"/>
              <a:gd name="T70" fmla="*/ 2147483647 w 645"/>
              <a:gd name="T71" fmla="*/ 2147483647 h 2370"/>
              <a:gd name="T72" fmla="*/ 2147483647 w 645"/>
              <a:gd name="T73" fmla="*/ 2147483647 h 2370"/>
              <a:gd name="T74" fmla="*/ 2147483647 w 645"/>
              <a:gd name="T75" fmla="*/ 2147483647 h 2370"/>
              <a:gd name="T76" fmla="*/ 2147483647 w 645"/>
              <a:gd name="T77" fmla="*/ 2147483647 h 2370"/>
              <a:gd name="T78" fmla="*/ 2147483647 w 645"/>
              <a:gd name="T79" fmla="*/ 2147483647 h 2370"/>
              <a:gd name="T80" fmla="*/ 0 w 645"/>
              <a:gd name="T81" fmla="*/ 2147483647 h 2370"/>
              <a:gd name="T82" fmla="*/ 2147483647 w 645"/>
              <a:gd name="T83" fmla="*/ 2147483647 h 2370"/>
              <a:gd name="T84" fmla="*/ 2147483647 w 645"/>
              <a:gd name="T85" fmla="*/ 2147483647 h 2370"/>
              <a:gd name="T86" fmla="*/ 2147483647 w 645"/>
              <a:gd name="T87" fmla="*/ 2147483647 h 2370"/>
              <a:gd name="T88" fmla="*/ 2147483647 w 645"/>
              <a:gd name="T89" fmla="*/ 2147483647 h 2370"/>
              <a:gd name="T90" fmla="*/ 2147483647 w 645"/>
              <a:gd name="T91" fmla="*/ 2147483647 h 2370"/>
              <a:gd name="T92" fmla="*/ 2147483647 w 645"/>
              <a:gd name="T93" fmla="*/ 2147483647 h 2370"/>
              <a:gd name="T94" fmla="*/ 2147483647 w 645"/>
              <a:gd name="T95" fmla="*/ 2147483647 h 2370"/>
              <a:gd name="T96" fmla="*/ 2147483647 w 645"/>
              <a:gd name="T97" fmla="*/ 2147483647 h 2370"/>
              <a:gd name="T98" fmla="*/ 2147483647 w 645"/>
              <a:gd name="T99" fmla="*/ 2147483647 h 2370"/>
              <a:gd name="T100" fmla="*/ 2147483647 w 645"/>
              <a:gd name="T101" fmla="*/ 2147483647 h 2370"/>
              <a:gd name="T102" fmla="*/ 2147483647 w 645"/>
              <a:gd name="T103" fmla="*/ 2147483647 h 2370"/>
              <a:gd name="T104" fmla="*/ 2147483647 w 645"/>
              <a:gd name="T105" fmla="*/ 2147483647 h 2370"/>
              <a:gd name="T106" fmla="*/ 2147483647 w 645"/>
              <a:gd name="T107" fmla="*/ 2147483647 h 2370"/>
              <a:gd name="T108" fmla="*/ 2147483647 w 645"/>
              <a:gd name="T109" fmla="*/ 2147483647 h 2370"/>
              <a:gd name="T110" fmla="*/ 2147483647 w 645"/>
              <a:gd name="T111" fmla="*/ 2147483647 h 2370"/>
              <a:gd name="T112" fmla="*/ 2147483647 w 645"/>
              <a:gd name="T113" fmla="*/ 2147483647 h 2370"/>
              <a:gd name="T114" fmla="*/ 2147483647 w 645"/>
              <a:gd name="T115" fmla="*/ 2147483647 h 2370"/>
              <a:gd name="T116" fmla="*/ 2147483647 w 645"/>
              <a:gd name="T117" fmla="*/ 2147483647 h 2370"/>
              <a:gd name="T118" fmla="*/ 2147483647 w 645"/>
              <a:gd name="T119" fmla="*/ 2147483647 h 237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45" h="2370">
                <a:moveTo>
                  <a:pt x="133" y="7"/>
                </a:moveTo>
                <a:lnTo>
                  <a:pt x="145" y="2"/>
                </a:lnTo>
                <a:lnTo>
                  <a:pt x="157" y="0"/>
                </a:lnTo>
                <a:lnTo>
                  <a:pt x="171" y="0"/>
                </a:lnTo>
                <a:lnTo>
                  <a:pt x="181" y="0"/>
                </a:lnTo>
                <a:lnTo>
                  <a:pt x="188" y="0"/>
                </a:lnTo>
                <a:lnTo>
                  <a:pt x="197" y="2"/>
                </a:lnTo>
                <a:lnTo>
                  <a:pt x="209" y="4"/>
                </a:lnTo>
                <a:lnTo>
                  <a:pt x="219" y="7"/>
                </a:lnTo>
                <a:lnTo>
                  <a:pt x="231" y="12"/>
                </a:lnTo>
                <a:lnTo>
                  <a:pt x="243" y="14"/>
                </a:lnTo>
                <a:lnTo>
                  <a:pt x="255" y="21"/>
                </a:lnTo>
                <a:lnTo>
                  <a:pt x="267" y="26"/>
                </a:lnTo>
                <a:lnTo>
                  <a:pt x="281" y="33"/>
                </a:lnTo>
                <a:lnTo>
                  <a:pt x="293" y="40"/>
                </a:lnTo>
                <a:lnTo>
                  <a:pt x="307" y="50"/>
                </a:lnTo>
                <a:lnTo>
                  <a:pt x="317" y="57"/>
                </a:lnTo>
                <a:lnTo>
                  <a:pt x="329" y="64"/>
                </a:lnTo>
                <a:lnTo>
                  <a:pt x="338" y="71"/>
                </a:lnTo>
                <a:lnTo>
                  <a:pt x="348" y="78"/>
                </a:lnTo>
                <a:lnTo>
                  <a:pt x="357" y="85"/>
                </a:lnTo>
                <a:lnTo>
                  <a:pt x="364" y="93"/>
                </a:lnTo>
                <a:lnTo>
                  <a:pt x="371" y="97"/>
                </a:lnTo>
                <a:lnTo>
                  <a:pt x="379" y="104"/>
                </a:lnTo>
                <a:lnTo>
                  <a:pt x="383" y="112"/>
                </a:lnTo>
                <a:lnTo>
                  <a:pt x="388" y="116"/>
                </a:lnTo>
                <a:lnTo>
                  <a:pt x="393" y="123"/>
                </a:lnTo>
                <a:lnTo>
                  <a:pt x="398" y="128"/>
                </a:lnTo>
                <a:lnTo>
                  <a:pt x="400" y="133"/>
                </a:lnTo>
                <a:lnTo>
                  <a:pt x="402" y="140"/>
                </a:lnTo>
                <a:lnTo>
                  <a:pt x="402" y="154"/>
                </a:lnTo>
                <a:lnTo>
                  <a:pt x="400" y="171"/>
                </a:lnTo>
                <a:lnTo>
                  <a:pt x="398" y="190"/>
                </a:lnTo>
                <a:lnTo>
                  <a:pt x="395" y="209"/>
                </a:lnTo>
                <a:lnTo>
                  <a:pt x="390" y="233"/>
                </a:lnTo>
                <a:lnTo>
                  <a:pt x="386" y="257"/>
                </a:lnTo>
                <a:lnTo>
                  <a:pt x="383" y="283"/>
                </a:lnTo>
                <a:lnTo>
                  <a:pt x="381" y="297"/>
                </a:lnTo>
                <a:lnTo>
                  <a:pt x="379" y="312"/>
                </a:lnTo>
                <a:lnTo>
                  <a:pt x="376" y="321"/>
                </a:lnTo>
                <a:lnTo>
                  <a:pt x="376" y="331"/>
                </a:lnTo>
                <a:lnTo>
                  <a:pt x="374" y="340"/>
                </a:lnTo>
                <a:lnTo>
                  <a:pt x="371" y="352"/>
                </a:lnTo>
                <a:lnTo>
                  <a:pt x="369" y="364"/>
                </a:lnTo>
                <a:lnTo>
                  <a:pt x="367" y="378"/>
                </a:lnTo>
                <a:lnTo>
                  <a:pt x="364" y="390"/>
                </a:lnTo>
                <a:lnTo>
                  <a:pt x="362" y="404"/>
                </a:lnTo>
                <a:lnTo>
                  <a:pt x="360" y="421"/>
                </a:lnTo>
                <a:lnTo>
                  <a:pt x="355" y="438"/>
                </a:lnTo>
                <a:lnTo>
                  <a:pt x="352" y="454"/>
                </a:lnTo>
                <a:lnTo>
                  <a:pt x="348" y="471"/>
                </a:lnTo>
                <a:lnTo>
                  <a:pt x="345" y="490"/>
                </a:lnTo>
                <a:lnTo>
                  <a:pt x="340" y="509"/>
                </a:lnTo>
                <a:lnTo>
                  <a:pt x="336" y="530"/>
                </a:lnTo>
                <a:lnTo>
                  <a:pt x="331" y="552"/>
                </a:lnTo>
                <a:lnTo>
                  <a:pt x="326" y="573"/>
                </a:lnTo>
                <a:lnTo>
                  <a:pt x="321" y="597"/>
                </a:lnTo>
                <a:lnTo>
                  <a:pt x="317" y="621"/>
                </a:lnTo>
                <a:lnTo>
                  <a:pt x="312" y="645"/>
                </a:lnTo>
                <a:lnTo>
                  <a:pt x="305" y="671"/>
                </a:lnTo>
                <a:lnTo>
                  <a:pt x="300" y="697"/>
                </a:lnTo>
                <a:lnTo>
                  <a:pt x="295" y="723"/>
                </a:lnTo>
                <a:lnTo>
                  <a:pt x="288" y="752"/>
                </a:lnTo>
                <a:lnTo>
                  <a:pt x="281" y="783"/>
                </a:lnTo>
                <a:lnTo>
                  <a:pt x="276" y="811"/>
                </a:lnTo>
                <a:lnTo>
                  <a:pt x="269" y="842"/>
                </a:lnTo>
                <a:lnTo>
                  <a:pt x="262" y="873"/>
                </a:lnTo>
                <a:lnTo>
                  <a:pt x="255" y="907"/>
                </a:lnTo>
                <a:lnTo>
                  <a:pt x="248" y="940"/>
                </a:lnTo>
                <a:lnTo>
                  <a:pt x="240" y="976"/>
                </a:lnTo>
                <a:lnTo>
                  <a:pt x="231" y="1011"/>
                </a:lnTo>
                <a:lnTo>
                  <a:pt x="224" y="1047"/>
                </a:lnTo>
                <a:lnTo>
                  <a:pt x="217" y="1080"/>
                </a:lnTo>
                <a:lnTo>
                  <a:pt x="209" y="1114"/>
                </a:lnTo>
                <a:lnTo>
                  <a:pt x="202" y="1145"/>
                </a:lnTo>
                <a:lnTo>
                  <a:pt x="195" y="1175"/>
                </a:lnTo>
                <a:lnTo>
                  <a:pt x="190" y="1206"/>
                </a:lnTo>
                <a:lnTo>
                  <a:pt x="183" y="1235"/>
                </a:lnTo>
                <a:lnTo>
                  <a:pt x="178" y="1264"/>
                </a:lnTo>
                <a:lnTo>
                  <a:pt x="171" y="1290"/>
                </a:lnTo>
                <a:lnTo>
                  <a:pt x="167" y="1316"/>
                </a:lnTo>
                <a:lnTo>
                  <a:pt x="162" y="1340"/>
                </a:lnTo>
                <a:lnTo>
                  <a:pt x="157" y="1363"/>
                </a:lnTo>
                <a:lnTo>
                  <a:pt x="152" y="1385"/>
                </a:lnTo>
                <a:lnTo>
                  <a:pt x="147" y="1406"/>
                </a:lnTo>
                <a:lnTo>
                  <a:pt x="145" y="1428"/>
                </a:lnTo>
                <a:lnTo>
                  <a:pt x="140" y="1447"/>
                </a:lnTo>
                <a:lnTo>
                  <a:pt x="138" y="1463"/>
                </a:lnTo>
                <a:lnTo>
                  <a:pt x="136" y="1480"/>
                </a:lnTo>
                <a:lnTo>
                  <a:pt x="131" y="1497"/>
                </a:lnTo>
                <a:lnTo>
                  <a:pt x="128" y="1511"/>
                </a:lnTo>
                <a:lnTo>
                  <a:pt x="126" y="1525"/>
                </a:lnTo>
                <a:lnTo>
                  <a:pt x="126" y="1537"/>
                </a:lnTo>
                <a:lnTo>
                  <a:pt x="124" y="1549"/>
                </a:lnTo>
                <a:lnTo>
                  <a:pt x="121" y="1561"/>
                </a:lnTo>
                <a:lnTo>
                  <a:pt x="121" y="1571"/>
                </a:lnTo>
                <a:lnTo>
                  <a:pt x="121" y="1578"/>
                </a:lnTo>
                <a:lnTo>
                  <a:pt x="119" y="1585"/>
                </a:lnTo>
                <a:lnTo>
                  <a:pt x="119" y="1592"/>
                </a:lnTo>
                <a:lnTo>
                  <a:pt x="119" y="1597"/>
                </a:lnTo>
                <a:lnTo>
                  <a:pt x="121" y="1599"/>
                </a:lnTo>
                <a:lnTo>
                  <a:pt x="121" y="1604"/>
                </a:lnTo>
                <a:lnTo>
                  <a:pt x="124" y="1609"/>
                </a:lnTo>
                <a:lnTo>
                  <a:pt x="124" y="1611"/>
                </a:lnTo>
                <a:lnTo>
                  <a:pt x="128" y="1616"/>
                </a:lnTo>
                <a:lnTo>
                  <a:pt x="133" y="1623"/>
                </a:lnTo>
                <a:lnTo>
                  <a:pt x="140" y="1628"/>
                </a:lnTo>
                <a:lnTo>
                  <a:pt x="147" y="1635"/>
                </a:lnTo>
                <a:lnTo>
                  <a:pt x="157" y="1644"/>
                </a:lnTo>
                <a:lnTo>
                  <a:pt x="167" y="1654"/>
                </a:lnTo>
                <a:lnTo>
                  <a:pt x="178" y="1663"/>
                </a:lnTo>
                <a:lnTo>
                  <a:pt x="190" y="1675"/>
                </a:lnTo>
                <a:lnTo>
                  <a:pt x="205" y="1687"/>
                </a:lnTo>
                <a:lnTo>
                  <a:pt x="219" y="1701"/>
                </a:lnTo>
                <a:lnTo>
                  <a:pt x="236" y="1716"/>
                </a:lnTo>
                <a:lnTo>
                  <a:pt x="255" y="1730"/>
                </a:lnTo>
                <a:lnTo>
                  <a:pt x="274" y="1747"/>
                </a:lnTo>
                <a:lnTo>
                  <a:pt x="293" y="1763"/>
                </a:lnTo>
                <a:lnTo>
                  <a:pt x="333" y="1799"/>
                </a:lnTo>
                <a:lnTo>
                  <a:pt x="369" y="1832"/>
                </a:lnTo>
                <a:lnTo>
                  <a:pt x="405" y="1866"/>
                </a:lnTo>
                <a:lnTo>
                  <a:pt x="438" y="1899"/>
                </a:lnTo>
                <a:lnTo>
                  <a:pt x="469" y="1930"/>
                </a:lnTo>
                <a:lnTo>
                  <a:pt x="498" y="1958"/>
                </a:lnTo>
                <a:lnTo>
                  <a:pt x="512" y="1973"/>
                </a:lnTo>
                <a:lnTo>
                  <a:pt x="524" y="1987"/>
                </a:lnTo>
                <a:lnTo>
                  <a:pt x="536" y="2001"/>
                </a:lnTo>
                <a:lnTo>
                  <a:pt x="548" y="2013"/>
                </a:lnTo>
                <a:lnTo>
                  <a:pt x="569" y="2044"/>
                </a:lnTo>
                <a:lnTo>
                  <a:pt x="579" y="2058"/>
                </a:lnTo>
                <a:lnTo>
                  <a:pt x="588" y="2073"/>
                </a:lnTo>
                <a:lnTo>
                  <a:pt x="598" y="2089"/>
                </a:lnTo>
                <a:lnTo>
                  <a:pt x="605" y="2104"/>
                </a:lnTo>
                <a:lnTo>
                  <a:pt x="612" y="2118"/>
                </a:lnTo>
                <a:lnTo>
                  <a:pt x="619" y="2132"/>
                </a:lnTo>
                <a:lnTo>
                  <a:pt x="626" y="2147"/>
                </a:lnTo>
                <a:lnTo>
                  <a:pt x="631" y="2163"/>
                </a:lnTo>
                <a:lnTo>
                  <a:pt x="636" y="2177"/>
                </a:lnTo>
                <a:lnTo>
                  <a:pt x="638" y="2192"/>
                </a:lnTo>
                <a:lnTo>
                  <a:pt x="643" y="2206"/>
                </a:lnTo>
                <a:lnTo>
                  <a:pt x="643" y="2223"/>
                </a:lnTo>
                <a:lnTo>
                  <a:pt x="645" y="2237"/>
                </a:lnTo>
                <a:lnTo>
                  <a:pt x="645" y="2251"/>
                </a:lnTo>
                <a:lnTo>
                  <a:pt x="643" y="2266"/>
                </a:lnTo>
                <a:lnTo>
                  <a:pt x="641" y="2280"/>
                </a:lnTo>
                <a:lnTo>
                  <a:pt x="638" y="2292"/>
                </a:lnTo>
                <a:lnTo>
                  <a:pt x="636" y="2304"/>
                </a:lnTo>
                <a:lnTo>
                  <a:pt x="634" y="2313"/>
                </a:lnTo>
                <a:lnTo>
                  <a:pt x="631" y="2325"/>
                </a:lnTo>
                <a:lnTo>
                  <a:pt x="629" y="2332"/>
                </a:lnTo>
                <a:lnTo>
                  <a:pt x="626" y="2342"/>
                </a:lnTo>
                <a:lnTo>
                  <a:pt x="624" y="2346"/>
                </a:lnTo>
                <a:lnTo>
                  <a:pt x="619" y="2354"/>
                </a:lnTo>
                <a:lnTo>
                  <a:pt x="617" y="2358"/>
                </a:lnTo>
                <a:lnTo>
                  <a:pt x="614" y="2363"/>
                </a:lnTo>
                <a:lnTo>
                  <a:pt x="610" y="2365"/>
                </a:lnTo>
                <a:lnTo>
                  <a:pt x="605" y="2368"/>
                </a:lnTo>
                <a:lnTo>
                  <a:pt x="603" y="2370"/>
                </a:lnTo>
                <a:lnTo>
                  <a:pt x="598" y="2370"/>
                </a:lnTo>
                <a:lnTo>
                  <a:pt x="593" y="2370"/>
                </a:lnTo>
                <a:lnTo>
                  <a:pt x="586" y="2368"/>
                </a:lnTo>
                <a:lnTo>
                  <a:pt x="579" y="2363"/>
                </a:lnTo>
                <a:lnTo>
                  <a:pt x="572" y="2358"/>
                </a:lnTo>
                <a:lnTo>
                  <a:pt x="564" y="2351"/>
                </a:lnTo>
                <a:lnTo>
                  <a:pt x="555" y="2342"/>
                </a:lnTo>
                <a:lnTo>
                  <a:pt x="545" y="2332"/>
                </a:lnTo>
                <a:lnTo>
                  <a:pt x="533" y="2320"/>
                </a:lnTo>
                <a:lnTo>
                  <a:pt x="524" y="2306"/>
                </a:lnTo>
                <a:lnTo>
                  <a:pt x="512" y="2289"/>
                </a:lnTo>
                <a:lnTo>
                  <a:pt x="498" y="2273"/>
                </a:lnTo>
                <a:lnTo>
                  <a:pt x="486" y="2254"/>
                </a:lnTo>
                <a:lnTo>
                  <a:pt x="472" y="2232"/>
                </a:lnTo>
                <a:lnTo>
                  <a:pt x="457" y="2211"/>
                </a:lnTo>
                <a:lnTo>
                  <a:pt x="443" y="2185"/>
                </a:lnTo>
                <a:lnTo>
                  <a:pt x="426" y="2158"/>
                </a:lnTo>
                <a:lnTo>
                  <a:pt x="410" y="2132"/>
                </a:lnTo>
                <a:lnTo>
                  <a:pt x="395" y="2106"/>
                </a:lnTo>
                <a:lnTo>
                  <a:pt x="379" y="2080"/>
                </a:lnTo>
                <a:lnTo>
                  <a:pt x="362" y="2054"/>
                </a:lnTo>
                <a:lnTo>
                  <a:pt x="343" y="2030"/>
                </a:lnTo>
                <a:lnTo>
                  <a:pt x="326" y="2006"/>
                </a:lnTo>
                <a:lnTo>
                  <a:pt x="309" y="1985"/>
                </a:lnTo>
                <a:lnTo>
                  <a:pt x="290" y="1961"/>
                </a:lnTo>
                <a:lnTo>
                  <a:pt x="274" y="1939"/>
                </a:lnTo>
                <a:lnTo>
                  <a:pt x="255" y="1918"/>
                </a:lnTo>
                <a:lnTo>
                  <a:pt x="238" y="1897"/>
                </a:lnTo>
                <a:lnTo>
                  <a:pt x="219" y="1878"/>
                </a:lnTo>
                <a:lnTo>
                  <a:pt x="183" y="1839"/>
                </a:lnTo>
                <a:lnTo>
                  <a:pt x="145" y="1801"/>
                </a:lnTo>
                <a:lnTo>
                  <a:pt x="128" y="1785"/>
                </a:lnTo>
                <a:lnTo>
                  <a:pt x="112" y="1768"/>
                </a:lnTo>
                <a:lnTo>
                  <a:pt x="97" y="1754"/>
                </a:lnTo>
                <a:lnTo>
                  <a:pt x="83" y="1737"/>
                </a:lnTo>
                <a:lnTo>
                  <a:pt x="69" y="1723"/>
                </a:lnTo>
                <a:lnTo>
                  <a:pt x="57" y="1711"/>
                </a:lnTo>
                <a:lnTo>
                  <a:pt x="47" y="1697"/>
                </a:lnTo>
                <a:lnTo>
                  <a:pt x="38" y="1685"/>
                </a:lnTo>
                <a:lnTo>
                  <a:pt x="28" y="1673"/>
                </a:lnTo>
                <a:lnTo>
                  <a:pt x="21" y="1663"/>
                </a:lnTo>
                <a:lnTo>
                  <a:pt x="14" y="1654"/>
                </a:lnTo>
                <a:lnTo>
                  <a:pt x="9" y="1644"/>
                </a:lnTo>
                <a:lnTo>
                  <a:pt x="4" y="1637"/>
                </a:lnTo>
                <a:lnTo>
                  <a:pt x="2" y="1630"/>
                </a:lnTo>
                <a:lnTo>
                  <a:pt x="0" y="1623"/>
                </a:lnTo>
                <a:lnTo>
                  <a:pt x="0" y="1618"/>
                </a:lnTo>
                <a:lnTo>
                  <a:pt x="0" y="1616"/>
                </a:lnTo>
                <a:lnTo>
                  <a:pt x="0" y="1611"/>
                </a:lnTo>
                <a:lnTo>
                  <a:pt x="2" y="1606"/>
                </a:lnTo>
                <a:lnTo>
                  <a:pt x="2" y="1601"/>
                </a:lnTo>
                <a:lnTo>
                  <a:pt x="2" y="1594"/>
                </a:lnTo>
                <a:lnTo>
                  <a:pt x="4" y="1587"/>
                </a:lnTo>
                <a:lnTo>
                  <a:pt x="7" y="1578"/>
                </a:lnTo>
                <a:lnTo>
                  <a:pt x="7" y="1571"/>
                </a:lnTo>
                <a:lnTo>
                  <a:pt x="9" y="1561"/>
                </a:lnTo>
                <a:lnTo>
                  <a:pt x="12" y="1549"/>
                </a:lnTo>
                <a:lnTo>
                  <a:pt x="14" y="1540"/>
                </a:lnTo>
                <a:lnTo>
                  <a:pt x="16" y="1528"/>
                </a:lnTo>
                <a:lnTo>
                  <a:pt x="19" y="1513"/>
                </a:lnTo>
                <a:lnTo>
                  <a:pt x="19" y="1502"/>
                </a:lnTo>
                <a:lnTo>
                  <a:pt x="21" y="1487"/>
                </a:lnTo>
                <a:lnTo>
                  <a:pt x="24" y="1473"/>
                </a:lnTo>
                <a:lnTo>
                  <a:pt x="26" y="1466"/>
                </a:lnTo>
                <a:lnTo>
                  <a:pt x="26" y="1456"/>
                </a:lnTo>
                <a:lnTo>
                  <a:pt x="28" y="1447"/>
                </a:lnTo>
                <a:lnTo>
                  <a:pt x="28" y="1437"/>
                </a:lnTo>
                <a:lnTo>
                  <a:pt x="31" y="1428"/>
                </a:lnTo>
                <a:lnTo>
                  <a:pt x="33" y="1416"/>
                </a:lnTo>
                <a:lnTo>
                  <a:pt x="33" y="1406"/>
                </a:lnTo>
                <a:lnTo>
                  <a:pt x="35" y="1392"/>
                </a:lnTo>
                <a:lnTo>
                  <a:pt x="38" y="1380"/>
                </a:lnTo>
                <a:lnTo>
                  <a:pt x="40" y="1366"/>
                </a:lnTo>
                <a:lnTo>
                  <a:pt x="40" y="1354"/>
                </a:lnTo>
                <a:lnTo>
                  <a:pt x="43" y="1337"/>
                </a:lnTo>
                <a:lnTo>
                  <a:pt x="45" y="1323"/>
                </a:lnTo>
                <a:lnTo>
                  <a:pt x="47" y="1306"/>
                </a:lnTo>
                <a:lnTo>
                  <a:pt x="50" y="1290"/>
                </a:lnTo>
                <a:lnTo>
                  <a:pt x="52" y="1273"/>
                </a:lnTo>
                <a:lnTo>
                  <a:pt x="55" y="1254"/>
                </a:lnTo>
                <a:lnTo>
                  <a:pt x="57" y="1237"/>
                </a:lnTo>
                <a:lnTo>
                  <a:pt x="59" y="1216"/>
                </a:lnTo>
                <a:lnTo>
                  <a:pt x="62" y="1197"/>
                </a:lnTo>
                <a:lnTo>
                  <a:pt x="64" y="1175"/>
                </a:lnTo>
                <a:lnTo>
                  <a:pt x="66" y="1156"/>
                </a:lnTo>
                <a:lnTo>
                  <a:pt x="69" y="1133"/>
                </a:lnTo>
                <a:lnTo>
                  <a:pt x="74" y="1111"/>
                </a:lnTo>
                <a:lnTo>
                  <a:pt x="76" y="1087"/>
                </a:lnTo>
                <a:lnTo>
                  <a:pt x="78" y="1064"/>
                </a:lnTo>
                <a:lnTo>
                  <a:pt x="81" y="1040"/>
                </a:lnTo>
                <a:lnTo>
                  <a:pt x="85" y="1014"/>
                </a:lnTo>
                <a:lnTo>
                  <a:pt x="88" y="987"/>
                </a:lnTo>
                <a:lnTo>
                  <a:pt x="90" y="961"/>
                </a:lnTo>
                <a:lnTo>
                  <a:pt x="95" y="933"/>
                </a:lnTo>
                <a:lnTo>
                  <a:pt x="97" y="904"/>
                </a:lnTo>
                <a:lnTo>
                  <a:pt x="105" y="852"/>
                </a:lnTo>
                <a:lnTo>
                  <a:pt x="109" y="799"/>
                </a:lnTo>
                <a:lnTo>
                  <a:pt x="116" y="752"/>
                </a:lnTo>
                <a:lnTo>
                  <a:pt x="121" y="704"/>
                </a:lnTo>
                <a:lnTo>
                  <a:pt x="128" y="659"/>
                </a:lnTo>
                <a:lnTo>
                  <a:pt x="133" y="616"/>
                </a:lnTo>
                <a:lnTo>
                  <a:pt x="138" y="576"/>
                </a:lnTo>
                <a:lnTo>
                  <a:pt x="143" y="538"/>
                </a:lnTo>
                <a:lnTo>
                  <a:pt x="147" y="502"/>
                </a:lnTo>
                <a:lnTo>
                  <a:pt x="152" y="469"/>
                </a:lnTo>
                <a:lnTo>
                  <a:pt x="155" y="438"/>
                </a:lnTo>
                <a:lnTo>
                  <a:pt x="159" y="407"/>
                </a:lnTo>
                <a:lnTo>
                  <a:pt x="162" y="381"/>
                </a:lnTo>
                <a:lnTo>
                  <a:pt x="167" y="354"/>
                </a:lnTo>
                <a:lnTo>
                  <a:pt x="169" y="333"/>
                </a:lnTo>
                <a:lnTo>
                  <a:pt x="171" y="312"/>
                </a:lnTo>
                <a:lnTo>
                  <a:pt x="174" y="292"/>
                </a:lnTo>
                <a:lnTo>
                  <a:pt x="174" y="273"/>
                </a:lnTo>
                <a:lnTo>
                  <a:pt x="176" y="254"/>
                </a:lnTo>
                <a:lnTo>
                  <a:pt x="176" y="238"/>
                </a:lnTo>
                <a:lnTo>
                  <a:pt x="176" y="221"/>
                </a:lnTo>
                <a:lnTo>
                  <a:pt x="174" y="204"/>
                </a:lnTo>
                <a:lnTo>
                  <a:pt x="174" y="188"/>
                </a:lnTo>
                <a:lnTo>
                  <a:pt x="171" y="173"/>
                </a:lnTo>
                <a:lnTo>
                  <a:pt x="169" y="159"/>
                </a:lnTo>
                <a:lnTo>
                  <a:pt x="167" y="147"/>
                </a:lnTo>
                <a:lnTo>
                  <a:pt x="164" y="135"/>
                </a:lnTo>
                <a:lnTo>
                  <a:pt x="162" y="123"/>
                </a:lnTo>
                <a:lnTo>
                  <a:pt x="159" y="114"/>
                </a:lnTo>
                <a:lnTo>
                  <a:pt x="155" y="102"/>
                </a:lnTo>
                <a:lnTo>
                  <a:pt x="150" y="95"/>
                </a:lnTo>
                <a:lnTo>
                  <a:pt x="145" y="85"/>
                </a:lnTo>
                <a:lnTo>
                  <a:pt x="140" y="78"/>
                </a:lnTo>
                <a:lnTo>
                  <a:pt x="136" y="71"/>
                </a:lnTo>
                <a:lnTo>
                  <a:pt x="131" y="66"/>
                </a:lnTo>
                <a:lnTo>
                  <a:pt x="126" y="59"/>
                </a:lnTo>
                <a:lnTo>
                  <a:pt x="124" y="52"/>
                </a:lnTo>
                <a:lnTo>
                  <a:pt x="121" y="47"/>
                </a:lnTo>
                <a:lnTo>
                  <a:pt x="119" y="43"/>
                </a:lnTo>
                <a:lnTo>
                  <a:pt x="116" y="38"/>
                </a:lnTo>
                <a:lnTo>
                  <a:pt x="116" y="33"/>
                </a:lnTo>
                <a:lnTo>
                  <a:pt x="119" y="28"/>
                </a:lnTo>
                <a:lnTo>
                  <a:pt x="119" y="24"/>
                </a:lnTo>
                <a:lnTo>
                  <a:pt x="121" y="19"/>
                </a:lnTo>
                <a:lnTo>
                  <a:pt x="124" y="16"/>
                </a:lnTo>
                <a:lnTo>
                  <a:pt x="126" y="14"/>
                </a:lnTo>
                <a:lnTo>
                  <a:pt x="131" y="9"/>
                </a:lnTo>
                <a:lnTo>
                  <a:pt x="133" y="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39"/>
          <p:cNvSpPr/>
          <p:nvPr/>
        </p:nvSpPr>
        <p:spPr bwMode="auto">
          <a:xfrm>
            <a:off x="5680075" y="2863850"/>
            <a:ext cx="690563" cy="1004888"/>
          </a:xfrm>
          <a:custGeom>
            <a:avLst/>
            <a:gdLst>
              <a:gd name="T0" fmla="*/ 2147483647 w 1086"/>
              <a:gd name="T1" fmla="*/ 2147483647 h 1582"/>
              <a:gd name="T2" fmla="*/ 2147483647 w 1086"/>
              <a:gd name="T3" fmla="*/ 2147483647 h 1582"/>
              <a:gd name="T4" fmla="*/ 2147483647 w 1086"/>
              <a:gd name="T5" fmla="*/ 2147483647 h 1582"/>
              <a:gd name="T6" fmla="*/ 2147483647 w 1086"/>
              <a:gd name="T7" fmla="*/ 2147483647 h 1582"/>
              <a:gd name="T8" fmla="*/ 2147483647 w 1086"/>
              <a:gd name="T9" fmla="*/ 2147483647 h 1582"/>
              <a:gd name="T10" fmla="*/ 2147483647 w 1086"/>
              <a:gd name="T11" fmla="*/ 2147483647 h 1582"/>
              <a:gd name="T12" fmla="*/ 2147483647 w 1086"/>
              <a:gd name="T13" fmla="*/ 2147483647 h 1582"/>
              <a:gd name="T14" fmla="*/ 2147483647 w 1086"/>
              <a:gd name="T15" fmla="*/ 2147483647 h 1582"/>
              <a:gd name="T16" fmla="*/ 2147483647 w 1086"/>
              <a:gd name="T17" fmla="*/ 2147483647 h 1582"/>
              <a:gd name="T18" fmla="*/ 2147483647 w 1086"/>
              <a:gd name="T19" fmla="*/ 0 h 1582"/>
              <a:gd name="T20" fmla="*/ 2147483647 w 1086"/>
              <a:gd name="T21" fmla="*/ 2147483647 h 1582"/>
              <a:gd name="T22" fmla="*/ 2147483647 w 1086"/>
              <a:gd name="T23" fmla="*/ 2147483647 h 1582"/>
              <a:gd name="T24" fmla="*/ 2147483647 w 1086"/>
              <a:gd name="T25" fmla="*/ 2147483647 h 1582"/>
              <a:gd name="T26" fmla="*/ 2147483647 w 1086"/>
              <a:gd name="T27" fmla="*/ 2147483647 h 1582"/>
              <a:gd name="T28" fmla="*/ 2147483647 w 1086"/>
              <a:gd name="T29" fmla="*/ 2147483647 h 1582"/>
              <a:gd name="T30" fmla="*/ 2147483647 w 1086"/>
              <a:gd name="T31" fmla="*/ 2147483647 h 1582"/>
              <a:gd name="T32" fmla="*/ 2147483647 w 1086"/>
              <a:gd name="T33" fmla="*/ 2147483647 h 1582"/>
              <a:gd name="T34" fmla="*/ 2147483647 w 1086"/>
              <a:gd name="T35" fmla="*/ 2147483647 h 1582"/>
              <a:gd name="T36" fmla="*/ 2147483647 w 1086"/>
              <a:gd name="T37" fmla="*/ 2147483647 h 1582"/>
              <a:gd name="T38" fmla="*/ 2147483647 w 1086"/>
              <a:gd name="T39" fmla="*/ 2147483647 h 1582"/>
              <a:gd name="T40" fmla="*/ 2147483647 w 1086"/>
              <a:gd name="T41" fmla="*/ 2147483647 h 1582"/>
              <a:gd name="T42" fmla="*/ 2147483647 w 1086"/>
              <a:gd name="T43" fmla="*/ 2147483647 h 1582"/>
              <a:gd name="T44" fmla="*/ 2147483647 w 1086"/>
              <a:gd name="T45" fmla="*/ 2147483647 h 1582"/>
              <a:gd name="T46" fmla="*/ 2147483647 w 1086"/>
              <a:gd name="T47" fmla="*/ 2147483647 h 1582"/>
              <a:gd name="T48" fmla="*/ 2147483647 w 1086"/>
              <a:gd name="T49" fmla="*/ 2147483647 h 1582"/>
              <a:gd name="T50" fmla="*/ 2147483647 w 1086"/>
              <a:gd name="T51" fmla="*/ 2147483647 h 1582"/>
              <a:gd name="T52" fmla="*/ 2147483647 w 1086"/>
              <a:gd name="T53" fmla="*/ 2147483647 h 1582"/>
              <a:gd name="T54" fmla="*/ 2147483647 w 1086"/>
              <a:gd name="T55" fmla="*/ 2147483647 h 1582"/>
              <a:gd name="T56" fmla="*/ 2147483647 w 1086"/>
              <a:gd name="T57" fmla="*/ 2147483647 h 1582"/>
              <a:gd name="T58" fmla="*/ 2147483647 w 1086"/>
              <a:gd name="T59" fmla="*/ 2147483647 h 1582"/>
              <a:gd name="T60" fmla="*/ 2147483647 w 1086"/>
              <a:gd name="T61" fmla="*/ 2147483647 h 1582"/>
              <a:gd name="T62" fmla="*/ 2147483647 w 1086"/>
              <a:gd name="T63" fmla="*/ 2147483647 h 1582"/>
              <a:gd name="T64" fmla="*/ 2147483647 w 1086"/>
              <a:gd name="T65" fmla="*/ 2147483647 h 1582"/>
              <a:gd name="T66" fmla="*/ 2147483647 w 1086"/>
              <a:gd name="T67" fmla="*/ 2147483647 h 1582"/>
              <a:gd name="T68" fmla="*/ 2147483647 w 1086"/>
              <a:gd name="T69" fmla="*/ 2147483647 h 1582"/>
              <a:gd name="T70" fmla="*/ 2147483647 w 1086"/>
              <a:gd name="T71" fmla="*/ 2147483647 h 1582"/>
              <a:gd name="T72" fmla="*/ 2147483647 w 1086"/>
              <a:gd name="T73" fmla="*/ 2147483647 h 1582"/>
              <a:gd name="T74" fmla="*/ 0 w 1086"/>
              <a:gd name="T75" fmla="*/ 2147483647 h 1582"/>
              <a:gd name="T76" fmla="*/ 2147483647 w 1086"/>
              <a:gd name="T77" fmla="*/ 2147483647 h 1582"/>
              <a:gd name="T78" fmla="*/ 2147483647 w 1086"/>
              <a:gd name="T79" fmla="*/ 2147483647 h 1582"/>
              <a:gd name="T80" fmla="*/ 2147483647 w 1086"/>
              <a:gd name="T81" fmla="*/ 2147483647 h 1582"/>
              <a:gd name="T82" fmla="*/ 2147483647 w 1086"/>
              <a:gd name="T83" fmla="*/ 2147483647 h 1582"/>
              <a:gd name="T84" fmla="*/ 2147483647 w 1086"/>
              <a:gd name="T85" fmla="*/ 2147483647 h 1582"/>
              <a:gd name="T86" fmla="*/ 2147483647 w 1086"/>
              <a:gd name="T87" fmla="*/ 2147483647 h 1582"/>
              <a:gd name="T88" fmla="*/ 2147483647 w 1086"/>
              <a:gd name="T89" fmla="*/ 2147483647 h 1582"/>
              <a:gd name="T90" fmla="*/ 2147483647 w 1086"/>
              <a:gd name="T91" fmla="*/ 2147483647 h 1582"/>
              <a:gd name="T92" fmla="*/ 2147483647 w 1086"/>
              <a:gd name="T93" fmla="*/ 2147483647 h 1582"/>
              <a:gd name="T94" fmla="*/ 2147483647 w 1086"/>
              <a:gd name="T95" fmla="*/ 2147483647 h 1582"/>
              <a:gd name="T96" fmla="*/ 2147483647 w 1086"/>
              <a:gd name="T97" fmla="*/ 2147483647 h 1582"/>
              <a:gd name="T98" fmla="*/ 2147483647 w 1086"/>
              <a:gd name="T99" fmla="*/ 2147483647 h 1582"/>
              <a:gd name="T100" fmla="*/ 2147483647 w 1086"/>
              <a:gd name="T101" fmla="*/ 2147483647 h 1582"/>
              <a:gd name="T102" fmla="*/ 2147483647 w 1086"/>
              <a:gd name="T103" fmla="*/ 2147483647 h 1582"/>
              <a:gd name="T104" fmla="*/ 2147483647 w 1086"/>
              <a:gd name="T105" fmla="*/ 2147483647 h 1582"/>
              <a:gd name="T106" fmla="*/ 2147483647 w 1086"/>
              <a:gd name="T107" fmla="*/ 2147483647 h 1582"/>
              <a:gd name="T108" fmla="*/ 2147483647 w 1086"/>
              <a:gd name="T109" fmla="*/ 2147483647 h 1582"/>
              <a:gd name="T110" fmla="*/ 2147483647 w 1086"/>
              <a:gd name="T111" fmla="*/ 2147483647 h 1582"/>
              <a:gd name="T112" fmla="*/ 2147483647 w 1086"/>
              <a:gd name="T113" fmla="*/ 2147483647 h 1582"/>
              <a:gd name="T114" fmla="*/ 2147483647 w 1086"/>
              <a:gd name="T115" fmla="*/ 2147483647 h 15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086" h="1582">
                <a:moveTo>
                  <a:pt x="841" y="402"/>
                </a:moveTo>
                <a:lnTo>
                  <a:pt x="848" y="371"/>
                </a:lnTo>
                <a:lnTo>
                  <a:pt x="855" y="340"/>
                </a:lnTo>
                <a:lnTo>
                  <a:pt x="860" y="312"/>
                </a:lnTo>
                <a:lnTo>
                  <a:pt x="865" y="285"/>
                </a:lnTo>
                <a:lnTo>
                  <a:pt x="870" y="262"/>
                </a:lnTo>
                <a:lnTo>
                  <a:pt x="872" y="238"/>
                </a:lnTo>
                <a:lnTo>
                  <a:pt x="877" y="214"/>
                </a:lnTo>
                <a:lnTo>
                  <a:pt x="879" y="195"/>
                </a:lnTo>
                <a:lnTo>
                  <a:pt x="881" y="176"/>
                </a:lnTo>
                <a:lnTo>
                  <a:pt x="881" y="157"/>
                </a:lnTo>
                <a:lnTo>
                  <a:pt x="884" y="143"/>
                </a:lnTo>
                <a:lnTo>
                  <a:pt x="884" y="128"/>
                </a:lnTo>
                <a:lnTo>
                  <a:pt x="884" y="114"/>
                </a:lnTo>
                <a:lnTo>
                  <a:pt x="881" y="102"/>
                </a:lnTo>
                <a:lnTo>
                  <a:pt x="881" y="93"/>
                </a:lnTo>
                <a:lnTo>
                  <a:pt x="879" y="85"/>
                </a:lnTo>
                <a:lnTo>
                  <a:pt x="874" y="76"/>
                </a:lnTo>
                <a:lnTo>
                  <a:pt x="872" y="66"/>
                </a:lnTo>
                <a:lnTo>
                  <a:pt x="870" y="57"/>
                </a:lnTo>
                <a:lnTo>
                  <a:pt x="870" y="47"/>
                </a:lnTo>
                <a:lnTo>
                  <a:pt x="870" y="38"/>
                </a:lnTo>
                <a:lnTo>
                  <a:pt x="872" y="31"/>
                </a:lnTo>
                <a:lnTo>
                  <a:pt x="874" y="24"/>
                </a:lnTo>
                <a:lnTo>
                  <a:pt x="879" y="19"/>
                </a:lnTo>
                <a:lnTo>
                  <a:pt x="884" y="14"/>
                </a:lnTo>
                <a:lnTo>
                  <a:pt x="889" y="9"/>
                </a:lnTo>
                <a:lnTo>
                  <a:pt x="893" y="4"/>
                </a:lnTo>
                <a:lnTo>
                  <a:pt x="901" y="2"/>
                </a:lnTo>
                <a:lnTo>
                  <a:pt x="908" y="0"/>
                </a:lnTo>
                <a:lnTo>
                  <a:pt x="917" y="0"/>
                </a:lnTo>
                <a:lnTo>
                  <a:pt x="927" y="2"/>
                </a:lnTo>
                <a:lnTo>
                  <a:pt x="934" y="4"/>
                </a:lnTo>
                <a:lnTo>
                  <a:pt x="939" y="7"/>
                </a:lnTo>
                <a:lnTo>
                  <a:pt x="953" y="12"/>
                </a:lnTo>
                <a:lnTo>
                  <a:pt x="965" y="19"/>
                </a:lnTo>
                <a:lnTo>
                  <a:pt x="977" y="26"/>
                </a:lnTo>
                <a:lnTo>
                  <a:pt x="989" y="35"/>
                </a:lnTo>
                <a:lnTo>
                  <a:pt x="1001" y="45"/>
                </a:lnTo>
                <a:lnTo>
                  <a:pt x="1013" y="57"/>
                </a:lnTo>
                <a:lnTo>
                  <a:pt x="1024" y="71"/>
                </a:lnTo>
                <a:lnTo>
                  <a:pt x="1036" y="85"/>
                </a:lnTo>
                <a:lnTo>
                  <a:pt x="1051" y="100"/>
                </a:lnTo>
                <a:lnTo>
                  <a:pt x="1060" y="112"/>
                </a:lnTo>
                <a:lnTo>
                  <a:pt x="1067" y="123"/>
                </a:lnTo>
                <a:lnTo>
                  <a:pt x="1074" y="135"/>
                </a:lnTo>
                <a:lnTo>
                  <a:pt x="1079" y="145"/>
                </a:lnTo>
                <a:lnTo>
                  <a:pt x="1084" y="152"/>
                </a:lnTo>
                <a:lnTo>
                  <a:pt x="1086" y="159"/>
                </a:lnTo>
                <a:lnTo>
                  <a:pt x="1086" y="164"/>
                </a:lnTo>
                <a:lnTo>
                  <a:pt x="1086" y="171"/>
                </a:lnTo>
                <a:lnTo>
                  <a:pt x="1084" y="178"/>
                </a:lnTo>
                <a:lnTo>
                  <a:pt x="1084" y="185"/>
                </a:lnTo>
                <a:lnTo>
                  <a:pt x="1082" y="197"/>
                </a:lnTo>
                <a:lnTo>
                  <a:pt x="1079" y="207"/>
                </a:lnTo>
                <a:lnTo>
                  <a:pt x="1077" y="221"/>
                </a:lnTo>
                <a:lnTo>
                  <a:pt x="1072" y="235"/>
                </a:lnTo>
                <a:lnTo>
                  <a:pt x="1070" y="252"/>
                </a:lnTo>
                <a:lnTo>
                  <a:pt x="1065" y="269"/>
                </a:lnTo>
                <a:lnTo>
                  <a:pt x="1060" y="288"/>
                </a:lnTo>
                <a:lnTo>
                  <a:pt x="1055" y="309"/>
                </a:lnTo>
                <a:lnTo>
                  <a:pt x="1051" y="331"/>
                </a:lnTo>
                <a:lnTo>
                  <a:pt x="1044" y="352"/>
                </a:lnTo>
                <a:lnTo>
                  <a:pt x="1039" y="376"/>
                </a:lnTo>
                <a:lnTo>
                  <a:pt x="1032" y="402"/>
                </a:lnTo>
                <a:lnTo>
                  <a:pt x="1024" y="428"/>
                </a:lnTo>
                <a:lnTo>
                  <a:pt x="1005" y="483"/>
                </a:lnTo>
                <a:lnTo>
                  <a:pt x="986" y="538"/>
                </a:lnTo>
                <a:lnTo>
                  <a:pt x="965" y="592"/>
                </a:lnTo>
                <a:lnTo>
                  <a:pt x="943" y="647"/>
                </a:lnTo>
                <a:lnTo>
                  <a:pt x="901" y="754"/>
                </a:lnTo>
                <a:lnTo>
                  <a:pt x="855" y="864"/>
                </a:lnTo>
                <a:lnTo>
                  <a:pt x="843" y="890"/>
                </a:lnTo>
                <a:lnTo>
                  <a:pt x="829" y="918"/>
                </a:lnTo>
                <a:lnTo>
                  <a:pt x="817" y="942"/>
                </a:lnTo>
                <a:lnTo>
                  <a:pt x="803" y="968"/>
                </a:lnTo>
                <a:lnTo>
                  <a:pt x="789" y="992"/>
                </a:lnTo>
                <a:lnTo>
                  <a:pt x="772" y="1018"/>
                </a:lnTo>
                <a:lnTo>
                  <a:pt x="755" y="1042"/>
                </a:lnTo>
                <a:lnTo>
                  <a:pt x="739" y="1066"/>
                </a:lnTo>
                <a:lnTo>
                  <a:pt x="703" y="1111"/>
                </a:lnTo>
                <a:lnTo>
                  <a:pt x="665" y="1156"/>
                </a:lnTo>
                <a:lnTo>
                  <a:pt x="627" y="1202"/>
                </a:lnTo>
                <a:lnTo>
                  <a:pt x="586" y="1247"/>
                </a:lnTo>
                <a:lnTo>
                  <a:pt x="565" y="1268"/>
                </a:lnTo>
                <a:lnTo>
                  <a:pt x="543" y="1290"/>
                </a:lnTo>
                <a:lnTo>
                  <a:pt x="522" y="1311"/>
                </a:lnTo>
                <a:lnTo>
                  <a:pt x="500" y="1330"/>
                </a:lnTo>
                <a:lnTo>
                  <a:pt x="476" y="1347"/>
                </a:lnTo>
                <a:lnTo>
                  <a:pt x="455" y="1366"/>
                </a:lnTo>
                <a:lnTo>
                  <a:pt x="431" y="1383"/>
                </a:lnTo>
                <a:lnTo>
                  <a:pt x="407" y="1399"/>
                </a:lnTo>
                <a:lnTo>
                  <a:pt x="383" y="1413"/>
                </a:lnTo>
                <a:lnTo>
                  <a:pt x="357" y="1430"/>
                </a:lnTo>
                <a:lnTo>
                  <a:pt x="310" y="1459"/>
                </a:lnTo>
                <a:lnTo>
                  <a:pt x="260" y="1485"/>
                </a:lnTo>
                <a:lnTo>
                  <a:pt x="210" y="1511"/>
                </a:lnTo>
                <a:lnTo>
                  <a:pt x="183" y="1523"/>
                </a:lnTo>
                <a:lnTo>
                  <a:pt x="162" y="1532"/>
                </a:lnTo>
                <a:lnTo>
                  <a:pt x="140" y="1542"/>
                </a:lnTo>
                <a:lnTo>
                  <a:pt x="119" y="1552"/>
                </a:lnTo>
                <a:lnTo>
                  <a:pt x="102" y="1559"/>
                </a:lnTo>
                <a:lnTo>
                  <a:pt x="83" y="1566"/>
                </a:lnTo>
                <a:lnTo>
                  <a:pt x="69" y="1571"/>
                </a:lnTo>
                <a:lnTo>
                  <a:pt x="55" y="1573"/>
                </a:lnTo>
                <a:lnTo>
                  <a:pt x="43" y="1578"/>
                </a:lnTo>
                <a:lnTo>
                  <a:pt x="31" y="1580"/>
                </a:lnTo>
                <a:lnTo>
                  <a:pt x="21" y="1580"/>
                </a:lnTo>
                <a:lnTo>
                  <a:pt x="14" y="1582"/>
                </a:lnTo>
                <a:lnTo>
                  <a:pt x="9" y="1582"/>
                </a:lnTo>
                <a:lnTo>
                  <a:pt x="5" y="1580"/>
                </a:lnTo>
                <a:lnTo>
                  <a:pt x="2" y="1580"/>
                </a:lnTo>
                <a:lnTo>
                  <a:pt x="2" y="1578"/>
                </a:lnTo>
                <a:lnTo>
                  <a:pt x="0" y="1573"/>
                </a:lnTo>
                <a:lnTo>
                  <a:pt x="0" y="1571"/>
                </a:lnTo>
                <a:lnTo>
                  <a:pt x="0" y="1566"/>
                </a:lnTo>
                <a:lnTo>
                  <a:pt x="2" y="1563"/>
                </a:lnTo>
                <a:lnTo>
                  <a:pt x="5" y="1559"/>
                </a:lnTo>
                <a:lnTo>
                  <a:pt x="7" y="1552"/>
                </a:lnTo>
                <a:lnTo>
                  <a:pt x="12" y="1547"/>
                </a:lnTo>
                <a:lnTo>
                  <a:pt x="19" y="1540"/>
                </a:lnTo>
                <a:lnTo>
                  <a:pt x="26" y="1535"/>
                </a:lnTo>
                <a:lnTo>
                  <a:pt x="33" y="1528"/>
                </a:lnTo>
                <a:lnTo>
                  <a:pt x="40" y="1521"/>
                </a:lnTo>
                <a:lnTo>
                  <a:pt x="50" y="1513"/>
                </a:lnTo>
                <a:lnTo>
                  <a:pt x="62" y="1506"/>
                </a:lnTo>
                <a:lnTo>
                  <a:pt x="74" y="1499"/>
                </a:lnTo>
                <a:lnTo>
                  <a:pt x="86" y="1492"/>
                </a:lnTo>
                <a:lnTo>
                  <a:pt x="98" y="1485"/>
                </a:lnTo>
                <a:lnTo>
                  <a:pt x="109" y="1475"/>
                </a:lnTo>
                <a:lnTo>
                  <a:pt x="124" y="1468"/>
                </a:lnTo>
                <a:lnTo>
                  <a:pt x="138" y="1459"/>
                </a:lnTo>
                <a:lnTo>
                  <a:pt x="152" y="1447"/>
                </a:lnTo>
                <a:lnTo>
                  <a:pt x="169" y="1435"/>
                </a:lnTo>
                <a:lnTo>
                  <a:pt x="186" y="1423"/>
                </a:lnTo>
                <a:lnTo>
                  <a:pt x="205" y="1409"/>
                </a:lnTo>
                <a:lnTo>
                  <a:pt x="224" y="1394"/>
                </a:lnTo>
                <a:lnTo>
                  <a:pt x="243" y="1378"/>
                </a:lnTo>
                <a:lnTo>
                  <a:pt x="264" y="1361"/>
                </a:lnTo>
                <a:lnTo>
                  <a:pt x="286" y="1342"/>
                </a:lnTo>
                <a:lnTo>
                  <a:pt x="307" y="1323"/>
                </a:lnTo>
                <a:lnTo>
                  <a:pt x="331" y="1304"/>
                </a:lnTo>
                <a:lnTo>
                  <a:pt x="355" y="1280"/>
                </a:lnTo>
                <a:lnTo>
                  <a:pt x="379" y="1259"/>
                </a:lnTo>
                <a:lnTo>
                  <a:pt x="403" y="1233"/>
                </a:lnTo>
                <a:lnTo>
                  <a:pt x="453" y="1187"/>
                </a:lnTo>
                <a:lnTo>
                  <a:pt x="476" y="1166"/>
                </a:lnTo>
                <a:lnTo>
                  <a:pt x="498" y="1142"/>
                </a:lnTo>
                <a:lnTo>
                  <a:pt x="522" y="1118"/>
                </a:lnTo>
                <a:lnTo>
                  <a:pt x="543" y="1095"/>
                </a:lnTo>
                <a:lnTo>
                  <a:pt x="562" y="1071"/>
                </a:lnTo>
                <a:lnTo>
                  <a:pt x="584" y="1047"/>
                </a:lnTo>
                <a:lnTo>
                  <a:pt x="603" y="1023"/>
                </a:lnTo>
                <a:lnTo>
                  <a:pt x="619" y="999"/>
                </a:lnTo>
                <a:lnTo>
                  <a:pt x="638" y="973"/>
                </a:lnTo>
                <a:lnTo>
                  <a:pt x="653" y="949"/>
                </a:lnTo>
                <a:lnTo>
                  <a:pt x="669" y="926"/>
                </a:lnTo>
                <a:lnTo>
                  <a:pt x="684" y="899"/>
                </a:lnTo>
                <a:lnTo>
                  <a:pt x="696" y="876"/>
                </a:lnTo>
                <a:lnTo>
                  <a:pt x="708" y="852"/>
                </a:lnTo>
                <a:lnTo>
                  <a:pt x="719" y="828"/>
                </a:lnTo>
                <a:lnTo>
                  <a:pt x="729" y="804"/>
                </a:lnTo>
                <a:lnTo>
                  <a:pt x="739" y="780"/>
                </a:lnTo>
                <a:lnTo>
                  <a:pt x="750" y="754"/>
                </a:lnTo>
                <a:lnTo>
                  <a:pt x="758" y="728"/>
                </a:lnTo>
                <a:lnTo>
                  <a:pt x="767" y="702"/>
                </a:lnTo>
                <a:lnTo>
                  <a:pt x="777" y="673"/>
                </a:lnTo>
                <a:lnTo>
                  <a:pt x="784" y="647"/>
                </a:lnTo>
                <a:lnTo>
                  <a:pt x="791" y="616"/>
                </a:lnTo>
                <a:lnTo>
                  <a:pt x="800" y="588"/>
                </a:lnTo>
                <a:lnTo>
                  <a:pt x="815" y="528"/>
                </a:lnTo>
                <a:lnTo>
                  <a:pt x="829" y="466"/>
                </a:lnTo>
                <a:lnTo>
                  <a:pt x="841" y="4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41"/>
          <p:cNvSpPr/>
          <p:nvPr/>
        </p:nvSpPr>
        <p:spPr bwMode="auto">
          <a:xfrm>
            <a:off x="6416675" y="2566988"/>
            <a:ext cx="850900" cy="1468437"/>
          </a:xfrm>
          <a:custGeom>
            <a:avLst/>
            <a:gdLst>
              <a:gd name="T0" fmla="*/ 2147483647 w 1341"/>
              <a:gd name="T1" fmla="*/ 2147483647 h 2313"/>
              <a:gd name="T2" fmla="*/ 2147483647 w 1341"/>
              <a:gd name="T3" fmla="*/ 2147483647 h 2313"/>
              <a:gd name="T4" fmla="*/ 2147483647 w 1341"/>
              <a:gd name="T5" fmla="*/ 2147483647 h 2313"/>
              <a:gd name="T6" fmla="*/ 2147483647 w 1341"/>
              <a:gd name="T7" fmla="*/ 2147483647 h 2313"/>
              <a:gd name="T8" fmla="*/ 2147483647 w 1341"/>
              <a:gd name="T9" fmla="*/ 2147483647 h 2313"/>
              <a:gd name="T10" fmla="*/ 2147483647 w 1341"/>
              <a:gd name="T11" fmla="*/ 2147483647 h 2313"/>
              <a:gd name="T12" fmla="*/ 2147483647 w 1341"/>
              <a:gd name="T13" fmla="*/ 2147483647 h 2313"/>
              <a:gd name="T14" fmla="*/ 2147483647 w 1341"/>
              <a:gd name="T15" fmla="*/ 2147483647 h 2313"/>
              <a:gd name="T16" fmla="*/ 2147483647 w 1341"/>
              <a:gd name="T17" fmla="*/ 2147483647 h 2313"/>
              <a:gd name="T18" fmla="*/ 2147483647 w 1341"/>
              <a:gd name="T19" fmla="*/ 2147483647 h 2313"/>
              <a:gd name="T20" fmla="*/ 2147483647 w 1341"/>
              <a:gd name="T21" fmla="*/ 2147483647 h 2313"/>
              <a:gd name="T22" fmla="*/ 2147483647 w 1341"/>
              <a:gd name="T23" fmla="*/ 2147483647 h 2313"/>
              <a:gd name="T24" fmla="*/ 2147483647 w 1341"/>
              <a:gd name="T25" fmla="*/ 2147483647 h 2313"/>
              <a:gd name="T26" fmla="*/ 2147483647 w 1341"/>
              <a:gd name="T27" fmla="*/ 2147483647 h 2313"/>
              <a:gd name="T28" fmla="*/ 2147483647 w 1341"/>
              <a:gd name="T29" fmla="*/ 2147483647 h 2313"/>
              <a:gd name="T30" fmla="*/ 2147483647 w 1341"/>
              <a:gd name="T31" fmla="*/ 2147483647 h 2313"/>
              <a:gd name="T32" fmla="*/ 2147483647 w 1341"/>
              <a:gd name="T33" fmla="*/ 2147483647 h 2313"/>
              <a:gd name="T34" fmla="*/ 2147483647 w 1341"/>
              <a:gd name="T35" fmla="*/ 2147483647 h 2313"/>
              <a:gd name="T36" fmla="*/ 2147483647 w 1341"/>
              <a:gd name="T37" fmla="*/ 2147483647 h 2313"/>
              <a:gd name="T38" fmla="*/ 2147483647 w 1341"/>
              <a:gd name="T39" fmla="*/ 2147483647 h 2313"/>
              <a:gd name="T40" fmla="*/ 2147483647 w 1341"/>
              <a:gd name="T41" fmla="*/ 2147483647 h 2313"/>
              <a:gd name="T42" fmla="*/ 2147483647 w 1341"/>
              <a:gd name="T43" fmla="*/ 2147483647 h 2313"/>
              <a:gd name="T44" fmla="*/ 2147483647 w 1341"/>
              <a:gd name="T45" fmla="*/ 2147483647 h 2313"/>
              <a:gd name="T46" fmla="*/ 2147483647 w 1341"/>
              <a:gd name="T47" fmla="*/ 2147483647 h 2313"/>
              <a:gd name="T48" fmla="*/ 2147483647 w 1341"/>
              <a:gd name="T49" fmla="*/ 2147483647 h 2313"/>
              <a:gd name="T50" fmla="*/ 2147483647 w 1341"/>
              <a:gd name="T51" fmla="*/ 2147483647 h 2313"/>
              <a:gd name="T52" fmla="*/ 2147483647 w 1341"/>
              <a:gd name="T53" fmla="*/ 2147483647 h 2313"/>
              <a:gd name="T54" fmla="*/ 2147483647 w 1341"/>
              <a:gd name="T55" fmla="*/ 2147483647 h 2313"/>
              <a:gd name="T56" fmla="*/ 2147483647 w 1341"/>
              <a:gd name="T57" fmla="*/ 2147483647 h 2313"/>
              <a:gd name="T58" fmla="*/ 2147483647 w 1341"/>
              <a:gd name="T59" fmla="*/ 2147483647 h 2313"/>
              <a:gd name="T60" fmla="*/ 0 w 1341"/>
              <a:gd name="T61" fmla="*/ 2147483647 h 2313"/>
              <a:gd name="T62" fmla="*/ 2147483647 w 1341"/>
              <a:gd name="T63" fmla="*/ 2147483647 h 2313"/>
              <a:gd name="T64" fmla="*/ 2147483647 w 1341"/>
              <a:gd name="T65" fmla="*/ 2147483647 h 2313"/>
              <a:gd name="T66" fmla="*/ 2147483647 w 1341"/>
              <a:gd name="T67" fmla="*/ 2147483647 h 2313"/>
              <a:gd name="T68" fmla="*/ 2147483647 w 1341"/>
              <a:gd name="T69" fmla="*/ 2147483647 h 2313"/>
              <a:gd name="T70" fmla="*/ 2147483647 w 1341"/>
              <a:gd name="T71" fmla="*/ 0 h 2313"/>
              <a:gd name="T72" fmla="*/ 2147483647 w 1341"/>
              <a:gd name="T73" fmla="*/ 2147483647 h 2313"/>
              <a:gd name="T74" fmla="*/ 2147483647 w 1341"/>
              <a:gd name="T75" fmla="*/ 2147483647 h 2313"/>
              <a:gd name="T76" fmla="*/ 2147483647 w 1341"/>
              <a:gd name="T77" fmla="*/ 2147483647 h 2313"/>
              <a:gd name="T78" fmla="*/ 2147483647 w 1341"/>
              <a:gd name="T79" fmla="*/ 2147483647 h 2313"/>
              <a:gd name="T80" fmla="*/ 2147483647 w 1341"/>
              <a:gd name="T81" fmla="*/ 2147483647 h 2313"/>
              <a:gd name="T82" fmla="*/ 2147483647 w 1341"/>
              <a:gd name="T83" fmla="*/ 2147483647 h 2313"/>
              <a:gd name="T84" fmla="*/ 2147483647 w 1341"/>
              <a:gd name="T85" fmla="*/ 2147483647 h 2313"/>
              <a:gd name="T86" fmla="*/ 2147483647 w 1341"/>
              <a:gd name="T87" fmla="*/ 2147483647 h 2313"/>
              <a:gd name="T88" fmla="*/ 2147483647 w 1341"/>
              <a:gd name="T89" fmla="*/ 2147483647 h 2313"/>
              <a:gd name="T90" fmla="*/ 2147483647 w 1341"/>
              <a:gd name="T91" fmla="*/ 2147483647 h 2313"/>
              <a:gd name="T92" fmla="*/ 2147483647 w 1341"/>
              <a:gd name="T93" fmla="*/ 2147483647 h 2313"/>
              <a:gd name="T94" fmla="*/ 2147483647 w 1341"/>
              <a:gd name="T95" fmla="*/ 2147483647 h 2313"/>
              <a:gd name="T96" fmla="*/ 2147483647 w 1341"/>
              <a:gd name="T97" fmla="*/ 2147483647 h 2313"/>
              <a:gd name="T98" fmla="*/ 2147483647 w 1341"/>
              <a:gd name="T99" fmla="*/ 2147483647 h 2313"/>
              <a:gd name="T100" fmla="*/ 2147483647 w 1341"/>
              <a:gd name="T101" fmla="*/ 2147483647 h 2313"/>
              <a:gd name="T102" fmla="*/ 2147483647 w 1341"/>
              <a:gd name="T103" fmla="*/ 2147483647 h 2313"/>
              <a:gd name="T104" fmla="*/ 2147483647 w 1341"/>
              <a:gd name="T105" fmla="*/ 2147483647 h 2313"/>
              <a:gd name="T106" fmla="*/ 2147483647 w 1341"/>
              <a:gd name="T107" fmla="*/ 2147483647 h 2313"/>
              <a:gd name="T108" fmla="*/ 2147483647 w 1341"/>
              <a:gd name="T109" fmla="*/ 2147483647 h 2313"/>
              <a:gd name="T110" fmla="*/ 2147483647 w 1341"/>
              <a:gd name="T111" fmla="*/ 2147483647 h 2313"/>
              <a:gd name="T112" fmla="*/ 2147483647 w 1341"/>
              <a:gd name="T113" fmla="*/ 2147483647 h 2313"/>
              <a:gd name="T114" fmla="*/ 2147483647 w 1341"/>
              <a:gd name="T115" fmla="*/ 2147483647 h 2313"/>
              <a:gd name="T116" fmla="*/ 2147483647 w 1341"/>
              <a:gd name="T117" fmla="*/ 2147483647 h 2313"/>
              <a:gd name="T118" fmla="*/ 2147483647 w 1341"/>
              <a:gd name="T119" fmla="*/ 2147483647 h 2313"/>
              <a:gd name="T120" fmla="*/ 2147483647 w 1341"/>
              <a:gd name="T121" fmla="*/ 2147483647 h 2313"/>
              <a:gd name="T122" fmla="*/ 2147483647 w 1341"/>
              <a:gd name="T123" fmla="*/ 2147483647 h 23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341" h="2313">
                <a:moveTo>
                  <a:pt x="634" y="1992"/>
                </a:moveTo>
                <a:lnTo>
                  <a:pt x="622" y="1975"/>
                </a:lnTo>
                <a:lnTo>
                  <a:pt x="610" y="1961"/>
                </a:lnTo>
                <a:lnTo>
                  <a:pt x="598" y="1944"/>
                </a:lnTo>
                <a:lnTo>
                  <a:pt x="588" y="1930"/>
                </a:lnTo>
                <a:lnTo>
                  <a:pt x="581" y="1918"/>
                </a:lnTo>
                <a:lnTo>
                  <a:pt x="572" y="1906"/>
                </a:lnTo>
                <a:lnTo>
                  <a:pt x="567" y="1894"/>
                </a:lnTo>
                <a:lnTo>
                  <a:pt x="560" y="1885"/>
                </a:lnTo>
                <a:lnTo>
                  <a:pt x="555" y="1875"/>
                </a:lnTo>
                <a:lnTo>
                  <a:pt x="553" y="1866"/>
                </a:lnTo>
                <a:lnTo>
                  <a:pt x="550" y="1859"/>
                </a:lnTo>
                <a:lnTo>
                  <a:pt x="548" y="1852"/>
                </a:lnTo>
                <a:lnTo>
                  <a:pt x="546" y="1847"/>
                </a:lnTo>
                <a:lnTo>
                  <a:pt x="546" y="1842"/>
                </a:lnTo>
                <a:lnTo>
                  <a:pt x="548" y="1837"/>
                </a:lnTo>
                <a:lnTo>
                  <a:pt x="550" y="1835"/>
                </a:lnTo>
                <a:lnTo>
                  <a:pt x="553" y="1832"/>
                </a:lnTo>
                <a:lnTo>
                  <a:pt x="555" y="1830"/>
                </a:lnTo>
                <a:lnTo>
                  <a:pt x="560" y="1830"/>
                </a:lnTo>
                <a:lnTo>
                  <a:pt x="562" y="1830"/>
                </a:lnTo>
                <a:lnTo>
                  <a:pt x="567" y="1830"/>
                </a:lnTo>
                <a:lnTo>
                  <a:pt x="574" y="1830"/>
                </a:lnTo>
                <a:lnTo>
                  <a:pt x="579" y="1832"/>
                </a:lnTo>
                <a:lnTo>
                  <a:pt x="586" y="1835"/>
                </a:lnTo>
                <a:lnTo>
                  <a:pt x="593" y="1837"/>
                </a:lnTo>
                <a:lnTo>
                  <a:pt x="600" y="1840"/>
                </a:lnTo>
                <a:lnTo>
                  <a:pt x="610" y="1844"/>
                </a:lnTo>
                <a:lnTo>
                  <a:pt x="617" y="1849"/>
                </a:lnTo>
                <a:lnTo>
                  <a:pt x="627" y="1854"/>
                </a:lnTo>
                <a:lnTo>
                  <a:pt x="638" y="1861"/>
                </a:lnTo>
                <a:lnTo>
                  <a:pt x="648" y="1866"/>
                </a:lnTo>
                <a:lnTo>
                  <a:pt x="660" y="1875"/>
                </a:lnTo>
                <a:lnTo>
                  <a:pt x="681" y="1890"/>
                </a:lnTo>
                <a:lnTo>
                  <a:pt x="700" y="1902"/>
                </a:lnTo>
                <a:lnTo>
                  <a:pt x="719" y="1913"/>
                </a:lnTo>
                <a:lnTo>
                  <a:pt x="736" y="1923"/>
                </a:lnTo>
                <a:lnTo>
                  <a:pt x="750" y="1930"/>
                </a:lnTo>
                <a:lnTo>
                  <a:pt x="765" y="1935"/>
                </a:lnTo>
                <a:lnTo>
                  <a:pt x="779" y="1940"/>
                </a:lnTo>
                <a:lnTo>
                  <a:pt x="786" y="1940"/>
                </a:lnTo>
                <a:lnTo>
                  <a:pt x="793" y="1940"/>
                </a:lnTo>
                <a:lnTo>
                  <a:pt x="805" y="1940"/>
                </a:lnTo>
                <a:lnTo>
                  <a:pt x="820" y="1937"/>
                </a:lnTo>
                <a:lnTo>
                  <a:pt x="831" y="1935"/>
                </a:lnTo>
                <a:lnTo>
                  <a:pt x="841" y="1928"/>
                </a:lnTo>
                <a:lnTo>
                  <a:pt x="853" y="1921"/>
                </a:lnTo>
                <a:lnTo>
                  <a:pt x="865" y="1913"/>
                </a:lnTo>
                <a:lnTo>
                  <a:pt x="877" y="1902"/>
                </a:lnTo>
                <a:lnTo>
                  <a:pt x="884" y="1894"/>
                </a:lnTo>
                <a:lnTo>
                  <a:pt x="891" y="1887"/>
                </a:lnTo>
                <a:lnTo>
                  <a:pt x="898" y="1880"/>
                </a:lnTo>
                <a:lnTo>
                  <a:pt x="905" y="1868"/>
                </a:lnTo>
                <a:lnTo>
                  <a:pt x="910" y="1856"/>
                </a:lnTo>
                <a:lnTo>
                  <a:pt x="917" y="1842"/>
                </a:lnTo>
                <a:lnTo>
                  <a:pt x="924" y="1828"/>
                </a:lnTo>
                <a:lnTo>
                  <a:pt x="932" y="1809"/>
                </a:lnTo>
                <a:lnTo>
                  <a:pt x="939" y="1790"/>
                </a:lnTo>
                <a:lnTo>
                  <a:pt x="948" y="1768"/>
                </a:lnTo>
                <a:lnTo>
                  <a:pt x="955" y="1744"/>
                </a:lnTo>
                <a:lnTo>
                  <a:pt x="963" y="1721"/>
                </a:lnTo>
                <a:lnTo>
                  <a:pt x="970" y="1694"/>
                </a:lnTo>
                <a:lnTo>
                  <a:pt x="979" y="1664"/>
                </a:lnTo>
                <a:lnTo>
                  <a:pt x="986" y="1635"/>
                </a:lnTo>
                <a:lnTo>
                  <a:pt x="996" y="1602"/>
                </a:lnTo>
                <a:lnTo>
                  <a:pt x="1003" y="1568"/>
                </a:lnTo>
                <a:lnTo>
                  <a:pt x="1013" y="1530"/>
                </a:lnTo>
                <a:lnTo>
                  <a:pt x="1020" y="1495"/>
                </a:lnTo>
                <a:lnTo>
                  <a:pt x="1024" y="1459"/>
                </a:lnTo>
                <a:lnTo>
                  <a:pt x="1032" y="1426"/>
                </a:lnTo>
                <a:lnTo>
                  <a:pt x="1036" y="1395"/>
                </a:lnTo>
                <a:lnTo>
                  <a:pt x="1044" y="1364"/>
                </a:lnTo>
                <a:lnTo>
                  <a:pt x="1048" y="1335"/>
                </a:lnTo>
                <a:lnTo>
                  <a:pt x="1053" y="1309"/>
                </a:lnTo>
                <a:lnTo>
                  <a:pt x="1058" y="1283"/>
                </a:lnTo>
                <a:lnTo>
                  <a:pt x="1063" y="1259"/>
                </a:lnTo>
                <a:lnTo>
                  <a:pt x="1067" y="1237"/>
                </a:lnTo>
                <a:lnTo>
                  <a:pt x="1070" y="1216"/>
                </a:lnTo>
                <a:lnTo>
                  <a:pt x="1075" y="1197"/>
                </a:lnTo>
                <a:lnTo>
                  <a:pt x="1077" y="1178"/>
                </a:lnTo>
                <a:lnTo>
                  <a:pt x="1082" y="1164"/>
                </a:lnTo>
                <a:lnTo>
                  <a:pt x="1084" y="1147"/>
                </a:lnTo>
                <a:lnTo>
                  <a:pt x="1086" y="1135"/>
                </a:lnTo>
                <a:lnTo>
                  <a:pt x="1086" y="1123"/>
                </a:lnTo>
                <a:lnTo>
                  <a:pt x="1086" y="1111"/>
                </a:lnTo>
                <a:lnTo>
                  <a:pt x="1086" y="1099"/>
                </a:lnTo>
                <a:lnTo>
                  <a:pt x="1086" y="1090"/>
                </a:lnTo>
                <a:lnTo>
                  <a:pt x="1084" y="1080"/>
                </a:lnTo>
                <a:lnTo>
                  <a:pt x="1084" y="1071"/>
                </a:lnTo>
                <a:lnTo>
                  <a:pt x="1084" y="1064"/>
                </a:lnTo>
                <a:lnTo>
                  <a:pt x="1084" y="1057"/>
                </a:lnTo>
                <a:lnTo>
                  <a:pt x="1084" y="1049"/>
                </a:lnTo>
                <a:lnTo>
                  <a:pt x="1082" y="1042"/>
                </a:lnTo>
                <a:lnTo>
                  <a:pt x="1082" y="1035"/>
                </a:lnTo>
                <a:lnTo>
                  <a:pt x="1079" y="1030"/>
                </a:lnTo>
                <a:lnTo>
                  <a:pt x="1079" y="1026"/>
                </a:lnTo>
                <a:lnTo>
                  <a:pt x="1077" y="1023"/>
                </a:lnTo>
                <a:lnTo>
                  <a:pt x="1075" y="1019"/>
                </a:lnTo>
                <a:lnTo>
                  <a:pt x="1075" y="1016"/>
                </a:lnTo>
                <a:lnTo>
                  <a:pt x="1067" y="1011"/>
                </a:lnTo>
                <a:lnTo>
                  <a:pt x="1060" y="1007"/>
                </a:lnTo>
                <a:lnTo>
                  <a:pt x="1048" y="1002"/>
                </a:lnTo>
                <a:lnTo>
                  <a:pt x="1036" y="997"/>
                </a:lnTo>
                <a:lnTo>
                  <a:pt x="1022" y="992"/>
                </a:lnTo>
                <a:lnTo>
                  <a:pt x="1005" y="988"/>
                </a:lnTo>
                <a:lnTo>
                  <a:pt x="986" y="980"/>
                </a:lnTo>
                <a:lnTo>
                  <a:pt x="965" y="976"/>
                </a:lnTo>
                <a:lnTo>
                  <a:pt x="953" y="973"/>
                </a:lnTo>
                <a:lnTo>
                  <a:pt x="941" y="973"/>
                </a:lnTo>
                <a:lnTo>
                  <a:pt x="917" y="971"/>
                </a:lnTo>
                <a:lnTo>
                  <a:pt x="896" y="971"/>
                </a:lnTo>
                <a:lnTo>
                  <a:pt x="874" y="973"/>
                </a:lnTo>
                <a:lnTo>
                  <a:pt x="853" y="976"/>
                </a:lnTo>
                <a:lnTo>
                  <a:pt x="831" y="980"/>
                </a:lnTo>
                <a:lnTo>
                  <a:pt x="812" y="985"/>
                </a:lnTo>
                <a:lnTo>
                  <a:pt x="793" y="990"/>
                </a:lnTo>
                <a:lnTo>
                  <a:pt x="777" y="999"/>
                </a:lnTo>
                <a:lnTo>
                  <a:pt x="760" y="1007"/>
                </a:lnTo>
                <a:lnTo>
                  <a:pt x="748" y="1014"/>
                </a:lnTo>
                <a:lnTo>
                  <a:pt x="736" y="1019"/>
                </a:lnTo>
                <a:lnTo>
                  <a:pt x="727" y="1021"/>
                </a:lnTo>
                <a:lnTo>
                  <a:pt x="719" y="1021"/>
                </a:lnTo>
                <a:lnTo>
                  <a:pt x="712" y="1021"/>
                </a:lnTo>
                <a:lnTo>
                  <a:pt x="710" y="1019"/>
                </a:lnTo>
                <a:lnTo>
                  <a:pt x="708" y="1016"/>
                </a:lnTo>
                <a:lnTo>
                  <a:pt x="703" y="1016"/>
                </a:lnTo>
                <a:lnTo>
                  <a:pt x="698" y="1014"/>
                </a:lnTo>
                <a:lnTo>
                  <a:pt x="693" y="1011"/>
                </a:lnTo>
                <a:lnTo>
                  <a:pt x="689" y="1007"/>
                </a:lnTo>
                <a:lnTo>
                  <a:pt x="684" y="1002"/>
                </a:lnTo>
                <a:lnTo>
                  <a:pt x="681" y="995"/>
                </a:lnTo>
                <a:lnTo>
                  <a:pt x="677" y="985"/>
                </a:lnTo>
                <a:lnTo>
                  <a:pt x="672" y="976"/>
                </a:lnTo>
                <a:lnTo>
                  <a:pt x="662" y="957"/>
                </a:lnTo>
                <a:lnTo>
                  <a:pt x="658" y="947"/>
                </a:lnTo>
                <a:lnTo>
                  <a:pt x="655" y="938"/>
                </a:lnTo>
                <a:lnTo>
                  <a:pt x="650" y="930"/>
                </a:lnTo>
                <a:lnTo>
                  <a:pt x="648" y="923"/>
                </a:lnTo>
                <a:lnTo>
                  <a:pt x="648" y="916"/>
                </a:lnTo>
                <a:lnTo>
                  <a:pt x="648" y="911"/>
                </a:lnTo>
                <a:lnTo>
                  <a:pt x="648" y="907"/>
                </a:lnTo>
                <a:lnTo>
                  <a:pt x="648" y="904"/>
                </a:lnTo>
                <a:lnTo>
                  <a:pt x="650" y="900"/>
                </a:lnTo>
                <a:lnTo>
                  <a:pt x="650" y="895"/>
                </a:lnTo>
                <a:lnTo>
                  <a:pt x="655" y="890"/>
                </a:lnTo>
                <a:lnTo>
                  <a:pt x="658" y="885"/>
                </a:lnTo>
                <a:lnTo>
                  <a:pt x="660" y="878"/>
                </a:lnTo>
                <a:lnTo>
                  <a:pt x="665" y="871"/>
                </a:lnTo>
                <a:lnTo>
                  <a:pt x="669" y="864"/>
                </a:lnTo>
                <a:lnTo>
                  <a:pt x="677" y="854"/>
                </a:lnTo>
                <a:lnTo>
                  <a:pt x="681" y="847"/>
                </a:lnTo>
                <a:lnTo>
                  <a:pt x="689" y="838"/>
                </a:lnTo>
                <a:lnTo>
                  <a:pt x="696" y="826"/>
                </a:lnTo>
                <a:lnTo>
                  <a:pt x="703" y="816"/>
                </a:lnTo>
                <a:lnTo>
                  <a:pt x="712" y="804"/>
                </a:lnTo>
                <a:lnTo>
                  <a:pt x="719" y="792"/>
                </a:lnTo>
                <a:lnTo>
                  <a:pt x="727" y="778"/>
                </a:lnTo>
                <a:lnTo>
                  <a:pt x="734" y="766"/>
                </a:lnTo>
                <a:lnTo>
                  <a:pt x="741" y="750"/>
                </a:lnTo>
                <a:lnTo>
                  <a:pt x="750" y="735"/>
                </a:lnTo>
                <a:lnTo>
                  <a:pt x="758" y="719"/>
                </a:lnTo>
                <a:lnTo>
                  <a:pt x="765" y="700"/>
                </a:lnTo>
                <a:lnTo>
                  <a:pt x="774" y="683"/>
                </a:lnTo>
                <a:lnTo>
                  <a:pt x="781" y="664"/>
                </a:lnTo>
                <a:lnTo>
                  <a:pt x="791" y="642"/>
                </a:lnTo>
                <a:lnTo>
                  <a:pt x="801" y="621"/>
                </a:lnTo>
                <a:lnTo>
                  <a:pt x="810" y="600"/>
                </a:lnTo>
                <a:lnTo>
                  <a:pt x="817" y="576"/>
                </a:lnTo>
                <a:lnTo>
                  <a:pt x="827" y="552"/>
                </a:lnTo>
                <a:lnTo>
                  <a:pt x="836" y="528"/>
                </a:lnTo>
                <a:lnTo>
                  <a:pt x="846" y="502"/>
                </a:lnTo>
                <a:lnTo>
                  <a:pt x="853" y="476"/>
                </a:lnTo>
                <a:lnTo>
                  <a:pt x="860" y="447"/>
                </a:lnTo>
                <a:lnTo>
                  <a:pt x="867" y="424"/>
                </a:lnTo>
                <a:lnTo>
                  <a:pt x="872" y="400"/>
                </a:lnTo>
                <a:lnTo>
                  <a:pt x="879" y="376"/>
                </a:lnTo>
                <a:lnTo>
                  <a:pt x="884" y="354"/>
                </a:lnTo>
                <a:lnTo>
                  <a:pt x="889" y="335"/>
                </a:lnTo>
                <a:lnTo>
                  <a:pt x="893" y="316"/>
                </a:lnTo>
                <a:lnTo>
                  <a:pt x="896" y="300"/>
                </a:lnTo>
                <a:lnTo>
                  <a:pt x="901" y="285"/>
                </a:lnTo>
                <a:lnTo>
                  <a:pt x="903" y="271"/>
                </a:lnTo>
                <a:lnTo>
                  <a:pt x="903" y="259"/>
                </a:lnTo>
                <a:lnTo>
                  <a:pt x="905" y="247"/>
                </a:lnTo>
                <a:lnTo>
                  <a:pt x="905" y="240"/>
                </a:lnTo>
                <a:lnTo>
                  <a:pt x="905" y="233"/>
                </a:lnTo>
                <a:lnTo>
                  <a:pt x="905" y="228"/>
                </a:lnTo>
                <a:lnTo>
                  <a:pt x="903" y="224"/>
                </a:lnTo>
                <a:lnTo>
                  <a:pt x="901" y="221"/>
                </a:lnTo>
                <a:lnTo>
                  <a:pt x="896" y="221"/>
                </a:lnTo>
                <a:lnTo>
                  <a:pt x="891" y="219"/>
                </a:lnTo>
                <a:lnTo>
                  <a:pt x="886" y="219"/>
                </a:lnTo>
                <a:lnTo>
                  <a:pt x="882" y="219"/>
                </a:lnTo>
                <a:lnTo>
                  <a:pt x="874" y="219"/>
                </a:lnTo>
                <a:lnTo>
                  <a:pt x="865" y="219"/>
                </a:lnTo>
                <a:lnTo>
                  <a:pt x="858" y="221"/>
                </a:lnTo>
                <a:lnTo>
                  <a:pt x="848" y="221"/>
                </a:lnTo>
                <a:lnTo>
                  <a:pt x="836" y="224"/>
                </a:lnTo>
                <a:lnTo>
                  <a:pt x="827" y="226"/>
                </a:lnTo>
                <a:lnTo>
                  <a:pt x="815" y="228"/>
                </a:lnTo>
                <a:lnTo>
                  <a:pt x="801" y="231"/>
                </a:lnTo>
                <a:lnTo>
                  <a:pt x="786" y="233"/>
                </a:lnTo>
                <a:lnTo>
                  <a:pt x="772" y="235"/>
                </a:lnTo>
                <a:lnTo>
                  <a:pt x="758" y="238"/>
                </a:lnTo>
                <a:lnTo>
                  <a:pt x="741" y="243"/>
                </a:lnTo>
                <a:lnTo>
                  <a:pt x="722" y="247"/>
                </a:lnTo>
                <a:lnTo>
                  <a:pt x="705" y="255"/>
                </a:lnTo>
                <a:lnTo>
                  <a:pt x="686" y="259"/>
                </a:lnTo>
                <a:lnTo>
                  <a:pt x="667" y="266"/>
                </a:lnTo>
                <a:lnTo>
                  <a:pt x="646" y="271"/>
                </a:lnTo>
                <a:lnTo>
                  <a:pt x="627" y="278"/>
                </a:lnTo>
                <a:lnTo>
                  <a:pt x="605" y="285"/>
                </a:lnTo>
                <a:lnTo>
                  <a:pt x="560" y="300"/>
                </a:lnTo>
                <a:lnTo>
                  <a:pt x="512" y="314"/>
                </a:lnTo>
                <a:lnTo>
                  <a:pt x="465" y="328"/>
                </a:lnTo>
                <a:lnTo>
                  <a:pt x="414" y="343"/>
                </a:lnTo>
                <a:lnTo>
                  <a:pt x="388" y="352"/>
                </a:lnTo>
                <a:lnTo>
                  <a:pt x="364" y="362"/>
                </a:lnTo>
                <a:lnTo>
                  <a:pt x="341" y="371"/>
                </a:lnTo>
                <a:lnTo>
                  <a:pt x="317" y="378"/>
                </a:lnTo>
                <a:lnTo>
                  <a:pt x="295" y="385"/>
                </a:lnTo>
                <a:lnTo>
                  <a:pt x="276" y="393"/>
                </a:lnTo>
                <a:lnTo>
                  <a:pt x="257" y="397"/>
                </a:lnTo>
                <a:lnTo>
                  <a:pt x="241" y="402"/>
                </a:lnTo>
                <a:lnTo>
                  <a:pt x="224" y="407"/>
                </a:lnTo>
                <a:lnTo>
                  <a:pt x="210" y="412"/>
                </a:lnTo>
                <a:lnTo>
                  <a:pt x="195" y="414"/>
                </a:lnTo>
                <a:lnTo>
                  <a:pt x="183" y="416"/>
                </a:lnTo>
                <a:lnTo>
                  <a:pt x="174" y="419"/>
                </a:lnTo>
                <a:lnTo>
                  <a:pt x="164" y="421"/>
                </a:lnTo>
                <a:lnTo>
                  <a:pt x="155" y="421"/>
                </a:lnTo>
                <a:lnTo>
                  <a:pt x="148" y="421"/>
                </a:lnTo>
                <a:lnTo>
                  <a:pt x="140" y="421"/>
                </a:lnTo>
                <a:lnTo>
                  <a:pt x="133" y="421"/>
                </a:lnTo>
                <a:lnTo>
                  <a:pt x="126" y="419"/>
                </a:lnTo>
                <a:lnTo>
                  <a:pt x="117" y="414"/>
                </a:lnTo>
                <a:lnTo>
                  <a:pt x="109" y="412"/>
                </a:lnTo>
                <a:lnTo>
                  <a:pt x="100" y="407"/>
                </a:lnTo>
                <a:lnTo>
                  <a:pt x="93" y="400"/>
                </a:lnTo>
                <a:lnTo>
                  <a:pt x="83" y="395"/>
                </a:lnTo>
                <a:lnTo>
                  <a:pt x="74" y="388"/>
                </a:lnTo>
                <a:lnTo>
                  <a:pt x="64" y="378"/>
                </a:lnTo>
                <a:lnTo>
                  <a:pt x="55" y="371"/>
                </a:lnTo>
                <a:lnTo>
                  <a:pt x="45" y="362"/>
                </a:lnTo>
                <a:lnTo>
                  <a:pt x="33" y="352"/>
                </a:lnTo>
                <a:lnTo>
                  <a:pt x="24" y="340"/>
                </a:lnTo>
                <a:lnTo>
                  <a:pt x="12" y="328"/>
                </a:lnTo>
                <a:lnTo>
                  <a:pt x="0" y="316"/>
                </a:lnTo>
                <a:lnTo>
                  <a:pt x="26" y="312"/>
                </a:lnTo>
                <a:lnTo>
                  <a:pt x="52" y="305"/>
                </a:lnTo>
                <a:lnTo>
                  <a:pt x="81" y="300"/>
                </a:lnTo>
                <a:lnTo>
                  <a:pt x="109" y="293"/>
                </a:lnTo>
                <a:lnTo>
                  <a:pt x="138" y="285"/>
                </a:lnTo>
                <a:lnTo>
                  <a:pt x="169" y="276"/>
                </a:lnTo>
                <a:lnTo>
                  <a:pt x="200" y="269"/>
                </a:lnTo>
                <a:lnTo>
                  <a:pt x="233" y="259"/>
                </a:lnTo>
                <a:lnTo>
                  <a:pt x="267" y="250"/>
                </a:lnTo>
                <a:lnTo>
                  <a:pt x="300" y="240"/>
                </a:lnTo>
                <a:lnTo>
                  <a:pt x="338" y="228"/>
                </a:lnTo>
                <a:lnTo>
                  <a:pt x="374" y="219"/>
                </a:lnTo>
                <a:lnTo>
                  <a:pt x="414" y="207"/>
                </a:lnTo>
                <a:lnTo>
                  <a:pt x="453" y="195"/>
                </a:lnTo>
                <a:lnTo>
                  <a:pt x="496" y="183"/>
                </a:lnTo>
                <a:lnTo>
                  <a:pt x="538" y="171"/>
                </a:lnTo>
                <a:lnTo>
                  <a:pt x="577" y="159"/>
                </a:lnTo>
                <a:lnTo>
                  <a:pt x="615" y="147"/>
                </a:lnTo>
                <a:lnTo>
                  <a:pt x="650" y="136"/>
                </a:lnTo>
                <a:lnTo>
                  <a:pt x="684" y="124"/>
                </a:lnTo>
                <a:lnTo>
                  <a:pt x="715" y="114"/>
                </a:lnTo>
                <a:lnTo>
                  <a:pt x="743" y="102"/>
                </a:lnTo>
                <a:lnTo>
                  <a:pt x="770" y="93"/>
                </a:lnTo>
                <a:lnTo>
                  <a:pt x="793" y="83"/>
                </a:lnTo>
                <a:lnTo>
                  <a:pt x="815" y="74"/>
                </a:lnTo>
                <a:lnTo>
                  <a:pt x="834" y="67"/>
                </a:lnTo>
                <a:lnTo>
                  <a:pt x="851" y="57"/>
                </a:lnTo>
                <a:lnTo>
                  <a:pt x="867" y="50"/>
                </a:lnTo>
                <a:lnTo>
                  <a:pt x="879" y="43"/>
                </a:lnTo>
                <a:lnTo>
                  <a:pt x="889" y="38"/>
                </a:lnTo>
                <a:lnTo>
                  <a:pt x="898" y="31"/>
                </a:lnTo>
                <a:lnTo>
                  <a:pt x="903" y="26"/>
                </a:lnTo>
                <a:lnTo>
                  <a:pt x="922" y="17"/>
                </a:lnTo>
                <a:lnTo>
                  <a:pt x="929" y="12"/>
                </a:lnTo>
                <a:lnTo>
                  <a:pt x="939" y="7"/>
                </a:lnTo>
                <a:lnTo>
                  <a:pt x="948" y="5"/>
                </a:lnTo>
                <a:lnTo>
                  <a:pt x="958" y="2"/>
                </a:lnTo>
                <a:lnTo>
                  <a:pt x="967" y="0"/>
                </a:lnTo>
                <a:lnTo>
                  <a:pt x="977" y="0"/>
                </a:lnTo>
                <a:lnTo>
                  <a:pt x="982" y="0"/>
                </a:lnTo>
                <a:lnTo>
                  <a:pt x="986" y="0"/>
                </a:lnTo>
                <a:lnTo>
                  <a:pt x="998" y="5"/>
                </a:lnTo>
                <a:lnTo>
                  <a:pt x="1013" y="9"/>
                </a:lnTo>
                <a:lnTo>
                  <a:pt x="1029" y="17"/>
                </a:lnTo>
                <a:lnTo>
                  <a:pt x="1048" y="26"/>
                </a:lnTo>
                <a:lnTo>
                  <a:pt x="1067" y="38"/>
                </a:lnTo>
                <a:lnTo>
                  <a:pt x="1089" y="52"/>
                </a:lnTo>
                <a:lnTo>
                  <a:pt x="1110" y="67"/>
                </a:lnTo>
                <a:lnTo>
                  <a:pt x="1132" y="86"/>
                </a:lnTo>
                <a:lnTo>
                  <a:pt x="1141" y="95"/>
                </a:lnTo>
                <a:lnTo>
                  <a:pt x="1151" y="102"/>
                </a:lnTo>
                <a:lnTo>
                  <a:pt x="1160" y="112"/>
                </a:lnTo>
                <a:lnTo>
                  <a:pt x="1167" y="119"/>
                </a:lnTo>
                <a:lnTo>
                  <a:pt x="1175" y="126"/>
                </a:lnTo>
                <a:lnTo>
                  <a:pt x="1182" y="133"/>
                </a:lnTo>
                <a:lnTo>
                  <a:pt x="1187" y="140"/>
                </a:lnTo>
                <a:lnTo>
                  <a:pt x="1194" y="145"/>
                </a:lnTo>
                <a:lnTo>
                  <a:pt x="1196" y="152"/>
                </a:lnTo>
                <a:lnTo>
                  <a:pt x="1201" y="157"/>
                </a:lnTo>
                <a:lnTo>
                  <a:pt x="1203" y="162"/>
                </a:lnTo>
                <a:lnTo>
                  <a:pt x="1206" y="164"/>
                </a:lnTo>
                <a:lnTo>
                  <a:pt x="1208" y="169"/>
                </a:lnTo>
                <a:lnTo>
                  <a:pt x="1208" y="171"/>
                </a:lnTo>
                <a:lnTo>
                  <a:pt x="1208" y="181"/>
                </a:lnTo>
                <a:lnTo>
                  <a:pt x="1206" y="190"/>
                </a:lnTo>
                <a:lnTo>
                  <a:pt x="1201" y="200"/>
                </a:lnTo>
                <a:lnTo>
                  <a:pt x="1196" y="209"/>
                </a:lnTo>
                <a:lnTo>
                  <a:pt x="1191" y="216"/>
                </a:lnTo>
                <a:lnTo>
                  <a:pt x="1182" y="226"/>
                </a:lnTo>
                <a:lnTo>
                  <a:pt x="1172" y="231"/>
                </a:lnTo>
                <a:lnTo>
                  <a:pt x="1158" y="238"/>
                </a:lnTo>
                <a:lnTo>
                  <a:pt x="1151" y="243"/>
                </a:lnTo>
                <a:lnTo>
                  <a:pt x="1144" y="252"/>
                </a:lnTo>
                <a:lnTo>
                  <a:pt x="1134" y="262"/>
                </a:lnTo>
                <a:lnTo>
                  <a:pt x="1125" y="271"/>
                </a:lnTo>
                <a:lnTo>
                  <a:pt x="1115" y="285"/>
                </a:lnTo>
                <a:lnTo>
                  <a:pt x="1103" y="300"/>
                </a:lnTo>
                <a:lnTo>
                  <a:pt x="1091" y="316"/>
                </a:lnTo>
                <a:lnTo>
                  <a:pt x="1079" y="335"/>
                </a:lnTo>
                <a:lnTo>
                  <a:pt x="1067" y="354"/>
                </a:lnTo>
                <a:lnTo>
                  <a:pt x="1053" y="376"/>
                </a:lnTo>
                <a:lnTo>
                  <a:pt x="1039" y="400"/>
                </a:lnTo>
                <a:lnTo>
                  <a:pt x="1024" y="424"/>
                </a:lnTo>
                <a:lnTo>
                  <a:pt x="1010" y="452"/>
                </a:lnTo>
                <a:lnTo>
                  <a:pt x="996" y="481"/>
                </a:lnTo>
                <a:lnTo>
                  <a:pt x="979" y="509"/>
                </a:lnTo>
                <a:lnTo>
                  <a:pt x="965" y="540"/>
                </a:lnTo>
                <a:lnTo>
                  <a:pt x="946" y="576"/>
                </a:lnTo>
                <a:lnTo>
                  <a:pt x="929" y="607"/>
                </a:lnTo>
                <a:lnTo>
                  <a:pt x="915" y="635"/>
                </a:lnTo>
                <a:lnTo>
                  <a:pt x="901" y="664"/>
                </a:lnTo>
                <a:lnTo>
                  <a:pt x="889" y="688"/>
                </a:lnTo>
                <a:lnTo>
                  <a:pt x="877" y="711"/>
                </a:lnTo>
                <a:lnTo>
                  <a:pt x="865" y="733"/>
                </a:lnTo>
                <a:lnTo>
                  <a:pt x="855" y="752"/>
                </a:lnTo>
                <a:lnTo>
                  <a:pt x="848" y="769"/>
                </a:lnTo>
                <a:lnTo>
                  <a:pt x="841" y="783"/>
                </a:lnTo>
                <a:lnTo>
                  <a:pt x="836" y="795"/>
                </a:lnTo>
                <a:lnTo>
                  <a:pt x="831" y="807"/>
                </a:lnTo>
                <a:lnTo>
                  <a:pt x="829" y="816"/>
                </a:lnTo>
                <a:lnTo>
                  <a:pt x="829" y="823"/>
                </a:lnTo>
                <a:lnTo>
                  <a:pt x="829" y="828"/>
                </a:lnTo>
                <a:lnTo>
                  <a:pt x="829" y="830"/>
                </a:lnTo>
                <a:lnTo>
                  <a:pt x="839" y="840"/>
                </a:lnTo>
                <a:lnTo>
                  <a:pt x="843" y="845"/>
                </a:lnTo>
                <a:lnTo>
                  <a:pt x="848" y="850"/>
                </a:lnTo>
                <a:lnTo>
                  <a:pt x="853" y="852"/>
                </a:lnTo>
                <a:lnTo>
                  <a:pt x="858" y="857"/>
                </a:lnTo>
                <a:lnTo>
                  <a:pt x="862" y="857"/>
                </a:lnTo>
                <a:lnTo>
                  <a:pt x="867" y="857"/>
                </a:lnTo>
                <a:lnTo>
                  <a:pt x="872" y="857"/>
                </a:lnTo>
                <a:lnTo>
                  <a:pt x="879" y="857"/>
                </a:lnTo>
                <a:lnTo>
                  <a:pt x="891" y="857"/>
                </a:lnTo>
                <a:lnTo>
                  <a:pt x="903" y="857"/>
                </a:lnTo>
                <a:lnTo>
                  <a:pt x="917" y="857"/>
                </a:lnTo>
                <a:lnTo>
                  <a:pt x="934" y="857"/>
                </a:lnTo>
                <a:lnTo>
                  <a:pt x="955" y="857"/>
                </a:lnTo>
                <a:lnTo>
                  <a:pt x="977" y="857"/>
                </a:lnTo>
                <a:lnTo>
                  <a:pt x="998" y="861"/>
                </a:lnTo>
                <a:lnTo>
                  <a:pt x="1017" y="866"/>
                </a:lnTo>
                <a:lnTo>
                  <a:pt x="1034" y="866"/>
                </a:lnTo>
                <a:lnTo>
                  <a:pt x="1051" y="869"/>
                </a:lnTo>
                <a:lnTo>
                  <a:pt x="1065" y="866"/>
                </a:lnTo>
                <a:lnTo>
                  <a:pt x="1077" y="866"/>
                </a:lnTo>
                <a:lnTo>
                  <a:pt x="1089" y="861"/>
                </a:lnTo>
                <a:lnTo>
                  <a:pt x="1098" y="857"/>
                </a:lnTo>
                <a:lnTo>
                  <a:pt x="1103" y="854"/>
                </a:lnTo>
                <a:lnTo>
                  <a:pt x="1108" y="850"/>
                </a:lnTo>
                <a:lnTo>
                  <a:pt x="1115" y="847"/>
                </a:lnTo>
                <a:lnTo>
                  <a:pt x="1122" y="847"/>
                </a:lnTo>
                <a:lnTo>
                  <a:pt x="1129" y="845"/>
                </a:lnTo>
                <a:lnTo>
                  <a:pt x="1136" y="845"/>
                </a:lnTo>
                <a:lnTo>
                  <a:pt x="1141" y="845"/>
                </a:lnTo>
                <a:lnTo>
                  <a:pt x="1146" y="845"/>
                </a:lnTo>
                <a:lnTo>
                  <a:pt x="1148" y="845"/>
                </a:lnTo>
                <a:lnTo>
                  <a:pt x="1153" y="845"/>
                </a:lnTo>
                <a:lnTo>
                  <a:pt x="1160" y="850"/>
                </a:lnTo>
                <a:lnTo>
                  <a:pt x="1170" y="854"/>
                </a:lnTo>
                <a:lnTo>
                  <a:pt x="1184" y="861"/>
                </a:lnTo>
                <a:lnTo>
                  <a:pt x="1198" y="871"/>
                </a:lnTo>
                <a:lnTo>
                  <a:pt x="1215" y="883"/>
                </a:lnTo>
                <a:lnTo>
                  <a:pt x="1234" y="897"/>
                </a:lnTo>
                <a:lnTo>
                  <a:pt x="1256" y="911"/>
                </a:lnTo>
                <a:lnTo>
                  <a:pt x="1272" y="930"/>
                </a:lnTo>
                <a:lnTo>
                  <a:pt x="1289" y="947"/>
                </a:lnTo>
                <a:lnTo>
                  <a:pt x="1301" y="964"/>
                </a:lnTo>
                <a:lnTo>
                  <a:pt x="1313" y="978"/>
                </a:lnTo>
                <a:lnTo>
                  <a:pt x="1322" y="990"/>
                </a:lnTo>
                <a:lnTo>
                  <a:pt x="1329" y="1002"/>
                </a:lnTo>
                <a:lnTo>
                  <a:pt x="1337" y="1009"/>
                </a:lnTo>
                <a:lnTo>
                  <a:pt x="1339" y="1014"/>
                </a:lnTo>
                <a:lnTo>
                  <a:pt x="1341" y="1016"/>
                </a:lnTo>
                <a:lnTo>
                  <a:pt x="1341" y="1026"/>
                </a:lnTo>
                <a:lnTo>
                  <a:pt x="1339" y="1033"/>
                </a:lnTo>
                <a:lnTo>
                  <a:pt x="1337" y="1040"/>
                </a:lnTo>
                <a:lnTo>
                  <a:pt x="1334" y="1047"/>
                </a:lnTo>
                <a:lnTo>
                  <a:pt x="1329" y="1054"/>
                </a:lnTo>
                <a:lnTo>
                  <a:pt x="1327" y="1059"/>
                </a:lnTo>
                <a:lnTo>
                  <a:pt x="1318" y="1069"/>
                </a:lnTo>
                <a:lnTo>
                  <a:pt x="1313" y="1073"/>
                </a:lnTo>
                <a:lnTo>
                  <a:pt x="1308" y="1078"/>
                </a:lnTo>
                <a:lnTo>
                  <a:pt x="1303" y="1085"/>
                </a:lnTo>
                <a:lnTo>
                  <a:pt x="1299" y="1092"/>
                </a:lnTo>
                <a:lnTo>
                  <a:pt x="1294" y="1104"/>
                </a:lnTo>
                <a:lnTo>
                  <a:pt x="1289" y="1116"/>
                </a:lnTo>
                <a:lnTo>
                  <a:pt x="1284" y="1130"/>
                </a:lnTo>
                <a:lnTo>
                  <a:pt x="1279" y="1145"/>
                </a:lnTo>
                <a:lnTo>
                  <a:pt x="1275" y="1161"/>
                </a:lnTo>
                <a:lnTo>
                  <a:pt x="1272" y="1180"/>
                </a:lnTo>
                <a:lnTo>
                  <a:pt x="1268" y="1199"/>
                </a:lnTo>
                <a:lnTo>
                  <a:pt x="1263" y="1221"/>
                </a:lnTo>
                <a:lnTo>
                  <a:pt x="1258" y="1245"/>
                </a:lnTo>
                <a:lnTo>
                  <a:pt x="1253" y="1268"/>
                </a:lnTo>
                <a:lnTo>
                  <a:pt x="1248" y="1292"/>
                </a:lnTo>
                <a:lnTo>
                  <a:pt x="1244" y="1321"/>
                </a:lnTo>
                <a:lnTo>
                  <a:pt x="1234" y="1380"/>
                </a:lnTo>
                <a:lnTo>
                  <a:pt x="1222" y="1442"/>
                </a:lnTo>
                <a:lnTo>
                  <a:pt x="1210" y="1504"/>
                </a:lnTo>
                <a:lnTo>
                  <a:pt x="1196" y="1568"/>
                </a:lnTo>
                <a:lnTo>
                  <a:pt x="1182" y="1633"/>
                </a:lnTo>
                <a:lnTo>
                  <a:pt x="1163" y="1699"/>
                </a:lnTo>
                <a:lnTo>
                  <a:pt x="1144" y="1766"/>
                </a:lnTo>
                <a:lnTo>
                  <a:pt x="1122" y="1835"/>
                </a:lnTo>
                <a:lnTo>
                  <a:pt x="1110" y="1868"/>
                </a:lnTo>
                <a:lnTo>
                  <a:pt x="1098" y="1902"/>
                </a:lnTo>
                <a:lnTo>
                  <a:pt x="1086" y="1932"/>
                </a:lnTo>
                <a:lnTo>
                  <a:pt x="1075" y="1963"/>
                </a:lnTo>
                <a:lnTo>
                  <a:pt x="1063" y="1992"/>
                </a:lnTo>
                <a:lnTo>
                  <a:pt x="1051" y="2021"/>
                </a:lnTo>
                <a:lnTo>
                  <a:pt x="1036" y="2047"/>
                </a:lnTo>
                <a:lnTo>
                  <a:pt x="1024" y="2070"/>
                </a:lnTo>
                <a:lnTo>
                  <a:pt x="1013" y="2094"/>
                </a:lnTo>
                <a:lnTo>
                  <a:pt x="1001" y="2116"/>
                </a:lnTo>
                <a:lnTo>
                  <a:pt x="986" y="2137"/>
                </a:lnTo>
                <a:lnTo>
                  <a:pt x="974" y="2156"/>
                </a:lnTo>
                <a:lnTo>
                  <a:pt x="963" y="2173"/>
                </a:lnTo>
                <a:lnTo>
                  <a:pt x="951" y="2189"/>
                </a:lnTo>
                <a:lnTo>
                  <a:pt x="939" y="2204"/>
                </a:lnTo>
                <a:lnTo>
                  <a:pt x="927" y="2218"/>
                </a:lnTo>
                <a:lnTo>
                  <a:pt x="915" y="2230"/>
                </a:lnTo>
                <a:lnTo>
                  <a:pt x="901" y="2242"/>
                </a:lnTo>
                <a:lnTo>
                  <a:pt x="889" y="2251"/>
                </a:lnTo>
                <a:lnTo>
                  <a:pt x="877" y="2261"/>
                </a:lnTo>
                <a:lnTo>
                  <a:pt x="865" y="2270"/>
                </a:lnTo>
                <a:lnTo>
                  <a:pt x="855" y="2280"/>
                </a:lnTo>
                <a:lnTo>
                  <a:pt x="843" y="2287"/>
                </a:lnTo>
                <a:lnTo>
                  <a:pt x="834" y="2294"/>
                </a:lnTo>
                <a:lnTo>
                  <a:pt x="824" y="2299"/>
                </a:lnTo>
                <a:lnTo>
                  <a:pt x="815" y="2304"/>
                </a:lnTo>
                <a:lnTo>
                  <a:pt x="808" y="2308"/>
                </a:lnTo>
                <a:lnTo>
                  <a:pt x="798" y="2311"/>
                </a:lnTo>
                <a:lnTo>
                  <a:pt x="791" y="2313"/>
                </a:lnTo>
                <a:lnTo>
                  <a:pt x="784" y="2313"/>
                </a:lnTo>
                <a:lnTo>
                  <a:pt x="777" y="2311"/>
                </a:lnTo>
                <a:lnTo>
                  <a:pt x="770" y="2311"/>
                </a:lnTo>
                <a:lnTo>
                  <a:pt x="762" y="2306"/>
                </a:lnTo>
                <a:lnTo>
                  <a:pt x="758" y="2304"/>
                </a:lnTo>
                <a:lnTo>
                  <a:pt x="753" y="2301"/>
                </a:lnTo>
                <a:lnTo>
                  <a:pt x="748" y="2297"/>
                </a:lnTo>
                <a:lnTo>
                  <a:pt x="743" y="2292"/>
                </a:lnTo>
                <a:lnTo>
                  <a:pt x="741" y="2287"/>
                </a:lnTo>
                <a:lnTo>
                  <a:pt x="741" y="2282"/>
                </a:lnTo>
                <a:lnTo>
                  <a:pt x="739" y="2278"/>
                </a:lnTo>
                <a:lnTo>
                  <a:pt x="739" y="2270"/>
                </a:lnTo>
                <a:lnTo>
                  <a:pt x="736" y="2263"/>
                </a:lnTo>
                <a:lnTo>
                  <a:pt x="736" y="2256"/>
                </a:lnTo>
                <a:lnTo>
                  <a:pt x="739" y="2247"/>
                </a:lnTo>
                <a:lnTo>
                  <a:pt x="739" y="2237"/>
                </a:lnTo>
                <a:lnTo>
                  <a:pt x="741" y="2228"/>
                </a:lnTo>
                <a:lnTo>
                  <a:pt x="743" y="2216"/>
                </a:lnTo>
                <a:lnTo>
                  <a:pt x="743" y="2204"/>
                </a:lnTo>
                <a:lnTo>
                  <a:pt x="746" y="2194"/>
                </a:lnTo>
                <a:lnTo>
                  <a:pt x="746" y="2185"/>
                </a:lnTo>
                <a:lnTo>
                  <a:pt x="746" y="2173"/>
                </a:lnTo>
                <a:lnTo>
                  <a:pt x="743" y="2161"/>
                </a:lnTo>
                <a:lnTo>
                  <a:pt x="741" y="2151"/>
                </a:lnTo>
                <a:lnTo>
                  <a:pt x="736" y="2140"/>
                </a:lnTo>
                <a:lnTo>
                  <a:pt x="731" y="2128"/>
                </a:lnTo>
                <a:lnTo>
                  <a:pt x="727" y="2113"/>
                </a:lnTo>
                <a:lnTo>
                  <a:pt x="717" y="2101"/>
                </a:lnTo>
                <a:lnTo>
                  <a:pt x="710" y="2087"/>
                </a:lnTo>
                <a:lnTo>
                  <a:pt x="700" y="2073"/>
                </a:lnTo>
                <a:lnTo>
                  <a:pt x="689" y="2059"/>
                </a:lnTo>
                <a:lnTo>
                  <a:pt x="677" y="2042"/>
                </a:lnTo>
                <a:lnTo>
                  <a:pt x="665" y="2028"/>
                </a:lnTo>
                <a:lnTo>
                  <a:pt x="650" y="2011"/>
                </a:lnTo>
                <a:lnTo>
                  <a:pt x="634" y="199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37"/>
          <p:cNvSpPr/>
          <p:nvPr/>
        </p:nvSpPr>
        <p:spPr bwMode="auto">
          <a:xfrm>
            <a:off x="5495925" y="3036888"/>
            <a:ext cx="796925" cy="284162"/>
          </a:xfrm>
          <a:custGeom>
            <a:avLst/>
            <a:gdLst>
              <a:gd name="T0" fmla="*/ 2147483647 w 1256"/>
              <a:gd name="T1" fmla="*/ 2147483647 h 448"/>
              <a:gd name="T2" fmla="*/ 2147483647 w 1256"/>
              <a:gd name="T3" fmla="*/ 2147483647 h 448"/>
              <a:gd name="T4" fmla="*/ 2147483647 w 1256"/>
              <a:gd name="T5" fmla="*/ 2147483647 h 448"/>
              <a:gd name="T6" fmla="*/ 2147483647 w 1256"/>
              <a:gd name="T7" fmla="*/ 2147483647 h 448"/>
              <a:gd name="T8" fmla="*/ 2147483647 w 1256"/>
              <a:gd name="T9" fmla="*/ 2147483647 h 448"/>
              <a:gd name="T10" fmla="*/ 2147483647 w 1256"/>
              <a:gd name="T11" fmla="*/ 2147483647 h 448"/>
              <a:gd name="T12" fmla="*/ 2147483647 w 1256"/>
              <a:gd name="T13" fmla="*/ 2147483647 h 448"/>
              <a:gd name="T14" fmla="*/ 2147483647 w 1256"/>
              <a:gd name="T15" fmla="*/ 2147483647 h 448"/>
              <a:gd name="T16" fmla="*/ 2147483647 w 1256"/>
              <a:gd name="T17" fmla="*/ 2147483647 h 448"/>
              <a:gd name="T18" fmla="*/ 2147483647 w 1256"/>
              <a:gd name="T19" fmla="*/ 2147483647 h 448"/>
              <a:gd name="T20" fmla="*/ 2147483647 w 1256"/>
              <a:gd name="T21" fmla="*/ 2147483647 h 448"/>
              <a:gd name="T22" fmla="*/ 2147483647 w 1256"/>
              <a:gd name="T23" fmla="*/ 2147483647 h 448"/>
              <a:gd name="T24" fmla="*/ 2147483647 w 1256"/>
              <a:gd name="T25" fmla="*/ 2147483647 h 448"/>
              <a:gd name="T26" fmla="*/ 2147483647 w 1256"/>
              <a:gd name="T27" fmla="*/ 2147483647 h 448"/>
              <a:gd name="T28" fmla="*/ 2147483647 w 1256"/>
              <a:gd name="T29" fmla="*/ 2147483647 h 448"/>
              <a:gd name="T30" fmla="*/ 2147483647 w 1256"/>
              <a:gd name="T31" fmla="*/ 0 h 448"/>
              <a:gd name="T32" fmla="*/ 2147483647 w 1256"/>
              <a:gd name="T33" fmla="*/ 2147483647 h 448"/>
              <a:gd name="T34" fmla="*/ 2147483647 w 1256"/>
              <a:gd name="T35" fmla="*/ 2147483647 h 448"/>
              <a:gd name="T36" fmla="*/ 2147483647 w 1256"/>
              <a:gd name="T37" fmla="*/ 2147483647 h 448"/>
              <a:gd name="T38" fmla="*/ 2147483647 w 1256"/>
              <a:gd name="T39" fmla="*/ 2147483647 h 448"/>
              <a:gd name="T40" fmla="*/ 2147483647 w 1256"/>
              <a:gd name="T41" fmla="*/ 2147483647 h 448"/>
              <a:gd name="T42" fmla="*/ 2147483647 w 1256"/>
              <a:gd name="T43" fmla="*/ 2147483647 h 448"/>
              <a:gd name="T44" fmla="*/ 2147483647 w 1256"/>
              <a:gd name="T45" fmla="*/ 2147483647 h 448"/>
              <a:gd name="T46" fmla="*/ 2147483647 w 1256"/>
              <a:gd name="T47" fmla="*/ 2147483647 h 448"/>
              <a:gd name="T48" fmla="*/ 2147483647 w 1256"/>
              <a:gd name="T49" fmla="*/ 2147483647 h 448"/>
              <a:gd name="T50" fmla="*/ 2147483647 w 1256"/>
              <a:gd name="T51" fmla="*/ 2147483647 h 448"/>
              <a:gd name="T52" fmla="*/ 2147483647 w 1256"/>
              <a:gd name="T53" fmla="*/ 2147483647 h 448"/>
              <a:gd name="T54" fmla="*/ 2147483647 w 1256"/>
              <a:gd name="T55" fmla="*/ 2147483647 h 448"/>
              <a:gd name="T56" fmla="*/ 2147483647 w 1256"/>
              <a:gd name="T57" fmla="*/ 2147483647 h 448"/>
              <a:gd name="T58" fmla="*/ 2147483647 w 1256"/>
              <a:gd name="T59" fmla="*/ 2147483647 h 448"/>
              <a:gd name="T60" fmla="*/ 2147483647 w 1256"/>
              <a:gd name="T61" fmla="*/ 2147483647 h 448"/>
              <a:gd name="T62" fmla="*/ 2147483647 w 1256"/>
              <a:gd name="T63" fmla="*/ 2147483647 h 448"/>
              <a:gd name="T64" fmla="*/ 2147483647 w 1256"/>
              <a:gd name="T65" fmla="*/ 2147483647 h 448"/>
              <a:gd name="T66" fmla="*/ 2147483647 w 1256"/>
              <a:gd name="T67" fmla="*/ 2147483647 h 448"/>
              <a:gd name="T68" fmla="*/ 2147483647 w 1256"/>
              <a:gd name="T69" fmla="*/ 2147483647 h 448"/>
              <a:gd name="T70" fmla="*/ 2147483647 w 1256"/>
              <a:gd name="T71" fmla="*/ 2147483647 h 448"/>
              <a:gd name="T72" fmla="*/ 2147483647 w 1256"/>
              <a:gd name="T73" fmla="*/ 2147483647 h 448"/>
              <a:gd name="T74" fmla="*/ 2147483647 w 1256"/>
              <a:gd name="T75" fmla="*/ 2147483647 h 448"/>
              <a:gd name="T76" fmla="*/ 2147483647 w 1256"/>
              <a:gd name="T77" fmla="*/ 2147483647 h 448"/>
              <a:gd name="T78" fmla="*/ 2147483647 w 1256"/>
              <a:gd name="T79" fmla="*/ 2147483647 h 448"/>
              <a:gd name="T80" fmla="*/ 0 w 1256"/>
              <a:gd name="T81" fmla="*/ 2147483647 h 448"/>
              <a:gd name="T82" fmla="*/ 2147483647 w 1256"/>
              <a:gd name="T83" fmla="*/ 2147483647 h 448"/>
              <a:gd name="T84" fmla="*/ 2147483647 w 1256"/>
              <a:gd name="T85" fmla="*/ 2147483647 h 448"/>
              <a:gd name="T86" fmla="*/ 2147483647 w 1256"/>
              <a:gd name="T87" fmla="*/ 2147483647 h 448"/>
              <a:gd name="T88" fmla="*/ 2147483647 w 1256"/>
              <a:gd name="T89" fmla="*/ 2147483647 h 448"/>
              <a:gd name="T90" fmla="*/ 2147483647 w 1256"/>
              <a:gd name="T91" fmla="*/ 2147483647 h 44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256" h="448">
                <a:moveTo>
                  <a:pt x="110" y="224"/>
                </a:moveTo>
                <a:lnTo>
                  <a:pt x="117" y="224"/>
                </a:lnTo>
                <a:lnTo>
                  <a:pt x="124" y="224"/>
                </a:lnTo>
                <a:lnTo>
                  <a:pt x="134" y="221"/>
                </a:lnTo>
                <a:lnTo>
                  <a:pt x="143" y="221"/>
                </a:lnTo>
                <a:lnTo>
                  <a:pt x="153" y="221"/>
                </a:lnTo>
                <a:lnTo>
                  <a:pt x="162" y="219"/>
                </a:lnTo>
                <a:lnTo>
                  <a:pt x="174" y="219"/>
                </a:lnTo>
                <a:lnTo>
                  <a:pt x="186" y="217"/>
                </a:lnTo>
                <a:lnTo>
                  <a:pt x="198" y="214"/>
                </a:lnTo>
                <a:lnTo>
                  <a:pt x="210" y="212"/>
                </a:lnTo>
                <a:lnTo>
                  <a:pt x="224" y="209"/>
                </a:lnTo>
                <a:lnTo>
                  <a:pt x="238" y="207"/>
                </a:lnTo>
                <a:lnTo>
                  <a:pt x="253" y="205"/>
                </a:lnTo>
                <a:lnTo>
                  <a:pt x="269" y="200"/>
                </a:lnTo>
                <a:lnTo>
                  <a:pt x="284" y="198"/>
                </a:lnTo>
                <a:lnTo>
                  <a:pt x="300" y="195"/>
                </a:lnTo>
                <a:lnTo>
                  <a:pt x="319" y="190"/>
                </a:lnTo>
                <a:lnTo>
                  <a:pt x="336" y="186"/>
                </a:lnTo>
                <a:lnTo>
                  <a:pt x="355" y="181"/>
                </a:lnTo>
                <a:lnTo>
                  <a:pt x="374" y="179"/>
                </a:lnTo>
                <a:lnTo>
                  <a:pt x="396" y="174"/>
                </a:lnTo>
                <a:lnTo>
                  <a:pt x="415" y="167"/>
                </a:lnTo>
                <a:lnTo>
                  <a:pt x="436" y="162"/>
                </a:lnTo>
                <a:lnTo>
                  <a:pt x="460" y="157"/>
                </a:lnTo>
                <a:lnTo>
                  <a:pt x="481" y="152"/>
                </a:lnTo>
                <a:lnTo>
                  <a:pt x="505" y="145"/>
                </a:lnTo>
                <a:lnTo>
                  <a:pt x="529" y="138"/>
                </a:lnTo>
                <a:lnTo>
                  <a:pt x="553" y="133"/>
                </a:lnTo>
                <a:lnTo>
                  <a:pt x="579" y="126"/>
                </a:lnTo>
                <a:lnTo>
                  <a:pt x="605" y="119"/>
                </a:lnTo>
                <a:lnTo>
                  <a:pt x="632" y="112"/>
                </a:lnTo>
                <a:lnTo>
                  <a:pt x="658" y="105"/>
                </a:lnTo>
                <a:lnTo>
                  <a:pt x="713" y="93"/>
                </a:lnTo>
                <a:lnTo>
                  <a:pt x="763" y="81"/>
                </a:lnTo>
                <a:lnTo>
                  <a:pt x="813" y="69"/>
                </a:lnTo>
                <a:lnTo>
                  <a:pt x="858" y="60"/>
                </a:lnTo>
                <a:lnTo>
                  <a:pt x="903" y="50"/>
                </a:lnTo>
                <a:lnTo>
                  <a:pt x="946" y="41"/>
                </a:lnTo>
                <a:lnTo>
                  <a:pt x="987" y="33"/>
                </a:lnTo>
                <a:lnTo>
                  <a:pt x="1025" y="26"/>
                </a:lnTo>
                <a:lnTo>
                  <a:pt x="1060" y="19"/>
                </a:lnTo>
                <a:lnTo>
                  <a:pt x="1094" y="14"/>
                </a:lnTo>
                <a:lnTo>
                  <a:pt x="1127" y="10"/>
                </a:lnTo>
                <a:lnTo>
                  <a:pt x="1156" y="5"/>
                </a:lnTo>
                <a:lnTo>
                  <a:pt x="1184" y="2"/>
                </a:lnTo>
                <a:lnTo>
                  <a:pt x="1211" y="0"/>
                </a:lnTo>
                <a:lnTo>
                  <a:pt x="1234" y="0"/>
                </a:lnTo>
                <a:lnTo>
                  <a:pt x="1256" y="0"/>
                </a:lnTo>
                <a:lnTo>
                  <a:pt x="1256" y="105"/>
                </a:lnTo>
                <a:lnTo>
                  <a:pt x="1242" y="105"/>
                </a:lnTo>
                <a:lnTo>
                  <a:pt x="1227" y="107"/>
                </a:lnTo>
                <a:lnTo>
                  <a:pt x="1211" y="110"/>
                </a:lnTo>
                <a:lnTo>
                  <a:pt x="1194" y="112"/>
                </a:lnTo>
                <a:lnTo>
                  <a:pt x="1172" y="114"/>
                </a:lnTo>
                <a:lnTo>
                  <a:pt x="1151" y="119"/>
                </a:lnTo>
                <a:lnTo>
                  <a:pt x="1125" y="126"/>
                </a:lnTo>
                <a:lnTo>
                  <a:pt x="1099" y="131"/>
                </a:lnTo>
                <a:lnTo>
                  <a:pt x="1070" y="138"/>
                </a:lnTo>
                <a:lnTo>
                  <a:pt x="1041" y="148"/>
                </a:lnTo>
                <a:lnTo>
                  <a:pt x="1008" y="155"/>
                </a:lnTo>
                <a:lnTo>
                  <a:pt x="975" y="164"/>
                </a:lnTo>
                <a:lnTo>
                  <a:pt x="937" y="176"/>
                </a:lnTo>
                <a:lnTo>
                  <a:pt x="898" y="186"/>
                </a:lnTo>
                <a:lnTo>
                  <a:pt x="858" y="198"/>
                </a:lnTo>
                <a:lnTo>
                  <a:pt x="815" y="209"/>
                </a:lnTo>
                <a:lnTo>
                  <a:pt x="775" y="224"/>
                </a:lnTo>
                <a:lnTo>
                  <a:pt x="734" y="236"/>
                </a:lnTo>
                <a:lnTo>
                  <a:pt x="694" y="248"/>
                </a:lnTo>
                <a:lnTo>
                  <a:pt x="655" y="259"/>
                </a:lnTo>
                <a:lnTo>
                  <a:pt x="620" y="271"/>
                </a:lnTo>
                <a:lnTo>
                  <a:pt x="586" y="283"/>
                </a:lnTo>
                <a:lnTo>
                  <a:pt x="555" y="295"/>
                </a:lnTo>
                <a:lnTo>
                  <a:pt x="524" y="307"/>
                </a:lnTo>
                <a:lnTo>
                  <a:pt x="496" y="317"/>
                </a:lnTo>
                <a:lnTo>
                  <a:pt x="467" y="329"/>
                </a:lnTo>
                <a:lnTo>
                  <a:pt x="443" y="338"/>
                </a:lnTo>
                <a:lnTo>
                  <a:pt x="420" y="348"/>
                </a:lnTo>
                <a:lnTo>
                  <a:pt x="396" y="357"/>
                </a:lnTo>
                <a:lnTo>
                  <a:pt x="377" y="367"/>
                </a:lnTo>
                <a:lnTo>
                  <a:pt x="358" y="374"/>
                </a:lnTo>
                <a:lnTo>
                  <a:pt x="341" y="381"/>
                </a:lnTo>
                <a:lnTo>
                  <a:pt x="324" y="388"/>
                </a:lnTo>
                <a:lnTo>
                  <a:pt x="305" y="395"/>
                </a:lnTo>
                <a:lnTo>
                  <a:pt x="291" y="402"/>
                </a:lnTo>
                <a:lnTo>
                  <a:pt x="274" y="409"/>
                </a:lnTo>
                <a:lnTo>
                  <a:pt x="260" y="414"/>
                </a:lnTo>
                <a:lnTo>
                  <a:pt x="248" y="421"/>
                </a:lnTo>
                <a:lnTo>
                  <a:pt x="236" y="426"/>
                </a:lnTo>
                <a:lnTo>
                  <a:pt x="224" y="431"/>
                </a:lnTo>
                <a:lnTo>
                  <a:pt x="212" y="433"/>
                </a:lnTo>
                <a:lnTo>
                  <a:pt x="205" y="438"/>
                </a:lnTo>
                <a:lnTo>
                  <a:pt x="196" y="440"/>
                </a:lnTo>
                <a:lnTo>
                  <a:pt x="188" y="443"/>
                </a:lnTo>
                <a:lnTo>
                  <a:pt x="181" y="445"/>
                </a:lnTo>
                <a:lnTo>
                  <a:pt x="176" y="448"/>
                </a:lnTo>
                <a:lnTo>
                  <a:pt x="174" y="448"/>
                </a:lnTo>
                <a:lnTo>
                  <a:pt x="169" y="448"/>
                </a:lnTo>
                <a:lnTo>
                  <a:pt x="165" y="448"/>
                </a:lnTo>
                <a:lnTo>
                  <a:pt x="160" y="448"/>
                </a:lnTo>
                <a:lnTo>
                  <a:pt x="155" y="445"/>
                </a:lnTo>
                <a:lnTo>
                  <a:pt x="150" y="443"/>
                </a:lnTo>
                <a:lnTo>
                  <a:pt x="143" y="440"/>
                </a:lnTo>
                <a:lnTo>
                  <a:pt x="138" y="436"/>
                </a:lnTo>
                <a:lnTo>
                  <a:pt x="131" y="433"/>
                </a:lnTo>
                <a:lnTo>
                  <a:pt x="126" y="428"/>
                </a:lnTo>
                <a:lnTo>
                  <a:pt x="119" y="424"/>
                </a:lnTo>
                <a:lnTo>
                  <a:pt x="112" y="417"/>
                </a:lnTo>
                <a:lnTo>
                  <a:pt x="107" y="409"/>
                </a:lnTo>
                <a:lnTo>
                  <a:pt x="100" y="402"/>
                </a:lnTo>
                <a:lnTo>
                  <a:pt x="93" y="395"/>
                </a:lnTo>
                <a:lnTo>
                  <a:pt x="86" y="388"/>
                </a:lnTo>
                <a:lnTo>
                  <a:pt x="79" y="378"/>
                </a:lnTo>
                <a:lnTo>
                  <a:pt x="72" y="369"/>
                </a:lnTo>
                <a:lnTo>
                  <a:pt x="55" y="355"/>
                </a:lnTo>
                <a:lnTo>
                  <a:pt x="41" y="338"/>
                </a:lnTo>
                <a:lnTo>
                  <a:pt x="29" y="324"/>
                </a:lnTo>
                <a:lnTo>
                  <a:pt x="19" y="309"/>
                </a:lnTo>
                <a:lnTo>
                  <a:pt x="10" y="298"/>
                </a:lnTo>
                <a:lnTo>
                  <a:pt x="5" y="286"/>
                </a:lnTo>
                <a:lnTo>
                  <a:pt x="0" y="274"/>
                </a:lnTo>
                <a:lnTo>
                  <a:pt x="0" y="262"/>
                </a:lnTo>
                <a:lnTo>
                  <a:pt x="0" y="257"/>
                </a:lnTo>
                <a:lnTo>
                  <a:pt x="0" y="255"/>
                </a:lnTo>
                <a:lnTo>
                  <a:pt x="3" y="250"/>
                </a:lnTo>
                <a:lnTo>
                  <a:pt x="7" y="245"/>
                </a:lnTo>
                <a:lnTo>
                  <a:pt x="10" y="243"/>
                </a:lnTo>
                <a:lnTo>
                  <a:pt x="14" y="238"/>
                </a:lnTo>
                <a:lnTo>
                  <a:pt x="22" y="236"/>
                </a:lnTo>
                <a:lnTo>
                  <a:pt x="26" y="233"/>
                </a:lnTo>
                <a:lnTo>
                  <a:pt x="34" y="231"/>
                </a:lnTo>
                <a:lnTo>
                  <a:pt x="43" y="229"/>
                </a:lnTo>
                <a:lnTo>
                  <a:pt x="53" y="226"/>
                </a:lnTo>
                <a:lnTo>
                  <a:pt x="62" y="226"/>
                </a:lnTo>
                <a:lnTo>
                  <a:pt x="72" y="224"/>
                </a:lnTo>
                <a:lnTo>
                  <a:pt x="84" y="224"/>
                </a:lnTo>
                <a:lnTo>
                  <a:pt x="95" y="224"/>
                </a:lnTo>
                <a:lnTo>
                  <a:pt x="110" y="22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40"/>
          <p:cNvSpPr/>
          <p:nvPr/>
        </p:nvSpPr>
        <p:spPr bwMode="auto">
          <a:xfrm>
            <a:off x="6345238" y="2767013"/>
            <a:ext cx="395287" cy="982662"/>
          </a:xfrm>
          <a:custGeom>
            <a:avLst/>
            <a:gdLst>
              <a:gd name="T0" fmla="*/ 0 w 624"/>
              <a:gd name="T1" fmla="*/ 2147483647 h 1547"/>
              <a:gd name="T2" fmla="*/ 0 w 624"/>
              <a:gd name="T3" fmla="*/ 2147483647 h 1547"/>
              <a:gd name="T4" fmla="*/ 2147483647 w 624"/>
              <a:gd name="T5" fmla="*/ 2147483647 h 1547"/>
              <a:gd name="T6" fmla="*/ 2147483647 w 624"/>
              <a:gd name="T7" fmla="*/ 2147483647 h 1547"/>
              <a:gd name="T8" fmla="*/ 2147483647 w 624"/>
              <a:gd name="T9" fmla="*/ 2147483647 h 1547"/>
              <a:gd name="T10" fmla="*/ 2147483647 w 624"/>
              <a:gd name="T11" fmla="*/ 2147483647 h 1547"/>
              <a:gd name="T12" fmla="*/ 2147483647 w 624"/>
              <a:gd name="T13" fmla="*/ 2147483647 h 1547"/>
              <a:gd name="T14" fmla="*/ 2147483647 w 624"/>
              <a:gd name="T15" fmla="*/ 2147483647 h 1547"/>
              <a:gd name="T16" fmla="*/ 2147483647 w 624"/>
              <a:gd name="T17" fmla="*/ 2147483647 h 1547"/>
              <a:gd name="T18" fmla="*/ 2147483647 w 624"/>
              <a:gd name="T19" fmla="*/ 2147483647 h 1547"/>
              <a:gd name="T20" fmla="*/ 2147483647 w 624"/>
              <a:gd name="T21" fmla="*/ 2147483647 h 1547"/>
              <a:gd name="T22" fmla="*/ 2147483647 w 624"/>
              <a:gd name="T23" fmla="*/ 2147483647 h 1547"/>
              <a:gd name="T24" fmla="*/ 2147483647 w 624"/>
              <a:gd name="T25" fmla="*/ 2147483647 h 1547"/>
              <a:gd name="T26" fmla="*/ 2147483647 w 624"/>
              <a:gd name="T27" fmla="*/ 2147483647 h 1547"/>
              <a:gd name="T28" fmla="*/ 2147483647 w 624"/>
              <a:gd name="T29" fmla="*/ 2147483647 h 1547"/>
              <a:gd name="T30" fmla="*/ 2147483647 w 624"/>
              <a:gd name="T31" fmla="*/ 2147483647 h 1547"/>
              <a:gd name="T32" fmla="*/ 2147483647 w 624"/>
              <a:gd name="T33" fmla="*/ 2147483647 h 1547"/>
              <a:gd name="T34" fmla="*/ 2147483647 w 624"/>
              <a:gd name="T35" fmla="*/ 2147483647 h 1547"/>
              <a:gd name="T36" fmla="*/ 2147483647 w 624"/>
              <a:gd name="T37" fmla="*/ 2147483647 h 1547"/>
              <a:gd name="T38" fmla="*/ 2147483647 w 624"/>
              <a:gd name="T39" fmla="*/ 2147483647 h 1547"/>
              <a:gd name="T40" fmla="*/ 2147483647 w 624"/>
              <a:gd name="T41" fmla="*/ 2147483647 h 1547"/>
              <a:gd name="T42" fmla="*/ 2147483647 w 624"/>
              <a:gd name="T43" fmla="*/ 2147483647 h 1547"/>
              <a:gd name="T44" fmla="*/ 2147483647 w 624"/>
              <a:gd name="T45" fmla="*/ 2147483647 h 1547"/>
              <a:gd name="T46" fmla="*/ 2147483647 w 624"/>
              <a:gd name="T47" fmla="*/ 2147483647 h 1547"/>
              <a:gd name="T48" fmla="*/ 2147483647 w 624"/>
              <a:gd name="T49" fmla="*/ 2147483647 h 1547"/>
              <a:gd name="T50" fmla="*/ 2147483647 w 624"/>
              <a:gd name="T51" fmla="*/ 2147483647 h 1547"/>
              <a:gd name="T52" fmla="*/ 2147483647 w 624"/>
              <a:gd name="T53" fmla="*/ 2147483647 h 1547"/>
              <a:gd name="T54" fmla="*/ 2147483647 w 624"/>
              <a:gd name="T55" fmla="*/ 2147483647 h 1547"/>
              <a:gd name="T56" fmla="*/ 2147483647 w 624"/>
              <a:gd name="T57" fmla="*/ 2147483647 h 1547"/>
              <a:gd name="T58" fmla="*/ 2147483647 w 624"/>
              <a:gd name="T59" fmla="*/ 2147483647 h 1547"/>
              <a:gd name="T60" fmla="*/ 2147483647 w 624"/>
              <a:gd name="T61" fmla="*/ 2147483647 h 1547"/>
              <a:gd name="T62" fmla="*/ 2147483647 w 624"/>
              <a:gd name="T63" fmla="*/ 2147483647 h 1547"/>
              <a:gd name="T64" fmla="*/ 2147483647 w 624"/>
              <a:gd name="T65" fmla="*/ 2147483647 h 1547"/>
              <a:gd name="T66" fmla="*/ 2147483647 w 624"/>
              <a:gd name="T67" fmla="*/ 2147483647 h 1547"/>
              <a:gd name="T68" fmla="*/ 2147483647 w 624"/>
              <a:gd name="T69" fmla="*/ 2147483647 h 1547"/>
              <a:gd name="T70" fmla="*/ 2147483647 w 624"/>
              <a:gd name="T71" fmla="*/ 2147483647 h 1547"/>
              <a:gd name="T72" fmla="*/ 2147483647 w 624"/>
              <a:gd name="T73" fmla="*/ 2147483647 h 1547"/>
              <a:gd name="T74" fmla="*/ 2147483647 w 624"/>
              <a:gd name="T75" fmla="*/ 2147483647 h 1547"/>
              <a:gd name="T76" fmla="*/ 2147483647 w 624"/>
              <a:gd name="T77" fmla="*/ 2147483647 h 1547"/>
              <a:gd name="T78" fmla="*/ 2147483647 w 624"/>
              <a:gd name="T79" fmla="*/ 2147483647 h 1547"/>
              <a:gd name="T80" fmla="*/ 2147483647 w 624"/>
              <a:gd name="T81" fmla="*/ 2147483647 h 1547"/>
              <a:gd name="T82" fmla="*/ 2147483647 w 624"/>
              <a:gd name="T83" fmla="*/ 2147483647 h 1547"/>
              <a:gd name="T84" fmla="*/ 2147483647 w 624"/>
              <a:gd name="T85" fmla="*/ 2147483647 h 1547"/>
              <a:gd name="T86" fmla="*/ 2147483647 w 624"/>
              <a:gd name="T87" fmla="*/ 2147483647 h 1547"/>
              <a:gd name="T88" fmla="*/ 2147483647 w 624"/>
              <a:gd name="T89" fmla="*/ 2147483647 h 154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624" h="1547">
                <a:moveTo>
                  <a:pt x="2" y="1545"/>
                </a:moveTo>
                <a:lnTo>
                  <a:pt x="2" y="1543"/>
                </a:lnTo>
                <a:lnTo>
                  <a:pt x="0" y="1538"/>
                </a:lnTo>
                <a:lnTo>
                  <a:pt x="0" y="1536"/>
                </a:lnTo>
                <a:lnTo>
                  <a:pt x="0" y="1531"/>
                </a:lnTo>
                <a:lnTo>
                  <a:pt x="0" y="1526"/>
                </a:lnTo>
                <a:lnTo>
                  <a:pt x="0" y="1519"/>
                </a:lnTo>
                <a:lnTo>
                  <a:pt x="2" y="1512"/>
                </a:lnTo>
                <a:lnTo>
                  <a:pt x="5" y="1505"/>
                </a:lnTo>
                <a:lnTo>
                  <a:pt x="9" y="1497"/>
                </a:lnTo>
                <a:lnTo>
                  <a:pt x="12" y="1490"/>
                </a:lnTo>
                <a:lnTo>
                  <a:pt x="17" y="1481"/>
                </a:lnTo>
                <a:lnTo>
                  <a:pt x="21" y="1471"/>
                </a:lnTo>
                <a:lnTo>
                  <a:pt x="28" y="1462"/>
                </a:lnTo>
                <a:lnTo>
                  <a:pt x="36" y="1450"/>
                </a:lnTo>
                <a:lnTo>
                  <a:pt x="43" y="1438"/>
                </a:lnTo>
                <a:lnTo>
                  <a:pt x="52" y="1426"/>
                </a:lnTo>
                <a:lnTo>
                  <a:pt x="67" y="1400"/>
                </a:lnTo>
                <a:lnTo>
                  <a:pt x="81" y="1374"/>
                </a:lnTo>
                <a:lnTo>
                  <a:pt x="98" y="1345"/>
                </a:lnTo>
                <a:lnTo>
                  <a:pt x="107" y="1331"/>
                </a:lnTo>
                <a:lnTo>
                  <a:pt x="117" y="1314"/>
                </a:lnTo>
                <a:lnTo>
                  <a:pt x="126" y="1298"/>
                </a:lnTo>
                <a:lnTo>
                  <a:pt x="136" y="1281"/>
                </a:lnTo>
                <a:lnTo>
                  <a:pt x="145" y="1262"/>
                </a:lnTo>
                <a:lnTo>
                  <a:pt x="155" y="1245"/>
                </a:lnTo>
                <a:lnTo>
                  <a:pt x="167" y="1226"/>
                </a:lnTo>
                <a:lnTo>
                  <a:pt x="176" y="1205"/>
                </a:lnTo>
                <a:lnTo>
                  <a:pt x="188" y="1183"/>
                </a:lnTo>
                <a:lnTo>
                  <a:pt x="198" y="1162"/>
                </a:lnTo>
                <a:lnTo>
                  <a:pt x="207" y="1140"/>
                </a:lnTo>
                <a:lnTo>
                  <a:pt x="217" y="1117"/>
                </a:lnTo>
                <a:lnTo>
                  <a:pt x="226" y="1093"/>
                </a:lnTo>
                <a:lnTo>
                  <a:pt x="236" y="1069"/>
                </a:lnTo>
                <a:lnTo>
                  <a:pt x="243" y="1043"/>
                </a:lnTo>
                <a:lnTo>
                  <a:pt x="252" y="1017"/>
                </a:lnTo>
                <a:lnTo>
                  <a:pt x="262" y="991"/>
                </a:lnTo>
                <a:lnTo>
                  <a:pt x="272" y="964"/>
                </a:lnTo>
                <a:lnTo>
                  <a:pt x="281" y="936"/>
                </a:lnTo>
                <a:lnTo>
                  <a:pt x="291" y="910"/>
                </a:lnTo>
                <a:lnTo>
                  <a:pt x="300" y="879"/>
                </a:lnTo>
                <a:lnTo>
                  <a:pt x="307" y="850"/>
                </a:lnTo>
                <a:lnTo>
                  <a:pt x="317" y="822"/>
                </a:lnTo>
                <a:lnTo>
                  <a:pt x="326" y="791"/>
                </a:lnTo>
                <a:lnTo>
                  <a:pt x="336" y="760"/>
                </a:lnTo>
                <a:lnTo>
                  <a:pt x="345" y="726"/>
                </a:lnTo>
                <a:lnTo>
                  <a:pt x="350" y="693"/>
                </a:lnTo>
                <a:lnTo>
                  <a:pt x="357" y="660"/>
                </a:lnTo>
                <a:lnTo>
                  <a:pt x="364" y="624"/>
                </a:lnTo>
                <a:lnTo>
                  <a:pt x="372" y="586"/>
                </a:lnTo>
                <a:lnTo>
                  <a:pt x="379" y="545"/>
                </a:lnTo>
                <a:lnTo>
                  <a:pt x="384" y="505"/>
                </a:lnTo>
                <a:lnTo>
                  <a:pt x="391" y="462"/>
                </a:lnTo>
                <a:lnTo>
                  <a:pt x="395" y="417"/>
                </a:lnTo>
                <a:lnTo>
                  <a:pt x="403" y="372"/>
                </a:lnTo>
                <a:lnTo>
                  <a:pt x="407" y="324"/>
                </a:lnTo>
                <a:lnTo>
                  <a:pt x="412" y="274"/>
                </a:lnTo>
                <a:lnTo>
                  <a:pt x="417" y="224"/>
                </a:lnTo>
                <a:lnTo>
                  <a:pt x="422" y="169"/>
                </a:lnTo>
                <a:lnTo>
                  <a:pt x="424" y="115"/>
                </a:lnTo>
                <a:lnTo>
                  <a:pt x="426" y="60"/>
                </a:lnTo>
                <a:lnTo>
                  <a:pt x="429" y="0"/>
                </a:lnTo>
                <a:lnTo>
                  <a:pt x="453" y="10"/>
                </a:lnTo>
                <a:lnTo>
                  <a:pt x="472" y="19"/>
                </a:lnTo>
                <a:lnTo>
                  <a:pt x="491" y="29"/>
                </a:lnTo>
                <a:lnTo>
                  <a:pt x="510" y="38"/>
                </a:lnTo>
                <a:lnTo>
                  <a:pt x="526" y="46"/>
                </a:lnTo>
                <a:lnTo>
                  <a:pt x="541" y="55"/>
                </a:lnTo>
                <a:lnTo>
                  <a:pt x="555" y="62"/>
                </a:lnTo>
                <a:lnTo>
                  <a:pt x="569" y="69"/>
                </a:lnTo>
                <a:lnTo>
                  <a:pt x="579" y="74"/>
                </a:lnTo>
                <a:lnTo>
                  <a:pt x="591" y="81"/>
                </a:lnTo>
                <a:lnTo>
                  <a:pt x="598" y="86"/>
                </a:lnTo>
                <a:lnTo>
                  <a:pt x="608" y="91"/>
                </a:lnTo>
                <a:lnTo>
                  <a:pt x="612" y="96"/>
                </a:lnTo>
                <a:lnTo>
                  <a:pt x="617" y="100"/>
                </a:lnTo>
                <a:lnTo>
                  <a:pt x="622" y="103"/>
                </a:lnTo>
                <a:lnTo>
                  <a:pt x="624" y="105"/>
                </a:lnTo>
                <a:lnTo>
                  <a:pt x="624" y="112"/>
                </a:lnTo>
                <a:lnTo>
                  <a:pt x="624" y="119"/>
                </a:lnTo>
                <a:lnTo>
                  <a:pt x="624" y="129"/>
                </a:lnTo>
                <a:lnTo>
                  <a:pt x="622" y="141"/>
                </a:lnTo>
                <a:lnTo>
                  <a:pt x="622" y="153"/>
                </a:lnTo>
                <a:lnTo>
                  <a:pt x="619" y="169"/>
                </a:lnTo>
                <a:lnTo>
                  <a:pt x="617" y="186"/>
                </a:lnTo>
                <a:lnTo>
                  <a:pt x="615" y="203"/>
                </a:lnTo>
                <a:lnTo>
                  <a:pt x="610" y="224"/>
                </a:lnTo>
                <a:lnTo>
                  <a:pt x="608" y="246"/>
                </a:lnTo>
                <a:lnTo>
                  <a:pt x="603" y="269"/>
                </a:lnTo>
                <a:lnTo>
                  <a:pt x="598" y="293"/>
                </a:lnTo>
                <a:lnTo>
                  <a:pt x="593" y="319"/>
                </a:lnTo>
                <a:lnTo>
                  <a:pt x="588" y="348"/>
                </a:lnTo>
                <a:lnTo>
                  <a:pt x="584" y="379"/>
                </a:lnTo>
                <a:lnTo>
                  <a:pt x="577" y="410"/>
                </a:lnTo>
                <a:lnTo>
                  <a:pt x="562" y="474"/>
                </a:lnTo>
                <a:lnTo>
                  <a:pt x="546" y="541"/>
                </a:lnTo>
                <a:lnTo>
                  <a:pt x="529" y="607"/>
                </a:lnTo>
                <a:lnTo>
                  <a:pt x="512" y="676"/>
                </a:lnTo>
                <a:lnTo>
                  <a:pt x="493" y="743"/>
                </a:lnTo>
                <a:lnTo>
                  <a:pt x="472" y="812"/>
                </a:lnTo>
                <a:lnTo>
                  <a:pt x="453" y="881"/>
                </a:lnTo>
                <a:lnTo>
                  <a:pt x="429" y="950"/>
                </a:lnTo>
                <a:lnTo>
                  <a:pt x="419" y="986"/>
                </a:lnTo>
                <a:lnTo>
                  <a:pt x="405" y="1019"/>
                </a:lnTo>
                <a:lnTo>
                  <a:pt x="393" y="1050"/>
                </a:lnTo>
                <a:lnTo>
                  <a:pt x="381" y="1083"/>
                </a:lnTo>
                <a:lnTo>
                  <a:pt x="367" y="1112"/>
                </a:lnTo>
                <a:lnTo>
                  <a:pt x="353" y="1143"/>
                </a:lnTo>
                <a:lnTo>
                  <a:pt x="336" y="1171"/>
                </a:lnTo>
                <a:lnTo>
                  <a:pt x="322" y="1198"/>
                </a:lnTo>
                <a:lnTo>
                  <a:pt x="305" y="1226"/>
                </a:lnTo>
                <a:lnTo>
                  <a:pt x="291" y="1250"/>
                </a:lnTo>
                <a:lnTo>
                  <a:pt x="274" y="1276"/>
                </a:lnTo>
                <a:lnTo>
                  <a:pt x="257" y="1300"/>
                </a:lnTo>
                <a:lnTo>
                  <a:pt x="238" y="1324"/>
                </a:lnTo>
                <a:lnTo>
                  <a:pt x="221" y="1345"/>
                </a:lnTo>
                <a:lnTo>
                  <a:pt x="205" y="1367"/>
                </a:lnTo>
                <a:lnTo>
                  <a:pt x="186" y="1386"/>
                </a:lnTo>
                <a:lnTo>
                  <a:pt x="169" y="1409"/>
                </a:lnTo>
                <a:lnTo>
                  <a:pt x="152" y="1428"/>
                </a:lnTo>
                <a:lnTo>
                  <a:pt x="136" y="1447"/>
                </a:lnTo>
                <a:lnTo>
                  <a:pt x="121" y="1464"/>
                </a:lnTo>
                <a:lnTo>
                  <a:pt x="105" y="1478"/>
                </a:lnTo>
                <a:lnTo>
                  <a:pt x="93" y="1493"/>
                </a:lnTo>
                <a:lnTo>
                  <a:pt x="79" y="1505"/>
                </a:lnTo>
                <a:lnTo>
                  <a:pt x="67" y="1516"/>
                </a:lnTo>
                <a:lnTo>
                  <a:pt x="57" y="1526"/>
                </a:lnTo>
                <a:lnTo>
                  <a:pt x="48" y="1533"/>
                </a:lnTo>
                <a:lnTo>
                  <a:pt x="38" y="1538"/>
                </a:lnTo>
                <a:lnTo>
                  <a:pt x="28" y="1543"/>
                </a:lnTo>
                <a:lnTo>
                  <a:pt x="21" y="1545"/>
                </a:lnTo>
                <a:lnTo>
                  <a:pt x="14" y="1547"/>
                </a:lnTo>
                <a:lnTo>
                  <a:pt x="7" y="1547"/>
                </a:lnTo>
                <a:lnTo>
                  <a:pt x="2" y="15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6" grpId="0"/>
      <p:bldP spid="57" grpId="0"/>
      <p:bldP spid="58" grpId="0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38"/>
          <p:cNvSpPr/>
          <p:nvPr/>
        </p:nvSpPr>
        <p:spPr bwMode="auto">
          <a:xfrm>
            <a:off x="6831013" y="2678113"/>
            <a:ext cx="390525" cy="301625"/>
          </a:xfrm>
          <a:custGeom>
            <a:avLst/>
            <a:gdLst>
              <a:gd name="T0" fmla="*/ 2147483647 w 615"/>
              <a:gd name="T1" fmla="*/ 2147483647 h 476"/>
              <a:gd name="T2" fmla="*/ 2147483647 w 615"/>
              <a:gd name="T3" fmla="*/ 2147483647 h 476"/>
              <a:gd name="T4" fmla="*/ 2147483647 w 615"/>
              <a:gd name="T5" fmla="*/ 2147483647 h 476"/>
              <a:gd name="T6" fmla="*/ 2147483647 w 615"/>
              <a:gd name="T7" fmla="*/ 2147483647 h 476"/>
              <a:gd name="T8" fmla="*/ 2147483647 w 615"/>
              <a:gd name="T9" fmla="*/ 2147483647 h 476"/>
              <a:gd name="T10" fmla="*/ 2147483647 w 615"/>
              <a:gd name="T11" fmla="*/ 2147483647 h 476"/>
              <a:gd name="T12" fmla="*/ 2147483647 w 615"/>
              <a:gd name="T13" fmla="*/ 2147483647 h 476"/>
              <a:gd name="T14" fmla="*/ 2147483647 w 615"/>
              <a:gd name="T15" fmla="*/ 2147483647 h 476"/>
              <a:gd name="T16" fmla="*/ 2147483647 w 615"/>
              <a:gd name="T17" fmla="*/ 2147483647 h 476"/>
              <a:gd name="T18" fmla="*/ 2147483647 w 615"/>
              <a:gd name="T19" fmla="*/ 2147483647 h 476"/>
              <a:gd name="T20" fmla="*/ 2147483647 w 615"/>
              <a:gd name="T21" fmla="*/ 2147483647 h 476"/>
              <a:gd name="T22" fmla="*/ 2147483647 w 615"/>
              <a:gd name="T23" fmla="*/ 2147483647 h 476"/>
              <a:gd name="T24" fmla="*/ 2147483647 w 615"/>
              <a:gd name="T25" fmla="*/ 2147483647 h 476"/>
              <a:gd name="T26" fmla="*/ 2147483647 w 615"/>
              <a:gd name="T27" fmla="*/ 2147483647 h 476"/>
              <a:gd name="T28" fmla="*/ 2147483647 w 615"/>
              <a:gd name="T29" fmla="*/ 2147483647 h 476"/>
              <a:gd name="T30" fmla="*/ 2147483647 w 615"/>
              <a:gd name="T31" fmla="*/ 2147483647 h 476"/>
              <a:gd name="T32" fmla="*/ 2147483647 w 615"/>
              <a:gd name="T33" fmla="*/ 2147483647 h 476"/>
              <a:gd name="T34" fmla="*/ 2147483647 w 615"/>
              <a:gd name="T35" fmla="*/ 2147483647 h 476"/>
              <a:gd name="T36" fmla="*/ 2147483647 w 615"/>
              <a:gd name="T37" fmla="*/ 2147483647 h 476"/>
              <a:gd name="T38" fmla="*/ 2147483647 w 615"/>
              <a:gd name="T39" fmla="*/ 2147483647 h 476"/>
              <a:gd name="T40" fmla="*/ 2147483647 w 615"/>
              <a:gd name="T41" fmla="*/ 2147483647 h 476"/>
              <a:gd name="T42" fmla="*/ 2147483647 w 615"/>
              <a:gd name="T43" fmla="*/ 2147483647 h 476"/>
              <a:gd name="T44" fmla="*/ 2147483647 w 615"/>
              <a:gd name="T45" fmla="*/ 2147483647 h 476"/>
              <a:gd name="T46" fmla="*/ 2147483647 w 615"/>
              <a:gd name="T47" fmla="*/ 2147483647 h 476"/>
              <a:gd name="T48" fmla="*/ 0 w 615"/>
              <a:gd name="T49" fmla="*/ 2147483647 h 476"/>
              <a:gd name="T50" fmla="*/ 2147483647 w 615"/>
              <a:gd name="T51" fmla="*/ 2147483647 h 476"/>
              <a:gd name="T52" fmla="*/ 2147483647 w 615"/>
              <a:gd name="T53" fmla="*/ 2147483647 h 476"/>
              <a:gd name="T54" fmla="*/ 2147483647 w 615"/>
              <a:gd name="T55" fmla="*/ 2147483647 h 476"/>
              <a:gd name="T56" fmla="*/ 2147483647 w 615"/>
              <a:gd name="T57" fmla="*/ 2147483647 h 476"/>
              <a:gd name="T58" fmla="*/ 2147483647 w 615"/>
              <a:gd name="T59" fmla="*/ 2147483647 h 476"/>
              <a:gd name="T60" fmla="*/ 2147483647 w 615"/>
              <a:gd name="T61" fmla="*/ 2147483647 h 476"/>
              <a:gd name="T62" fmla="*/ 2147483647 w 615"/>
              <a:gd name="T63" fmla="*/ 2147483647 h 476"/>
              <a:gd name="T64" fmla="*/ 2147483647 w 615"/>
              <a:gd name="T65" fmla="*/ 0 h 476"/>
              <a:gd name="T66" fmla="*/ 2147483647 w 615"/>
              <a:gd name="T67" fmla="*/ 2147483647 h 476"/>
              <a:gd name="T68" fmla="*/ 2147483647 w 615"/>
              <a:gd name="T69" fmla="*/ 2147483647 h 476"/>
              <a:gd name="T70" fmla="*/ 2147483647 w 615"/>
              <a:gd name="T71" fmla="*/ 2147483647 h 476"/>
              <a:gd name="T72" fmla="*/ 2147483647 w 615"/>
              <a:gd name="T73" fmla="*/ 2147483647 h 476"/>
              <a:gd name="T74" fmla="*/ 2147483647 w 615"/>
              <a:gd name="T75" fmla="*/ 2147483647 h 476"/>
              <a:gd name="T76" fmla="*/ 2147483647 w 615"/>
              <a:gd name="T77" fmla="*/ 2147483647 h 476"/>
              <a:gd name="T78" fmla="*/ 2147483647 w 615"/>
              <a:gd name="T79" fmla="*/ 2147483647 h 476"/>
              <a:gd name="T80" fmla="*/ 2147483647 w 615"/>
              <a:gd name="T81" fmla="*/ 2147483647 h 476"/>
              <a:gd name="T82" fmla="*/ 2147483647 w 615"/>
              <a:gd name="T83" fmla="*/ 2147483647 h 476"/>
              <a:gd name="T84" fmla="*/ 2147483647 w 615"/>
              <a:gd name="T85" fmla="*/ 2147483647 h 476"/>
              <a:gd name="T86" fmla="*/ 2147483647 w 615"/>
              <a:gd name="T87" fmla="*/ 2147483647 h 476"/>
              <a:gd name="T88" fmla="*/ 2147483647 w 615"/>
              <a:gd name="T89" fmla="*/ 2147483647 h 476"/>
              <a:gd name="T90" fmla="*/ 2147483647 w 615"/>
              <a:gd name="T91" fmla="*/ 2147483647 h 4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5" h="476">
                <a:moveTo>
                  <a:pt x="586" y="264"/>
                </a:moveTo>
                <a:lnTo>
                  <a:pt x="593" y="290"/>
                </a:lnTo>
                <a:lnTo>
                  <a:pt x="601" y="312"/>
                </a:lnTo>
                <a:lnTo>
                  <a:pt x="608" y="333"/>
                </a:lnTo>
                <a:lnTo>
                  <a:pt x="612" y="355"/>
                </a:lnTo>
                <a:lnTo>
                  <a:pt x="615" y="374"/>
                </a:lnTo>
                <a:lnTo>
                  <a:pt x="615" y="390"/>
                </a:lnTo>
                <a:lnTo>
                  <a:pt x="615" y="407"/>
                </a:lnTo>
                <a:lnTo>
                  <a:pt x="610" y="424"/>
                </a:lnTo>
                <a:lnTo>
                  <a:pt x="608" y="431"/>
                </a:lnTo>
                <a:lnTo>
                  <a:pt x="605" y="438"/>
                </a:lnTo>
                <a:lnTo>
                  <a:pt x="601" y="447"/>
                </a:lnTo>
                <a:lnTo>
                  <a:pt x="593" y="457"/>
                </a:lnTo>
                <a:lnTo>
                  <a:pt x="586" y="464"/>
                </a:lnTo>
                <a:lnTo>
                  <a:pt x="579" y="469"/>
                </a:lnTo>
                <a:lnTo>
                  <a:pt x="572" y="474"/>
                </a:lnTo>
                <a:lnTo>
                  <a:pt x="567" y="476"/>
                </a:lnTo>
                <a:lnTo>
                  <a:pt x="562" y="476"/>
                </a:lnTo>
                <a:lnTo>
                  <a:pt x="555" y="476"/>
                </a:lnTo>
                <a:lnTo>
                  <a:pt x="548" y="474"/>
                </a:lnTo>
                <a:lnTo>
                  <a:pt x="541" y="469"/>
                </a:lnTo>
                <a:lnTo>
                  <a:pt x="529" y="464"/>
                </a:lnTo>
                <a:lnTo>
                  <a:pt x="517" y="457"/>
                </a:lnTo>
                <a:lnTo>
                  <a:pt x="503" y="447"/>
                </a:lnTo>
                <a:lnTo>
                  <a:pt x="486" y="438"/>
                </a:lnTo>
                <a:lnTo>
                  <a:pt x="469" y="426"/>
                </a:lnTo>
                <a:lnTo>
                  <a:pt x="450" y="412"/>
                </a:lnTo>
                <a:lnTo>
                  <a:pt x="429" y="397"/>
                </a:lnTo>
                <a:lnTo>
                  <a:pt x="408" y="378"/>
                </a:lnTo>
                <a:lnTo>
                  <a:pt x="384" y="359"/>
                </a:lnTo>
                <a:lnTo>
                  <a:pt x="357" y="338"/>
                </a:lnTo>
                <a:lnTo>
                  <a:pt x="329" y="316"/>
                </a:lnTo>
                <a:lnTo>
                  <a:pt x="300" y="293"/>
                </a:lnTo>
                <a:lnTo>
                  <a:pt x="269" y="264"/>
                </a:lnTo>
                <a:lnTo>
                  <a:pt x="236" y="238"/>
                </a:lnTo>
                <a:lnTo>
                  <a:pt x="205" y="214"/>
                </a:lnTo>
                <a:lnTo>
                  <a:pt x="176" y="190"/>
                </a:lnTo>
                <a:lnTo>
                  <a:pt x="150" y="169"/>
                </a:lnTo>
                <a:lnTo>
                  <a:pt x="126" y="148"/>
                </a:lnTo>
                <a:lnTo>
                  <a:pt x="105" y="128"/>
                </a:lnTo>
                <a:lnTo>
                  <a:pt x="83" y="112"/>
                </a:lnTo>
                <a:lnTo>
                  <a:pt x="67" y="95"/>
                </a:lnTo>
                <a:lnTo>
                  <a:pt x="50" y="81"/>
                </a:lnTo>
                <a:lnTo>
                  <a:pt x="38" y="69"/>
                </a:lnTo>
                <a:lnTo>
                  <a:pt x="26" y="59"/>
                </a:lnTo>
                <a:lnTo>
                  <a:pt x="17" y="50"/>
                </a:lnTo>
                <a:lnTo>
                  <a:pt x="10" y="40"/>
                </a:lnTo>
                <a:lnTo>
                  <a:pt x="5" y="36"/>
                </a:lnTo>
                <a:lnTo>
                  <a:pt x="2" y="31"/>
                </a:lnTo>
                <a:lnTo>
                  <a:pt x="0" y="29"/>
                </a:lnTo>
                <a:lnTo>
                  <a:pt x="0" y="24"/>
                </a:lnTo>
                <a:lnTo>
                  <a:pt x="2" y="21"/>
                </a:lnTo>
                <a:lnTo>
                  <a:pt x="5" y="19"/>
                </a:lnTo>
                <a:lnTo>
                  <a:pt x="7" y="17"/>
                </a:lnTo>
                <a:lnTo>
                  <a:pt x="12" y="14"/>
                </a:lnTo>
                <a:lnTo>
                  <a:pt x="17" y="14"/>
                </a:lnTo>
                <a:lnTo>
                  <a:pt x="24" y="12"/>
                </a:lnTo>
                <a:lnTo>
                  <a:pt x="29" y="9"/>
                </a:lnTo>
                <a:lnTo>
                  <a:pt x="38" y="7"/>
                </a:lnTo>
                <a:lnTo>
                  <a:pt x="48" y="5"/>
                </a:lnTo>
                <a:lnTo>
                  <a:pt x="57" y="5"/>
                </a:lnTo>
                <a:lnTo>
                  <a:pt x="67" y="2"/>
                </a:lnTo>
                <a:lnTo>
                  <a:pt x="79" y="2"/>
                </a:lnTo>
                <a:lnTo>
                  <a:pt x="93" y="2"/>
                </a:lnTo>
                <a:lnTo>
                  <a:pt x="107" y="0"/>
                </a:lnTo>
                <a:lnTo>
                  <a:pt x="124" y="0"/>
                </a:lnTo>
                <a:lnTo>
                  <a:pt x="150" y="2"/>
                </a:lnTo>
                <a:lnTo>
                  <a:pt x="176" y="2"/>
                </a:lnTo>
                <a:lnTo>
                  <a:pt x="205" y="5"/>
                </a:lnTo>
                <a:lnTo>
                  <a:pt x="231" y="9"/>
                </a:lnTo>
                <a:lnTo>
                  <a:pt x="257" y="14"/>
                </a:lnTo>
                <a:lnTo>
                  <a:pt x="281" y="17"/>
                </a:lnTo>
                <a:lnTo>
                  <a:pt x="307" y="21"/>
                </a:lnTo>
                <a:lnTo>
                  <a:pt x="329" y="29"/>
                </a:lnTo>
                <a:lnTo>
                  <a:pt x="353" y="33"/>
                </a:lnTo>
                <a:lnTo>
                  <a:pt x="377" y="40"/>
                </a:lnTo>
                <a:lnTo>
                  <a:pt x="398" y="48"/>
                </a:lnTo>
                <a:lnTo>
                  <a:pt x="419" y="55"/>
                </a:lnTo>
                <a:lnTo>
                  <a:pt x="441" y="64"/>
                </a:lnTo>
                <a:lnTo>
                  <a:pt x="462" y="74"/>
                </a:lnTo>
                <a:lnTo>
                  <a:pt x="481" y="83"/>
                </a:lnTo>
                <a:lnTo>
                  <a:pt x="500" y="93"/>
                </a:lnTo>
                <a:lnTo>
                  <a:pt x="515" y="109"/>
                </a:lnTo>
                <a:lnTo>
                  <a:pt x="527" y="126"/>
                </a:lnTo>
                <a:lnTo>
                  <a:pt x="541" y="145"/>
                </a:lnTo>
                <a:lnTo>
                  <a:pt x="553" y="164"/>
                </a:lnTo>
                <a:lnTo>
                  <a:pt x="562" y="186"/>
                </a:lnTo>
                <a:lnTo>
                  <a:pt x="572" y="209"/>
                </a:lnTo>
                <a:lnTo>
                  <a:pt x="581" y="236"/>
                </a:lnTo>
                <a:lnTo>
                  <a:pt x="584" y="250"/>
                </a:lnTo>
                <a:lnTo>
                  <a:pt x="586" y="26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吵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84300" y="2027238"/>
            <a:ext cx="1155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chǎo 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8917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8931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8932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8933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8934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8935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6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7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8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9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0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口要小，少字竖不带钩，撇要长些。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口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争吵  吵醒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57250" y="4943475"/>
            <a:ext cx="3640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我不知道外面为什么这么吵。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C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左右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38924" name="Rectangle 27"/>
          <p:cNvSpPr>
            <a:spLocks noChangeArrowheads="1"/>
          </p:cNvSpPr>
          <p:nvPr/>
        </p:nvSpPr>
        <p:spPr bwMode="auto">
          <a:xfrm>
            <a:off x="3348038" y="222567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47" name="Freeform 35"/>
          <p:cNvSpPr/>
          <p:nvPr/>
        </p:nvSpPr>
        <p:spPr bwMode="auto">
          <a:xfrm>
            <a:off x="6073775" y="2805113"/>
            <a:ext cx="185738" cy="468312"/>
          </a:xfrm>
          <a:custGeom>
            <a:avLst/>
            <a:gdLst>
              <a:gd name="T0" fmla="*/ 2147483647 w 293"/>
              <a:gd name="T1" fmla="*/ 2147483647 h 738"/>
              <a:gd name="T2" fmla="*/ 2147483647 w 293"/>
              <a:gd name="T3" fmla="*/ 2147483647 h 738"/>
              <a:gd name="T4" fmla="*/ 2147483647 w 293"/>
              <a:gd name="T5" fmla="*/ 2147483647 h 738"/>
              <a:gd name="T6" fmla="*/ 2147483647 w 293"/>
              <a:gd name="T7" fmla="*/ 2147483647 h 738"/>
              <a:gd name="T8" fmla="*/ 2147483647 w 293"/>
              <a:gd name="T9" fmla="*/ 2147483647 h 738"/>
              <a:gd name="T10" fmla="*/ 2147483647 w 293"/>
              <a:gd name="T11" fmla="*/ 2147483647 h 738"/>
              <a:gd name="T12" fmla="*/ 2147483647 w 293"/>
              <a:gd name="T13" fmla="*/ 2147483647 h 738"/>
              <a:gd name="T14" fmla="*/ 2147483647 w 293"/>
              <a:gd name="T15" fmla="*/ 2147483647 h 738"/>
              <a:gd name="T16" fmla="*/ 2147483647 w 293"/>
              <a:gd name="T17" fmla="*/ 2147483647 h 738"/>
              <a:gd name="T18" fmla="*/ 2147483647 w 293"/>
              <a:gd name="T19" fmla="*/ 2147483647 h 738"/>
              <a:gd name="T20" fmla="*/ 2147483647 w 293"/>
              <a:gd name="T21" fmla="*/ 2147483647 h 738"/>
              <a:gd name="T22" fmla="*/ 2147483647 w 293"/>
              <a:gd name="T23" fmla="*/ 2147483647 h 738"/>
              <a:gd name="T24" fmla="*/ 2147483647 w 293"/>
              <a:gd name="T25" fmla="*/ 0 h 738"/>
              <a:gd name="T26" fmla="*/ 2147483647 w 293"/>
              <a:gd name="T27" fmla="*/ 2147483647 h 738"/>
              <a:gd name="T28" fmla="*/ 2147483647 w 293"/>
              <a:gd name="T29" fmla="*/ 2147483647 h 738"/>
              <a:gd name="T30" fmla="*/ 2147483647 w 293"/>
              <a:gd name="T31" fmla="*/ 2147483647 h 738"/>
              <a:gd name="T32" fmla="*/ 2147483647 w 293"/>
              <a:gd name="T33" fmla="*/ 2147483647 h 738"/>
              <a:gd name="T34" fmla="*/ 2147483647 w 293"/>
              <a:gd name="T35" fmla="*/ 2147483647 h 738"/>
              <a:gd name="T36" fmla="*/ 2147483647 w 293"/>
              <a:gd name="T37" fmla="*/ 2147483647 h 738"/>
              <a:gd name="T38" fmla="*/ 2147483647 w 293"/>
              <a:gd name="T39" fmla="*/ 2147483647 h 738"/>
              <a:gd name="T40" fmla="*/ 2147483647 w 293"/>
              <a:gd name="T41" fmla="*/ 2147483647 h 738"/>
              <a:gd name="T42" fmla="*/ 2147483647 w 293"/>
              <a:gd name="T43" fmla="*/ 2147483647 h 738"/>
              <a:gd name="T44" fmla="*/ 2147483647 w 293"/>
              <a:gd name="T45" fmla="*/ 2147483647 h 738"/>
              <a:gd name="T46" fmla="*/ 2147483647 w 293"/>
              <a:gd name="T47" fmla="*/ 2147483647 h 738"/>
              <a:gd name="T48" fmla="*/ 2147483647 w 293"/>
              <a:gd name="T49" fmla="*/ 2147483647 h 738"/>
              <a:gd name="T50" fmla="*/ 2147483647 w 293"/>
              <a:gd name="T51" fmla="*/ 2147483647 h 738"/>
              <a:gd name="T52" fmla="*/ 2147483647 w 293"/>
              <a:gd name="T53" fmla="*/ 2147483647 h 738"/>
              <a:gd name="T54" fmla="*/ 2147483647 w 293"/>
              <a:gd name="T55" fmla="*/ 2147483647 h 738"/>
              <a:gd name="T56" fmla="*/ 2147483647 w 293"/>
              <a:gd name="T57" fmla="*/ 2147483647 h 738"/>
              <a:gd name="T58" fmla="*/ 2147483647 w 293"/>
              <a:gd name="T59" fmla="*/ 2147483647 h 738"/>
              <a:gd name="T60" fmla="*/ 2147483647 w 293"/>
              <a:gd name="T61" fmla="*/ 2147483647 h 738"/>
              <a:gd name="T62" fmla="*/ 2147483647 w 293"/>
              <a:gd name="T63" fmla="*/ 2147483647 h 738"/>
              <a:gd name="T64" fmla="*/ 2147483647 w 293"/>
              <a:gd name="T65" fmla="*/ 2147483647 h 738"/>
              <a:gd name="T66" fmla="*/ 2147483647 w 293"/>
              <a:gd name="T67" fmla="*/ 2147483647 h 738"/>
              <a:gd name="T68" fmla="*/ 2147483647 w 293"/>
              <a:gd name="T69" fmla="*/ 2147483647 h 738"/>
              <a:gd name="T70" fmla="*/ 2147483647 w 293"/>
              <a:gd name="T71" fmla="*/ 2147483647 h 738"/>
              <a:gd name="T72" fmla="*/ 2147483647 w 293"/>
              <a:gd name="T73" fmla="*/ 2147483647 h 738"/>
              <a:gd name="T74" fmla="*/ 2147483647 w 293"/>
              <a:gd name="T75" fmla="*/ 2147483647 h 738"/>
              <a:gd name="T76" fmla="*/ 2147483647 w 293"/>
              <a:gd name="T77" fmla="*/ 2147483647 h 738"/>
              <a:gd name="T78" fmla="*/ 2147483647 w 293"/>
              <a:gd name="T79" fmla="*/ 2147483647 h 738"/>
              <a:gd name="T80" fmla="*/ 2147483647 w 293"/>
              <a:gd name="T81" fmla="*/ 2147483647 h 738"/>
              <a:gd name="T82" fmla="*/ 2147483647 w 293"/>
              <a:gd name="T83" fmla="*/ 2147483647 h 738"/>
              <a:gd name="T84" fmla="*/ 2147483647 w 293"/>
              <a:gd name="T85" fmla="*/ 2147483647 h 738"/>
              <a:gd name="T86" fmla="*/ 2147483647 w 293"/>
              <a:gd name="T87" fmla="*/ 2147483647 h 738"/>
              <a:gd name="T88" fmla="*/ 2147483647 w 293"/>
              <a:gd name="T89" fmla="*/ 2147483647 h 738"/>
              <a:gd name="T90" fmla="*/ 2147483647 w 293"/>
              <a:gd name="T91" fmla="*/ 2147483647 h 738"/>
              <a:gd name="T92" fmla="*/ 2147483647 w 293"/>
              <a:gd name="T93" fmla="*/ 2147483647 h 738"/>
              <a:gd name="T94" fmla="*/ 2147483647 w 293"/>
              <a:gd name="T95" fmla="*/ 2147483647 h 738"/>
              <a:gd name="T96" fmla="*/ 2147483647 w 293"/>
              <a:gd name="T97" fmla="*/ 2147483647 h 738"/>
              <a:gd name="T98" fmla="*/ 2147483647 w 293"/>
              <a:gd name="T99" fmla="*/ 2147483647 h 738"/>
              <a:gd name="T100" fmla="*/ 2147483647 w 293"/>
              <a:gd name="T101" fmla="*/ 2147483647 h 738"/>
              <a:gd name="T102" fmla="*/ 2147483647 w 293"/>
              <a:gd name="T103" fmla="*/ 2147483647 h 738"/>
              <a:gd name="T104" fmla="*/ 0 w 293"/>
              <a:gd name="T105" fmla="*/ 2147483647 h 738"/>
              <a:gd name="T106" fmla="*/ 2147483647 w 293"/>
              <a:gd name="T107" fmla="*/ 2147483647 h 738"/>
              <a:gd name="T108" fmla="*/ 2147483647 w 293"/>
              <a:gd name="T109" fmla="*/ 2147483647 h 738"/>
              <a:gd name="T110" fmla="*/ 2147483647 w 293"/>
              <a:gd name="T111" fmla="*/ 2147483647 h 738"/>
              <a:gd name="T112" fmla="*/ 2147483647 w 293"/>
              <a:gd name="T113" fmla="*/ 2147483647 h 738"/>
              <a:gd name="T114" fmla="*/ 2147483647 w 293"/>
              <a:gd name="T115" fmla="*/ 2147483647 h 7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93" h="738">
                <a:moveTo>
                  <a:pt x="62" y="409"/>
                </a:moveTo>
                <a:lnTo>
                  <a:pt x="69" y="395"/>
                </a:lnTo>
                <a:lnTo>
                  <a:pt x="79" y="383"/>
                </a:lnTo>
                <a:lnTo>
                  <a:pt x="93" y="354"/>
                </a:lnTo>
                <a:lnTo>
                  <a:pt x="107" y="324"/>
                </a:lnTo>
                <a:lnTo>
                  <a:pt x="117" y="293"/>
                </a:lnTo>
                <a:lnTo>
                  <a:pt x="127" y="259"/>
                </a:lnTo>
                <a:lnTo>
                  <a:pt x="136" y="226"/>
                </a:lnTo>
                <a:lnTo>
                  <a:pt x="141" y="193"/>
                </a:lnTo>
                <a:lnTo>
                  <a:pt x="148" y="157"/>
                </a:lnTo>
                <a:lnTo>
                  <a:pt x="148" y="140"/>
                </a:lnTo>
                <a:lnTo>
                  <a:pt x="148" y="124"/>
                </a:lnTo>
                <a:lnTo>
                  <a:pt x="148" y="109"/>
                </a:lnTo>
                <a:lnTo>
                  <a:pt x="148" y="95"/>
                </a:lnTo>
                <a:lnTo>
                  <a:pt x="150" y="83"/>
                </a:lnTo>
                <a:lnTo>
                  <a:pt x="150" y="71"/>
                </a:lnTo>
                <a:lnTo>
                  <a:pt x="153" y="59"/>
                </a:lnTo>
                <a:lnTo>
                  <a:pt x="155" y="47"/>
                </a:lnTo>
                <a:lnTo>
                  <a:pt x="155" y="38"/>
                </a:lnTo>
                <a:lnTo>
                  <a:pt x="158" y="31"/>
                </a:lnTo>
                <a:lnTo>
                  <a:pt x="160" y="24"/>
                </a:lnTo>
                <a:lnTo>
                  <a:pt x="162" y="17"/>
                </a:lnTo>
                <a:lnTo>
                  <a:pt x="165" y="12"/>
                </a:lnTo>
                <a:lnTo>
                  <a:pt x="167" y="5"/>
                </a:lnTo>
                <a:lnTo>
                  <a:pt x="169" y="2"/>
                </a:lnTo>
                <a:lnTo>
                  <a:pt x="172" y="0"/>
                </a:lnTo>
                <a:lnTo>
                  <a:pt x="177" y="0"/>
                </a:lnTo>
                <a:lnTo>
                  <a:pt x="181" y="2"/>
                </a:lnTo>
                <a:lnTo>
                  <a:pt x="186" y="5"/>
                </a:lnTo>
                <a:lnTo>
                  <a:pt x="191" y="7"/>
                </a:lnTo>
                <a:lnTo>
                  <a:pt x="198" y="12"/>
                </a:lnTo>
                <a:lnTo>
                  <a:pt x="203" y="17"/>
                </a:lnTo>
                <a:lnTo>
                  <a:pt x="212" y="21"/>
                </a:lnTo>
                <a:lnTo>
                  <a:pt x="219" y="26"/>
                </a:lnTo>
                <a:lnTo>
                  <a:pt x="229" y="36"/>
                </a:lnTo>
                <a:lnTo>
                  <a:pt x="239" y="47"/>
                </a:lnTo>
                <a:lnTo>
                  <a:pt x="246" y="59"/>
                </a:lnTo>
                <a:lnTo>
                  <a:pt x="255" y="74"/>
                </a:lnTo>
                <a:lnTo>
                  <a:pt x="262" y="88"/>
                </a:lnTo>
                <a:lnTo>
                  <a:pt x="270" y="102"/>
                </a:lnTo>
                <a:lnTo>
                  <a:pt x="277" y="116"/>
                </a:lnTo>
                <a:lnTo>
                  <a:pt x="281" y="131"/>
                </a:lnTo>
                <a:lnTo>
                  <a:pt x="284" y="150"/>
                </a:lnTo>
                <a:lnTo>
                  <a:pt x="289" y="169"/>
                </a:lnTo>
                <a:lnTo>
                  <a:pt x="291" y="186"/>
                </a:lnTo>
                <a:lnTo>
                  <a:pt x="291" y="202"/>
                </a:lnTo>
                <a:lnTo>
                  <a:pt x="293" y="219"/>
                </a:lnTo>
                <a:lnTo>
                  <a:pt x="293" y="233"/>
                </a:lnTo>
                <a:lnTo>
                  <a:pt x="293" y="264"/>
                </a:lnTo>
                <a:lnTo>
                  <a:pt x="293" y="278"/>
                </a:lnTo>
                <a:lnTo>
                  <a:pt x="291" y="295"/>
                </a:lnTo>
                <a:lnTo>
                  <a:pt x="289" y="314"/>
                </a:lnTo>
                <a:lnTo>
                  <a:pt x="286" y="324"/>
                </a:lnTo>
                <a:lnTo>
                  <a:pt x="284" y="335"/>
                </a:lnTo>
                <a:lnTo>
                  <a:pt x="281" y="347"/>
                </a:lnTo>
                <a:lnTo>
                  <a:pt x="279" y="359"/>
                </a:lnTo>
                <a:lnTo>
                  <a:pt x="277" y="371"/>
                </a:lnTo>
                <a:lnTo>
                  <a:pt x="272" y="385"/>
                </a:lnTo>
                <a:lnTo>
                  <a:pt x="270" y="400"/>
                </a:lnTo>
                <a:lnTo>
                  <a:pt x="265" y="414"/>
                </a:lnTo>
                <a:lnTo>
                  <a:pt x="260" y="431"/>
                </a:lnTo>
                <a:lnTo>
                  <a:pt x="258" y="447"/>
                </a:lnTo>
                <a:lnTo>
                  <a:pt x="246" y="481"/>
                </a:lnTo>
                <a:lnTo>
                  <a:pt x="236" y="514"/>
                </a:lnTo>
                <a:lnTo>
                  <a:pt x="224" y="545"/>
                </a:lnTo>
                <a:lnTo>
                  <a:pt x="219" y="559"/>
                </a:lnTo>
                <a:lnTo>
                  <a:pt x="212" y="573"/>
                </a:lnTo>
                <a:lnTo>
                  <a:pt x="205" y="585"/>
                </a:lnTo>
                <a:lnTo>
                  <a:pt x="200" y="600"/>
                </a:lnTo>
                <a:lnTo>
                  <a:pt x="193" y="612"/>
                </a:lnTo>
                <a:lnTo>
                  <a:pt x="186" y="621"/>
                </a:lnTo>
                <a:lnTo>
                  <a:pt x="179" y="633"/>
                </a:lnTo>
                <a:lnTo>
                  <a:pt x="172" y="642"/>
                </a:lnTo>
                <a:lnTo>
                  <a:pt x="165" y="652"/>
                </a:lnTo>
                <a:lnTo>
                  <a:pt x="160" y="659"/>
                </a:lnTo>
                <a:lnTo>
                  <a:pt x="150" y="669"/>
                </a:lnTo>
                <a:lnTo>
                  <a:pt x="141" y="678"/>
                </a:lnTo>
                <a:lnTo>
                  <a:pt x="134" y="685"/>
                </a:lnTo>
                <a:lnTo>
                  <a:pt x="124" y="695"/>
                </a:lnTo>
                <a:lnTo>
                  <a:pt x="117" y="702"/>
                </a:lnTo>
                <a:lnTo>
                  <a:pt x="110" y="707"/>
                </a:lnTo>
                <a:lnTo>
                  <a:pt x="103" y="714"/>
                </a:lnTo>
                <a:lnTo>
                  <a:pt x="96" y="719"/>
                </a:lnTo>
                <a:lnTo>
                  <a:pt x="91" y="723"/>
                </a:lnTo>
                <a:lnTo>
                  <a:pt x="86" y="728"/>
                </a:lnTo>
                <a:lnTo>
                  <a:pt x="79" y="731"/>
                </a:lnTo>
                <a:lnTo>
                  <a:pt x="74" y="733"/>
                </a:lnTo>
                <a:lnTo>
                  <a:pt x="72" y="735"/>
                </a:lnTo>
                <a:lnTo>
                  <a:pt x="67" y="738"/>
                </a:lnTo>
                <a:lnTo>
                  <a:pt x="65" y="738"/>
                </a:lnTo>
                <a:lnTo>
                  <a:pt x="62" y="738"/>
                </a:lnTo>
                <a:lnTo>
                  <a:pt x="57" y="738"/>
                </a:lnTo>
                <a:lnTo>
                  <a:pt x="53" y="738"/>
                </a:lnTo>
                <a:lnTo>
                  <a:pt x="46" y="733"/>
                </a:lnTo>
                <a:lnTo>
                  <a:pt x="38" y="728"/>
                </a:lnTo>
                <a:lnTo>
                  <a:pt x="31" y="721"/>
                </a:lnTo>
                <a:lnTo>
                  <a:pt x="26" y="712"/>
                </a:lnTo>
                <a:lnTo>
                  <a:pt x="22" y="700"/>
                </a:lnTo>
                <a:lnTo>
                  <a:pt x="17" y="685"/>
                </a:lnTo>
                <a:lnTo>
                  <a:pt x="12" y="673"/>
                </a:lnTo>
                <a:lnTo>
                  <a:pt x="10" y="657"/>
                </a:lnTo>
                <a:lnTo>
                  <a:pt x="5" y="642"/>
                </a:lnTo>
                <a:lnTo>
                  <a:pt x="3" y="628"/>
                </a:lnTo>
                <a:lnTo>
                  <a:pt x="3" y="612"/>
                </a:lnTo>
                <a:lnTo>
                  <a:pt x="0" y="583"/>
                </a:lnTo>
                <a:lnTo>
                  <a:pt x="0" y="554"/>
                </a:lnTo>
                <a:lnTo>
                  <a:pt x="3" y="538"/>
                </a:lnTo>
                <a:lnTo>
                  <a:pt x="5" y="523"/>
                </a:lnTo>
                <a:lnTo>
                  <a:pt x="10" y="507"/>
                </a:lnTo>
                <a:lnTo>
                  <a:pt x="17" y="490"/>
                </a:lnTo>
                <a:lnTo>
                  <a:pt x="26" y="473"/>
                </a:lnTo>
                <a:lnTo>
                  <a:pt x="36" y="452"/>
                </a:lnTo>
                <a:lnTo>
                  <a:pt x="48" y="431"/>
                </a:lnTo>
                <a:lnTo>
                  <a:pt x="55" y="421"/>
                </a:lnTo>
                <a:lnTo>
                  <a:pt x="62" y="40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6"/>
          <p:cNvSpPr/>
          <p:nvPr/>
        </p:nvSpPr>
        <p:spPr bwMode="auto">
          <a:xfrm>
            <a:off x="6424613" y="2212975"/>
            <a:ext cx="198437" cy="1120775"/>
          </a:xfrm>
          <a:custGeom>
            <a:avLst/>
            <a:gdLst>
              <a:gd name="T0" fmla="*/ 2147483647 w 312"/>
              <a:gd name="T1" fmla="*/ 2147483647 h 1766"/>
              <a:gd name="T2" fmla="*/ 2147483647 w 312"/>
              <a:gd name="T3" fmla="*/ 2147483647 h 1766"/>
              <a:gd name="T4" fmla="*/ 2147483647 w 312"/>
              <a:gd name="T5" fmla="*/ 2147483647 h 1766"/>
              <a:gd name="T6" fmla="*/ 2147483647 w 312"/>
              <a:gd name="T7" fmla="*/ 2147483647 h 1766"/>
              <a:gd name="T8" fmla="*/ 2147483647 w 312"/>
              <a:gd name="T9" fmla="*/ 2147483647 h 1766"/>
              <a:gd name="T10" fmla="*/ 2147483647 w 312"/>
              <a:gd name="T11" fmla="*/ 2147483647 h 1766"/>
              <a:gd name="T12" fmla="*/ 2147483647 w 312"/>
              <a:gd name="T13" fmla="*/ 2147483647 h 1766"/>
              <a:gd name="T14" fmla="*/ 2147483647 w 312"/>
              <a:gd name="T15" fmla="*/ 2147483647 h 1766"/>
              <a:gd name="T16" fmla="*/ 2147483647 w 312"/>
              <a:gd name="T17" fmla="*/ 2147483647 h 1766"/>
              <a:gd name="T18" fmla="*/ 2147483647 w 312"/>
              <a:gd name="T19" fmla="*/ 2147483647 h 1766"/>
              <a:gd name="T20" fmla="*/ 2147483647 w 312"/>
              <a:gd name="T21" fmla="*/ 2147483647 h 1766"/>
              <a:gd name="T22" fmla="*/ 2147483647 w 312"/>
              <a:gd name="T23" fmla="*/ 2147483647 h 1766"/>
              <a:gd name="T24" fmla="*/ 2147483647 w 312"/>
              <a:gd name="T25" fmla="*/ 0 h 1766"/>
              <a:gd name="T26" fmla="*/ 2147483647 w 312"/>
              <a:gd name="T27" fmla="*/ 2147483647 h 1766"/>
              <a:gd name="T28" fmla="*/ 2147483647 w 312"/>
              <a:gd name="T29" fmla="*/ 2147483647 h 1766"/>
              <a:gd name="T30" fmla="*/ 2147483647 w 312"/>
              <a:gd name="T31" fmla="*/ 2147483647 h 1766"/>
              <a:gd name="T32" fmla="*/ 2147483647 w 312"/>
              <a:gd name="T33" fmla="*/ 2147483647 h 1766"/>
              <a:gd name="T34" fmla="*/ 2147483647 w 312"/>
              <a:gd name="T35" fmla="*/ 2147483647 h 1766"/>
              <a:gd name="T36" fmla="*/ 2147483647 w 312"/>
              <a:gd name="T37" fmla="*/ 2147483647 h 1766"/>
              <a:gd name="T38" fmla="*/ 2147483647 w 312"/>
              <a:gd name="T39" fmla="*/ 2147483647 h 1766"/>
              <a:gd name="T40" fmla="*/ 2147483647 w 312"/>
              <a:gd name="T41" fmla="*/ 2147483647 h 1766"/>
              <a:gd name="T42" fmla="*/ 2147483647 w 312"/>
              <a:gd name="T43" fmla="*/ 2147483647 h 1766"/>
              <a:gd name="T44" fmla="*/ 2147483647 w 312"/>
              <a:gd name="T45" fmla="*/ 2147483647 h 1766"/>
              <a:gd name="T46" fmla="*/ 2147483647 w 312"/>
              <a:gd name="T47" fmla="*/ 2147483647 h 1766"/>
              <a:gd name="T48" fmla="*/ 2147483647 w 312"/>
              <a:gd name="T49" fmla="*/ 2147483647 h 1766"/>
              <a:gd name="T50" fmla="*/ 2147483647 w 312"/>
              <a:gd name="T51" fmla="*/ 2147483647 h 1766"/>
              <a:gd name="T52" fmla="*/ 2147483647 w 312"/>
              <a:gd name="T53" fmla="*/ 2147483647 h 1766"/>
              <a:gd name="T54" fmla="*/ 2147483647 w 312"/>
              <a:gd name="T55" fmla="*/ 2147483647 h 1766"/>
              <a:gd name="T56" fmla="*/ 2147483647 w 312"/>
              <a:gd name="T57" fmla="*/ 2147483647 h 1766"/>
              <a:gd name="T58" fmla="*/ 2147483647 w 312"/>
              <a:gd name="T59" fmla="*/ 2147483647 h 1766"/>
              <a:gd name="T60" fmla="*/ 2147483647 w 312"/>
              <a:gd name="T61" fmla="*/ 2147483647 h 1766"/>
              <a:gd name="T62" fmla="*/ 2147483647 w 312"/>
              <a:gd name="T63" fmla="*/ 2147483647 h 1766"/>
              <a:gd name="T64" fmla="*/ 2147483647 w 312"/>
              <a:gd name="T65" fmla="*/ 2147483647 h 1766"/>
              <a:gd name="T66" fmla="*/ 2147483647 w 312"/>
              <a:gd name="T67" fmla="*/ 2147483647 h 1766"/>
              <a:gd name="T68" fmla="*/ 2147483647 w 312"/>
              <a:gd name="T69" fmla="*/ 2147483647 h 1766"/>
              <a:gd name="T70" fmla="*/ 2147483647 w 312"/>
              <a:gd name="T71" fmla="*/ 2147483647 h 1766"/>
              <a:gd name="T72" fmla="*/ 2147483647 w 312"/>
              <a:gd name="T73" fmla="*/ 2147483647 h 1766"/>
              <a:gd name="T74" fmla="*/ 2147483647 w 312"/>
              <a:gd name="T75" fmla="*/ 2147483647 h 1766"/>
              <a:gd name="T76" fmla="*/ 2147483647 w 312"/>
              <a:gd name="T77" fmla="*/ 2147483647 h 1766"/>
              <a:gd name="T78" fmla="*/ 2147483647 w 312"/>
              <a:gd name="T79" fmla="*/ 2147483647 h 1766"/>
              <a:gd name="T80" fmla="*/ 2147483647 w 312"/>
              <a:gd name="T81" fmla="*/ 2147483647 h 1766"/>
              <a:gd name="T82" fmla="*/ 2147483647 w 312"/>
              <a:gd name="T83" fmla="*/ 2147483647 h 1766"/>
              <a:gd name="T84" fmla="*/ 2147483647 w 312"/>
              <a:gd name="T85" fmla="*/ 2147483647 h 1766"/>
              <a:gd name="T86" fmla="*/ 2147483647 w 312"/>
              <a:gd name="T87" fmla="*/ 2147483647 h 1766"/>
              <a:gd name="T88" fmla="*/ 2147483647 w 312"/>
              <a:gd name="T89" fmla="*/ 2147483647 h 1766"/>
              <a:gd name="T90" fmla="*/ 2147483647 w 312"/>
              <a:gd name="T91" fmla="*/ 2147483647 h 1766"/>
              <a:gd name="T92" fmla="*/ 2147483647 w 312"/>
              <a:gd name="T93" fmla="*/ 2147483647 h 1766"/>
              <a:gd name="T94" fmla="*/ 2147483647 w 312"/>
              <a:gd name="T95" fmla="*/ 2147483647 h 1766"/>
              <a:gd name="T96" fmla="*/ 2147483647 w 312"/>
              <a:gd name="T97" fmla="*/ 2147483647 h 1766"/>
              <a:gd name="T98" fmla="*/ 2147483647 w 312"/>
              <a:gd name="T99" fmla="*/ 2147483647 h 176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12" h="1766">
                <a:moveTo>
                  <a:pt x="105" y="866"/>
                </a:moveTo>
                <a:lnTo>
                  <a:pt x="105" y="826"/>
                </a:lnTo>
                <a:lnTo>
                  <a:pt x="105" y="788"/>
                </a:lnTo>
                <a:lnTo>
                  <a:pt x="105" y="752"/>
                </a:lnTo>
                <a:lnTo>
                  <a:pt x="105" y="714"/>
                </a:lnTo>
                <a:lnTo>
                  <a:pt x="105" y="681"/>
                </a:lnTo>
                <a:lnTo>
                  <a:pt x="105" y="645"/>
                </a:lnTo>
                <a:lnTo>
                  <a:pt x="105" y="612"/>
                </a:lnTo>
                <a:lnTo>
                  <a:pt x="105" y="578"/>
                </a:lnTo>
                <a:lnTo>
                  <a:pt x="103" y="547"/>
                </a:lnTo>
                <a:lnTo>
                  <a:pt x="103" y="516"/>
                </a:lnTo>
                <a:lnTo>
                  <a:pt x="103" y="485"/>
                </a:lnTo>
                <a:lnTo>
                  <a:pt x="100" y="457"/>
                </a:lnTo>
                <a:lnTo>
                  <a:pt x="98" y="431"/>
                </a:lnTo>
                <a:lnTo>
                  <a:pt x="98" y="402"/>
                </a:lnTo>
                <a:lnTo>
                  <a:pt x="95" y="376"/>
                </a:lnTo>
                <a:lnTo>
                  <a:pt x="93" y="352"/>
                </a:lnTo>
                <a:lnTo>
                  <a:pt x="91" y="328"/>
                </a:lnTo>
                <a:lnTo>
                  <a:pt x="88" y="309"/>
                </a:lnTo>
                <a:lnTo>
                  <a:pt x="86" y="288"/>
                </a:lnTo>
                <a:lnTo>
                  <a:pt x="81" y="269"/>
                </a:lnTo>
                <a:lnTo>
                  <a:pt x="79" y="252"/>
                </a:lnTo>
                <a:lnTo>
                  <a:pt x="76" y="233"/>
                </a:lnTo>
                <a:lnTo>
                  <a:pt x="72" y="219"/>
                </a:lnTo>
                <a:lnTo>
                  <a:pt x="67" y="202"/>
                </a:lnTo>
                <a:lnTo>
                  <a:pt x="64" y="188"/>
                </a:lnTo>
                <a:lnTo>
                  <a:pt x="60" y="174"/>
                </a:lnTo>
                <a:lnTo>
                  <a:pt x="55" y="162"/>
                </a:lnTo>
                <a:lnTo>
                  <a:pt x="50" y="150"/>
                </a:lnTo>
                <a:lnTo>
                  <a:pt x="45" y="140"/>
                </a:lnTo>
                <a:lnTo>
                  <a:pt x="41" y="131"/>
                </a:lnTo>
                <a:lnTo>
                  <a:pt x="38" y="121"/>
                </a:lnTo>
                <a:lnTo>
                  <a:pt x="33" y="114"/>
                </a:lnTo>
                <a:lnTo>
                  <a:pt x="26" y="107"/>
                </a:lnTo>
                <a:lnTo>
                  <a:pt x="22" y="100"/>
                </a:lnTo>
                <a:lnTo>
                  <a:pt x="17" y="93"/>
                </a:lnTo>
                <a:lnTo>
                  <a:pt x="12" y="86"/>
                </a:lnTo>
                <a:lnTo>
                  <a:pt x="10" y="81"/>
                </a:lnTo>
                <a:lnTo>
                  <a:pt x="5" y="74"/>
                </a:lnTo>
                <a:lnTo>
                  <a:pt x="5" y="69"/>
                </a:lnTo>
                <a:lnTo>
                  <a:pt x="2" y="62"/>
                </a:lnTo>
                <a:lnTo>
                  <a:pt x="0" y="52"/>
                </a:lnTo>
                <a:lnTo>
                  <a:pt x="2" y="40"/>
                </a:lnTo>
                <a:lnTo>
                  <a:pt x="5" y="31"/>
                </a:lnTo>
                <a:lnTo>
                  <a:pt x="7" y="21"/>
                </a:lnTo>
                <a:lnTo>
                  <a:pt x="10" y="17"/>
                </a:lnTo>
                <a:lnTo>
                  <a:pt x="14" y="12"/>
                </a:lnTo>
                <a:lnTo>
                  <a:pt x="19" y="7"/>
                </a:lnTo>
                <a:lnTo>
                  <a:pt x="29" y="2"/>
                </a:lnTo>
                <a:lnTo>
                  <a:pt x="38" y="0"/>
                </a:lnTo>
                <a:lnTo>
                  <a:pt x="45" y="0"/>
                </a:lnTo>
                <a:lnTo>
                  <a:pt x="50" y="0"/>
                </a:lnTo>
                <a:lnTo>
                  <a:pt x="57" y="0"/>
                </a:lnTo>
                <a:lnTo>
                  <a:pt x="67" y="0"/>
                </a:lnTo>
                <a:lnTo>
                  <a:pt x="74" y="2"/>
                </a:lnTo>
                <a:lnTo>
                  <a:pt x="83" y="5"/>
                </a:lnTo>
                <a:lnTo>
                  <a:pt x="95" y="5"/>
                </a:lnTo>
                <a:lnTo>
                  <a:pt x="105" y="7"/>
                </a:lnTo>
                <a:lnTo>
                  <a:pt x="129" y="14"/>
                </a:lnTo>
                <a:lnTo>
                  <a:pt x="150" y="21"/>
                </a:lnTo>
                <a:lnTo>
                  <a:pt x="169" y="28"/>
                </a:lnTo>
                <a:lnTo>
                  <a:pt x="188" y="36"/>
                </a:lnTo>
                <a:lnTo>
                  <a:pt x="205" y="45"/>
                </a:lnTo>
                <a:lnTo>
                  <a:pt x="222" y="55"/>
                </a:lnTo>
                <a:lnTo>
                  <a:pt x="238" y="64"/>
                </a:lnTo>
                <a:lnTo>
                  <a:pt x="253" y="74"/>
                </a:lnTo>
                <a:lnTo>
                  <a:pt x="265" y="88"/>
                </a:lnTo>
                <a:lnTo>
                  <a:pt x="276" y="102"/>
                </a:lnTo>
                <a:lnTo>
                  <a:pt x="286" y="114"/>
                </a:lnTo>
                <a:lnTo>
                  <a:pt x="296" y="126"/>
                </a:lnTo>
                <a:lnTo>
                  <a:pt x="303" y="136"/>
                </a:lnTo>
                <a:lnTo>
                  <a:pt x="307" y="147"/>
                </a:lnTo>
                <a:lnTo>
                  <a:pt x="312" y="157"/>
                </a:lnTo>
                <a:lnTo>
                  <a:pt x="312" y="167"/>
                </a:lnTo>
                <a:lnTo>
                  <a:pt x="312" y="171"/>
                </a:lnTo>
                <a:lnTo>
                  <a:pt x="312" y="178"/>
                </a:lnTo>
                <a:lnTo>
                  <a:pt x="312" y="186"/>
                </a:lnTo>
                <a:lnTo>
                  <a:pt x="310" y="193"/>
                </a:lnTo>
                <a:lnTo>
                  <a:pt x="310" y="202"/>
                </a:lnTo>
                <a:lnTo>
                  <a:pt x="307" y="212"/>
                </a:lnTo>
                <a:lnTo>
                  <a:pt x="307" y="224"/>
                </a:lnTo>
                <a:lnTo>
                  <a:pt x="305" y="233"/>
                </a:lnTo>
                <a:lnTo>
                  <a:pt x="303" y="245"/>
                </a:lnTo>
                <a:lnTo>
                  <a:pt x="300" y="259"/>
                </a:lnTo>
                <a:lnTo>
                  <a:pt x="300" y="274"/>
                </a:lnTo>
                <a:lnTo>
                  <a:pt x="298" y="288"/>
                </a:lnTo>
                <a:lnTo>
                  <a:pt x="296" y="302"/>
                </a:lnTo>
                <a:lnTo>
                  <a:pt x="293" y="319"/>
                </a:lnTo>
                <a:lnTo>
                  <a:pt x="291" y="333"/>
                </a:lnTo>
                <a:lnTo>
                  <a:pt x="288" y="352"/>
                </a:lnTo>
                <a:lnTo>
                  <a:pt x="284" y="371"/>
                </a:lnTo>
                <a:lnTo>
                  <a:pt x="279" y="395"/>
                </a:lnTo>
                <a:lnTo>
                  <a:pt x="276" y="421"/>
                </a:lnTo>
                <a:lnTo>
                  <a:pt x="272" y="447"/>
                </a:lnTo>
                <a:lnTo>
                  <a:pt x="269" y="478"/>
                </a:lnTo>
                <a:lnTo>
                  <a:pt x="267" y="509"/>
                </a:lnTo>
                <a:lnTo>
                  <a:pt x="265" y="545"/>
                </a:lnTo>
                <a:lnTo>
                  <a:pt x="262" y="581"/>
                </a:lnTo>
                <a:lnTo>
                  <a:pt x="260" y="619"/>
                </a:lnTo>
                <a:lnTo>
                  <a:pt x="257" y="662"/>
                </a:lnTo>
                <a:lnTo>
                  <a:pt x="257" y="683"/>
                </a:lnTo>
                <a:lnTo>
                  <a:pt x="255" y="704"/>
                </a:lnTo>
                <a:lnTo>
                  <a:pt x="255" y="728"/>
                </a:lnTo>
                <a:lnTo>
                  <a:pt x="255" y="750"/>
                </a:lnTo>
                <a:lnTo>
                  <a:pt x="253" y="773"/>
                </a:lnTo>
                <a:lnTo>
                  <a:pt x="253" y="800"/>
                </a:lnTo>
                <a:lnTo>
                  <a:pt x="253" y="823"/>
                </a:lnTo>
                <a:lnTo>
                  <a:pt x="253" y="850"/>
                </a:lnTo>
                <a:lnTo>
                  <a:pt x="253" y="876"/>
                </a:lnTo>
                <a:lnTo>
                  <a:pt x="253" y="902"/>
                </a:lnTo>
                <a:lnTo>
                  <a:pt x="253" y="930"/>
                </a:lnTo>
                <a:lnTo>
                  <a:pt x="253" y="959"/>
                </a:lnTo>
                <a:lnTo>
                  <a:pt x="253" y="1014"/>
                </a:lnTo>
                <a:lnTo>
                  <a:pt x="250" y="1069"/>
                </a:lnTo>
                <a:lnTo>
                  <a:pt x="250" y="1119"/>
                </a:lnTo>
                <a:lnTo>
                  <a:pt x="250" y="1168"/>
                </a:lnTo>
                <a:lnTo>
                  <a:pt x="248" y="1216"/>
                </a:lnTo>
                <a:lnTo>
                  <a:pt x="248" y="1261"/>
                </a:lnTo>
                <a:lnTo>
                  <a:pt x="246" y="1304"/>
                </a:lnTo>
                <a:lnTo>
                  <a:pt x="243" y="1345"/>
                </a:lnTo>
                <a:lnTo>
                  <a:pt x="243" y="1383"/>
                </a:lnTo>
                <a:lnTo>
                  <a:pt x="241" y="1418"/>
                </a:lnTo>
                <a:lnTo>
                  <a:pt x="238" y="1454"/>
                </a:lnTo>
                <a:lnTo>
                  <a:pt x="236" y="1485"/>
                </a:lnTo>
                <a:lnTo>
                  <a:pt x="234" y="1516"/>
                </a:lnTo>
                <a:lnTo>
                  <a:pt x="231" y="1542"/>
                </a:lnTo>
                <a:lnTo>
                  <a:pt x="229" y="1568"/>
                </a:lnTo>
                <a:lnTo>
                  <a:pt x="226" y="1592"/>
                </a:lnTo>
                <a:lnTo>
                  <a:pt x="224" y="1614"/>
                </a:lnTo>
                <a:lnTo>
                  <a:pt x="222" y="1633"/>
                </a:lnTo>
                <a:lnTo>
                  <a:pt x="219" y="1652"/>
                </a:lnTo>
                <a:lnTo>
                  <a:pt x="217" y="1668"/>
                </a:lnTo>
                <a:lnTo>
                  <a:pt x="212" y="1685"/>
                </a:lnTo>
                <a:lnTo>
                  <a:pt x="210" y="1699"/>
                </a:lnTo>
                <a:lnTo>
                  <a:pt x="207" y="1711"/>
                </a:lnTo>
                <a:lnTo>
                  <a:pt x="203" y="1723"/>
                </a:lnTo>
                <a:lnTo>
                  <a:pt x="200" y="1733"/>
                </a:lnTo>
                <a:lnTo>
                  <a:pt x="195" y="1740"/>
                </a:lnTo>
                <a:lnTo>
                  <a:pt x="193" y="1747"/>
                </a:lnTo>
                <a:lnTo>
                  <a:pt x="191" y="1754"/>
                </a:lnTo>
                <a:lnTo>
                  <a:pt x="186" y="1759"/>
                </a:lnTo>
                <a:lnTo>
                  <a:pt x="184" y="1761"/>
                </a:lnTo>
                <a:lnTo>
                  <a:pt x="181" y="1764"/>
                </a:lnTo>
                <a:lnTo>
                  <a:pt x="179" y="1764"/>
                </a:lnTo>
                <a:lnTo>
                  <a:pt x="174" y="1766"/>
                </a:lnTo>
                <a:lnTo>
                  <a:pt x="169" y="1766"/>
                </a:lnTo>
                <a:lnTo>
                  <a:pt x="164" y="1766"/>
                </a:lnTo>
                <a:lnTo>
                  <a:pt x="160" y="1764"/>
                </a:lnTo>
                <a:lnTo>
                  <a:pt x="155" y="1761"/>
                </a:lnTo>
                <a:lnTo>
                  <a:pt x="150" y="1759"/>
                </a:lnTo>
                <a:lnTo>
                  <a:pt x="148" y="1754"/>
                </a:lnTo>
                <a:lnTo>
                  <a:pt x="143" y="1747"/>
                </a:lnTo>
                <a:lnTo>
                  <a:pt x="138" y="1740"/>
                </a:lnTo>
                <a:lnTo>
                  <a:pt x="134" y="1733"/>
                </a:lnTo>
                <a:lnTo>
                  <a:pt x="129" y="1725"/>
                </a:lnTo>
                <a:lnTo>
                  <a:pt x="124" y="1716"/>
                </a:lnTo>
                <a:lnTo>
                  <a:pt x="119" y="1706"/>
                </a:lnTo>
                <a:lnTo>
                  <a:pt x="114" y="1694"/>
                </a:lnTo>
                <a:lnTo>
                  <a:pt x="110" y="1683"/>
                </a:lnTo>
                <a:lnTo>
                  <a:pt x="105" y="1671"/>
                </a:lnTo>
                <a:lnTo>
                  <a:pt x="93" y="1647"/>
                </a:lnTo>
                <a:lnTo>
                  <a:pt x="83" y="1625"/>
                </a:lnTo>
                <a:lnTo>
                  <a:pt x="74" y="1604"/>
                </a:lnTo>
                <a:lnTo>
                  <a:pt x="67" y="1583"/>
                </a:lnTo>
                <a:lnTo>
                  <a:pt x="62" y="1566"/>
                </a:lnTo>
                <a:lnTo>
                  <a:pt x="60" y="1549"/>
                </a:lnTo>
                <a:lnTo>
                  <a:pt x="57" y="1537"/>
                </a:lnTo>
                <a:lnTo>
                  <a:pt x="57" y="1530"/>
                </a:lnTo>
                <a:lnTo>
                  <a:pt x="57" y="1526"/>
                </a:lnTo>
                <a:lnTo>
                  <a:pt x="57" y="1521"/>
                </a:lnTo>
                <a:lnTo>
                  <a:pt x="57" y="1514"/>
                </a:lnTo>
                <a:lnTo>
                  <a:pt x="57" y="1506"/>
                </a:lnTo>
                <a:lnTo>
                  <a:pt x="60" y="1499"/>
                </a:lnTo>
                <a:lnTo>
                  <a:pt x="60" y="1490"/>
                </a:lnTo>
                <a:lnTo>
                  <a:pt x="62" y="1480"/>
                </a:lnTo>
                <a:lnTo>
                  <a:pt x="62" y="1468"/>
                </a:lnTo>
                <a:lnTo>
                  <a:pt x="64" y="1456"/>
                </a:lnTo>
                <a:lnTo>
                  <a:pt x="67" y="1445"/>
                </a:lnTo>
                <a:lnTo>
                  <a:pt x="69" y="1430"/>
                </a:lnTo>
                <a:lnTo>
                  <a:pt x="69" y="1416"/>
                </a:lnTo>
                <a:lnTo>
                  <a:pt x="72" y="1399"/>
                </a:lnTo>
                <a:lnTo>
                  <a:pt x="74" y="1383"/>
                </a:lnTo>
                <a:lnTo>
                  <a:pt x="76" y="1366"/>
                </a:lnTo>
                <a:lnTo>
                  <a:pt x="79" y="1347"/>
                </a:lnTo>
                <a:lnTo>
                  <a:pt x="81" y="1328"/>
                </a:lnTo>
                <a:lnTo>
                  <a:pt x="83" y="1307"/>
                </a:lnTo>
                <a:lnTo>
                  <a:pt x="86" y="1285"/>
                </a:lnTo>
                <a:lnTo>
                  <a:pt x="88" y="1264"/>
                </a:lnTo>
                <a:lnTo>
                  <a:pt x="91" y="1240"/>
                </a:lnTo>
                <a:lnTo>
                  <a:pt x="93" y="1214"/>
                </a:lnTo>
                <a:lnTo>
                  <a:pt x="93" y="1188"/>
                </a:lnTo>
                <a:lnTo>
                  <a:pt x="95" y="1161"/>
                </a:lnTo>
                <a:lnTo>
                  <a:pt x="98" y="1133"/>
                </a:lnTo>
                <a:lnTo>
                  <a:pt x="100" y="1102"/>
                </a:lnTo>
                <a:lnTo>
                  <a:pt x="100" y="1071"/>
                </a:lnTo>
                <a:lnTo>
                  <a:pt x="103" y="1040"/>
                </a:lnTo>
                <a:lnTo>
                  <a:pt x="103" y="1007"/>
                </a:lnTo>
                <a:lnTo>
                  <a:pt x="105" y="973"/>
                </a:lnTo>
                <a:lnTo>
                  <a:pt x="105" y="938"/>
                </a:lnTo>
                <a:lnTo>
                  <a:pt x="105" y="902"/>
                </a:lnTo>
                <a:lnTo>
                  <a:pt x="105" y="86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7"/>
          <p:cNvSpPr/>
          <p:nvPr/>
        </p:nvSpPr>
        <p:spPr bwMode="auto">
          <a:xfrm>
            <a:off x="5740400" y="2963863"/>
            <a:ext cx="1200150" cy="1168400"/>
          </a:xfrm>
          <a:custGeom>
            <a:avLst/>
            <a:gdLst>
              <a:gd name="T0" fmla="*/ 2147483647 w 1890"/>
              <a:gd name="T1" fmla="*/ 2147483647 h 1840"/>
              <a:gd name="T2" fmla="*/ 2147483647 w 1890"/>
              <a:gd name="T3" fmla="*/ 2147483647 h 1840"/>
              <a:gd name="T4" fmla="*/ 2147483647 w 1890"/>
              <a:gd name="T5" fmla="*/ 2147483647 h 1840"/>
              <a:gd name="T6" fmla="*/ 2147483647 w 1890"/>
              <a:gd name="T7" fmla="*/ 2147483647 h 1840"/>
              <a:gd name="T8" fmla="*/ 2147483647 w 1890"/>
              <a:gd name="T9" fmla="*/ 2147483647 h 1840"/>
              <a:gd name="T10" fmla="*/ 2147483647 w 1890"/>
              <a:gd name="T11" fmla="*/ 2147483647 h 1840"/>
              <a:gd name="T12" fmla="*/ 2147483647 w 1890"/>
              <a:gd name="T13" fmla="*/ 2147483647 h 1840"/>
              <a:gd name="T14" fmla="*/ 2147483647 w 1890"/>
              <a:gd name="T15" fmla="*/ 2147483647 h 1840"/>
              <a:gd name="T16" fmla="*/ 2147483647 w 1890"/>
              <a:gd name="T17" fmla="*/ 2147483647 h 1840"/>
              <a:gd name="T18" fmla="*/ 2147483647 w 1890"/>
              <a:gd name="T19" fmla="*/ 2147483647 h 1840"/>
              <a:gd name="T20" fmla="*/ 2147483647 w 1890"/>
              <a:gd name="T21" fmla="*/ 2147483647 h 1840"/>
              <a:gd name="T22" fmla="*/ 2147483647 w 1890"/>
              <a:gd name="T23" fmla="*/ 2147483647 h 1840"/>
              <a:gd name="T24" fmla="*/ 2147483647 w 1890"/>
              <a:gd name="T25" fmla="*/ 2147483647 h 1840"/>
              <a:gd name="T26" fmla="*/ 2147483647 w 1890"/>
              <a:gd name="T27" fmla="*/ 2147483647 h 1840"/>
              <a:gd name="T28" fmla="*/ 2147483647 w 1890"/>
              <a:gd name="T29" fmla="*/ 2147483647 h 1840"/>
              <a:gd name="T30" fmla="*/ 2147483647 w 1890"/>
              <a:gd name="T31" fmla="*/ 2147483647 h 1840"/>
              <a:gd name="T32" fmla="*/ 2147483647 w 1890"/>
              <a:gd name="T33" fmla="*/ 2147483647 h 1840"/>
              <a:gd name="T34" fmla="*/ 2147483647 w 1890"/>
              <a:gd name="T35" fmla="*/ 2147483647 h 1840"/>
              <a:gd name="T36" fmla="*/ 2147483647 w 1890"/>
              <a:gd name="T37" fmla="*/ 2147483647 h 1840"/>
              <a:gd name="T38" fmla="*/ 2147483647 w 1890"/>
              <a:gd name="T39" fmla="*/ 2147483647 h 1840"/>
              <a:gd name="T40" fmla="*/ 2147483647 w 1890"/>
              <a:gd name="T41" fmla="*/ 2147483647 h 1840"/>
              <a:gd name="T42" fmla="*/ 2147483647 w 1890"/>
              <a:gd name="T43" fmla="*/ 0 h 1840"/>
              <a:gd name="T44" fmla="*/ 2147483647 w 1890"/>
              <a:gd name="T45" fmla="*/ 2147483647 h 1840"/>
              <a:gd name="T46" fmla="*/ 2147483647 w 1890"/>
              <a:gd name="T47" fmla="*/ 2147483647 h 1840"/>
              <a:gd name="T48" fmla="*/ 2147483647 w 1890"/>
              <a:gd name="T49" fmla="*/ 2147483647 h 1840"/>
              <a:gd name="T50" fmla="*/ 2147483647 w 1890"/>
              <a:gd name="T51" fmla="*/ 2147483647 h 1840"/>
              <a:gd name="T52" fmla="*/ 2147483647 w 1890"/>
              <a:gd name="T53" fmla="*/ 2147483647 h 1840"/>
              <a:gd name="T54" fmla="*/ 2147483647 w 1890"/>
              <a:gd name="T55" fmla="*/ 2147483647 h 1840"/>
              <a:gd name="T56" fmla="*/ 2147483647 w 1890"/>
              <a:gd name="T57" fmla="*/ 2147483647 h 1840"/>
              <a:gd name="T58" fmla="*/ 2147483647 w 1890"/>
              <a:gd name="T59" fmla="*/ 2147483647 h 1840"/>
              <a:gd name="T60" fmla="*/ 2147483647 w 1890"/>
              <a:gd name="T61" fmla="*/ 2147483647 h 1840"/>
              <a:gd name="T62" fmla="*/ 2147483647 w 1890"/>
              <a:gd name="T63" fmla="*/ 2147483647 h 1840"/>
              <a:gd name="T64" fmla="*/ 2147483647 w 1890"/>
              <a:gd name="T65" fmla="*/ 2147483647 h 1840"/>
              <a:gd name="T66" fmla="*/ 2147483647 w 1890"/>
              <a:gd name="T67" fmla="*/ 2147483647 h 1840"/>
              <a:gd name="T68" fmla="*/ 2147483647 w 1890"/>
              <a:gd name="T69" fmla="*/ 2147483647 h 1840"/>
              <a:gd name="T70" fmla="*/ 2147483647 w 1890"/>
              <a:gd name="T71" fmla="*/ 2147483647 h 1840"/>
              <a:gd name="T72" fmla="*/ 2147483647 w 1890"/>
              <a:gd name="T73" fmla="*/ 2147483647 h 1840"/>
              <a:gd name="T74" fmla="*/ 2147483647 w 1890"/>
              <a:gd name="T75" fmla="*/ 2147483647 h 1840"/>
              <a:gd name="T76" fmla="*/ 2147483647 w 1890"/>
              <a:gd name="T77" fmla="*/ 2147483647 h 1840"/>
              <a:gd name="T78" fmla="*/ 2147483647 w 1890"/>
              <a:gd name="T79" fmla="*/ 2147483647 h 1840"/>
              <a:gd name="T80" fmla="*/ 2147483647 w 1890"/>
              <a:gd name="T81" fmla="*/ 2147483647 h 1840"/>
              <a:gd name="T82" fmla="*/ 2147483647 w 1890"/>
              <a:gd name="T83" fmla="*/ 2147483647 h 1840"/>
              <a:gd name="T84" fmla="*/ 2147483647 w 1890"/>
              <a:gd name="T85" fmla="*/ 2147483647 h 1840"/>
              <a:gd name="T86" fmla="*/ 2147483647 w 1890"/>
              <a:gd name="T87" fmla="*/ 2147483647 h 1840"/>
              <a:gd name="T88" fmla="*/ 2147483647 w 1890"/>
              <a:gd name="T89" fmla="*/ 2147483647 h 1840"/>
              <a:gd name="T90" fmla="*/ 2147483647 w 1890"/>
              <a:gd name="T91" fmla="*/ 2147483647 h 1840"/>
              <a:gd name="T92" fmla="*/ 2147483647 w 1890"/>
              <a:gd name="T93" fmla="*/ 2147483647 h 1840"/>
              <a:gd name="T94" fmla="*/ 2147483647 w 1890"/>
              <a:gd name="T95" fmla="*/ 2147483647 h 1840"/>
              <a:gd name="T96" fmla="*/ 2147483647 w 1890"/>
              <a:gd name="T97" fmla="*/ 2147483647 h 1840"/>
              <a:gd name="T98" fmla="*/ 2147483647 w 1890"/>
              <a:gd name="T99" fmla="*/ 2147483647 h 1840"/>
              <a:gd name="T100" fmla="*/ 2147483647 w 1890"/>
              <a:gd name="T101" fmla="*/ 2147483647 h 1840"/>
              <a:gd name="T102" fmla="*/ 2147483647 w 1890"/>
              <a:gd name="T103" fmla="*/ 2147483647 h 1840"/>
              <a:gd name="T104" fmla="*/ 2147483647 w 1890"/>
              <a:gd name="T105" fmla="*/ 2147483647 h 1840"/>
              <a:gd name="T106" fmla="*/ 0 w 1890"/>
              <a:gd name="T107" fmla="*/ 2147483647 h 1840"/>
              <a:gd name="T108" fmla="*/ 2147483647 w 1890"/>
              <a:gd name="T109" fmla="*/ 2147483647 h 1840"/>
              <a:gd name="T110" fmla="*/ 2147483647 w 1890"/>
              <a:gd name="T111" fmla="*/ 2147483647 h 1840"/>
              <a:gd name="T112" fmla="*/ 2147483647 w 1890"/>
              <a:gd name="T113" fmla="*/ 2147483647 h 1840"/>
              <a:gd name="T114" fmla="*/ 2147483647 w 1890"/>
              <a:gd name="T115" fmla="*/ 2147483647 h 1840"/>
              <a:gd name="T116" fmla="*/ 2147483647 w 1890"/>
              <a:gd name="T117" fmla="*/ 2147483647 h 1840"/>
              <a:gd name="T118" fmla="*/ 2147483647 w 1890"/>
              <a:gd name="T119" fmla="*/ 2147483647 h 1840"/>
              <a:gd name="T120" fmla="*/ 2147483647 w 1890"/>
              <a:gd name="T121" fmla="*/ 2147483647 h 1840"/>
              <a:gd name="T122" fmla="*/ 2147483647 w 1890"/>
              <a:gd name="T123" fmla="*/ 2147483647 h 184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890" h="1840">
                <a:moveTo>
                  <a:pt x="720" y="1414"/>
                </a:moveTo>
                <a:lnTo>
                  <a:pt x="770" y="1373"/>
                </a:lnTo>
                <a:lnTo>
                  <a:pt x="817" y="1335"/>
                </a:lnTo>
                <a:lnTo>
                  <a:pt x="865" y="1297"/>
                </a:lnTo>
                <a:lnTo>
                  <a:pt x="910" y="1261"/>
                </a:lnTo>
                <a:lnTo>
                  <a:pt x="953" y="1225"/>
                </a:lnTo>
                <a:lnTo>
                  <a:pt x="996" y="1192"/>
                </a:lnTo>
                <a:lnTo>
                  <a:pt x="1037" y="1156"/>
                </a:lnTo>
                <a:lnTo>
                  <a:pt x="1056" y="1140"/>
                </a:lnTo>
                <a:lnTo>
                  <a:pt x="1072" y="1123"/>
                </a:lnTo>
                <a:lnTo>
                  <a:pt x="1106" y="1085"/>
                </a:lnTo>
                <a:lnTo>
                  <a:pt x="1139" y="1047"/>
                </a:lnTo>
                <a:lnTo>
                  <a:pt x="1156" y="1028"/>
                </a:lnTo>
                <a:lnTo>
                  <a:pt x="1175" y="1007"/>
                </a:lnTo>
                <a:lnTo>
                  <a:pt x="1191" y="985"/>
                </a:lnTo>
                <a:lnTo>
                  <a:pt x="1211" y="964"/>
                </a:lnTo>
                <a:lnTo>
                  <a:pt x="1230" y="940"/>
                </a:lnTo>
                <a:lnTo>
                  <a:pt x="1249" y="918"/>
                </a:lnTo>
                <a:lnTo>
                  <a:pt x="1268" y="895"/>
                </a:lnTo>
                <a:lnTo>
                  <a:pt x="1287" y="871"/>
                </a:lnTo>
                <a:lnTo>
                  <a:pt x="1306" y="845"/>
                </a:lnTo>
                <a:lnTo>
                  <a:pt x="1325" y="819"/>
                </a:lnTo>
                <a:lnTo>
                  <a:pt x="1346" y="792"/>
                </a:lnTo>
                <a:lnTo>
                  <a:pt x="1365" y="766"/>
                </a:lnTo>
                <a:lnTo>
                  <a:pt x="1401" y="711"/>
                </a:lnTo>
                <a:lnTo>
                  <a:pt x="1434" y="657"/>
                </a:lnTo>
                <a:lnTo>
                  <a:pt x="1465" y="604"/>
                </a:lnTo>
                <a:lnTo>
                  <a:pt x="1494" y="550"/>
                </a:lnTo>
                <a:lnTo>
                  <a:pt x="1520" y="500"/>
                </a:lnTo>
                <a:lnTo>
                  <a:pt x="1532" y="473"/>
                </a:lnTo>
                <a:lnTo>
                  <a:pt x="1544" y="450"/>
                </a:lnTo>
                <a:lnTo>
                  <a:pt x="1556" y="426"/>
                </a:lnTo>
                <a:lnTo>
                  <a:pt x="1566" y="402"/>
                </a:lnTo>
                <a:lnTo>
                  <a:pt x="1575" y="378"/>
                </a:lnTo>
                <a:lnTo>
                  <a:pt x="1585" y="357"/>
                </a:lnTo>
                <a:lnTo>
                  <a:pt x="1592" y="335"/>
                </a:lnTo>
                <a:lnTo>
                  <a:pt x="1597" y="314"/>
                </a:lnTo>
                <a:lnTo>
                  <a:pt x="1604" y="293"/>
                </a:lnTo>
                <a:lnTo>
                  <a:pt x="1608" y="273"/>
                </a:lnTo>
                <a:lnTo>
                  <a:pt x="1613" y="254"/>
                </a:lnTo>
                <a:lnTo>
                  <a:pt x="1618" y="238"/>
                </a:lnTo>
                <a:lnTo>
                  <a:pt x="1623" y="221"/>
                </a:lnTo>
                <a:lnTo>
                  <a:pt x="1628" y="204"/>
                </a:lnTo>
                <a:lnTo>
                  <a:pt x="1630" y="188"/>
                </a:lnTo>
                <a:lnTo>
                  <a:pt x="1632" y="174"/>
                </a:lnTo>
                <a:lnTo>
                  <a:pt x="1635" y="159"/>
                </a:lnTo>
                <a:lnTo>
                  <a:pt x="1637" y="145"/>
                </a:lnTo>
                <a:lnTo>
                  <a:pt x="1637" y="131"/>
                </a:lnTo>
                <a:lnTo>
                  <a:pt x="1637" y="116"/>
                </a:lnTo>
                <a:lnTo>
                  <a:pt x="1635" y="104"/>
                </a:lnTo>
                <a:lnTo>
                  <a:pt x="1635" y="93"/>
                </a:lnTo>
                <a:lnTo>
                  <a:pt x="1632" y="81"/>
                </a:lnTo>
                <a:lnTo>
                  <a:pt x="1630" y="69"/>
                </a:lnTo>
                <a:lnTo>
                  <a:pt x="1628" y="59"/>
                </a:lnTo>
                <a:lnTo>
                  <a:pt x="1628" y="50"/>
                </a:lnTo>
                <a:lnTo>
                  <a:pt x="1628" y="40"/>
                </a:lnTo>
                <a:lnTo>
                  <a:pt x="1628" y="33"/>
                </a:lnTo>
                <a:lnTo>
                  <a:pt x="1628" y="26"/>
                </a:lnTo>
                <a:lnTo>
                  <a:pt x="1628" y="21"/>
                </a:lnTo>
                <a:lnTo>
                  <a:pt x="1630" y="16"/>
                </a:lnTo>
                <a:lnTo>
                  <a:pt x="1630" y="12"/>
                </a:lnTo>
                <a:lnTo>
                  <a:pt x="1635" y="7"/>
                </a:lnTo>
                <a:lnTo>
                  <a:pt x="1637" y="5"/>
                </a:lnTo>
                <a:lnTo>
                  <a:pt x="1642" y="2"/>
                </a:lnTo>
                <a:lnTo>
                  <a:pt x="1647" y="2"/>
                </a:lnTo>
                <a:lnTo>
                  <a:pt x="1651" y="0"/>
                </a:lnTo>
                <a:lnTo>
                  <a:pt x="1658" y="0"/>
                </a:lnTo>
                <a:lnTo>
                  <a:pt x="1668" y="0"/>
                </a:lnTo>
                <a:lnTo>
                  <a:pt x="1678" y="2"/>
                </a:lnTo>
                <a:lnTo>
                  <a:pt x="1689" y="5"/>
                </a:lnTo>
                <a:lnTo>
                  <a:pt x="1701" y="9"/>
                </a:lnTo>
                <a:lnTo>
                  <a:pt x="1716" y="14"/>
                </a:lnTo>
                <a:lnTo>
                  <a:pt x="1728" y="21"/>
                </a:lnTo>
                <a:lnTo>
                  <a:pt x="1742" y="31"/>
                </a:lnTo>
                <a:lnTo>
                  <a:pt x="1756" y="40"/>
                </a:lnTo>
                <a:lnTo>
                  <a:pt x="1782" y="59"/>
                </a:lnTo>
                <a:lnTo>
                  <a:pt x="1809" y="78"/>
                </a:lnTo>
                <a:lnTo>
                  <a:pt x="1821" y="88"/>
                </a:lnTo>
                <a:lnTo>
                  <a:pt x="1832" y="100"/>
                </a:lnTo>
                <a:lnTo>
                  <a:pt x="1844" y="109"/>
                </a:lnTo>
                <a:lnTo>
                  <a:pt x="1854" y="119"/>
                </a:lnTo>
                <a:lnTo>
                  <a:pt x="1861" y="133"/>
                </a:lnTo>
                <a:lnTo>
                  <a:pt x="1868" y="145"/>
                </a:lnTo>
                <a:lnTo>
                  <a:pt x="1875" y="159"/>
                </a:lnTo>
                <a:lnTo>
                  <a:pt x="1880" y="169"/>
                </a:lnTo>
                <a:lnTo>
                  <a:pt x="1885" y="181"/>
                </a:lnTo>
                <a:lnTo>
                  <a:pt x="1887" y="190"/>
                </a:lnTo>
                <a:lnTo>
                  <a:pt x="1890" y="202"/>
                </a:lnTo>
                <a:lnTo>
                  <a:pt x="1890" y="212"/>
                </a:lnTo>
                <a:lnTo>
                  <a:pt x="1890" y="226"/>
                </a:lnTo>
                <a:lnTo>
                  <a:pt x="1887" y="240"/>
                </a:lnTo>
                <a:lnTo>
                  <a:pt x="1885" y="257"/>
                </a:lnTo>
                <a:lnTo>
                  <a:pt x="1878" y="273"/>
                </a:lnTo>
                <a:lnTo>
                  <a:pt x="1873" y="293"/>
                </a:lnTo>
                <a:lnTo>
                  <a:pt x="1863" y="312"/>
                </a:lnTo>
                <a:lnTo>
                  <a:pt x="1854" y="333"/>
                </a:lnTo>
                <a:lnTo>
                  <a:pt x="1847" y="345"/>
                </a:lnTo>
                <a:lnTo>
                  <a:pt x="1842" y="357"/>
                </a:lnTo>
                <a:lnTo>
                  <a:pt x="1832" y="369"/>
                </a:lnTo>
                <a:lnTo>
                  <a:pt x="1825" y="385"/>
                </a:lnTo>
                <a:lnTo>
                  <a:pt x="1816" y="402"/>
                </a:lnTo>
                <a:lnTo>
                  <a:pt x="1804" y="421"/>
                </a:lnTo>
                <a:lnTo>
                  <a:pt x="1792" y="442"/>
                </a:lnTo>
                <a:lnTo>
                  <a:pt x="1778" y="464"/>
                </a:lnTo>
                <a:lnTo>
                  <a:pt x="1763" y="490"/>
                </a:lnTo>
                <a:lnTo>
                  <a:pt x="1747" y="516"/>
                </a:lnTo>
                <a:lnTo>
                  <a:pt x="1728" y="545"/>
                </a:lnTo>
                <a:lnTo>
                  <a:pt x="1709" y="576"/>
                </a:lnTo>
                <a:lnTo>
                  <a:pt x="1687" y="609"/>
                </a:lnTo>
                <a:lnTo>
                  <a:pt x="1666" y="642"/>
                </a:lnTo>
                <a:lnTo>
                  <a:pt x="1642" y="680"/>
                </a:lnTo>
                <a:lnTo>
                  <a:pt x="1616" y="719"/>
                </a:lnTo>
                <a:lnTo>
                  <a:pt x="1589" y="761"/>
                </a:lnTo>
                <a:lnTo>
                  <a:pt x="1561" y="804"/>
                </a:lnTo>
                <a:lnTo>
                  <a:pt x="1530" y="849"/>
                </a:lnTo>
                <a:lnTo>
                  <a:pt x="1499" y="892"/>
                </a:lnTo>
                <a:lnTo>
                  <a:pt x="1468" y="935"/>
                </a:lnTo>
                <a:lnTo>
                  <a:pt x="1432" y="978"/>
                </a:lnTo>
                <a:lnTo>
                  <a:pt x="1399" y="1021"/>
                </a:lnTo>
                <a:lnTo>
                  <a:pt x="1363" y="1061"/>
                </a:lnTo>
                <a:lnTo>
                  <a:pt x="1325" y="1099"/>
                </a:lnTo>
                <a:lnTo>
                  <a:pt x="1287" y="1140"/>
                </a:lnTo>
                <a:lnTo>
                  <a:pt x="1246" y="1178"/>
                </a:lnTo>
                <a:lnTo>
                  <a:pt x="1206" y="1216"/>
                </a:lnTo>
                <a:lnTo>
                  <a:pt x="1165" y="1252"/>
                </a:lnTo>
                <a:lnTo>
                  <a:pt x="1122" y="1290"/>
                </a:lnTo>
                <a:lnTo>
                  <a:pt x="1077" y="1323"/>
                </a:lnTo>
                <a:lnTo>
                  <a:pt x="1032" y="1359"/>
                </a:lnTo>
                <a:lnTo>
                  <a:pt x="987" y="1392"/>
                </a:lnTo>
                <a:lnTo>
                  <a:pt x="939" y="1425"/>
                </a:lnTo>
                <a:lnTo>
                  <a:pt x="889" y="1456"/>
                </a:lnTo>
                <a:lnTo>
                  <a:pt x="841" y="1487"/>
                </a:lnTo>
                <a:lnTo>
                  <a:pt x="794" y="1518"/>
                </a:lnTo>
                <a:lnTo>
                  <a:pt x="748" y="1544"/>
                </a:lnTo>
                <a:lnTo>
                  <a:pt x="703" y="1571"/>
                </a:lnTo>
                <a:lnTo>
                  <a:pt x="658" y="1597"/>
                </a:lnTo>
                <a:lnTo>
                  <a:pt x="615" y="1621"/>
                </a:lnTo>
                <a:lnTo>
                  <a:pt x="572" y="1644"/>
                </a:lnTo>
                <a:lnTo>
                  <a:pt x="531" y="1666"/>
                </a:lnTo>
                <a:lnTo>
                  <a:pt x="491" y="1685"/>
                </a:lnTo>
                <a:lnTo>
                  <a:pt x="450" y="1704"/>
                </a:lnTo>
                <a:lnTo>
                  <a:pt x="412" y="1723"/>
                </a:lnTo>
                <a:lnTo>
                  <a:pt x="374" y="1740"/>
                </a:lnTo>
                <a:lnTo>
                  <a:pt x="338" y="1754"/>
                </a:lnTo>
                <a:lnTo>
                  <a:pt x="303" y="1768"/>
                </a:lnTo>
                <a:lnTo>
                  <a:pt x="269" y="1782"/>
                </a:lnTo>
                <a:lnTo>
                  <a:pt x="236" y="1792"/>
                </a:lnTo>
                <a:lnTo>
                  <a:pt x="205" y="1799"/>
                </a:lnTo>
                <a:lnTo>
                  <a:pt x="176" y="1809"/>
                </a:lnTo>
                <a:lnTo>
                  <a:pt x="150" y="1816"/>
                </a:lnTo>
                <a:lnTo>
                  <a:pt x="126" y="1820"/>
                </a:lnTo>
                <a:lnTo>
                  <a:pt x="103" y="1825"/>
                </a:lnTo>
                <a:lnTo>
                  <a:pt x="83" y="1830"/>
                </a:lnTo>
                <a:lnTo>
                  <a:pt x="67" y="1832"/>
                </a:lnTo>
                <a:lnTo>
                  <a:pt x="50" y="1837"/>
                </a:lnTo>
                <a:lnTo>
                  <a:pt x="38" y="1837"/>
                </a:lnTo>
                <a:lnTo>
                  <a:pt x="26" y="1840"/>
                </a:lnTo>
                <a:lnTo>
                  <a:pt x="17" y="1840"/>
                </a:lnTo>
                <a:lnTo>
                  <a:pt x="10" y="1840"/>
                </a:lnTo>
                <a:lnTo>
                  <a:pt x="5" y="1840"/>
                </a:lnTo>
                <a:lnTo>
                  <a:pt x="2" y="1837"/>
                </a:lnTo>
                <a:lnTo>
                  <a:pt x="0" y="1835"/>
                </a:lnTo>
                <a:lnTo>
                  <a:pt x="0" y="1830"/>
                </a:lnTo>
                <a:lnTo>
                  <a:pt x="0" y="1823"/>
                </a:lnTo>
                <a:lnTo>
                  <a:pt x="5" y="1818"/>
                </a:lnTo>
                <a:lnTo>
                  <a:pt x="10" y="1811"/>
                </a:lnTo>
                <a:lnTo>
                  <a:pt x="17" y="1801"/>
                </a:lnTo>
                <a:lnTo>
                  <a:pt x="29" y="1794"/>
                </a:lnTo>
                <a:lnTo>
                  <a:pt x="41" y="1785"/>
                </a:lnTo>
                <a:lnTo>
                  <a:pt x="55" y="1775"/>
                </a:lnTo>
                <a:lnTo>
                  <a:pt x="74" y="1766"/>
                </a:lnTo>
                <a:lnTo>
                  <a:pt x="93" y="1754"/>
                </a:lnTo>
                <a:lnTo>
                  <a:pt x="114" y="1744"/>
                </a:lnTo>
                <a:lnTo>
                  <a:pt x="138" y="1732"/>
                </a:lnTo>
                <a:lnTo>
                  <a:pt x="164" y="1718"/>
                </a:lnTo>
                <a:lnTo>
                  <a:pt x="193" y="1706"/>
                </a:lnTo>
                <a:lnTo>
                  <a:pt x="224" y="1692"/>
                </a:lnTo>
                <a:lnTo>
                  <a:pt x="257" y="1675"/>
                </a:lnTo>
                <a:lnTo>
                  <a:pt x="319" y="1647"/>
                </a:lnTo>
                <a:lnTo>
                  <a:pt x="381" y="1613"/>
                </a:lnTo>
                <a:lnTo>
                  <a:pt x="443" y="1582"/>
                </a:lnTo>
                <a:lnTo>
                  <a:pt x="503" y="1549"/>
                </a:lnTo>
                <a:lnTo>
                  <a:pt x="560" y="1516"/>
                </a:lnTo>
                <a:lnTo>
                  <a:pt x="615" y="1483"/>
                </a:lnTo>
                <a:lnTo>
                  <a:pt x="667" y="1447"/>
                </a:lnTo>
                <a:lnTo>
                  <a:pt x="693" y="1430"/>
                </a:lnTo>
                <a:lnTo>
                  <a:pt x="720" y="141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9"/>
          <p:cNvSpPr/>
          <p:nvPr/>
        </p:nvSpPr>
        <p:spPr bwMode="auto">
          <a:xfrm>
            <a:off x="5411788" y="2774950"/>
            <a:ext cx="214312" cy="566738"/>
          </a:xfrm>
          <a:custGeom>
            <a:avLst/>
            <a:gdLst>
              <a:gd name="T0" fmla="*/ 2147483647 w 338"/>
              <a:gd name="T1" fmla="*/ 2147483647 h 893"/>
              <a:gd name="T2" fmla="*/ 2147483647 w 338"/>
              <a:gd name="T3" fmla="*/ 2147483647 h 893"/>
              <a:gd name="T4" fmla="*/ 2147483647 w 338"/>
              <a:gd name="T5" fmla="*/ 2147483647 h 893"/>
              <a:gd name="T6" fmla="*/ 2147483647 w 338"/>
              <a:gd name="T7" fmla="*/ 2147483647 h 893"/>
              <a:gd name="T8" fmla="*/ 2147483647 w 338"/>
              <a:gd name="T9" fmla="*/ 2147483647 h 893"/>
              <a:gd name="T10" fmla="*/ 2147483647 w 338"/>
              <a:gd name="T11" fmla="*/ 2147483647 h 893"/>
              <a:gd name="T12" fmla="*/ 2147483647 w 338"/>
              <a:gd name="T13" fmla="*/ 2147483647 h 893"/>
              <a:gd name="T14" fmla="*/ 2147483647 w 338"/>
              <a:gd name="T15" fmla="*/ 2147483647 h 893"/>
              <a:gd name="T16" fmla="*/ 2147483647 w 338"/>
              <a:gd name="T17" fmla="*/ 2147483647 h 893"/>
              <a:gd name="T18" fmla="*/ 2147483647 w 338"/>
              <a:gd name="T19" fmla="*/ 2147483647 h 893"/>
              <a:gd name="T20" fmla="*/ 2147483647 w 338"/>
              <a:gd name="T21" fmla="*/ 2147483647 h 893"/>
              <a:gd name="T22" fmla="*/ 2147483647 w 338"/>
              <a:gd name="T23" fmla="*/ 2147483647 h 893"/>
              <a:gd name="T24" fmla="*/ 2147483647 w 338"/>
              <a:gd name="T25" fmla="*/ 2147483647 h 893"/>
              <a:gd name="T26" fmla="*/ 2147483647 w 338"/>
              <a:gd name="T27" fmla="*/ 2147483647 h 893"/>
              <a:gd name="T28" fmla="*/ 2147483647 w 338"/>
              <a:gd name="T29" fmla="*/ 2147483647 h 893"/>
              <a:gd name="T30" fmla="*/ 2147483647 w 338"/>
              <a:gd name="T31" fmla="*/ 2147483647 h 893"/>
              <a:gd name="T32" fmla="*/ 2147483647 w 338"/>
              <a:gd name="T33" fmla="*/ 2147483647 h 893"/>
              <a:gd name="T34" fmla="*/ 2147483647 w 338"/>
              <a:gd name="T35" fmla="*/ 2147483647 h 893"/>
              <a:gd name="T36" fmla="*/ 2147483647 w 338"/>
              <a:gd name="T37" fmla="*/ 2147483647 h 893"/>
              <a:gd name="T38" fmla="*/ 2147483647 w 338"/>
              <a:gd name="T39" fmla="*/ 2147483647 h 893"/>
              <a:gd name="T40" fmla="*/ 2147483647 w 338"/>
              <a:gd name="T41" fmla="*/ 2147483647 h 893"/>
              <a:gd name="T42" fmla="*/ 2147483647 w 338"/>
              <a:gd name="T43" fmla="*/ 0 h 893"/>
              <a:gd name="T44" fmla="*/ 2147483647 w 338"/>
              <a:gd name="T45" fmla="*/ 0 h 893"/>
              <a:gd name="T46" fmla="*/ 2147483647 w 338"/>
              <a:gd name="T47" fmla="*/ 0 h 893"/>
              <a:gd name="T48" fmla="*/ 2147483647 w 338"/>
              <a:gd name="T49" fmla="*/ 2147483647 h 893"/>
              <a:gd name="T50" fmla="*/ 2147483647 w 338"/>
              <a:gd name="T51" fmla="*/ 2147483647 h 893"/>
              <a:gd name="T52" fmla="*/ 2147483647 w 338"/>
              <a:gd name="T53" fmla="*/ 2147483647 h 893"/>
              <a:gd name="T54" fmla="*/ 2147483647 w 338"/>
              <a:gd name="T55" fmla="*/ 2147483647 h 893"/>
              <a:gd name="T56" fmla="*/ 2147483647 w 338"/>
              <a:gd name="T57" fmla="*/ 2147483647 h 893"/>
              <a:gd name="T58" fmla="*/ 2147483647 w 338"/>
              <a:gd name="T59" fmla="*/ 2147483647 h 893"/>
              <a:gd name="T60" fmla="*/ 2147483647 w 338"/>
              <a:gd name="T61" fmla="*/ 2147483647 h 893"/>
              <a:gd name="T62" fmla="*/ 2147483647 w 338"/>
              <a:gd name="T63" fmla="*/ 2147483647 h 893"/>
              <a:gd name="T64" fmla="*/ 2147483647 w 338"/>
              <a:gd name="T65" fmla="*/ 2147483647 h 893"/>
              <a:gd name="T66" fmla="*/ 2147483647 w 338"/>
              <a:gd name="T67" fmla="*/ 2147483647 h 893"/>
              <a:gd name="T68" fmla="*/ 2147483647 w 338"/>
              <a:gd name="T69" fmla="*/ 2147483647 h 893"/>
              <a:gd name="T70" fmla="*/ 2147483647 w 338"/>
              <a:gd name="T71" fmla="*/ 2147483647 h 893"/>
              <a:gd name="T72" fmla="*/ 2147483647 w 338"/>
              <a:gd name="T73" fmla="*/ 2147483647 h 893"/>
              <a:gd name="T74" fmla="*/ 2147483647 w 338"/>
              <a:gd name="T75" fmla="*/ 2147483647 h 893"/>
              <a:gd name="T76" fmla="*/ 2147483647 w 338"/>
              <a:gd name="T77" fmla="*/ 2147483647 h 893"/>
              <a:gd name="T78" fmla="*/ 2147483647 w 338"/>
              <a:gd name="T79" fmla="*/ 2147483647 h 893"/>
              <a:gd name="T80" fmla="*/ 2147483647 w 338"/>
              <a:gd name="T81" fmla="*/ 2147483647 h 893"/>
              <a:gd name="T82" fmla="*/ 2147483647 w 338"/>
              <a:gd name="T83" fmla="*/ 2147483647 h 893"/>
              <a:gd name="T84" fmla="*/ 2147483647 w 338"/>
              <a:gd name="T85" fmla="*/ 2147483647 h 893"/>
              <a:gd name="T86" fmla="*/ 2147483647 w 338"/>
              <a:gd name="T87" fmla="*/ 2147483647 h 893"/>
              <a:gd name="T88" fmla="*/ 2147483647 w 338"/>
              <a:gd name="T89" fmla="*/ 2147483647 h 893"/>
              <a:gd name="T90" fmla="*/ 2147483647 w 338"/>
              <a:gd name="T91" fmla="*/ 2147483647 h 893"/>
              <a:gd name="T92" fmla="*/ 2147483647 w 338"/>
              <a:gd name="T93" fmla="*/ 2147483647 h 893"/>
              <a:gd name="T94" fmla="*/ 2147483647 w 338"/>
              <a:gd name="T95" fmla="*/ 2147483647 h 893"/>
              <a:gd name="T96" fmla="*/ 2147483647 w 338"/>
              <a:gd name="T97" fmla="*/ 2147483647 h 893"/>
              <a:gd name="T98" fmla="*/ 2147483647 w 338"/>
              <a:gd name="T99" fmla="*/ 2147483647 h 893"/>
              <a:gd name="T100" fmla="*/ 2147483647 w 338"/>
              <a:gd name="T101" fmla="*/ 2147483647 h 893"/>
              <a:gd name="T102" fmla="*/ 2147483647 w 338"/>
              <a:gd name="T103" fmla="*/ 2147483647 h 893"/>
              <a:gd name="T104" fmla="*/ 2147483647 w 338"/>
              <a:gd name="T105" fmla="*/ 2147483647 h 893"/>
              <a:gd name="T106" fmla="*/ 2147483647 w 338"/>
              <a:gd name="T107" fmla="*/ 2147483647 h 893"/>
              <a:gd name="T108" fmla="*/ 2147483647 w 338"/>
              <a:gd name="T109" fmla="*/ 2147483647 h 893"/>
              <a:gd name="T110" fmla="*/ 2147483647 w 338"/>
              <a:gd name="T111" fmla="*/ 2147483647 h 893"/>
              <a:gd name="T112" fmla="*/ 2147483647 w 338"/>
              <a:gd name="T113" fmla="*/ 2147483647 h 89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38" h="893">
                <a:moveTo>
                  <a:pt x="176" y="521"/>
                </a:moveTo>
                <a:lnTo>
                  <a:pt x="172" y="498"/>
                </a:lnTo>
                <a:lnTo>
                  <a:pt x="167" y="474"/>
                </a:lnTo>
                <a:lnTo>
                  <a:pt x="162" y="450"/>
                </a:lnTo>
                <a:lnTo>
                  <a:pt x="157" y="429"/>
                </a:lnTo>
                <a:lnTo>
                  <a:pt x="152" y="407"/>
                </a:lnTo>
                <a:lnTo>
                  <a:pt x="150" y="386"/>
                </a:lnTo>
                <a:lnTo>
                  <a:pt x="145" y="367"/>
                </a:lnTo>
                <a:lnTo>
                  <a:pt x="141" y="345"/>
                </a:lnTo>
                <a:lnTo>
                  <a:pt x="136" y="329"/>
                </a:lnTo>
                <a:lnTo>
                  <a:pt x="131" y="310"/>
                </a:lnTo>
                <a:lnTo>
                  <a:pt x="126" y="293"/>
                </a:lnTo>
                <a:lnTo>
                  <a:pt x="122" y="276"/>
                </a:lnTo>
                <a:lnTo>
                  <a:pt x="117" y="260"/>
                </a:lnTo>
                <a:lnTo>
                  <a:pt x="114" y="243"/>
                </a:lnTo>
                <a:lnTo>
                  <a:pt x="110" y="229"/>
                </a:lnTo>
                <a:lnTo>
                  <a:pt x="105" y="214"/>
                </a:lnTo>
                <a:lnTo>
                  <a:pt x="100" y="203"/>
                </a:lnTo>
                <a:lnTo>
                  <a:pt x="95" y="191"/>
                </a:lnTo>
                <a:lnTo>
                  <a:pt x="93" y="179"/>
                </a:lnTo>
                <a:lnTo>
                  <a:pt x="88" y="167"/>
                </a:lnTo>
                <a:lnTo>
                  <a:pt x="83" y="155"/>
                </a:lnTo>
                <a:lnTo>
                  <a:pt x="79" y="145"/>
                </a:lnTo>
                <a:lnTo>
                  <a:pt x="76" y="138"/>
                </a:lnTo>
                <a:lnTo>
                  <a:pt x="71" y="129"/>
                </a:lnTo>
                <a:lnTo>
                  <a:pt x="67" y="122"/>
                </a:lnTo>
                <a:lnTo>
                  <a:pt x="64" y="115"/>
                </a:lnTo>
                <a:lnTo>
                  <a:pt x="60" y="107"/>
                </a:lnTo>
                <a:lnTo>
                  <a:pt x="57" y="103"/>
                </a:lnTo>
                <a:lnTo>
                  <a:pt x="52" y="98"/>
                </a:lnTo>
                <a:lnTo>
                  <a:pt x="50" y="93"/>
                </a:lnTo>
                <a:lnTo>
                  <a:pt x="45" y="88"/>
                </a:lnTo>
                <a:lnTo>
                  <a:pt x="43" y="86"/>
                </a:lnTo>
                <a:lnTo>
                  <a:pt x="29" y="76"/>
                </a:lnTo>
                <a:lnTo>
                  <a:pt x="19" y="67"/>
                </a:lnTo>
                <a:lnTo>
                  <a:pt x="12" y="57"/>
                </a:lnTo>
                <a:lnTo>
                  <a:pt x="5" y="48"/>
                </a:lnTo>
                <a:lnTo>
                  <a:pt x="2" y="36"/>
                </a:lnTo>
                <a:lnTo>
                  <a:pt x="0" y="26"/>
                </a:lnTo>
                <a:lnTo>
                  <a:pt x="2" y="17"/>
                </a:lnTo>
                <a:lnTo>
                  <a:pt x="5" y="7"/>
                </a:lnTo>
                <a:lnTo>
                  <a:pt x="10" y="5"/>
                </a:lnTo>
                <a:lnTo>
                  <a:pt x="14" y="3"/>
                </a:lnTo>
                <a:lnTo>
                  <a:pt x="19" y="0"/>
                </a:lnTo>
                <a:lnTo>
                  <a:pt x="29" y="0"/>
                </a:lnTo>
                <a:lnTo>
                  <a:pt x="38" y="0"/>
                </a:lnTo>
                <a:lnTo>
                  <a:pt x="50" y="0"/>
                </a:lnTo>
                <a:lnTo>
                  <a:pt x="62" y="0"/>
                </a:lnTo>
                <a:lnTo>
                  <a:pt x="76" y="0"/>
                </a:lnTo>
                <a:lnTo>
                  <a:pt x="93" y="3"/>
                </a:lnTo>
                <a:lnTo>
                  <a:pt x="112" y="5"/>
                </a:lnTo>
                <a:lnTo>
                  <a:pt x="131" y="7"/>
                </a:lnTo>
                <a:lnTo>
                  <a:pt x="152" y="10"/>
                </a:lnTo>
                <a:lnTo>
                  <a:pt x="174" y="15"/>
                </a:lnTo>
                <a:lnTo>
                  <a:pt x="198" y="19"/>
                </a:lnTo>
                <a:lnTo>
                  <a:pt x="222" y="26"/>
                </a:lnTo>
                <a:lnTo>
                  <a:pt x="250" y="34"/>
                </a:lnTo>
                <a:lnTo>
                  <a:pt x="257" y="107"/>
                </a:lnTo>
                <a:lnTo>
                  <a:pt x="267" y="181"/>
                </a:lnTo>
                <a:lnTo>
                  <a:pt x="276" y="255"/>
                </a:lnTo>
                <a:lnTo>
                  <a:pt x="286" y="326"/>
                </a:lnTo>
                <a:lnTo>
                  <a:pt x="295" y="398"/>
                </a:lnTo>
                <a:lnTo>
                  <a:pt x="305" y="469"/>
                </a:lnTo>
                <a:lnTo>
                  <a:pt x="312" y="536"/>
                </a:lnTo>
                <a:lnTo>
                  <a:pt x="317" y="569"/>
                </a:lnTo>
                <a:lnTo>
                  <a:pt x="322" y="602"/>
                </a:lnTo>
                <a:lnTo>
                  <a:pt x="326" y="633"/>
                </a:lnTo>
                <a:lnTo>
                  <a:pt x="331" y="662"/>
                </a:lnTo>
                <a:lnTo>
                  <a:pt x="334" y="690"/>
                </a:lnTo>
                <a:lnTo>
                  <a:pt x="336" y="717"/>
                </a:lnTo>
                <a:lnTo>
                  <a:pt x="338" y="743"/>
                </a:lnTo>
                <a:lnTo>
                  <a:pt x="338" y="764"/>
                </a:lnTo>
                <a:lnTo>
                  <a:pt x="338" y="786"/>
                </a:lnTo>
                <a:lnTo>
                  <a:pt x="338" y="807"/>
                </a:lnTo>
                <a:lnTo>
                  <a:pt x="338" y="824"/>
                </a:lnTo>
                <a:lnTo>
                  <a:pt x="336" y="840"/>
                </a:lnTo>
                <a:lnTo>
                  <a:pt x="334" y="852"/>
                </a:lnTo>
                <a:lnTo>
                  <a:pt x="331" y="864"/>
                </a:lnTo>
                <a:lnTo>
                  <a:pt x="326" y="874"/>
                </a:lnTo>
                <a:lnTo>
                  <a:pt x="322" y="883"/>
                </a:lnTo>
                <a:lnTo>
                  <a:pt x="317" y="888"/>
                </a:lnTo>
                <a:lnTo>
                  <a:pt x="310" y="893"/>
                </a:lnTo>
                <a:lnTo>
                  <a:pt x="307" y="893"/>
                </a:lnTo>
                <a:lnTo>
                  <a:pt x="303" y="893"/>
                </a:lnTo>
                <a:lnTo>
                  <a:pt x="300" y="893"/>
                </a:lnTo>
                <a:lnTo>
                  <a:pt x="295" y="890"/>
                </a:lnTo>
                <a:lnTo>
                  <a:pt x="293" y="888"/>
                </a:lnTo>
                <a:lnTo>
                  <a:pt x="288" y="886"/>
                </a:lnTo>
                <a:lnTo>
                  <a:pt x="284" y="881"/>
                </a:lnTo>
                <a:lnTo>
                  <a:pt x="281" y="876"/>
                </a:lnTo>
                <a:lnTo>
                  <a:pt x="276" y="871"/>
                </a:lnTo>
                <a:lnTo>
                  <a:pt x="272" y="864"/>
                </a:lnTo>
                <a:lnTo>
                  <a:pt x="269" y="859"/>
                </a:lnTo>
                <a:lnTo>
                  <a:pt x="264" y="850"/>
                </a:lnTo>
                <a:lnTo>
                  <a:pt x="260" y="843"/>
                </a:lnTo>
                <a:lnTo>
                  <a:pt x="255" y="833"/>
                </a:lnTo>
                <a:lnTo>
                  <a:pt x="253" y="821"/>
                </a:lnTo>
                <a:lnTo>
                  <a:pt x="248" y="812"/>
                </a:lnTo>
                <a:lnTo>
                  <a:pt x="243" y="800"/>
                </a:lnTo>
                <a:lnTo>
                  <a:pt x="238" y="786"/>
                </a:lnTo>
                <a:lnTo>
                  <a:pt x="234" y="774"/>
                </a:lnTo>
                <a:lnTo>
                  <a:pt x="231" y="760"/>
                </a:lnTo>
                <a:lnTo>
                  <a:pt x="226" y="743"/>
                </a:lnTo>
                <a:lnTo>
                  <a:pt x="222" y="729"/>
                </a:lnTo>
                <a:lnTo>
                  <a:pt x="217" y="712"/>
                </a:lnTo>
                <a:lnTo>
                  <a:pt x="212" y="693"/>
                </a:lnTo>
                <a:lnTo>
                  <a:pt x="207" y="674"/>
                </a:lnTo>
                <a:lnTo>
                  <a:pt x="203" y="655"/>
                </a:lnTo>
                <a:lnTo>
                  <a:pt x="198" y="636"/>
                </a:lnTo>
                <a:lnTo>
                  <a:pt x="193" y="614"/>
                </a:lnTo>
                <a:lnTo>
                  <a:pt x="191" y="593"/>
                </a:lnTo>
                <a:lnTo>
                  <a:pt x="186" y="569"/>
                </a:lnTo>
                <a:lnTo>
                  <a:pt x="181" y="545"/>
                </a:lnTo>
                <a:lnTo>
                  <a:pt x="176" y="5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40"/>
          <p:cNvSpPr/>
          <p:nvPr/>
        </p:nvSpPr>
        <p:spPr bwMode="auto">
          <a:xfrm>
            <a:off x="5516563" y="2659063"/>
            <a:ext cx="534987" cy="504825"/>
          </a:xfrm>
          <a:custGeom>
            <a:avLst/>
            <a:gdLst>
              <a:gd name="T0" fmla="*/ 2147483647 w 842"/>
              <a:gd name="T1" fmla="*/ 2147483647 h 797"/>
              <a:gd name="T2" fmla="*/ 2147483647 w 842"/>
              <a:gd name="T3" fmla="*/ 2147483647 h 797"/>
              <a:gd name="T4" fmla="*/ 2147483647 w 842"/>
              <a:gd name="T5" fmla="*/ 2147483647 h 797"/>
              <a:gd name="T6" fmla="*/ 2147483647 w 842"/>
              <a:gd name="T7" fmla="*/ 2147483647 h 797"/>
              <a:gd name="T8" fmla="*/ 2147483647 w 842"/>
              <a:gd name="T9" fmla="*/ 2147483647 h 797"/>
              <a:gd name="T10" fmla="*/ 2147483647 w 842"/>
              <a:gd name="T11" fmla="*/ 2147483647 h 797"/>
              <a:gd name="T12" fmla="*/ 2147483647 w 842"/>
              <a:gd name="T13" fmla="*/ 2147483647 h 797"/>
              <a:gd name="T14" fmla="*/ 2147483647 w 842"/>
              <a:gd name="T15" fmla="*/ 2147483647 h 797"/>
              <a:gd name="T16" fmla="*/ 2147483647 w 842"/>
              <a:gd name="T17" fmla="*/ 2147483647 h 797"/>
              <a:gd name="T18" fmla="*/ 2147483647 w 842"/>
              <a:gd name="T19" fmla="*/ 2147483647 h 797"/>
              <a:gd name="T20" fmla="*/ 2147483647 w 842"/>
              <a:gd name="T21" fmla="*/ 2147483647 h 797"/>
              <a:gd name="T22" fmla="*/ 2147483647 w 842"/>
              <a:gd name="T23" fmla="*/ 2147483647 h 797"/>
              <a:gd name="T24" fmla="*/ 2147483647 w 842"/>
              <a:gd name="T25" fmla="*/ 2147483647 h 797"/>
              <a:gd name="T26" fmla="*/ 2147483647 w 842"/>
              <a:gd name="T27" fmla="*/ 2147483647 h 797"/>
              <a:gd name="T28" fmla="*/ 2147483647 w 842"/>
              <a:gd name="T29" fmla="*/ 0 h 797"/>
              <a:gd name="T30" fmla="*/ 2147483647 w 842"/>
              <a:gd name="T31" fmla="*/ 2147483647 h 797"/>
              <a:gd name="T32" fmla="*/ 2147483647 w 842"/>
              <a:gd name="T33" fmla="*/ 2147483647 h 797"/>
              <a:gd name="T34" fmla="*/ 2147483647 w 842"/>
              <a:gd name="T35" fmla="*/ 2147483647 h 797"/>
              <a:gd name="T36" fmla="*/ 2147483647 w 842"/>
              <a:gd name="T37" fmla="*/ 2147483647 h 797"/>
              <a:gd name="T38" fmla="*/ 2147483647 w 842"/>
              <a:gd name="T39" fmla="*/ 2147483647 h 797"/>
              <a:gd name="T40" fmla="*/ 2147483647 w 842"/>
              <a:gd name="T41" fmla="*/ 2147483647 h 797"/>
              <a:gd name="T42" fmla="*/ 2147483647 w 842"/>
              <a:gd name="T43" fmla="*/ 2147483647 h 797"/>
              <a:gd name="T44" fmla="*/ 2147483647 w 842"/>
              <a:gd name="T45" fmla="*/ 2147483647 h 797"/>
              <a:gd name="T46" fmla="*/ 2147483647 w 842"/>
              <a:gd name="T47" fmla="*/ 2147483647 h 797"/>
              <a:gd name="T48" fmla="*/ 2147483647 w 842"/>
              <a:gd name="T49" fmla="*/ 2147483647 h 797"/>
              <a:gd name="T50" fmla="*/ 2147483647 w 842"/>
              <a:gd name="T51" fmla="*/ 2147483647 h 797"/>
              <a:gd name="T52" fmla="*/ 2147483647 w 842"/>
              <a:gd name="T53" fmla="*/ 2147483647 h 797"/>
              <a:gd name="T54" fmla="*/ 2147483647 w 842"/>
              <a:gd name="T55" fmla="*/ 2147483647 h 797"/>
              <a:gd name="T56" fmla="*/ 2147483647 w 842"/>
              <a:gd name="T57" fmla="*/ 2147483647 h 797"/>
              <a:gd name="T58" fmla="*/ 2147483647 w 842"/>
              <a:gd name="T59" fmla="*/ 2147483647 h 797"/>
              <a:gd name="T60" fmla="*/ 2147483647 w 842"/>
              <a:gd name="T61" fmla="*/ 2147483647 h 797"/>
              <a:gd name="T62" fmla="*/ 2147483647 w 842"/>
              <a:gd name="T63" fmla="*/ 2147483647 h 797"/>
              <a:gd name="T64" fmla="*/ 2147483647 w 842"/>
              <a:gd name="T65" fmla="*/ 2147483647 h 797"/>
              <a:gd name="T66" fmla="*/ 2147483647 w 842"/>
              <a:gd name="T67" fmla="*/ 2147483647 h 797"/>
              <a:gd name="T68" fmla="*/ 2147483647 w 842"/>
              <a:gd name="T69" fmla="*/ 2147483647 h 797"/>
              <a:gd name="T70" fmla="*/ 2147483647 w 842"/>
              <a:gd name="T71" fmla="*/ 2147483647 h 797"/>
              <a:gd name="T72" fmla="*/ 2147483647 w 842"/>
              <a:gd name="T73" fmla="*/ 2147483647 h 797"/>
              <a:gd name="T74" fmla="*/ 2147483647 w 842"/>
              <a:gd name="T75" fmla="*/ 2147483647 h 797"/>
              <a:gd name="T76" fmla="*/ 2147483647 w 842"/>
              <a:gd name="T77" fmla="*/ 2147483647 h 797"/>
              <a:gd name="T78" fmla="*/ 2147483647 w 842"/>
              <a:gd name="T79" fmla="*/ 2147483647 h 797"/>
              <a:gd name="T80" fmla="*/ 2147483647 w 842"/>
              <a:gd name="T81" fmla="*/ 2147483647 h 797"/>
              <a:gd name="T82" fmla="*/ 2147483647 w 842"/>
              <a:gd name="T83" fmla="*/ 2147483647 h 797"/>
              <a:gd name="T84" fmla="*/ 2147483647 w 842"/>
              <a:gd name="T85" fmla="*/ 2147483647 h 797"/>
              <a:gd name="T86" fmla="*/ 2147483647 w 842"/>
              <a:gd name="T87" fmla="*/ 2147483647 h 797"/>
              <a:gd name="T88" fmla="*/ 2147483647 w 842"/>
              <a:gd name="T89" fmla="*/ 2147483647 h 797"/>
              <a:gd name="T90" fmla="*/ 2147483647 w 842"/>
              <a:gd name="T91" fmla="*/ 2147483647 h 797"/>
              <a:gd name="T92" fmla="*/ 2147483647 w 842"/>
              <a:gd name="T93" fmla="*/ 2147483647 h 797"/>
              <a:gd name="T94" fmla="*/ 2147483647 w 842"/>
              <a:gd name="T95" fmla="*/ 2147483647 h 797"/>
              <a:gd name="T96" fmla="*/ 2147483647 w 842"/>
              <a:gd name="T97" fmla="*/ 2147483647 h 797"/>
              <a:gd name="T98" fmla="*/ 2147483647 w 842"/>
              <a:gd name="T99" fmla="*/ 2147483647 h 797"/>
              <a:gd name="T100" fmla="*/ 2147483647 w 842"/>
              <a:gd name="T101" fmla="*/ 2147483647 h 797"/>
              <a:gd name="T102" fmla="*/ 2147483647 w 842"/>
              <a:gd name="T103" fmla="*/ 2147483647 h 797"/>
              <a:gd name="T104" fmla="*/ 2147483647 w 842"/>
              <a:gd name="T105" fmla="*/ 2147483647 h 797"/>
              <a:gd name="T106" fmla="*/ 2147483647 w 842"/>
              <a:gd name="T107" fmla="*/ 2147483647 h 797"/>
              <a:gd name="T108" fmla="*/ 2147483647 w 842"/>
              <a:gd name="T109" fmla="*/ 2147483647 h 797"/>
              <a:gd name="T110" fmla="*/ 2147483647 w 842"/>
              <a:gd name="T111" fmla="*/ 2147483647 h 797"/>
              <a:gd name="T112" fmla="*/ 2147483647 w 842"/>
              <a:gd name="T113" fmla="*/ 2147483647 h 797"/>
              <a:gd name="T114" fmla="*/ 2147483647 w 842"/>
              <a:gd name="T115" fmla="*/ 2147483647 h 797"/>
              <a:gd name="T116" fmla="*/ 2147483647 w 842"/>
              <a:gd name="T117" fmla="*/ 2147483647 h 797"/>
              <a:gd name="T118" fmla="*/ 2147483647 w 842"/>
              <a:gd name="T119" fmla="*/ 2147483647 h 797"/>
              <a:gd name="T120" fmla="*/ 2147483647 w 842"/>
              <a:gd name="T121" fmla="*/ 2147483647 h 797"/>
              <a:gd name="T122" fmla="*/ 2147483647 w 842"/>
              <a:gd name="T123" fmla="*/ 2147483647 h 797"/>
              <a:gd name="T124" fmla="*/ 0 w 842"/>
              <a:gd name="T125" fmla="*/ 2147483647 h 7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42" h="797">
                <a:moveTo>
                  <a:pt x="0" y="205"/>
                </a:moveTo>
                <a:lnTo>
                  <a:pt x="12" y="202"/>
                </a:lnTo>
                <a:lnTo>
                  <a:pt x="24" y="202"/>
                </a:lnTo>
                <a:lnTo>
                  <a:pt x="39" y="202"/>
                </a:lnTo>
                <a:lnTo>
                  <a:pt x="53" y="200"/>
                </a:lnTo>
                <a:lnTo>
                  <a:pt x="67" y="200"/>
                </a:lnTo>
                <a:lnTo>
                  <a:pt x="84" y="198"/>
                </a:lnTo>
                <a:lnTo>
                  <a:pt x="100" y="195"/>
                </a:lnTo>
                <a:lnTo>
                  <a:pt x="117" y="193"/>
                </a:lnTo>
                <a:lnTo>
                  <a:pt x="136" y="188"/>
                </a:lnTo>
                <a:lnTo>
                  <a:pt x="155" y="186"/>
                </a:lnTo>
                <a:lnTo>
                  <a:pt x="174" y="181"/>
                </a:lnTo>
                <a:lnTo>
                  <a:pt x="193" y="176"/>
                </a:lnTo>
                <a:lnTo>
                  <a:pt x="215" y="171"/>
                </a:lnTo>
                <a:lnTo>
                  <a:pt x="236" y="164"/>
                </a:lnTo>
                <a:lnTo>
                  <a:pt x="258" y="157"/>
                </a:lnTo>
                <a:lnTo>
                  <a:pt x="282" y="150"/>
                </a:lnTo>
                <a:lnTo>
                  <a:pt x="301" y="143"/>
                </a:lnTo>
                <a:lnTo>
                  <a:pt x="320" y="136"/>
                </a:lnTo>
                <a:lnTo>
                  <a:pt x="339" y="129"/>
                </a:lnTo>
                <a:lnTo>
                  <a:pt x="355" y="124"/>
                </a:lnTo>
                <a:lnTo>
                  <a:pt x="372" y="117"/>
                </a:lnTo>
                <a:lnTo>
                  <a:pt x="389" y="109"/>
                </a:lnTo>
                <a:lnTo>
                  <a:pt x="403" y="105"/>
                </a:lnTo>
                <a:lnTo>
                  <a:pt x="417" y="98"/>
                </a:lnTo>
                <a:lnTo>
                  <a:pt x="432" y="93"/>
                </a:lnTo>
                <a:lnTo>
                  <a:pt x="444" y="86"/>
                </a:lnTo>
                <a:lnTo>
                  <a:pt x="456" y="79"/>
                </a:lnTo>
                <a:lnTo>
                  <a:pt x="465" y="74"/>
                </a:lnTo>
                <a:lnTo>
                  <a:pt x="475" y="67"/>
                </a:lnTo>
                <a:lnTo>
                  <a:pt x="484" y="60"/>
                </a:lnTo>
                <a:lnTo>
                  <a:pt x="491" y="52"/>
                </a:lnTo>
                <a:lnTo>
                  <a:pt x="501" y="45"/>
                </a:lnTo>
                <a:lnTo>
                  <a:pt x="506" y="38"/>
                </a:lnTo>
                <a:lnTo>
                  <a:pt x="513" y="31"/>
                </a:lnTo>
                <a:lnTo>
                  <a:pt x="520" y="26"/>
                </a:lnTo>
                <a:lnTo>
                  <a:pt x="525" y="19"/>
                </a:lnTo>
                <a:lnTo>
                  <a:pt x="532" y="14"/>
                </a:lnTo>
                <a:lnTo>
                  <a:pt x="537" y="12"/>
                </a:lnTo>
                <a:lnTo>
                  <a:pt x="544" y="7"/>
                </a:lnTo>
                <a:lnTo>
                  <a:pt x="548" y="5"/>
                </a:lnTo>
                <a:lnTo>
                  <a:pt x="553" y="2"/>
                </a:lnTo>
                <a:lnTo>
                  <a:pt x="560" y="2"/>
                </a:lnTo>
                <a:lnTo>
                  <a:pt x="565" y="0"/>
                </a:lnTo>
                <a:lnTo>
                  <a:pt x="572" y="0"/>
                </a:lnTo>
                <a:lnTo>
                  <a:pt x="577" y="0"/>
                </a:lnTo>
                <a:lnTo>
                  <a:pt x="584" y="2"/>
                </a:lnTo>
                <a:lnTo>
                  <a:pt x="591" y="2"/>
                </a:lnTo>
                <a:lnTo>
                  <a:pt x="596" y="5"/>
                </a:lnTo>
                <a:lnTo>
                  <a:pt x="610" y="12"/>
                </a:lnTo>
                <a:lnTo>
                  <a:pt x="627" y="19"/>
                </a:lnTo>
                <a:lnTo>
                  <a:pt x="644" y="26"/>
                </a:lnTo>
                <a:lnTo>
                  <a:pt x="660" y="36"/>
                </a:lnTo>
                <a:lnTo>
                  <a:pt x="679" y="45"/>
                </a:lnTo>
                <a:lnTo>
                  <a:pt x="701" y="57"/>
                </a:lnTo>
                <a:lnTo>
                  <a:pt x="720" y="71"/>
                </a:lnTo>
                <a:lnTo>
                  <a:pt x="744" y="86"/>
                </a:lnTo>
                <a:lnTo>
                  <a:pt x="753" y="93"/>
                </a:lnTo>
                <a:lnTo>
                  <a:pt x="765" y="100"/>
                </a:lnTo>
                <a:lnTo>
                  <a:pt x="775" y="107"/>
                </a:lnTo>
                <a:lnTo>
                  <a:pt x="784" y="112"/>
                </a:lnTo>
                <a:lnTo>
                  <a:pt x="794" y="119"/>
                </a:lnTo>
                <a:lnTo>
                  <a:pt x="801" y="124"/>
                </a:lnTo>
                <a:lnTo>
                  <a:pt x="808" y="129"/>
                </a:lnTo>
                <a:lnTo>
                  <a:pt x="815" y="136"/>
                </a:lnTo>
                <a:lnTo>
                  <a:pt x="820" y="140"/>
                </a:lnTo>
                <a:lnTo>
                  <a:pt x="827" y="143"/>
                </a:lnTo>
                <a:lnTo>
                  <a:pt x="830" y="148"/>
                </a:lnTo>
                <a:lnTo>
                  <a:pt x="834" y="152"/>
                </a:lnTo>
                <a:lnTo>
                  <a:pt x="837" y="155"/>
                </a:lnTo>
                <a:lnTo>
                  <a:pt x="839" y="159"/>
                </a:lnTo>
                <a:lnTo>
                  <a:pt x="842" y="162"/>
                </a:lnTo>
                <a:lnTo>
                  <a:pt x="842" y="164"/>
                </a:lnTo>
                <a:lnTo>
                  <a:pt x="842" y="174"/>
                </a:lnTo>
                <a:lnTo>
                  <a:pt x="839" y="183"/>
                </a:lnTo>
                <a:lnTo>
                  <a:pt x="834" y="193"/>
                </a:lnTo>
                <a:lnTo>
                  <a:pt x="830" y="202"/>
                </a:lnTo>
                <a:lnTo>
                  <a:pt x="822" y="214"/>
                </a:lnTo>
                <a:lnTo>
                  <a:pt x="815" y="224"/>
                </a:lnTo>
                <a:lnTo>
                  <a:pt x="806" y="233"/>
                </a:lnTo>
                <a:lnTo>
                  <a:pt x="791" y="243"/>
                </a:lnTo>
                <a:lnTo>
                  <a:pt x="789" y="245"/>
                </a:lnTo>
                <a:lnTo>
                  <a:pt x="784" y="250"/>
                </a:lnTo>
                <a:lnTo>
                  <a:pt x="782" y="255"/>
                </a:lnTo>
                <a:lnTo>
                  <a:pt x="777" y="259"/>
                </a:lnTo>
                <a:lnTo>
                  <a:pt x="772" y="267"/>
                </a:lnTo>
                <a:lnTo>
                  <a:pt x="768" y="274"/>
                </a:lnTo>
                <a:lnTo>
                  <a:pt x="763" y="283"/>
                </a:lnTo>
                <a:lnTo>
                  <a:pt x="758" y="293"/>
                </a:lnTo>
                <a:lnTo>
                  <a:pt x="753" y="302"/>
                </a:lnTo>
                <a:lnTo>
                  <a:pt x="746" y="314"/>
                </a:lnTo>
                <a:lnTo>
                  <a:pt x="741" y="326"/>
                </a:lnTo>
                <a:lnTo>
                  <a:pt x="737" y="340"/>
                </a:lnTo>
                <a:lnTo>
                  <a:pt x="730" y="355"/>
                </a:lnTo>
                <a:lnTo>
                  <a:pt x="725" y="369"/>
                </a:lnTo>
                <a:lnTo>
                  <a:pt x="718" y="386"/>
                </a:lnTo>
                <a:lnTo>
                  <a:pt x="710" y="402"/>
                </a:lnTo>
                <a:lnTo>
                  <a:pt x="703" y="419"/>
                </a:lnTo>
                <a:lnTo>
                  <a:pt x="696" y="438"/>
                </a:lnTo>
                <a:lnTo>
                  <a:pt x="689" y="457"/>
                </a:lnTo>
                <a:lnTo>
                  <a:pt x="682" y="478"/>
                </a:lnTo>
                <a:lnTo>
                  <a:pt x="675" y="500"/>
                </a:lnTo>
                <a:lnTo>
                  <a:pt x="668" y="521"/>
                </a:lnTo>
                <a:lnTo>
                  <a:pt x="660" y="545"/>
                </a:lnTo>
                <a:lnTo>
                  <a:pt x="653" y="569"/>
                </a:lnTo>
                <a:lnTo>
                  <a:pt x="644" y="595"/>
                </a:lnTo>
                <a:lnTo>
                  <a:pt x="637" y="621"/>
                </a:lnTo>
                <a:lnTo>
                  <a:pt x="627" y="647"/>
                </a:lnTo>
                <a:lnTo>
                  <a:pt x="620" y="676"/>
                </a:lnTo>
                <a:lnTo>
                  <a:pt x="610" y="704"/>
                </a:lnTo>
                <a:lnTo>
                  <a:pt x="603" y="735"/>
                </a:lnTo>
                <a:lnTo>
                  <a:pt x="594" y="766"/>
                </a:lnTo>
                <a:lnTo>
                  <a:pt x="584" y="797"/>
                </a:lnTo>
                <a:lnTo>
                  <a:pt x="537" y="797"/>
                </a:lnTo>
                <a:lnTo>
                  <a:pt x="486" y="797"/>
                </a:lnTo>
                <a:lnTo>
                  <a:pt x="491" y="759"/>
                </a:lnTo>
                <a:lnTo>
                  <a:pt x="496" y="721"/>
                </a:lnTo>
                <a:lnTo>
                  <a:pt x="501" y="685"/>
                </a:lnTo>
                <a:lnTo>
                  <a:pt x="503" y="652"/>
                </a:lnTo>
                <a:lnTo>
                  <a:pt x="506" y="619"/>
                </a:lnTo>
                <a:lnTo>
                  <a:pt x="510" y="588"/>
                </a:lnTo>
                <a:lnTo>
                  <a:pt x="513" y="559"/>
                </a:lnTo>
                <a:lnTo>
                  <a:pt x="515" y="531"/>
                </a:lnTo>
                <a:lnTo>
                  <a:pt x="517" y="505"/>
                </a:lnTo>
                <a:lnTo>
                  <a:pt x="520" y="478"/>
                </a:lnTo>
                <a:lnTo>
                  <a:pt x="520" y="455"/>
                </a:lnTo>
                <a:lnTo>
                  <a:pt x="522" y="433"/>
                </a:lnTo>
                <a:lnTo>
                  <a:pt x="522" y="414"/>
                </a:lnTo>
                <a:lnTo>
                  <a:pt x="525" y="395"/>
                </a:lnTo>
                <a:lnTo>
                  <a:pt x="525" y="378"/>
                </a:lnTo>
                <a:lnTo>
                  <a:pt x="525" y="362"/>
                </a:lnTo>
                <a:lnTo>
                  <a:pt x="525" y="350"/>
                </a:lnTo>
                <a:lnTo>
                  <a:pt x="525" y="338"/>
                </a:lnTo>
                <a:lnTo>
                  <a:pt x="525" y="328"/>
                </a:lnTo>
                <a:lnTo>
                  <a:pt x="525" y="317"/>
                </a:lnTo>
                <a:lnTo>
                  <a:pt x="525" y="307"/>
                </a:lnTo>
                <a:lnTo>
                  <a:pt x="525" y="300"/>
                </a:lnTo>
                <a:lnTo>
                  <a:pt x="522" y="290"/>
                </a:lnTo>
                <a:lnTo>
                  <a:pt x="522" y="283"/>
                </a:lnTo>
                <a:lnTo>
                  <a:pt x="522" y="276"/>
                </a:lnTo>
                <a:lnTo>
                  <a:pt x="522" y="269"/>
                </a:lnTo>
                <a:lnTo>
                  <a:pt x="520" y="264"/>
                </a:lnTo>
                <a:lnTo>
                  <a:pt x="520" y="257"/>
                </a:lnTo>
                <a:lnTo>
                  <a:pt x="517" y="252"/>
                </a:lnTo>
                <a:lnTo>
                  <a:pt x="515" y="250"/>
                </a:lnTo>
                <a:lnTo>
                  <a:pt x="515" y="245"/>
                </a:lnTo>
                <a:lnTo>
                  <a:pt x="513" y="243"/>
                </a:lnTo>
                <a:lnTo>
                  <a:pt x="506" y="238"/>
                </a:lnTo>
                <a:lnTo>
                  <a:pt x="501" y="236"/>
                </a:lnTo>
                <a:lnTo>
                  <a:pt x="494" y="233"/>
                </a:lnTo>
                <a:lnTo>
                  <a:pt x="484" y="231"/>
                </a:lnTo>
                <a:lnTo>
                  <a:pt x="475" y="231"/>
                </a:lnTo>
                <a:lnTo>
                  <a:pt x="465" y="231"/>
                </a:lnTo>
                <a:lnTo>
                  <a:pt x="453" y="231"/>
                </a:lnTo>
                <a:lnTo>
                  <a:pt x="439" y="231"/>
                </a:lnTo>
                <a:lnTo>
                  <a:pt x="432" y="231"/>
                </a:lnTo>
                <a:lnTo>
                  <a:pt x="425" y="231"/>
                </a:lnTo>
                <a:lnTo>
                  <a:pt x="415" y="231"/>
                </a:lnTo>
                <a:lnTo>
                  <a:pt x="405" y="233"/>
                </a:lnTo>
                <a:lnTo>
                  <a:pt x="396" y="233"/>
                </a:lnTo>
                <a:lnTo>
                  <a:pt x="386" y="236"/>
                </a:lnTo>
                <a:lnTo>
                  <a:pt x="374" y="238"/>
                </a:lnTo>
                <a:lnTo>
                  <a:pt x="365" y="240"/>
                </a:lnTo>
                <a:lnTo>
                  <a:pt x="351" y="245"/>
                </a:lnTo>
                <a:lnTo>
                  <a:pt x="339" y="248"/>
                </a:lnTo>
                <a:lnTo>
                  <a:pt x="324" y="252"/>
                </a:lnTo>
                <a:lnTo>
                  <a:pt x="310" y="257"/>
                </a:lnTo>
                <a:lnTo>
                  <a:pt x="296" y="262"/>
                </a:lnTo>
                <a:lnTo>
                  <a:pt x="279" y="269"/>
                </a:lnTo>
                <a:lnTo>
                  <a:pt x="263" y="276"/>
                </a:lnTo>
                <a:lnTo>
                  <a:pt x="243" y="283"/>
                </a:lnTo>
                <a:lnTo>
                  <a:pt x="227" y="290"/>
                </a:lnTo>
                <a:lnTo>
                  <a:pt x="208" y="298"/>
                </a:lnTo>
                <a:lnTo>
                  <a:pt x="191" y="302"/>
                </a:lnTo>
                <a:lnTo>
                  <a:pt x="174" y="307"/>
                </a:lnTo>
                <a:lnTo>
                  <a:pt x="160" y="312"/>
                </a:lnTo>
                <a:lnTo>
                  <a:pt x="146" y="317"/>
                </a:lnTo>
                <a:lnTo>
                  <a:pt x="131" y="319"/>
                </a:lnTo>
                <a:lnTo>
                  <a:pt x="117" y="324"/>
                </a:lnTo>
                <a:lnTo>
                  <a:pt x="105" y="324"/>
                </a:lnTo>
                <a:lnTo>
                  <a:pt x="93" y="326"/>
                </a:lnTo>
                <a:lnTo>
                  <a:pt x="81" y="326"/>
                </a:lnTo>
                <a:lnTo>
                  <a:pt x="70" y="328"/>
                </a:lnTo>
                <a:lnTo>
                  <a:pt x="60" y="326"/>
                </a:lnTo>
                <a:lnTo>
                  <a:pt x="53" y="326"/>
                </a:lnTo>
                <a:lnTo>
                  <a:pt x="43" y="324"/>
                </a:lnTo>
                <a:lnTo>
                  <a:pt x="36" y="321"/>
                </a:lnTo>
                <a:lnTo>
                  <a:pt x="19" y="262"/>
                </a:lnTo>
                <a:lnTo>
                  <a:pt x="0" y="2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1"/>
          <p:cNvSpPr/>
          <p:nvPr/>
        </p:nvSpPr>
        <p:spPr bwMode="auto">
          <a:xfrm>
            <a:off x="5594350" y="3111500"/>
            <a:ext cx="365125" cy="146050"/>
          </a:xfrm>
          <a:custGeom>
            <a:avLst/>
            <a:gdLst>
              <a:gd name="T0" fmla="*/ 0 w 577"/>
              <a:gd name="T1" fmla="*/ 2147483647 h 229"/>
              <a:gd name="T2" fmla="*/ 0 w 577"/>
              <a:gd name="T3" fmla="*/ 2147483647 h 229"/>
              <a:gd name="T4" fmla="*/ 2147483647 w 577"/>
              <a:gd name="T5" fmla="*/ 2147483647 h 229"/>
              <a:gd name="T6" fmla="*/ 2147483647 w 577"/>
              <a:gd name="T7" fmla="*/ 2147483647 h 229"/>
              <a:gd name="T8" fmla="*/ 2147483647 w 577"/>
              <a:gd name="T9" fmla="*/ 2147483647 h 229"/>
              <a:gd name="T10" fmla="*/ 2147483647 w 577"/>
              <a:gd name="T11" fmla="*/ 2147483647 h 229"/>
              <a:gd name="T12" fmla="*/ 2147483647 w 577"/>
              <a:gd name="T13" fmla="*/ 2147483647 h 229"/>
              <a:gd name="T14" fmla="*/ 2147483647 w 577"/>
              <a:gd name="T15" fmla="*/ 2147483647 h 229"/>
              <a:gd name="T16" fmla="*/ 2147483647 w 577"/>
              <a:gd name="T17" fmla="*/ 2147483647 h 229"/>
              <a:gd name="T18" fmla="*/ 2147483647 w 577"/>
              <a:gd name="T19" fmla="*/ 2147483647 h 229"/>
              <a:gd name="T20" fmla="*/ 2147483647 w 577"/>
              <a:gd name="T21" fmla="*/ 2147483647 h 229"/>
              <a:gd name="T22" fmla="*/ 2147483647 w 577"/>
              <a:gd name="T23" fmla="*/ 2147483647 h 229"/>
              <a:gd name="T24" fmla="*/ 2147483647 w 577"/>
              <a:gd name="T25" fmla="*/ 2147483647 h 229"/>
              <a:gd name="T26" fmla="*/ 2147483647 w 577"/>
              <a:gd name="T27" fmla="*/ 2147483647 h 229"/>
              <a:gd name="T28" fmla="*/ 2147483647 w 577"/>
              <a:gd name="T29" fmla="*/ 2147483647 h 229"/>
              <a:gd name="T30" fmla="*/ 2147483647 w 577"/>
              <a:gd name="T31" fmla="*/ 2147483647 h 229"/>
              <a:gd name="T32" fmla="*/ 2147483647 w 577"/>
              <a:gd name="T33" fmla="*/ 2147483647 h 229"/>
              <a:gd name="T34" fmla="*/ 2147483647 w 577"/>
              <a:gd name="T35" fmla="*/ 2147483647 h 229"/>
              <a:gd name="T36" fmla="*/ 2147483647 w 577"/>
              <a:gd name="T37" fmla="*/ 0 h 229"/>
              <a:gd name="T38" fmla="*/ 2147483647 w 577"/>
              <a:gd name="T39" fmla="*/ 0 h 229"/>
              <a:gd name="T40" fmla="*/ 2147483647 w 577"/>
              <a:gd name="T41" fmla="*/ 0 h 229"/>
              <a:gd name="T42" fmla="*/ 2147483647 w 577"/>
              <a:gd name="T43" fmla="*/ 2147483647 h 229"/>
              <a:gd name="T44" fmla="*/ 2147483647 w 577"/>
              <a:gd name="T45" fmla="*/ 2147483647 h 229"/>
              <a:gd name="T46" fmla="*/ 2147483647 w 577"/>
              <a:gd name="T47" fmla="*/ 2147483647 h 229"/>
              <a:gd name="T48" fmla="*/ 2147483647 w 577"/>
              <a:gd name="T49" fmla="*/ 2147483647 h 229"/>
              <a:gd name="T50" fmla="*/ 2147483647 w 577"/>
              <a:gd name="T51" fmla="*/ 2147483647 h 229"/>
              <a:gd name="T52" fmla="*/ 2147483647 w 577"/>
              <a:gd name="T53" fmla="*/ 2147483647 h 229"/>
              <a:gd name="T54" fmla="*/ 2147483647 w 577"/>
              <a:gd name="T55" fmla="*/ 2147483647 h 229"/>
              <a:gd name="T56" fmla="*/ 2147483647 w 577"/>
              <a:gd name="T57" fmla="*/ 2147483647 h 229"/>
              <a:gd name="T58" fmla="*/ 2147483647 w 577"/>
              <a:gd name="T59" fmla="*/ 2147483647 h 229"/>
              <a:gd name="T60" fmla="*/ 2147483647 w 577"/>
              <a:gd name="T61" fmla="*/ 2147483647 h 229"/>
              <a:gd name="T62" fmla="*/ 2147483647 w 577"/>
              <a:gd name="T63" fmla="*/ 2147483647 h 229"/>
              <a:gd name="T64" fmla="*/ 2147483647 w 577"/>
              <a:gd name="T65" fmla="*/ 2147483647 h 229"/>
              <a:gd name="T66" fmla="*/ 2147483647 w 577"/>
              <a:gd name="T67" fmla="*/ 2147483647 h 229"/>
              <a:gd name="T68" fmla="*/ 2147483647 w 577"/>
              <a:gd name="T69" fmla="*/ 2147483647 h 229"/>
              <a:gd name="T70" fmla="*/ 2147483647 w 577"/>
              <a:gd name="T71" fmla="*/ 2147483647 h 229"/>
              <a:gd name="T72" fmla="*/ 2147483647 w 577"/>
              <a:gd name="T73" fmla="*/ 2147483647 h 229"/>
              <a:gd name="T74" fmla="*/ 2147483647 w 577"/>
              <a:gd name="T75" fmla="*/ 2147483647 h 229"/>
              <a:gd name="T76" fmla="*/ 2147483647 w 577"/>
              <a:gd name="T77" fmla="*/ 2147483647 h 229"/>
              <a:gd name="T78" fmla="*/ 2147483647 w 577"/>
              <a:gd name="T79" fmla="*/ 2147483647 h 229"/>
              <a:gd name="T80" fmla="*/ 2147483647 w 577"/>
              <a:gd name="T81" fmla="*/ 2147483647 h 229"/>
              <a:gd name="T82" fmla="*/ 2147483647 w 577"/>
              <a:gd name="T83" fmla="*/ 2147483647 h 229"/>
              <a:gd name="T84" fmla="*/ 2147483647 w 577"/>
              <a:gd name="T85" fmla="*/ 2147483647 h 229"/>
              <a:gd name="T86" fmla="*/ 2147483647 w 577"/>
              <a:gd name="T87" fmla="*/ 2147483647 h 229"/>
              <a:gd name="T88" fmla="*/ 2147483647 w 577"/>
              <a:gd name="T89" fmla="*/ 2147483647 h 229"/>
              <a:gd name="T90" fmla="*/ 2147483647 w 577"/>
              <a:gd name="T91" fmla="*/ 2147483647 h 229"/>
              <a:gd name="T92" fmla="*/ 2147483647 w 577"/>
              <a:gd name="T93" fmla="*/ 2147483647 h 229"/>
              <a:gd name="T94" fmla="*/ 2147483647 w 577"/>
              <a:gd name="T95" fmla="*/ 2147483647 h 229"/>
              <a:gd name="T96" fmla="*/ 2147483647 w 577"/>
              <a:gd name="T97" fmla="*/ 2147483647 h 229"/>
              <a:gd name="T98" fmla="*/ 2147483647 w 577"/>
              <a:gd name="T99" fmla="*/ 2147483647 h 229"/>
              <a:gd name="T100" fmla="*/ 2147483647 w 577"/>
              <a:gd name="T101" fmla="*/ 2147483647 h 229"/>
              <a:gd name="T102" fmla="*/ 2147483647 w 577"/>
              <a:gd name="T103" fmla="*/ 2147483647 h 229"/>
              <a:gd name="T104" fmla="*/ 2147483647 w 577"/>
              <a:gd name="T105" fmla="*/ 2147483647 h 229"/>
              <a:gd name="T106" fmla="*/ 2147483647 w 577"/>
              <a:gd name="T107" fmla="*/ 2147483647 h 229"/>
              <a:gd name="T108" fmla="*/ 2147483647 w 577"/>
              <a:gd name="T109" fmla="*/ 2147483647 h 229"/>
              <a:gd name="T110" fmla="*/ 2147483647 w 577"/>
              <a:gd name="T111" fmla="*/ 2147483647 h 229"/>
              <a:gd name="T112" fmla="*/ 2147483647 w 577"/>
              <a:gd name="T113" fmla="*/ 2147483647 h 229"/>
              <a:gd name="T114" fmla="*/ 2147483647 w 577"/>
              <a:gd name="T115" fmla="*/ 2147483647 h 229"/>
              <a:gd name="T116" fmla="*/ 2147483647 w 577"/>
              <a:gd name="T117" fmla="*/ 2147483647 h 229"/>
              <a:gd name="T118" fmla="*/ 2147483647 w 577"/>
              <a:gd name="T119" fmla="*/ 2147483647 h 229"/>
              <a:gd name="T120" fmla="*/ 2147483647 w 577"/>
              <a:gd name="T121" fmla="*/ 2147483647 h 229"/>
              <a:gd name="T122" fmla="*/ 0 w 577"/>
              <a:gd name="T123" fmla="*/ 2147483647 h 229"/>
              <a:gd name="T124" fmla="*/ 0 w 577"/>
              <a:gd name="T125" fmla="*/ 2147483647 h 22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7" h="229">
                <a:moveTo>
                  <a:pt x="0" y="229"/>
                </a:moveTo>
                <a:lnTo>
                  <a:pt x="0" y="83"/>
                </a:lnTo>
                <a:lnTo>
                  <a:pt x="50" y="83"/>
                </a:lnTo>
                <a:lnTo>
                  <a:pt x="98" y="81"/>
                </a:lnTo>
                <a:lnTo>
                  <a:pt x="145" y="79"/>
                </a:lnTo>
                <a:lnTo>
                  <a:pt x="193" y="71"/>
                </a:lnTo>
                <a:lnTo>
                  <a:pt x="238" y="64"/>
                </a:lnTo>
                <a:lnTo>
                  <a:pt x="281" y="57"/>
                </a:lnTo>
                <a:lnTo>
                  <a:pt x="303" y="50"/>
                </a:lnTo>
                <a:lnTo>
                  <a:pt x="324" y="45"/>
                </a:lnTo>
                <a:lnTo>
                  <a:pt x="345" y="38"/>
                </a:lnTo>
                <a:lnTo>
                  <a:pt x="364" y="31"/>
                </a:lnTo>
                <a:lnTo>
                  <a:pt x="386" y="24"/>
                </a:lnTo>
                <a:lnTo>
                  <a:pt x="405" y="17"/>
                </a:lnTo>
                <a:lnTo>
                  <a:pt x="422" y="12"/>
                </a:lnTo>
                <a:lnTo>
                  <a:pt x="438" y="7"/>
                </a:lnTo>
                <a:lnTo>
                  <a:pt x="455" y="5"/>
                </a:lnTo>
                <a:lnTo>
                  <a:pt x="469" y="2"/>
                </a:lnTo>
                <a:lnTo>
                  <a:pt x="484" y="0"/>
                </a:lnTo>
                <a:lnTo>
                  <a:pt x="496" y="0"/>
                </a:lnTo>
                <a:lnTo>
                  <a:pt x="507" y="0"/>
                </a:lnTo>
                <a:lnTo>
                  <a:pt x="517" y="2"/>
                </a:lnTo>
                <a:lnTo>
                  <a:pt x="527" y="5"/>
                </a:lnTo>
                <a:lnTo>
                  <a:pt x="536" y="7"/>
                </a:lnTo>
                <a:lnTo>
                  <a:pt x="543" y="12"/>
                </a:lnTo>
                <a:lnTo>
                  <a:pt x="550" y="17"/>
                </a:lnTo>
                <a:lnTo>
                  <a:pt x="555" y="24"/>
                </a:lnTo>
                <a:lnTo>
                  <a:pt x="560" y="31"/>
                </a:lnTo>
                <a:lnTo>
                  <a:pt x="565" y="45"/>
                </a:lnTo>
                <a:lnTo>
                  <a:pt x="569" y="57"/>
                </a:lnTo>
                <a:lnTo>
                  <a:pt x="572" y="69"/>
                </a:lnTo>
                <a:lnTo>
                  <a:pt x="577" y="81"/>
                </a:lnTo>
                <a:lnTo>
                  <a:pt x="577" y="90"/>
                </a:lnTo>
                <a:lnTo>
                  <a:pt x="577" y="98"/>
                </a:lnTo>
                <a:lnTo>
                  <a:pt x="577" y="105"/>
                </a:lnTo>
                <a:lnTo>
                  <a:pt x="572" y="110"/>
                </a:lnTo>
                <a:lnTo>
                  <a:pt x="569" y="114"/>
                </a:lnTo>
                <a:lnTo>
                  <a:pt x="567" y="119"/>
                </a:lnTo>
                <a:lnTo>
                  <a:pt x="560" y="124"/>
                </a:lnTo>
                <a:lnTo>
                  <a:pt x="555" y="129"/>
                </a:lnTo>
                <a:lnTo>
                  <a:pt x="548" y="131"/>
                </a:lnTo>
                <a:lnTo>
                  <a:pt x="538" y="136"/>
                </a:lnTo>
                <a:lnTo>
                  <a:pt x="529" y="138"/>
                </a:lnTo>
                <a:lnTo>
                  <a:pt x="519" y="140"/>
                </a:lnTo>
                <a:lnTo>
                  <a:pt x="507" y="145"/>
                </a:lnTo>
                <a:lnTo>
                  <a:pt x="496" y="148"/>
                </a:lnTo>
                <a:lnTo>
                  <a:pt x="481" y="150"/>
                </a:lnTo>
                <a:lnTo>
                  <a:pt x="469" y="152"/>
                </a:lnTo>
                <a:lnTo>
                  <a:pt x="453" y="155"/>
                </a:lnTo>
                <a:lnTo>
                  <a:pt x="436" y="157"/>
                </a:lnTo>
                <a:lnTo>
                  <a:pt x="419" y="159"/>
                </a:lnTo>
                <a:lnTo>
                  <a:pt x="403" y="162"/>
                </a:lnTo>
                <a:lnTo>
                  <a:pt x="367" y="167"/>
                </a:lnTo>
                <a:lnTo>
                  <a:pt x="334" y="174"/>
                </a:lnTo>
                <a:lnTo>
                  <a:pt x="303" y="176"/>
                </a:lnTo>
                <a:lnTo>
                  <a:pt x="274" y="181"/>
                </a:lnTo>
                <a:lnTo>
                  <a:pt x="248" y="183"/>
                </a:lnTo>
                <a:lnTo>
                  <a:pt x="224" y="188"/>
                </a:lnTo>
                <a:lnTo>
                  <a:pt x="202" y="188"/>
                </a:lnTo>
                <a:lnTo>
                  <a:pt x="183" y="190"/>
                </a:lnTo>
                <a:lnTo>
                  <a:pt x="90" y="209"/>
                </a:lnTo>
                <a:lnTo>
                  <a:pt x="0" y="22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  <p:bldP spid="40" grpId="0"/>
      <p:bldP spid="41" grpId="0"/>
      <p:bldP spid="42" grpId="0"/>
      <p:bldP spid="43" grpId="0"/>
      <p:bldP spid="44" grpId="0"/>
      <p:bldP spid="45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仔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zǐ 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9940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9953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9954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9955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9956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39957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9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0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1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2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右边的横撇和竖钩是两笔，竖要稍弯曲一点。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亻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仔细  仔鸡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小丽做作业很仔细。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5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Z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5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左右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39947" name="Rectangle 27"/>
          <p:cNvSpPr>
            <a:spLocks noChangeArrowheads="1"/>
          </p:cNvSpPr>
          <p:nvPr/>
        </p:nvSpPr>
        <p:spPr bwMode="auto">
          <a:xfrm>
            <a:off x="5364163" y="222567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54" name="Freeform 30"/>
          <p:cNvSpPr/>
          <p:nvPr/>
        </p:nvSpPr>
        <p:spPr bwMode="auto">
          <a:xfrm>
            <a:off x="5380038" y="2347913"/>
            <a:ext cx="709612" cy="957262"/>
          </a:xfrm>
          <a:custGeom>
            <a:avLst/>
            <a:gdLst>
              <a:gd name="T0" fmla="*/ 2147483647 w 1117"/>
              <a:gd name="T1" fmla="*/ 2147483647 h 1507"/>
              <a:gd name="T2" fmla="*/ 2147483647 w 1117"/>
              <a:gd name="T3" fmla="*/ 2147483647 h 1507"/>
              <a:gd name="T4" fmla="*/ 2147483647 w 1117"/>
              <a:gd name="T5" fmla="*/ 2147483647 h 1507"/>
              <a:gd name="T6" fmla="*/ 2147483647 w 1117"/>
              <a:gd name="T7" fmla="*/ 0 h 1507"/>
              <a:gd name="T8" fmla="*/ 2147483647 w 1117"/>
              <a:gd name="T9" fmla="*/ 2147483647 h 1507"/>
              <a:gd name="T10" fmla="*/ 2147483647 w 1117"/>
              <a:gd name="T11" fmla="*/ 2147483647 h 1507"/>
              <a:gd name="T12" fmla="*/ 2147483647 w 1117"/>
              <a:gd name="T13" fmla="*/ 2147483647 h 1507"/>
              <a:gd name="T14" fmla="*/ 2147483647 w 1117"/>
              <a:gd name="T15" fmla="*/ 2147483647 h 1507"/>
              <a:gd name="T16" fmla="*/ 2147483647 w 1117"/>
              <a:gd name="T17" fmla="*/ 2147483647 h 1507"/>
              <a:gd name="T18" fmla="*/ 2147483647 w 1117"/>
              <a:gd name="T19" fmla="*/ 2147483647 h 1507"/>
              <a:gd name="T20" fmla="*/ 2147483647 w 1117"/>
              <a:gd name="T21" fmla="*/ 2147483647 h 1507"/>
              <a:gd name="T22" fmla="*/ 2147483647 w 1117"/>
              <a:gd name="T23" fmla="*/ 2147483647 h 1507"/>
              <a:gd name="T24" fmla="*/ 2147483647 w 1117"/>
              <a:gd name="T25" fmla="*/ 2147483647 h 1507"/>
              <a:gd name="T26" fmla="*/ 2147483647 w 1117"/>
              <a:gd name="T27" fmla="*/ 2147483647 h 1507"/>
              <a:gd name="T28" fmla="*/ 2147483647 w 1117"/>
              <a:gd name="T29" fmla="*/ 2147483647 h 1507"/>
              <a:gd name="T30" fmla="*/ 2147483647 w 1117"/>
              <a:gd name="T31" fmla="*/ 2147483647 h 1507"/>
              <a:gd name="T32" fmla="*/ 2147483647 w 1117"/>
              <a:gd name="T33" fmla="*/ 2147483647 h 1507"/>
              <a:gd name="T34" fmla="*/ 2147483647 w 1117"/>
              <a:gd name="T35" fmla="*/ 2147483647 h 1507"/>
              <a:gd name="T36" fmla="*/ 2147483647 w 1117"/>
              <a:gd name="T37" fmla="*/ 2147483647 h 1507"/>
              <a:gd name="T38" fmla="*/ 2147483647 w 1117"/>
              <a:gd name="T39" fmla="*/ 2147483647 h 1507"/>
              <a:gd name="T40" fmla="*/ 2147483647 w 1117"/>
              <a:gd name="T41" fmla="*/ 2147483647 h 1507"/>
              <a:gd name="T42" fmla="*/ 2147483647 w 1117"/>
              <a:gd name="T43" fmla="*/ 2147483647 h 1507"/>
              <a:gd name="T44" fmla="*/ 2147483647 w 1117"/>
              <a:gd name="T45" fmla="*/ 2147483647 h 1507"/>
              <a:gd name="T46" fmla="*/ 2147483647 w 1117"/>
              <a:gd name="T47" fmla="*/ 2147483647 h 1507"/>
              <a:gd name="T48" fmla="*/ 2147483647 w 1117"/>
              <a:gd name="T49" fmla="*/ 2147483647 h 1507"/>
              <a:gd name="T50" fmla="*/ 2147483647 w 1117"/>
              <a:gd name="T51" fmla="*/ 2147483647 h 1507"/>
              <a:gd name="T52" fmla="*/ 2147483647 w 1117"/>
              <a:gd name="T53" fmla="*/ 2147483647 h 1507"/>
              <a:gd name="T54" fmla="*/ 2147483647 w 1117"/>
              <a:gd name="T55" fmla="*/ 2147483647 h 1507"/>
              <a:gd name="T56" fmla="*/ 2147483647 w 1117"/>
              <a:gd name="T57" fmla="*/ 2147483647 h 1507"/>
              <a:gd name="T58" fmla="*/ 0 w 1117"/>
              <a:gd name="T59" fmla="*/ 2147483647 h 1507"/>
              <a:gd name="T60" fmla="*/ 2147483647 w 1117"/>
              <a:gd name="T61" fmla="*/ 2147483647 h 1507"/>
              <a:gd name="T62" fmla="*/ 2147483647 w 1117"/>
              <a:gd name="T63" fmla="*/ 2147483647 h 1507"/>
              <a:gd name="T64" fmla="*/ 2147483647 w 1117"/>
              <a:gd name="T65" fmla="*/ 2147483647 h 1507"/>
              <a:gd name="T66" fmla="*/ 2147483647 w 1117"/>
              <a:gd name="T67" fmla="*/ 2147483647 h 1507"/>
              <a:gd name="T68" fmla="*/ 2147483647 w 1117"/>
              <a:gd name="T69" fmla="*/ 2147483647 h 1507"/>
              <a:gd name="T70" fmla="*/ 2147483647 w 1117"/>
              <a:gd name="T71" fmla="*/ 2147483647 h 1507"/>
              <a:gd name="T72" fmla="*/ 2147483647 w 1117"/>
              <a:gd name="T73" fmla="*/ 2147483647 h 1507"/>
              <a:gd name="T74" fmla="*/ 2147483647 w 1117"/>
              <a:gd name="T75" fmla="*/ 2147483647 h 1507"/>
              <a:gd name="T76" fmla="*/ 2147483647 w 1117"/>
              <a:gd name="T77" fmla="*/ 2147483647 h 1507"/>
              <a:gd name="T78" fmla="*/ 2147483647 w 1117"/>
              <a:gd name="T79" fmla="*/ 2147483647 h 1507"/>
              <a:gd name="T80" fmla="*/ 2147483647 w 1117"/>
              <a:gd name="T81" fmla="*/ 2147483647 h 1507"/>
              <a:gd name="T82" fmla="*/ 2147483647 w 1117"/>
              <a:gd name="T83" fmla="*/ 2147483647 h 1507"/>
              <a:gd name="T84" fmla="*/ 2147483647 w 1117"/>
              <a:gd name="T85" fmla="*/ 2147483647 h 1507"/>
              <a:gd name="T86" fmla="*/ 2147483647 w 1117"/>
              <a:gd name="T87" fmla="*/ 2147483647 h 1507"/>
              <a:gd name="T88" fmla="*/ 2147483647 w 1117"/>
              <a:gd name="T89" fmla="*/ 2147483647 h 1507"/>
              <a:gd name="T90" fmla="*/ 2147483647 w 1117"/>
              <a:gd name="T91" fmla="*/ 2147483647 h 1507"/>
              <a:gd name="T92" fmla="*/ 2147483647 w 1117"/>
              <a:gd name="T93" fmla="*/ 2147483647 h 1507"/>
              <a:gd name="T94" fmla="*/ 2147483647 w 1117"/>
              <a:gd name="T95" fmla="*/ 2147483647 h 150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117" h="1507">
                <a:moveTo>
                  <a:pt x="869" y="74"/>
                </a:moveTo>
                <a:lnTo>
                  <a:pt x="860" y="64"/>
                </a:lnTo>
                <a:lnTo>
                  <a:pt x="855" y="55"/>
                </a:lnTo>
                <a:lnTo>
                  <a:pt x="850" y="45"/>
                </a:lnTo>
                <a:lnTo>
                  <a:pt x="848" y="38"/>
                </a:lnTo>
                <a:lnTo>
                  <a:pt x="848" y="29"/>
                </a:lnTo>
                <a:lnTo>
                  <a:pt x="850" y="22"/>
                </a:lnTo>
                <a:lnTo>
                  <a:pt x="853" y="17"/>
                </a:lnTo>
                <a:lnTo>
                  <a:pt x="857" y="10"/>
                </a:lnTo>
                <a:lnTo>
                  <a:pt x="862" y="7"/>
                </a:lnTo>
                <a:lnTo>
                  <a:pt x="869" y="2"/>
                </a:lnTo>
                <a:lnTo>
                  <a:pt x="881" y="0"/>
                </a:lnTo>
                <a:lnTo>
                  <a:pt x="893" y="0"/>
                </a:lnTo>
                <a:lnTo>
                  <a:pt x="905" y="0"/>
                </a:lnTo>
                <a:lnTo>
                  <a:pt x="922" y="2"/>
                </a:lnTo>
                <a:lnTo>
                  <a:pt x="939" y="5"/>
                </a:lnTo>
                <a:lnTo>
                  <a:pt x="955" y="10"/>
                </a:lnTo>
                <a:lnTo>
                  <a:pt x="984" y="29"/>
                </a:lnTo>
                <a:lnTo>
                  <a:pt x="1012" y="50"/>
                </a:lnTo>
                <a:lnTo>
                  <a:pt x="1027" y="62"/>
                </a:lnTo>
                <a:lnTo>
                  <a:pt x="1039" y="74"/>
                </a:lnTo>
                <a:lnTo>
                  <a:pt x="1053" y="86"/>
                </a:lnTo>
                <a:lnTo>
                  <a:pt x="1067" y="100"/>
                </a:lnTo>
                <a:lnTo>
                  <a:pt x="1079" y="114"/>
                </a:lnTo>
                <a:lnTo>
                  <a:pt x="1091" y="126"/>
                </a:lnTo>
                <a:lnTo>
                  <a:pt x="1098" y="138"/>
                </a:lnTo>
                <a:lnTo>
                  <a:pt x="1105" y="150"/>
                </a:lnTo>
                <a:lnTo>
                  <a:pt x="1110" y="160"/>
                </a:lnTo>
                <a:lnTo>
                  <a:pt x="1115" y="169"/>
                </a:lnTo>
                <a:lnTo>
                  <a:pt x="1117" y="179"/>
                </a:lnTo>
                <a:lnTo>
                  <a:pt x="1117" y="188"/>
                </a:lnTo>
                <a:lnTo>
                  <a:pt x="1117" y="195"/>
                </a:lnTo>
                <a:lnTo>
                  <a:pt x="1115" y="202"/>
                </a:lnTo>
                <a:lnTo>
                  <a:pt x="1110" y="212"/>
                </a:lnTo>
                <a:lnTo>
                  <a:pt x="1108" y="221"/>
                </a:lnTo>
                <a:lnTo>
                  <a:pt x="1101" y="236"/>
                </a:lnTo>
                <a:lnTo>
                  <a:pt x="1096" y="250"/>
                </a:lnTo>
                <a:lnTo>
                  <a:pt x="1086" y="264"/>
                </a:lnTo>
                <a:lnTo>
                  <a:pt x="1077" y="283"/>
                </a:lnTo>
                <a:lnTo>
                  <a:pt x="1067" y="302"/>
                </a:lnTo>
                <a:lnTo>
                  <a:pt x="1055" y="324"/>
                </a:lnTo>
                <a:lnTo>
                  <a:pt x="1041" y="345"/>
                </a:lnTo>
                <a:lnTo>
                  <a:pt x="1027" y="369"/>
                </a:lnTo>
                <a:lnTo>
                  <a:pt x="1012" y="395"/>
                </a:lnTo>
                <a:lnTo>
                  <a:pt x="993" y="424"/>
                </a:lnTo>
                <a:lnTo>
                  <a:pt x="977" y="452"/>
                </a:lnTo>
                <a:lnTo>
                  <a:pt x="955" y="483"/>
                </a:lnTo>
                <a:lnTo>
                  <a:pt x="915" y="545"/>
                </a:lnTo>
                <a:lnTo>
                  <a:pt x="872" y="609"/>
                </a:lnTo>
                <a:lnTo>
                  <a:pt x="829" y="674"/>
                </a:lnTo>
                <a:lnTo>
                  <a:pt x="786" y="738"/>
                </a:lnTo>
                <a:lnTo>
                  <a:pt x="741" y="802"/>
                </a:lnTo>
                <a:lnTo>
                  <a:pt x="693" y="866"/>
                </a:lnTo>
                <a:lnTo>
                  <a:pt x="645" y="931"/>
                </a:lnTo>
                <a:lnTo>
                  <a:pt x="595" y="993"/>
                </a:lnTo>
                <a:lnTo>
                  <a:pt x="572" y="1024"/>
                </a:lnTo>
                <a:lnTo>
                  <a:pt x="545" y="1054"/>
                </a:lnTo>
                <a:lnTo>
                  <a:pt x="522" y="1083"/>
                </a:lnTo>
                <a:lnTo>
                  <a:pt x="495" y="1112"/>
                </a:lnTo>
                <a:lnTo>
                  <a:pt x="469" y="1140"/>
                </a:lnTo>
                <a:lnTo>
                  <a:pt x="445" y="1169"/>
                </a:lnTo>
                <a:lnTo>
                  <a:pt x="419" y="1195"/>
                </a:lnTo>
                <a:lnTo>
                  <a:pt x="393" y="1219"/>
                </a:lnTo>
                <a:lnTo>
                  <a:pt x="369" y="1245"/>
                </a:lnTo>
                <a:lnTo>
                  <a:pt x="345" y="1266"/>
                </a:lnTo>
                <a:lnTo>
                  <a:pt x="319" y="1290"/>
                </a:lnTo>
                <a:lnTo>
                  <a:pt x="295" y="1312"/>
                </a:lnTo>
                <a:lnTo>
                  <a:pt x="271" y="1333"/>
                </a:lnTo>
                <a:lnTo>
                  <a:pt x="247" y="1352"/>
                </a:lnTo>
                <a:lnTo>
                  <a:pt x="224" y="1371"/>
                </a:lnTo>
                <a:lnTo>
                  <a:pt x="200" y="1388"/>
                </a:lnTo>
                <a:lnTo>
                  <a:pt x="178" y="1404"/>
                </a:lnTo>
                <a:lnTo>
                  <a:pt x="157" y="1419"/>
                </a:lnTo>
                <a:lnTo>
                  <a:pt x="138" y="1433"/>
                </a:lnTo>
                <a:lnTo>
                  <a:pt x="119" y="1447"/>
                </a:lnTo>
                <a:lnTo>
                  <a:pt x="102" y="1457"/>
                </a:lnTo>
                <a:lnTo>
                  <a:pt x="88" y="1469"/>
                </a:lnTo>
                <a:lnTo>
                  <a:pt x="74" y="1476"/>
                </a:lnTo>
                <a:lnTo>
                  <a:pt x="59" y="1485"/>
                </a:lnTo>
                <a:lnTo>
                  <a:pt x="47" y="1490"/>
                </a:lnTo>
                <a:lnTo>
                  <a:pt x="38" y="1497"/>
                </a:lnTo>
                <a:lnTo>
                  <a:pt x="28" y="1500"/>
                </a:lnTo>
                <a:lnTo>
                  <a:pt x="21" y="1504"/>
                </a:lnTo>
                <a:lnTo>
                  <a:pt x="14" y="1504"/>
                </a:lnTo>
                <a:lnTo>
                  <a:pt x="9" y="1507"/>
                </a:lnTo>
                <a:lnTo>
                  <a:pt x="4" y="1504"/>
                </a:lnTo>
                <a:lnTo>
                  <a:pt x="2" y="1504"/>
                </a:lnTo>
                <a:lnTo>
                  <a:pt x="0" y="1500"/>
                </a:lnTo>
                <a:lnTo>
                  <a:pt x="0" y="1497"/>
                </a:lnTo>
                <a:lnTo>
                  <a:pt x="0" y="1492"/>
                </a:lnTo>
                <a:lnTo>
                  <a:pt x="2" y="1488"/>
                </a:lnTo>
                <a:lnTo>
                  <a:pt x="4" y="1480"/>
                </a:lnTo>
                <a:lnTo>
                  <a:pt x="9" y="1473"/>
                </a:lnTo>
                <a:lnTo>
                  <a:pt x="14" y="1466"/>
                </a:lnTo>
                <a:lnTo>
                  <a:pt x="19" y="1459"/>
                </a:lnTo>
                <a:lnTo>
                  <a:pt x="26" y="1450"/>
                </a:lnTo>
                <a:lnTo>
                  <a:pt x="33" y="1440"/>
                </a:lnTo>
                <a:lnTo>
                  <a:pt x="43" y="1431"/>
                </a:lnTo>
                <a:lnTo>
                  <a:pt x="52" y="1421"/>
                </a:lnTo>
                <a:lnTo>
                  <a:pt x="64" y="1409"/>
                </a:lnTo>
                <a:lnTo>
                  <a:pt x="76" y="1400"/>
                </a:lnTo>
                <a:lnTo>
                  <a:pt x="88" y="1388"/>
                </a:lnTo>
                <a:lnTo>
                  <a:pt x="102" y="1376"/>
                </a:lnTo>
                <a:lnTo>
                  <a:pt x="114" y="1361"/>
                </a:lnTo>
                <a:lnTo>
                  <a:pt x="126" y="1347"/>
                </a:lnTo>
                <a:lnTo>
                  <a:pt x="140" y="1331"/>
                </a:lnTo>
                <a:lnTo>
                  <a:pt x="157" y="1314"/>
                </a:lnTo>
                <a:lnTo>
                  <a:pt x="174" y="1295"/>
                </a:lnTo>
                <a:lnTo>
                  <a:pt x="190" y="1273"/>
                </a:lnTo>
                <a:lnTo>
                  <a:pt x="209" y="1250"/>
                </a:lnTo>
                <a:lnTo>
                  <a:pt x="228" y="1226"/>
                </a:lnTo>
                <a:lnTo>
                  <a:pt x="250" y="1200"/>
                </a:lnTo>
                <a:lnTo>
                  <a:pt x="269" y="1173"/>
                </a:lnTo>
                <a:lnTo>
                  <a:pt x="293" y="1145"/>
                </a:lnTo>
                <a:lnTo>
                  <a:pt x="314" y="1114"/>
                </a:lnTo>
                <a:lnTo>
                  <a:pt x="338" y="1083"/>
                </a:lnTo>
                <a:lnTo>
                  <a:pt x="362" y="1050"/>
                </a:lnTo>
                <a:lnTo>
                  <a:pt x="386" y="1016"/>
                </a:lnTo>
                <a:lnTo>
                  <a:pt x="412" y="981"/>
                </a:lnTo>
                <a:lnTo>
                  <a:pt x="462" y="907"/>
                </a:lnTo>
                <a:lnTo>
                  <a:pt x="510" y="835"/>
                </a:lnTo>
                <a:lnTo>
                  <a:pt x="557" y="764"/>
                </a:lnTo>
                <a:lnTo>
                  <a:pt x="605" y="693"/>
                </a:lnTo>
                <a:lnTo>
                  <a:pt x="648" y="621"/>
                </a:lnTo>
                <a:lnTo>
                  <a:pt x="691" y="550"/>
                </a:lnTo>
                <a:lnTo>
                  <a:pt x="712" y="514"/>
                </a:lnTo>
                <a:lnTo>
                  <a:pt x="731" y="478"/>
                </a:lnTo>
                <a:lnTo>
                  <a:pt x="750" y="443"/>
                </a:lnTo>
                <a:lnTo>
                  <a:pt x="769" y="405"/>
                </a:lnTo>
                <a:lnTo>
                  <a:pt x="786" y="371"/>
                </a:lnTo>
                <a:lnTo>
                  <a:pt x="800" y="338"/>
                </a:lnTo>
                <a:lnTo>
                  <a:pt x="812" y="307"/>
                </a:lnTo>
                <a:lnTo>
                  <a:pt x="824" y="276"/>
                </a:lnTo>
                <a:lnTo>
                  <a:pt x="836" y="250"/>
                </a:lnTo>
                <a:lnTo>
                  <a:pt x="846" y="224"/>
                </a:lnTo>
                <a:lnTo>
                  <a:pt x="853" y="200"/>
                </a:lnTo>
                <a:lnTo>
                  <a:pt x="860" y="179"/>
                </a:lnTo>
                <a:lnTo>
                  <a:pt x="867" y="157"/>
                </a:lnTo>
                <a:lnTo>
                  <a:pt x="872" y="141"/>
                </a:lnTo>
                <a:lnTo>
                  <a:pt x="874" y="124"/>
                </a:lnTo>
                <a:lnTo>
                  <a:pt x="877" y="110"/>
                </a:lnTo>
                <a:lnTo>
                  <a:pt x="877" y="98"/>
                </a:lnTo>
                <a:lnTo>
                  <a:pt x="874" y="88"/>
                </a:lnTo>
                <a:lnTo>
                  <a:pt x="872" y="81"/>
                </a:lnTo>
                <a:lnTo>
                  <a:pt x="869" y="7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31"/>
          <p:cNvSpPr/>
          <p:nvPr/>
        </p:nvSpPr>
        <p:spPr bwMode="auto">
          <a:xfrm>
            <a:off x="5749925" y="2776538"/>
            <a:ext cx="142875" cy="1198562"/>
          </a:xfrm>
          <a:custGeom>
            <a:avLst/>
            <a:gdLst>
              <a:gd name="T0" fmla="*/ 2147483647 w 224"/>
              <a:gd name="T1" fmla="*/ 2147483647 h 1887"/>
              <a:gd name="T2" fmla="*/ 2147483647 w 224"/>
              <a:gd name="T3" fmla="*/ 2147483647 h 1887"/>
              <a:gd name="T4" fmla="*/ 2147483647 w 224"/>
              <a:gd name="T5" fmla="*/ 2147483647 h 1887"/>
              <a:gd name="T6" fmla="*/ 2147483647 w 224"/>
              <a:gd name="T7" fmla="*/ 2147483647 h 1887"/>
              <a:gd name="T8" fmla="*/ 2147483647 w 224"/>
              <a:gd name="T9" fmla="*/ 2147483647 h 1887"/>
              <a:gd name="T10" fmla="*/ 2147483647 w 224"/>
              <a:gd name="T11" fmla="*/ 2147483647 h 1887"/>
              <a:gd name="T12" fmla="*/ 2147483647 w 224"/>
              <a:gd name="T13" fmla="*/ 2147483647 h 1887"/>
              <a:gd name="T14" fmla="*/ 2147483647 w 224"/>
              <a:gd name="T15" fmla="*/ 2147483647 h 1887"/>
              <a:gd name="T16" fmla="*/ 2147483647 w 224"/>
              <a:gd name="T17" fmla="*/ 2147483647 h 1887"/>
              <a:gd name="T18" fmla="*/ 2147483647 w 224"/>
              <a:gd name="T19" fmla="*/ 2147483647 h 1887"/>
              <a:gd name="T20" fmla="*/ 2147483647 w 224"/>
              <a:gd name="T21" fmla="*/ 2147483647 h 1887"/>
              <a:gd name="T22" fmla="*/ 2147483647 w 224"/>
              <a:gd name="T23" fmla="*/ 2147483647 h 1887"/>
              <a:gd name="T24" fmla="*/ 2147483647 w 224"/>
              <a:gd name="T25" fmla="*/ 2147483647 h 1887"/>
              <a:gd name="T26" fmla="*/ 2147483647 w 224"/>
              <a:gd name="T27" fmla="*/ 2147483647 h 1887"/>
              <a:gd name="T28" fmla="*/ 2147483647 w 224"/>
              <a:gd name="T29" fmla="*/ 2147483647 h 1887"/>
              <a:gd name="T30" fmla="*/ 0 w 224"/>
              <a:gd name="T31" fmla="*/ 2147483647 h 1887"/>
              <a:gd name="T32" fmla="*/ 2147483647 w 224"/>
              <a:gd name="T33" fmla="*/ 2147483647 h 1887"/>
              <a:gd name="T34" fmla="*/ 2147483647 w 224"/>
              <a:gd name="T35" fmla="*/ 2147483647 h 1887"/>
              <a:gd name="T36" fmla="*/ 2147483647 w 224"/>
              <a:gd name="T37" fmla="*/ 2147483647 h 1887"/>
              <a:gd name="T38" fmla="*/ 2147483647 w 224"/>
              <a:gd name="T39" fmla="*/ 2147483647 h 1887"/>
              <a:gd name="T40" fmla="*/ 2147483647 w 224"/>
              <a:gd name="T41" fmla="*/ 2147483647 h 1887"/>
              <a:gd name="T42" fmla="*/ 2147483647 w 224"/>
              <a:gd name="T43" fmla="*/ 2147483647 h 1887"/>
              <a:gd name="T44" fmla="*/ 2147483647 w 224"/>
              <a:gd name="T45" fmla="*/ 2147483647 h 1887"/>
              <a:gd name="T46" fmla="*/ 2147483647 w 224"/>
              <a:gd name="T47" fmla="*/ 2147483647 h 1887"/>
              <a:gd name="T48" fmla="*/ 2147483647 w 224"/>
              <a:gd name="T49" fmla="*/ 2147483647 h 1887"/>
              <a:gd name="T50" fmla="*/ 2147483647 w 224"/>
              <a:gd name="T51" fmla="*/ 2147483647 h 1887"/>
              <a:gd name="T52" fmla="*/ 2147483647 w 224"/>
              <a:gd name="T53" fmla="*/ 2147483647 h 1887"/>
              <a:gd name="T54" fmla="*/ 2147483647 w 224"/>
              <a:gd name="T55" fmla="*/ 2147483647 h 1887"/>
              <a:gd name="T56" fmla="*/ 2147483647 w 224"/>
              <a:gd name="T57" fmla="*/ 2147483647 h 1887"/>
              <a:gd name="T58" fmla="*/ 2147483647 w 224"/>
              <a:gd name="T59" fmla="*/ 2147483647 h 1887"/>
              <a:gd name="T60" fmla="*/ 2147483647 w 224"/>
              <a:gd name="T61" fmla="*/ 2147483647 h 1887"/>
              <a:gd name="T62" fmla="*/ 2147483647 w 224"/>
              <a:gd name="T63" fmla="*/ 2147483647 h 1887"/>
              <a:gd name="T64" fmla="*/ 2147483647 w 224"/>
              <a:gd name="T65" fmla="*/ 2147483647 h 1887"/>
              <a:gd name="T66" fmla="*/ 2147483647 w 224"/>
              <a:gd name="T67" fmla="*/ 2147483647 h 1887"/>
              <a:gd name="T68" fmla="*/ 2147483647 w 224"/>
              <a:gd name="T69" fmla="*/ 2147483647 h 1887"/>
              <a:gd name="T70" fmla="*/ 2147483647 w 224"/>
              <a:gd name="T71" fmla="*/ 2147483647 h 1887"/>
              <a:gd name="T72" fmla="*/ 2147483647 w 224"/>
              <a:gd name="T73" fmla="*/ 2147483647 h 1887"/>
              <a:gd name="T74" fmla="*/ 2147483647 w 224"/>
              <a:gd name="T75" fmla="*/ 2147483647 h 1887"/>
              <a:gd name="T76" fmla="*/ 2147483647 w 224"/>
              <a:gd name="T77" fmla="*/ 2147483647 h 1887"/>
              <a:gd name="T78" fmla="*/ 2147483647 w 224"/>
              <a:gd name="T79" fmla="*/ 2147483647 h 1887"/>
              <a:gd name="T80" fmla="*/ 2147483647 w 224"/>
              <a:gd name="T81" fmla="*/ 2147483647 h 1887"/>
              <a:gd name="T82" fmla="*/ 2147483647 w 224"/>
              <a:gd name="T83" fmla="*/ 2147483647 h 1887"/>
              <a:gd name="T84" fmla="*/ 2147483647 w 224"/>
              <a:gd name="T85" fmla="*/ 2147483647 h 1887"/>
              <a:gd name="T86" fmla="*/ 2147483647 w 224"/>
              <a:gd name="T87" fmla="*/ 2147483647 h 1887"/>
              <a:gd name="T88" fmla="*/ 2147483647 w 224"/>
              <a:gd name="T89" fmla="*/ 2147483647 h 1887"/>
              <a:gd name="T90" fmla="*/ 2147483647 w 224"/>
              <a:gd name="T91" fmla="*/ 2147483647 h 1887"/>
              <a:gd name="T92" fmla="*/ 2147483647 w 224"/>
              <a:gd name="T93" fmla="*/ 2147483647 h 1887"/>
              <a:gd name="T94" fmla="*/ 2147483647 w 224"/>
              <a:gd name="T95" fmla="*/ 2147483647 h 1887"/>
              <a:gd name="T96" fmla="*/ 2147483647 w 224"/>
              <a:gd name="T97" fmla="*/ 2147483647 h 1887"/>
              <a:gd name="T98" fmla="*/ 2147483647 w 224"/>
              <a:gd name="T99" fmla="*/ 2147483647 h 1887"/>
              <a:gd name="T100" fmla="*/ 2147483647 w 224"/>
              <a:gd name="T101" fmla="*/ 2147483647 h 1887"/>
              <a:gd name="T102" fmla="*/ 2147483647 w 224"/>
              <a:gd name="T103" fmla="*/ 2147483647 h 1887"/>
              <a:gd name="T104" fmla="*/ 2147483647 w 224"/>
              <a:gd name="T105" fmla="*/ 2147483647 h 1887"/>
              <a:gd name="T106" fmla="*/ 2147483647 w 224"/>
              <a:gd name="T107" fmla="*/ 2147483647 h 188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24" h="1887">
                <a:moveTo>
                  <a:pt x="174" y="1709"/>
                </a:moveTo>
                <a:lnTo>
                  <a:pt x="172" y="1730"/>
                </a:lnTo>
                <a:lnTo>
                  <a:pt x="170" y="1749"/>
                </a:lnTo>
                <a:lnTo>
                  <a:pt x="167" y="1768"/>
                </a:lnTo>
                <a:lnTo>
                  <a:pt x="162" y="1785"/>
                </a:lnTo>
                <a:lnTo>
                  <a:pt x="160" y="1799"/>
                </a:lnTo>
                <a:lnTo>
                  <a:pt x="158" y="1813"/>
                </a:lnTo>
                <a:lnTo>
                  <a:pt x="153" y="1825"/>
                </a:lnTo>
                <a:lnTo>
                  <a:pt x="151" y="1837"/>
                </a:lnTo>
                <a:lnTo>
                  <a:pt x="146" y="1847"/>
                </a:lnTo>
                <a:lnTo>
                  <a:pt x="143" y="1856"/>
                </a:lnTo>
                <a:lnTo>
                  <a:pt x="139" y="1863"/>
                </a:lnTo>
                <a:lnTo>
                  <a:pt x="136" y="1870"/>
                </a:lnTo>
                <a:lnTo>
                  <a:pt x="134" y="1877"/>
                </a:lnTo>
                <a:lnTo>
                  <a:pt x="129" y="1882"/>
                </a:lnTo>
                <a:lnTo>
                  <a:pt x="127" y="1885"/>
                </a:lnTo>
                <a:lnTo>
                  <a:pt x="124" y="1887"/>
                </a:lnTo>
                <a:lnTo>
                  <a:pt x="120" y="1887"/>
                </a:lnTo>
                <a:lnTo>
                  <a:pt x="115" y="1887"/>
                </a:lnTo>
                <a:lnTo>
                  <a:pt x="110" y="1885"/>
                </a:lnTo>
                <a:lnTo>
                  <a:pt x="105" y="1880"/>
                </a:lnTo>
                <a:lnTo>
                  <a:pt x="101" y="1877"/>
                </a:lnTo>
                <a:lnTo>
                  <a:pt x="98" y="1870"/>
                </a:lnTo>
                <a:lnTo>
                  <a:pt x="93" y="1866"/>
                </a:lnTo>
                <a:lnTo>
                  <a:pt x="89" y="1858"/>
                </a:lnTo>
                <a:lnTo>
                  <a:pt x="84" y="1849"/>
                </a:lnTo>
                <a:lnTo>
                  <a:pt x="79" y="1839"/>
                </a:lnTo>
                <a:lnTo>
                  <a:pt x="74" y="1830"/>
                </a:lnTo>
                <a:lnTo>
                  <a:pt x="70" y="1818"/>
                </a:lnTo>
                <a:lnTo>
                  <a:pt x="65" y="1806"/>
                </a:lnTo>
                <a:lnTo>
                  <a:pt x="60" y="1792"/>
                </a:lnTo>
                <a:lnTo>
                  <a:pt x="55" y="1778"/>
                </a:lnTo>
                <a:lnTo>
                  <a:pt x="51" y="1761"/>
                </a:lnTo>
                <a:lnTo>
                  <a:pt x="43" y="1747"/>
                </a:lnTo>
                <a:lnTo>
                  <a:pt x="39" y="1732"/>
                </a:lnTo>
                <a:lnTo>
                  <a:pt x="31" y="1720"/>
                </a:lnTo>
                <a:lnTo>
                  <a:pt x="27" y="1709"/>
                </a:lnTo>
                <a:lnTo>
                  <a:pt x="22" y="1697"/>
                </a:lnTo>
                <a:lnTo>
                  <a:pt x="20" y="1685"/>
                </a:lnTo>
                <a:lnTo>
                  <a:pt x="15" y="1675"/>
                </a:lnTo>
                <a:lnTo>
                  <a:pt x="12" y="1666"/>
                </a:lnTo>
                <a:lnTo>
                  <a:pt x="10" y="1656"/>
                </a:lnTo>
                <a:lnTo>
                  <a:pt x="8" y="1647"/>
                </a:lnTo>
                <a:lnTo>
                  <a:pt x="5" y="1639"/>
                </a:lnTo>
                <a:lnTo>
                  <a:pt x="3" y="1632"/>
                </a:lnTo>
                <a:lnTo>
                  <a:pt x="3" y="1625"/>
                </a:lnTo>
                <a:lnTo>
                  <a:pt x="3" y="1618"/>
                </a:lnTo>
                <a:lnTo>
                  <a:pt x="0" y="1613"/>
                </a:lnTo>
                <a:lnTo>
                  <a:pt x="0" y="1609"/>
                </a:lnTo>
                <a:lnTo>
                  <a:pt x="0" y="1604"/>
                </a:lnTo>
                <a:lnTo>
                  <a:pt x="3" y="1599"/>
                </a:lnTo>
                <a:lnTo>
                  <a:pt x="3" y="1594"/>
                </a:lnTo>
                <a:lnTo>
                  <a:pt x="3" y="1585"/>
                </a:lnTo>
                <a:lnTo>
                  <a:pt x="5" y="1578"/>
                </a:lnTo>
                <a:lnTo>
                  <a:pt x="8" y="1566"/>
                </a:lnTo>
                <a:lnTo>
                  <a:pt x="8" y="1554"/>
                </a:lnTo>
                <a:lnTo>
                  <a:pt x="10" y="1540"/>
                </a:lnTo>
                <a:lnTo>
                  <a:pt x="12" y="1525"/>
                </a:lnTo>
                <a:lnTo>
                  <a:pt x="15" y="1509"/>
                </a:lnTo>
                <a:lnTo>
                  <a:pt x="20" y="1490"/>
                </a:lnTo>
                <a:lnTo>
                  <a:pt x="22" y="1471"/>
                </a:lnTo>
                <a:lnTo>
                  <a:pt x="27" y="1449"/>
                </a:lnTo>
                <a:lnTo>
                  <a:pt x="29" y="1428"/>
                </a:lnTo>
                <a:lnTo>
                  <a:pt x="34" y="1404"/>
                </a:lnTo>
                <a:lnTo>
                  <a:pt x="39" y="1378"/>
                </a:lnTo>
                <a:lnTo>
                  <a:pt x="41" y="1352"/>
                </a:lnTo>
                <a:lnTo>
                  <a:pt x="43" y="1323"/>
                </a:lnTo>
                <a:lnTo>
                  <a:pt x="46" y="1294"/>
                </a:lnTo>
                <a:lnTo>
                  <a:pt x="51" y="1266"/>
                </a:lnTo>
                <a:lnTo>
                  <a:pt x="53" y="1235"/>
                </a:lnTo>
                <a:lnTo>
                  <a:pt x="55" y="1204"/>
                </a:lnTo>
                <a:lnTo>
                  <a:pt x="60" y="1171"/>
                </a:lnTo>
                <a:lnTo>
                  <a:pt x="62" y="1140"/>
                </a:lnTo>
                <a:lnTo>
                  <a:pt x="67" y="1104"/>
                </a:lnTo>
                <a:lnTo>
                  <a:pt x="70" y="1071"/>
                </a:lnTo>
                <a:lnTo>
                  <a:pt x="74" y="1035"/>
                </a:lnTo>
                <a:lnTo>
                  <a:pt x="77" y="997"/>
                </a:lnTo>
                <a:lnTo>
                  <a:pt x="79" y="959"/>
                </a:lnTo>
                <a:lnTo>
                  <a:pt x="84" y="921"/>
                </a:lnTo>
                <a:lnTo>
                  <a:pt x="86" y="883"/>
                </a:lnTo>
                <a:lnTo>
                  <a:pt x="89" y="842"/>
                </a:lnTo>
                <a:lnTo>
                  <a:pt x="89" y="799"/>
                </a:lnTo>
                <a:lnTo>
                  <a:pt x="91" y="757"/>
                </a:lnTo>
                <a:lnTo>
                  <a:pt x="91" y="714"/>
                </a:lnTo>
                <a:lnTo>
                  <a:pt x="93" y="666"/>
                </a:lnTo>
                <a:lnTo>
                  <a:pt x="93" y="621"/>
                </a:lnTo>
                <a:lnTo>
                  <a:pt x="91" y="571"/>
                </a:lnTo>
                <a:lnTo>
                  <a:pt x="91" y="521"/>
                </a:lnTo>
                <a:lnTo>
                  <a:pt x="89" y="469"/>
                </a:lnTo>
                <a:lnTo>
                  <a:pt x="86" y="416"/>
                </a:lnTo>
                <a:lnTo>
                  <a:pt x="84" y="361"/>
                </a:lnTo>
                <a:lnTo>
                  <a:pt x="81" y="304"/>
                </a:lnTo>
                <a:lnTo>
                  <a:pt x="79" y="247"/>
                </a:lnTo>
                <a:lnTo>
                  <a:pt x="74" y="188"/>
                </a:lnTo>
                <a:lnTo>
                  <a:pt x="72" y="126"/>
                </a:lnTo>
                <a:lnTo>
                  <a:pt x="67" y="64"/>
                </a:lnTo>
                <a:lnTo>
                  <a:pt x="62" y="0"/>
                </a:lnTo>
                <a:lnTo>
                  <a:pt x="81" y="16"/>
                </a:lnTo>
                <a:lnTo>
                  <a:pt x="98" y="33"/>
                </a:lnTo>
                <a:lnTo>
                  <a:pt x="112" y="47"/>
                </a:lnTo>
                <a:lnTo>
                  <a:pt x="127" y="62"/>
                </a:lnTo>
                <a:lnTo>
                  <a:pt x="141" y="76"/>
                </a:lnTo>
                <a:lnTo>
                  <a:pt x="153" y="90"/>
                </a:lnTo>
                <a:lnTo>
                  <a:pt x="165" y="102"/>
                </a:lnTo>
                <a:lnTo>
                  <a:pt x="177" y="114"/>
                </a:lnTo>
                <a:lnTo>
                  <a:pt x="186" y="123"/>
                </a:lnTo>
                <a:lnTo>
                  <a:pt x="193" y="135"/>
                </a:lnTo>
                <a:lnTo>
                  <a:pt x="201" y="145"/>
                </a:lnTo>
                <a:lnTo>
                  <a:pt x="208" y="152"/>
                </a:lnTo>
                <a:lnTo>
                  <a:pt x="213" y="159"/>
                </a:lnTo>
                <a:lnTo>
                  <a:pt x="217" y="166"/>
                </a:lnTo>
                <a:lnTo>
                  <a:pt x="222" y="173"/>
                </a:lnTo>
                <a:lnTo>
                  <a:pt x="224" y="178"/>
                </a:lnTo>
                <a:lnTo>
                  <a:pt x="224" y="185"/>
                </a:lnTo>
                <a:lnTo>
                  <a:pt x="224" y="195"/>
                </a:lnTo>
                <a:lnTo>
                  <a:pt x="224" y="207"/>
                </a:lnTo>
                <a:lnTo>
                  <a:pt x="224" y="219"/>
                </a:lnTo>
                <a:lnTo>
                  <a:pt x="224" y="233"/>
                </a:lnTo>
                <a:lnTo>
                  <a:pt x="224" y="250"/>
                </a:lnTo>
                <a:lnTo>
                  <a:pt x="224" y="269"/>
                </a:lnTo>
                <a:lnTo>
                  <a:pt x="224" y="288"/>
                </a:lnTo>
                <a:lnTo>
                  <a:pt x="224" y="309"/>
                </a:lnTo>
                <a:lnTo>
                  <a:pt x="224" y="330"/>
                </a:lnTo>
                <a:lnTo>
                  <a:pt x="224" y="357"/>
                </a:lnTo>
                <a:lnTo>
                  <a:pt x="224" y="383"/>
                </a:lnTo>
                <a:lnTo>
                  <a:pt x="224" y="411"/>
                </a:lnTo>
                <a:lnTo>
                  <a:pt x="224" y="442"/>
                </a:lnTo>
                <a:lnTo>
                  <a:pt x="224" y="476"/>
                </a:lnTo>
                <a:lnTo>
                  <a:pt x="224" y="509"/>
                </a:lnTo>
                <a:lnTo>
                  <a:pt x="224" y="547"/>
                </a:lnTo>
                <a:lnTo>
                  <a:pt x="224" y="583"/>
                </a:lnTo>
                <a:lnTo>
                  <a:pt x="224" y="621"/>
                </a:lnTo>
                <a:lnTo>
                  <a:pt x="224" y="659"/>
                </a:lnTo>
                <a:lnTo>
                  <a:pt x="224" y="697"/>
                </a:lnTo>
                <a:lnTo>
                  <a:pt x="224" y="735"/>
                </a:lnTo>
                <a:lnTo>
                  <a:pt x="222" y="776"/>
                </a:lnTo>
                <a:lnTo>
                  <a:pt x="222" y="816"/>
                </a:lnTo>
                <a:lnTo>
                  <a:pt x="222" y="856"/>
                </a:lnTo>
                <a:lnTo>
                  <a:pt x="222" y="899"/>
                </a:lnTo>
                <a:lnTo>
                  <a:pt x="220" y="942"/>
                </a:lnTo>
                <a:lnTo>
                  <a:pt x="220" y="985"/>
                </a:lnTo>
                <a:lnTo>
                  <a:pt x="217" y="1028"/>
                </a:lnTo>
                <a:lnTo>
                  <a:pt x="215" y="1071"/>
                </a:lnTo>
                <a:lnTo>
                  <a:pt x="215" y="1116"/>
                </a:lnTo>
                <a:lnTo>
                  <a:pt x="213" y="1161"/>
                </a:lnTo>
                <a:lnTo>
                  <a:pt x="210" y="1206"/>
                </a:lnTo>
                <a:lnTo>
                  <a:pt x="208" y="1249"/>
                </a:lnTo>
                <a:lnTo>
                  <a:pt x="205" y="1292"/>
                </a:lnTo>
                <a:lnTo>
                  <a:pt x="203" y="1332"/>
                </a:lnTo>
                <a:lnTo>
                  <a:pt x="201" y="1373"/>
                </a:lnTo>
                <a:lnTo>
                  <a:pt x="198" y="1411"/>
                </a:lnTo>
                <a:lnTo>
                  <a:pt x="196" y="1447"/>
                </a:lnTo>
                <a:lnTo>
                  <a:pt x="193" y="1482"/>
                </a:lnTo>
                <a:lnTo>
                  <a:pt x="191" y="1516"/>
                </a:lnTo>
                <a:lnTo>
                  <a:pt x="189" y="1549"/>
                </a:lnTo>
                <a:lnTo>
                  <a:pt x="186" y="1580"/>
                </a:lnTo>
                <a:lnTo>
                  <a:pt x="184" y="1609"/>
                </a:lnTo>
                <a:lnTo>
                  <a:pt x="182" y="1637"/>
                </a:lnTo>
                <a:lnTo>
                  <a:pt x="179" y="1663"/>
                </a:lnTo>
                <a:lnTo>
                  <a:pt x="177" y="1687"/>
                </a:lnTo>
                <a:lnTo>
                  <a:pt x="174" y="170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32"/>
          <p:cNvSpPr/>
          <p:nvPr/>
        </p:nvSpPr>
        <p:spPr bwMode="auto">
          <a:xfrm>
            <a:off x="6215063" y="2452688"/>
            <a:ext cx="809625" cy="454025"/>
          </a:xfrm>
          <a:custGeom>
            <a:avLst/>
            <a:gdLst>
              <a:gd name="T0" fmla="*/ 2147483647 w 1275"/>
              <a:gd name="T1" fmla="*/ 2147483647 h 714"/>
              <a:gd name="T2" fmla="*/ 2147483647 w 1275"/>
              <a:gd name="T3" fmla="*/ 2147483647 h 714"/>
              <a:gd name="T4" fmla="*/ 2147483647 w 1275"/>
              <a:gd name="T5" fmla="*/ 2147483647 h 714"/>
              <a:gd name="T6" fmla="*/ 2147483647 w 1275"/>
              <a:gd name="T7" fmla="*/ 2147483647 h 714"/>
              <a:gd name="T8" fmla="*/ 2147483647 w 1275"/>
              <a:gd name="T9" fmla="*/ 2147483647 h 714"/>
              <a:gd name="T10" fmla="*/ 2147483647 w 1275"/>
              <a:gd name="T11" fmla="*/ 2147483647 h 714"/>
              <a:gd name="T12" fmla="*/ 2147483647 w 1275"/>
              <a:gd name="T13" fmla="*/ 2147483647 h 714"/>
              <a:gd name="T14" fmla="*/ 2147483647 w 1275"/>
              <a:gd name="T15" fmla="*/ 2147483647 h 714"/>
              <a:gd name="T16" fmla="*/ 2147483647 w 1275"/>
              <a:gd name="T17" fmla="*/ 2147483647 h 714"/>
              <a:gd name="T18" fmla="*/ 2147483647 w 1275"/>
              <a:gd name="T19" fmla="*/ 2147483647 h 714"/>
              <a:gd name="T20" fmla="*/ 2147483647 w 1275"/>
              <a:gd name="T21" fmla="*/ 2147483647 h 714"/>
              <a:gd name="T22" fmla="*/ 2147483647 w 1275"/>
              <a:gd name="T23" fmla="*/ 2147483647 h 714"/>
              <a:gd name="T24" fmla="*/ 2147483647 w 1275"/>
              <a:gd name="T25" fmla="*/ 2147483647 h 714"/>
              <a:gd name="T26" fmla="*/ 2147483647 w 1275"/>
              <a:gd name="T27" fmla="*/ 2147483647 h 714"/>
              <a:gd name="T28" fmla="*/ 2147483647 w 1275"/>
              <a:gd name="T29" fmla="*/ 2147483647 h 714"/>
              <a:gd name="T30" fmla="*/ 2147483647 w 1275"/>
              <a:gd name="T31" fmla="*/ 2147483647 h 714"/>
              <a:gd name="T32" fmla="*/ 2147483647 w 1275"/>
              <a:gd name="T33" fmla="*/ 2147483647 h 714"/>
              <a:gd name="T34" fmla="*/ 2147483647 w 1275"/>
              <a:gd name="T35" fmla="*/ 2147483647 h 714"/>
              <a:gd name="T36" fmla="*/ 2147483647 w 1275"/>
              <a:gd name="T37" fmla="*/ 2147483647 h 714"/>
              <a:gd name="T38" fmla="*/ 2147483647 w 1275"/>
              <a:gd name="T39" fmla="*/ 2147483647 h 714"/>
              <a:gd name="T40" fmla="*/ 2147483647 w 1275"/>
              <a:gd name="T41" fmla="*/ 2147483647 h 714"/>
              <a:gd name="T42" fmla="*/ 2147483647 w 1275"/>
              <a:gd name="T43" fmla="*/ 2147483647 h 714"/>
              <a:gd name="T44" fmla="*/ 2147483647 w 1275"/>
              <a:gd name="T45" fmla="*/ 2147483647 h 714"/>
              <a:gd name="T46" fmla="*/ 2147483647 w 1275"/>
              <a:gd name="T47" fmla="*/ 2147483647 h 714"/>
              <a:gd name="T48" fmla="*/ 2147483647 w 1275"/>
              <a:gd name="T49" fmla="*/ 2147483647 h 714"/>
              <a:gd name="T50" fmla="*/ 2147483647 w 1275"/>
              <a:gd name="T51" fmla="*/ 2147483647 h 714"/>
              <a:gd name="T52" fmla="*/ 2147483647 w 1275"/>
              <a:gd name="T53" fmla="*/ 2147483647 h 714"/>
              <a:gd name="T54" fmla="*/ 2147483647 w 1275"/>
              <a:gd name="T55" fmla="*/ 2147483647 h 714"/>
              <a:gd name="T56" fmla="*/ 2147483647 w 1275"/>
              <a:gd name="T57" fmla="*/ 2147483647 h 714"/>
              <a:gd name="T58" fmla="*/ 2147483647 w 1275"/>
              <a:gd name="T59" fmla="*/ 2147483647 h 714"/>
              <a:gd name="T60" fmla="*/ 2147483647 w 1275"/>
              <a:gd name="T61" fmla="*/ 2147483647 h 714"/>
              <a:gd name="T62" fmla="*/ 2147483647 w 1275"/>
              <a:gd name="T63" fmla="*/ 2147483647 h 714"/>
              <a:gd name="T64" fmla="*/ 2147483647 w 1275"/>
              <a:gd name="T65" fmla="*/ 2147483647 h 714"/>
              <a:gd name="T66" fmla="*/ 2147483647 w 1275"/>
              <a:gd name="T67" fmla="*/ 2147483647 h 714"/>
              <a:gd name="T68" fmla="*/ 2147483647 w 1275"/>
              <a:gd name="T69" fmla="*/ 2147483647 h 714"/>
              <a:gd name="T70" fmla="*/ 2147483647 w 1275"/>
              <a:gd name="T71" fmla="*/ 0 h 714"/>
              <a:gd name="T72" fmla="*/ 2147483647 w 1275"/>
              <a:gd name="T73" fmla="*/ 2147483647 h 714"/>
              <a:gd name="T74" fmla="*/ 2147483647 w 1275"/>
              <a:gd name="T75" fmla="*/ 2147483647 h 714"/>
              <a:gd name="T76" fmla="*/ 2147483647 w 1275"/>
              <a:gd name="T77" fmla="*/ 2147483647 h 714"/>
              <a:gd name="T78" fmla="*/ 2147483647 w 1275"/>
              <a:gd name="T79" fmla="*/ 2147483647 h 714"/>
              <a:gd name="T80" fmla="*/ 2147483647 w 1275"/>
              <a:gd name="T81" fmla="*/ 2147483647 h 714"/>
              <a:gd name="T82" fmla="*/ 2147483647 w 1275"/>
              <a:gd name="T83" fmla="*/ 2147483647 h 714"/>
              <a:gd name="T84" fmla="*/ 2147483647 w 1275"/>
              <a:gd name="T85" fmla="*/ 2147483647 h 714"/>
              <a:gd name="T86" fmla="*/ 2147483647 w 1275"/>
              <a:gd name="T87" fmla="*/ 2147483647 h 714"/>
              <a:gd name="T88" fmla="*/ 2147483647 w 1275"/>
              <a:gd name="T89" fmla="*/ 2147483647 h 714"/>
              <a:gd name="T90" fmla="*/ 2147483647 w 1275"/>
              <a:gd name="T91" fmla="*/ 2147483647 h 714"/>
              <a:gd name="T92" fmla="*/ 2147483647 w 1275"/>
              <a:gd name="T93" fmla="*/ 2147483647 h 714"/>
              <a:gd name="T94" fmla="*/ 2147483647 w 1275"/>
              <a:gd name="T95" fmla="*/ 2147483647 h 714"/>
              <a:gd name="T96" fmla="*/ 2147483647 w 1275"/>
              <a:gd name="T97" fmla="*/ 2147483647 h 714"/>
              <a:gd name="T98" fmla="*/ 2147483647 w 1275"/>
              <a:gd name="T99" fmla="*/ 2147483647 h 714"/>
              <a:gd name="T100" fmla="*/ 2147483647 w 1275"/>
              <a:gd name="T101" fmla="*/ 2147483647 h 714"/>
              <a:gd name="T102" fmla="*/ 2147483647 w 1275"/>
              <a:gd name="T103" fmla="*/ 2147483647 h 714"/>
              <a:gd name="T104" fmla="*/ 2147483647 w 1275"/>
              <a:gd name="T105" fmla="*/ 2147483647 h 714"/>
              <a:gd name="T106" fmla="*/ 2147483647 w 1275"/>
              <a:gd name="T107" fmla="*/ 2147483647 h 7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275" h="714">
                <a:moveTo>
                  <a:pt x="558" y="662"/>
                </a:moveTo>
                <a:lnTo>
                  <a:pt x="581" y="633"/>
                </a:lnTo>
                <a:lnTo>
                  <a:pt x="603" y="607"/>
                </a:lnTo>
                <a:lnTo>
                  <a:pt x="627" y="581"/>
                </a:lnTo>
                <a:lnTo>
                  <a:pt x="648" y="555"/>
                </a:lnTo>
                <a:lnTo>
                  <a:pt x="670" y="529"/>
                </a:lnTo>
                <a:lnTo>
                  <a:pt x="689" y="505"/>
                </a:lnTo>
                <a:lnTo>
                  <a:pt x="708" y="481"/>
                </a:lnTo>
                <a:lnTo>
                  <a:pt x="727" y="460"/>
                </a:lnTo>
                <a:lnTo>
                  <a:pt x="746" y="436"/>
                </a:lnTo>
                <a:lnTo>
                  <a:pt x="762" y="417"/>
                </a:lnTo>
                <a:lnTo>
                  <a:pt x="779" y="395"/>
                </a:lnTo>
                <a:lnTo>
                  <a:pt x="796" y="376"/>
                </a:lnTo>
                <a:lnTo>
                  <a:pt x="810" y="360"/>
                </a:lnTo>
                <a:lnTo>
                  <a:pt x="824" y="341"/>
                </a:lnTo>
                <a:lnTo>
                  <a:pt x="836" y="324"/>
                </a:lnTo>
                <a:lnTo>
                  <a:pt x="851" y="310"/>
                </a:lnTo>
                <a:lnTo>
                  <a:pt x="863" y="295"/>
                </a:lnTo>
                <a:lnTo>
                  <a:pt x="872" y="281"/>
                </a:lnTo>
                <a:lnTo>
                  <a:pt x="884" y="267"/>
                </a:lnTo>
                <a:lnTo>
                  <a:pt x="894" y="255"/>
                </a:lnTo>
                <a:lnTo>
                  <a:pt x="901" y="245"/>
                </a:lnTo>
                <a:lnTo>
                  <a:pt x="910" y="234"/>
                </a:lnTo>
                <a:lnTo>
                  <a:pt x="917" y="224"/>
                </a:lnTo>
                <a:lnTo>
                  <a:pt x="922" y="217"/>
                </a:lnTo>
                <a:lnTo>
                  <a:pt x="927" y="207"/>
                </a:lnTo>
                <a:lnTo>
                  <a:pt x="932" y="200"/>
                </a:lnTo>
                <a:lnTo>
                  <a:pt x="936" y="195"/>
                </a:lnTo>
                <a:lnTo>
                  <a:pt x="939" y="191"/>
                </a:lnTo>
                <a:lnTo>
                  <a:pt x="941" y="186"/>
                </a:lnTo>
                <a:lnTo>
                  <a:pt x="941" y="181"/>
                </a:lnTo>
                <a:lnTo>
                  <a:pt x="941" y="179"/>
                </a:lnTo>
                <a:lnTo>
                  <a:pt x="936" y="174"/>
                </a:lnTo>
                <a:lnTo>
                  <a:pt x="929" y="172"/>
                </a:lnTo>
                <a:lnTo>
                  <a:pt x="925" y="169"/>
                </a:lnTo>
                <a:lnTo>
                  <a:pt x="917" y="167"/>
                </a:lnTo>
                <a:lnTo>
                  <a:pt x="910" y="167"/>
                </a:lnTo>
                <a:lnTo>
                  <a:pt x="903" y="165"/>
                </a:lnTo>
                <a:lnTo>
                  <a:pt x="896" y="165"/>
                </a:lnTo>
                <a:lnTo>
                  <a:pt x="891" y="165"/>
                </a:lnTo>
                <a:lnTo>
                  <a:pt x="886" y="165"/>
                </a:lnTo>
                <a:lnTo>
                  <a:pt x="879" y="167"/>
                </a:lnTo>
                <a:lnTo>
                  <a:pt x="870" y="169"/>
                </a:lnTo>
                <a:lnTo>
                  <a:pt x="858" y="172"/>
                </a:lnTo>
                <a:lnTo>
                  <a:pt x="843" y="176"/>
                </a:lnTo>
                <a:lnTo>
                  <a:pt x="827" y="181"/>
                </a:lnTo>
                <a:lnTo>
                  <a:pt x="810" y="186"/>
                </a:lnTo>
                <a:lnTo>
                  <a:pt x="791" y="191"/>
                </a:lnTo>
                <a:lnTo>
                  <a:pt x="770" y="198"/>
                </a:lnTo>
                <a:lnTo>
                  <a:pt x="746" y="207"/>
                </a:lnTo>
                <a:lnTo>
                  <a:pt x="722" y="215"/>
                </a:lnTo>
                <a:lnTo>
                  <a:pt x="696" y="224"/>
                </a:lnTo>
                <a:lnTo>
                  <a:pt x="667" y="234"/>
                </a:lnTo>
                <a:lnTo>
                  <a:pt x="636" y="245"/>
                </a:lnTo>
                <a:lnTo>
                  <a:pt x="603" y="255"/>
                </a:lnTo>
                <a:lnTo>
                  <a:pt x="569" y="267"/>
                </a:lnTo>
                <a:lnTo>
                  <a:pt x="536" y="279"/>
                </a:lnTo>
                <a:lnTo>
                  <a:pt x="503" y="291"/>
                </a:lnTo>
                <a:lnTo>
                  <a:pt x="472" y="300"/>
                </a:lnTo>
                <a:lnTo>
                  <a:pt x="443" y="310"/>
                </a:lnTo>
                <a:lnTo>
                  <a:pt x="415" y="319"/>
                </a:lnTo>
                <a:lnTo>
                  <a:pt x="388" y="329"/>
                </a:lnTo>
                <a:lnTo>
                  <a:pt x="362" y="336"/>
                </a:lnTo>
                <a:lnTo>
                  <a:pt x="338" y="343"/>
                </a:lnTo>
                <a:lnTo>
                  <a:pt x="317" y="348"/>
                </a:lnTo>
                <a:lnTo>
                  <a:pt x="298" y="355"/>
                </a:lnTo>
                <a:lnTo>
                  <a:pt x="279" y="360"/>
                </a:lnTo>
                <a:lnTo>
                  <a:pt x="262" y="362"/>
                </a:lnTo>
                <a:lnTo>
                  <a:pt x="245" y="364"/>
                </a:lnTo>
                <a:lnTo>
                  <a:pt x="233" y="367"/>
                </a:lnTo>
                <a:lnTo>
                  <a:pt x="222" y="369"/>
                </a:lnTo>
                <a:lnTo>
                  <a:pt x="210" y="369"/>
                </a:lnTo>
                <a:lnTo>
                  <a:pt x="200" y="372"/>
                </a:lnTo>
                <a:lnTo>
                  <a:pt x="191" y="374"/>
                </a:lnTo>
                <a:lnTo>
                  <a:pt x="183" y="374"/>
                </a:lnTo>
                <a:lnTo>
                  <a:pt x="174" y="374"/>
                </a:lnTo>
                <a:lnTo>
                  <a:pt x="164" y="374"/>
                </a:lnTo>
                <a:lnTo>
                  <a:pt x="155" y="374"/>
                </a:lnTo>
                <a:lnTo>
                  <a:pt x="145" y="372"/>
                </a:lnTo>
                <a:lnTo>
                  <a:pt x="138" y="369"/>
                </a:lnTo>
                <a:lnTo>
                  <a:pt x="129" y="367"/>
                </a:lnTo>
                <a:lnTo>
                  <a:pt x="122" y="364"/>
                </a:lnTo>
                <a:lnTo>
                  <a:pt x="112" y="360"/>
                </a:lnTo>
                <a:lnTo>
                  <a:pt x="105" y="355"/>
                </a:lnTo>
                <a:lnTo>
                  <a:pt x="95" y="350"/>
                </a:lnTo>
                <a:lnTo>
                  <a:pt x="88" y="345"/>
                </a:lnTo>
                <a:lnTo>
                  <a:pt x="81" y="338"/>
                </a:lnTo>
                <a:lnTo>
                  <a:pt x="74" y="331"/>
                </a:lnTo>
                <a:lnTo>
                  <a:pt x="62" y="322"/>
                </a:lnTo>
                <a:lnTo>
                  <a:pt x="48" y="312"/>
                </a:lnTo>
                <a:lnTo>
                  <a:pt x="38" y="303"/>
                </a:lnTo>
                <a:lnTo>
                  <a:pt x="29" y="291"/>
                </a:lnTo>
                <a:lnTo>
                  <a:pt x="19" y="281"/>
                </a:lnTo>
                <a:lnTo>
                  <a:pt x="12" y="269"/>
                </a:lnTo>
                <a:lnTo>
                  <a:pt x="5" y="255"/>
                </a:lnTo>
                <a:lnTo>
                  <a:pt x="0" y="241"/>
                </a:lnTo>
                <a:lnTo>
                  <a:pt x="29" y="236"/>
                </a:lnTo>
                <a:lnTo>
                  <a:pt x="57" y="231"/>
                </a:lnTo>
                <a:lnTo>
                  <a:pt x="88" y="226"/>
                </a:lnTo>
                <a:lnTo>
                  <a:pt x="122" y="222"/>
                </a:lnTo>
                <a:lnTo>
                  <a:pt x="155" y="217"/>
                </a:lnTo>
                <a:lnTo>
                  <a:pt x="188" y="212"/>
                </a:lnTo>
                <a:lnTo>
                  <a:pt x="224" y="207"/>
                </a:lnTo>
                <a:lnTo>
                  <a:pt x="260" y="203"/>
                </a:lnTo>
                <a:lnTo>
                  <a:pt x="276" y="200"/>
                </a:lnTo>
                <a:lnTo>
                  <a:pt x="295" y="198"/>
                </a:lnTo>
                <a:lnTo>
                  <a:pt x="315" y="195"/>
                </a:lnTo>
                <a:lnTo>
                  <a:pt x="334" y="191"/>
                </a:lnTo>
                <a:lnTo>
                  <a:pt x="355" y="188"/>
                </a:lnTo>
                <a:lnTo>
                  <a:pt x="376" y="184"/>
                </a:lnTo>
                <a:lnTo>
                  <a:pt x="400" y="179"/>
                </a:lnTo>
                <a:lnTo>
                  <a:pt x="424" y="174"/>
                </a:lnTo>
                <a:lnTo>
                  <a:pt x="448" y="167"/>
                </a:lnTo>
                <a:lnTo>
                  <a:pt x="474" y="162"/>
                </a:lnTo>
                <a:lnTo>
                  <a:pt x="500" y="155"/>
                </a:lnTo>
                <a:lnTo>
                  <a:pt x="529" y="148"/>
                </a:lnTo>
                <a:lnTo>
                  <a:pt x="555" y="141"/>
                </a:lnTo>
                <a:lnTo>
                  <a:pt x="584" y="134"/>
                </a:lnTo>
                <a:lnTo>
                  <a:pt x="615" y="124"/>
                </a:lnTo>
                <a:lnTo>
                  <a:pt x="643" y="115"/>
                </a:lnTo>
                <a:lnTo>
                  <a:pt x="674" y="107"/>
                </a:lnTo>
                <a:lnTo>
                  <a:pt x="701" y="100"/>
                </a:lnTo>
                <a:lnTo>
                  <a:pt x="727" y="93"/>
                </a:lnTo>
                <a:lnTo>
                  <a:pt x="753" y="86"/>
                </a:lnTo>
                <a:lnTo>
                  <a:pt x="777" y="79"/>
                </a:lnTo>
                <a:lnTo>
                  <a:pt x="798" y="72"/>
                </a:lnTo>
                <a:lnTo>
                  <a:pt x="820" y="67"/>
                </a:lnTo>
                <a:lnTo>
                  <a:pt x="836" y="60"/>
                </a:lnTo>
                <a:lnTo>
                  <a:pt x="855" y="55"/>
                </a:lnTo>
                <a:lnTo>
                  <a:pt x="870" y="48"/>
                </a:lnTo>
                <a:lnTo>
                  <a:pt x="884" y="43"/>
                </a:lnTo>
                <a:lnTo>
                  <a:pt x="896" y="38"/>
                </a:lnTo>
                <a:lnTo>
                  <a:pt x="908" y="34"/>
                </a:lnTo>
                <a:lnTo>
                  <a:pt x="915" y="31"/>
                </a:lnTo>
                <a:lnTo>
                  <a:pt x="922" y="27"/>
                </a:lnTo>
                <a:lnTo>
                  <a:pt x="929" y="24"/>
                </a:lnTo>
                <a:lnTo>
                  <a:pt x="934" y="19"/>
                </a:lnTo>
                <a:lnTo>
                  <a:pt x="941" y="15"/>
                </a:lnTo>
                <a:lnTo>
                  <a:pt x="948" y="12"/>
                </a:lnTo>
                <a:lnTo>
                  <a:pt x="955" y="7"/>
                </a:lnTo>
                <a:lnTo>
                  <a:pt x="967" y="5"/>
                </a:lnTo>
                <a:lnTo>
                  <a:pt x="977" y="3"/>
                </a:lnTo>
                <a:lnTo>
                  <a:pt x="989" y="0"/>
                </a:lnTo>
                <a:lnTo>
                  <a:pt x="1003" y="0"/>
                </a:lnTo>
                <a:lnTo>
                  <a:pt x="1017" y="0"/>
                </a:lnTo>
                <a:lnTo>
                  <a:pt x="1034" y="5"/>
                </a:lnTo>
                <a:lnTo>
                  <a:pt x="1041" y="7"/>
                </a:lnTo>
                <a:lnTo>
                  <a:pt x="1051" y="10"/>
                </a:lnTo>
                <a:lnTo>
                  <a:pt x="1060" y="15"/>
                </a:lnTo>
                <a:lnTo>
                  <a:pt x="1070" y="19"/>
                </a:lnTo>
                <a:lnTo>
                  <a:pt x="1079" y="24"/>
                </a:lnTo>
                <a:lnTo>
                  <a:pt x="1091" y="29"/>
                </a:lnTo>
                <a:lnTo>
                  <a:pt x="1101" y="36"/>
                </a:lnTo>
                <a:lnTo>
                  <a:pt x="1113" y="43"/>
                </a:lnTo>
                <a:lnTo>
                  <a:pt x="1125" y="50"/>
                </a:lnTo>
                <a:lnTo>
                  <a:pt x="1137" y="57"/>
                </a:lnTo>
                <a:lnTo>
                  <a:pt x="1151" y="67"/>
                </a:lnTo>
                <a:lnTo>
                  <a:pt x="1165" y="76"/>
                </a:lnTo>
                <a:lnTo>
                  <a:pt x="1177" y="88"/>
                </a:lnTo>
                <a:lnTo>
                  <a:pt x="1189" y="98"/>
                </a:lnTo>
                <a:lnTo>
                  <a:pt x="1201" y="110"/>
                </a:lnTo>
                <a:lnTo>
                  <a:pt x="1213" y="119"/>
                </a:lnTo>
                <a:lnTo>
                  <a:pt x="1222" y="129"/>
                </a:lnTo>
                <a:lnTo>
                  <a:pt x="1232" y="138"/>
                </a:lnTo>
                <a:lnTo>
                  <a:pt x="1239" y="146"/>
                </a:lnTo>
                <a:lnTo>
                  <a:pt x="1249" y="153"/>
                </a:lnTo>
                <a:lnTo>
                  <a:pt x="1253" y="160"/>
                </a:lnTo>
                <a:lnTo>
                  <a:pt x="1260" y="167"/>
                </a:lnTo>
                <a:lnTo>
                  <a:pt x="1265" y="172"/>
                </a:lnTo>
                <a:lnTo>
                  <a:pt x="1268" y="176"/>
                </a:lnTo>
                <a:lnTo>
                  <a:pt x="1272" y="181"/>
                </a:lnTo>
                <a:lnTo>
                  <a:pt x="1275" y="186"/>
                </a:lnTo>
                <a:lnTo>
                  <a:pt x="1275" y="188"/>
                </a:lnTo>
                <a:lnTo>
                  <a:pt x="1275" y="191"/>
                </a:lnTo>
                <a:lnTo>
                  <a:pt x="1275" y="200"/>
                </a:lnTo>
                <a:lnTo>
                  <a:pt x="1270" y="207"/>
                </a:lnTo>
                <a:lnTo>
                  <a:pt x="1265" y="215"/>
                </a:lnTo>
                <a:lnTo>
                  <a:pt x="1258" y="219"/>
                </a:lnTo>
                <a:lnTo>
                  <a:pt x="1249" y="224"/>
                </a:lnTo>
                <a:lnTo>
                  <a:pt x="1239" y="226"/>
                </a:lnTo>
                <a:lnTo>
                  <a:pt x="1227" y="229"/>
                </a:lnTo>
                <a:lnTo>
                  <a:pt x="1213" y="229"/>
                </a:lnTo>
                <a:lnTo>
                  <a:pt x="1208" y="231"/>
                </a:lnTo>
                <a:lnTo>
                  <a:pt x="1203" y="234"/>
                </a:lnTo>
                <a:lnTo>
                  <a:pt x="1196" y="236"/>
                </a:lnTo>
                <a:lnTo>
                  <a:pt x="1189" y="241"/>
                </a:lnTo>
                <a:lnTo>
                  <a:pt x="1179" y="245"/>
                </a:lnTo>
                <a:lnTo>
                  <a:pt x="1170" y="250"/>
                </a:lnTo>
                <a:lnTo>
                  <a:pt x="1160" y="257"/>
                </a:lnTo>
                <a:lnTo>
                  <a:pt x="1148" y="265"/>
                </a:lnTo>
                <a:lnTo>
                  <a:pt x="1137" y="274"/>
                </a:lnTo>
                <a:lnTo>
                  <a:pt x="1122" y="284"/>
                </a:lnTo>
                <a:lnTo>
                  <a:pt x="1108" y="293"/>
                </a:lnTo>
                <a:lnTo>
                  <a:pt x="1094" y="303"/>
                </a:lnTo>
                <a:lnTo>
                  <a:pt x="1079" y="314"/>
                </a:lnTo>
                <a:lnTo>
                  <a:pt x="1063" y="326"/>
                </a:lnTo>
                <a:lnTo>
                  <a:pt x="1046" y="341"/>
                </a:lnTo>
                <a:lnTo>
                  <a:pt x="1027" y="355"/>
                </a:lnTo>
                <a:lnTo>
                  <a:pt x="1008" y="372"/>
                </a:lnTo>
                <a:lnTo>
                  <a:pt x="989" y="386"/>
                </a:lnTo>
                <a:lnTo>
                  <a:pt x="967" y="405"/>
                </a:lnTo>
                <a:lnTo>
                  <a:pt x="946" y="422"/>
                </a:lnTo>
                <a:lnTo>
                  <a:pt x="922" y="441"/>
                </a:lnTo>
                <a:lnTo>
                  <a:pt x="898" y="462"/>
                </a:lnTo>
                <a:lnTo>
                  <a:pt x="874" y="481"/>
                </a:lnTo>
                <a:lnTo>
                  <a:pt x="851" y="505"/>
                </a:lnTo>
                <a:lnTo>
                  <a:pt x="824" y="526"/>
                </a:lnTo>
                <a:lnTo>
                  <a:pt x="798" y="550"/>
                </a:lnTo>
                <a:lnTo>
                  <a:pt x="770" y="576"/>
                </a:lnTo>
                <a:lnTo>
                  <a:pt x="741" y="600"/>
                </a:lnTo>
                <a:lnTo>
                  <a:pt x="712" y="629"/>
                </a:lnTo>
                <a:lnTo>
                  <a:pt x="681" y="655"/>
                </a:lnTo>
                <a:lnTo>
                  <a:pt x="650" y="683"/>
                </a:lnTo>
                <a:lnTo>
                  <a:pt x="620" y="714"/>
                </a:lnTo>
                <a:lnTo>
                  <a:pt x="589" y="688"/>
                </a:lnTo>
                <a:lnTo>
                  <a:pt x="558" y="66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3"/>
          <p:cNvSpPr/>
          <p:nvPr/>
        </p:nvSpPr>
        <p:spPr bwMode="auto">
          <a:xfrm>
            <a:off x="6396038" y="2828925"/>
            <a:ext cx="401637" cy="1244600"/>
          </a:xfrm>
          <a:custGeom>
            <a:avLst/>
            <a:gdLst>
              <a:gd name="T0" fmla="*/ 2147483647 w 633"/>
              <a:gd name="T1" fmla="*/ 2147483647 h 1959"/>
              <a:gd name="T2" fmla="*/ 2147483647 w 633"/>
              <a:gd name="T3" fmla="*/ 2147483647 h 1959"/>
              <a:gd name="T4" fmla="*/ 2147483647 w 633"/>
              <a:gd name="T5" fmla="*/ 2147483647 h 1959"/>
              <a:gd name="T6" fmla="*/ 2147483647 w 633"/>
              <a:gd name="T7" fmla="*/ 2147483647 h 1959"/>
              <a:gd name="T8" fmla="*/ 2147483647 w 633"/>
              <a:gd name="T9" fmla="*/ 2147483647 h 1959"/>
              <a:gd name="T10" fmla="*/ 2147483647 w 633"/>
              <a:gd name="T11" fmla="*/ 2147483647 h 1959"/>
              <a:gd name="T12" fmla="*/ 2147483647 w 633"/>
              <a:gd name="T13" fmla="*/ 2147483647 h 1959"/>
              <a:gd name="T14" fmla="*/ 2147483647 w 633"/>
              <a:gd name="T15" fmla="*/ 2147483647 h 1959"/>
              <a:gd name="T16" fmla="*/ 2147483647 w 633"/>
              <a:gd name="T17" fmla="*/ 2147483647 h 1959"/>
              <a:gd name="T18" fmla="*/ 2147483647 w 633"/>
              <a:gd name="T19" fmla="*/ 2147483647 h 1959"/>
              <a:gd name="T20" fmla="*/ 2147483647 w 633"/>
              <a:gd name="T21" fmla="*/ 2147483647 h 1959"/>
              <a:gd name="T22" fmla="*/ 2147483647 w 633"/>
              <a:gd name="T23" fmla="*/ 2147483647 h 1959"/>
              <a:gd name="T24" fmla="*/ 2147483647 w 633"/>
              <a:gd name="T25" fmla="*/ 2147483647 h 1959"/>
              <a:gd name="T26" fmla="*/ 2147483647 w 633"/>
              <a:gd name="T27" fmla="*/ 2147483647 h 1959"/>
              <a:gd name="T28" fmla="*/ 2147483647 w 633"/>
              <a:gd name="T29" fmla="*/ 2147483647 h 1959"/>
              <a:gd name="T30" fmla="*/ 2147483647 w 633"/>
              <a:gd name="T31" fmla="*/ 2147483647 h 1959"/>
              <a:gd name="T32" fmla="*/ 2147483647 w 633"/>
              <a:gd name="T33" fmla="*/ 2147483647 h 1959"/>
              <a:gd name="T34" fmla="*/ 2147483647 w 633"/>
              <a:gd name="T35" fmla="*/ 2147483647 h 1959"/>
              <a:gd name="T36" fmla="*/ 2147483647 w 633"/>
              <a:gd name="T37" fmla="*/ 2147483647 h 1959"/>
              <a:gd name="T38" fmla="*/ 2147483647 w 633"/>
              <a:gd name="T39" fmla="*/ 2147483647 h 1959"/>
              <a:gd name="T40" fmla="*/ 2147483647 w 633"/>
              <a:gd name="T41" fmla="*/ 2147483647 h 1959"/>
              <a:gd name="T42" fmla="*/ 2147483647 w 633"/>
              <a:gd name="T43" fmla="*/ 2147483647 h 1959"/>
              <a:gd name="T44" fmla="*/ 2147483647 w 633"/>
              <a:gd name="T45" fmla="*/ 2147483647 h 1959"/>
              <a:gd name="T46" fmla="*/ 0 w 633"/>
              <a:gd name="T47" fmla="*/ 2147483647 h 1959"/>
              <a:gd name="T48" fmla="*/ 2147483647 w 633"/>
              <a:gd name="T49" fmla="*/ 2147483647 h 1959"/>
              <a:gd name="T50" fmla="*/ 2147483647 w 633"/>
              <a:gd name="T51" fmla="*/ 2147483647 h 1959"/>
              <a:gd name="T52" fmla="*/ 2147483647 w 633"/>
              <a:gd name="T53" fmla="*/ 2147483647 h 1959"/>
              <a:gd name="T54" fmla="*/ 2147483647 w 633"/>
              <a:gd name="T55" fmla="*/ 2147483647 h 1959"/>
              <a:gd name="T56" fmla="*/ 2147483647 w 633"/>
              <a:gd name="T57" fmla="*/ 2147483647 h 1959"/>
              <a:gd name="T58" fmla="*/ 2147483647 w 633"/>
              <a:gd name="T59" fmla="*/ 2147483647 h 1959"/>
              <a:gd name="T60" fmla="*/ 2147483647 w 633"/>
              <a:gd name="T61" fmla="*/ 2147483647 h 1959"/>
              <a:gd name="T62" fmla="*/ 2147483647 w 633"/>
              <a:gd name="T63" fmla="*/ 2147483647 h 1959"/>
              <a:gd name="T64" fmla="*/ 2147483647 w 633"/>
              <a:gd name="T65" fmla="*/ 2147483647 h 1959"/>
              <a:gd name="T66" fmla="*/ 2147483647 w 633"/>
              <a:gd name="T67" fmla="*/ 2147483647 h 1959"/>
              <a:gd name="T68" fmla="*/ 2147483647 w 633"/>
              <a:gd name="T69" fmla="*/ 2147483647 h 1959"/>
              <a:gd name="T70" fmla="*/ 2147483647 w 633"/>
              <a:gd name="T71" fmla="*/ 2147483647 h 1959"/>
              <a:gd name="T72" fmla="*/ 2147483647 w 633"/>
              <a:gd name="T73" fmla="*/ 2147483647 h 1959"/>
              <a:gd name="T74" fmla="*/ 2147483647 w 633"/>
              <a:gd name="T75" fmla="*/ 2147483647 h 1959"/>
              <a:gd name="T76" fmla="*/ 2147483647 w 633"/>
              <a:gd name="T77" fmla="*/ 2147483647 h 1959"/>
              <a:gd name="T78" fmla="*/ 2147483647 w 633"/>
              <a:gd name="T79" fmla="*/ 2147483647 h 1959"/>
              <a:gd name="T80" fmla="*/ 2147483647 w 633"/>
              <a:gd name="T81" fmla="*/ 2147483647 h 1959"/>
              <a:gd name="T82" fmla="*/ 2147483647 w 633"/>
              <a:gd name="T83" fmla="*/ 2147483647 h 1959"/>
              <a:gd name="T84" fmla="*/ 2147483647 w 633"/>
              <a:gd name="T85" fmla="*/ 2147483647 h 1959"/>
              <a:gd name="T86" fmla="*/ 2147483647 w 633"/>
              <a:gd name="T87" fmla="*/ 2147483647 h 1959"/>
              <a:gd name="T88" fmla="*/ 2147483647 w 633"/>
              <a:gd name="T89" fmla="*/ 2147483647 h 1959"/>
              <a:gd name="T90" fmla="*/ 2147483647 w 633"/>
              <a:gd name="T91" fmla="*/ 2147483647 h 1959"/>
              <a:gd name="T92" fmla="*/ 2147483647 w 633"/>
              <a:gd name="T93" fmla="*/ 2147483647 h 1959"/>
              <a:gd name="T94" fmla="*/ 2147483647 w 633"/>
              <a:gd name="T95" fmla="*/ 2147483647 h 1959"/>
              <a:gd name="T96" fmla="*/ 2147483647 w 633"/>
              <a:gd name="T97" fmla="*/ 2147483647 h 1959"/>
              <a:gd name="T98" fmla="*/ 2147483647 w 633"/>
              <a:gd name="T99" fmla="*/ 2147483647 h 1959"/>
              <a:gd name="T100" fmla="*/ 2147483647 w 633"/>
              <a:gd name="T101" fmla="*/ 2147483647 h 1959"/>
              <a:gd name="T102" fmla="*/ 2147483647 w 633"/>
              <a:gd name="T103" fmla="*/ 2147483647 h 1959"/>
              <a:gd name="T104" fmla="*/ 2147483647 w 633"/>
              <a:gd name="T105" fmla="*/ 2147483647 h 195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33" h="1959">
                <a:moveTo>
                  <a:pt x="509" y="274"/>
                </a:moveTo>
                <a:lnTo>
                  <a:pt x="514" y="288"/>
                </a:lnTo>
                <a:lnTo>
                  <a:pt x="521" y="305"/>
                </a:lnTo>
                <a:lnTo>
                  <a:pt x="529" y="319"/>
                </a:lnTo>
                <a:lnTo>
                  <a:pt x="533" y="336"/>
                </a:lnTo>
                <a:lnTo>
                  <a:pt x="540" y="355"/>
                </a:lnTo>
                <a:lnTo>
                  <a:pt x="545" y="371"/>
                </a:lnTo>
                <a:lnTo>
                  <a:pt x="550" y="390"/>
                </a:lnTo>
                <a:lnTo>
                  <a:pt x="557" y="409"/>
                </a:lnTo>
                <a:lnTo>
                  <a:pt x="562" y="431"/>
                </a:lnTo>
                <a:lnTo>
                  <a:pt x="567" y="450"/>
                </a:lnTo>
                <a:lnTo>
                  <a:pt x="571" y="471"/>
                </a:lnTo>
                <a:lnTo>
                  <a:pt x="576" y="495"/>
                </a:lnTo>
                <a:lnTo>
                  <a:pt x="581" y="519"/>
                </a:lnTo>
                <a:lnTo>
                  <a:pt x="586" y="543"/>
                </a:lnTo>
                <a:lnTo>
                  <a:pt x="590" y="566"/>
                </a:lnTo>
                <a:lnTo>
                  <a:pt x="595" y="593"/>
                </a:lnTo>
                <a:lnTo>
                  <a:pt x="600" y="619"/>
                </a:lnTo>
                <a:lnTo>
                  <a:pt x="605" y="647"/>
                </a:lnTo>
                <a:lnTo>
                  <a:pt x="607" y="678"/>
                </a:lnTo>
                <a:lnTo>
                  <a:pt x="612" y="707"/>
                </a:lnTo>
                <a:lnTo>
                  <a:pt x="614" y="738"/>
                </a:lnTo>
                <a:lnTo>
                  <a:pt x="617" y="771"/>
                </a:lnTo>
                <a:lnTo>
                  <a:pt x="621" y="804"/>
                </a:lnTo>
                <a:lnTo>
                  <a:pt x="624" y="838"/>
                </a:lnTo>
                <a:lnTo>
                  <a:pt x="626" y="873"/>
                </a:lnTo>
                <a:lnTo>
                  <a:pt x="626" y="909"/>
                </a:lnTo>
                <a:lnTo>
                  <a:pt x="629" y="947"/>
                </a:lnTo>
                <a:lnTo>
                  <a:pt x="631" y="985"/>
                </a:lnTo>
                <a:lnTo>
                  <a:pt x="631" y="1023"/>
                </a:lnTo>
                <a:lnTo>
                  <a:pt x="631" y="1061"/>
                </a:lnTo>
                <a:lnTo>
                  <a:pt x="633" y="1102"/>
                </a:lnTo>
                <a:lnTo>
                  <a:pt x="633" y="1142"/>
                </a:lnTo>
                <a:lnTo>
                  <a:pt x="631" y="1185"/>
                </a:lnTo>
                <a:lnTo>
                  <a:pt x="629" y="1226"/>
                </a:lnTo>
                <a:lnTo>
                  <a:pt x="626" y="1264"/>
                </a:lnTo>
                <a:lnTo>
                  <a:pt x="624" y="1302"/>
                </a:lnTo>
                <a:lnTo>
                  <a:pt x="621" y="1338"/>
                </a:lnTo>
                <a:lnTo>
                  <a:pt x="617" y="1373"/>
                </a:lnTo>
                <a:lnTo>
                  <a:pt x="614" y="1407"/>
                </a:lnTo>
                <a:lnTo>
                  <a:pt x="612" y="1440"/>
                </a:lnTo>
                <a:lnTo>
                  <a:pt x="610" y="1471"/>
                </a:lnTo>
                <a:lnTo>
                  <a:pt x="605" y="1502"/>
                </a:lnTo>
                <a:lnTo>
                  <a:pt x="602" y="1528"/>
                </a:lnTo>
                <a:lnTo>
                  <a:pt x="600" y="1556"/>
                </a:lnTo>
                <a:lnTo>
                  <a:pt x="595" y="1583"/>
                </a:lnTo>
                <a:lnTo>
                  <a:pt x="590" y="1606"/>
                </a:lnTo>
                <a:lnTo>
                  <a:pt x="588" y="1630"/>
                </a:lnTo>
                <a:lnTo>
                  <a:pt x="583" y="1652"/>
                </a:lnTo>
                <a:lnTo>
                  <a:pt x="579" y="1673"/>
                </a:lnTo>
                <a:lnTo>
                  <a:pt x="574" y="1692"/>
                </a:lnTo>
                <a:lnTo>
                  <a:pt x="569" y="1714"/>
                </a:lnTo>
                <a:lnTo>
                  <a:pt x="564" y="1730"/>
                </a:lnTo>
                <a:lnTo>
                  <a:pt x="559" y="1749"/>
                </a:lnTo>
                <a:lnTo>
                  <a:pt x="555" y="1766"/>
                </a:lnTo>
                <a:lnTo>
                  <a:pt x="550" y="1783"/>
                </a:lnTo>
                <a:lnTo>
                  <a:pt x="545" y="1797"/>
                </a:lnTo>
                <a:lnTo>
                  <a:pt x="538" y="1811"/>
                </a:lnTo>
                <a:lnTo>
                  <a:pt x="533" y="1825"/>
                </a:lnTo>
                <a:lnTo>
                  <a:pt x="529" y="1840"/>
                </a:lnTo>
                <a:lnTo>
                  <a:pt x="521" y="1852"/>
                </a:lnTo>
                <a:lnTo>
                  <a:pt x="517" y="1864"/>
                </a:lnTo>
                <a:lnTo>
                  <a:pt x="509" y="1873"/>
                </a:lnTo>
                <a:lnTo>
                  <a:pt x="502" y="1885"/>
                </a:lnTo>
                <a:lnTo>
                  <a:pt x="495" y="1894"/>
                </a:lnTo>
                <a:lnTo>
                  <a:pt x="483" y="1909"/>
                </a:lnTo>
                <a:lnTo>
                  <a:pt x="469" y="1921"/>
                </a:lnTo>
                <a:lnTo>
                  <a:pt x="455" y="1933"/>
                </a:lnTo>
                <a:lnTo>
                  <a:pt x="443" y="1940"/>
                </a:lnTo>
                <a:lnTo>
                  <a:pt x="428" y="1949"/>
                </a:lnTo>
                <a:lnTo>
                  <a:pt x="419" y="1954"/>
                </a:lnTo>
                <a:lnTo>
                  <a:pt x="407" y="1956"/>
                </a:lnTo>
                <a:lnTo>
                  <a:pt x="397" y="1959"/>
                </a:lnTo>
                <a:lnTo>
                  <a:pt x="390" y="1959"/>
                </a:lnTo>
                <a:lnTo>
                  <a:pt x="383" y="1956"/>
                </a:lnTo>
                <a:lnTo>
                  <a:pt x="378" y="1954"/>
                </a:lnTo>
                <a:lnTo>
                  <a:pt x="371" y="1952"/>
                </a:lnTo>
                <a:lnTo>
                  <a:pt x="366" y="1947"/>
                </a:lnTo>
                <a:lnTo>
                  <a:pt x="359" y="1942"/>
                </a:lnTo>
                <a:lnTo>
                  <a:pt x="355" y="1937"/>
                </a:lnTo>
                <a:lnTo>
                  <a:pt x="350" y="1930"/>
                </a:lnTo>
                <a:lnTo>
                  <a:pt x="345" y="1923"/>
                </a:lnTo>
                <a:lnTo>
                  <a:pt x="343" y="1916"/>
                </a:lnTo>
                <a:lnTo>
                  <a:pt x="338" y="1909"/>
                </a:lnTo>
                <a:lnTo>
                  <a:pt x="333" y="1899"/>
                </a:lnTo>
                <a:lnTo>
                  <a:pt x="331" y="1890"/>
                </a:lnTo>
                <a:lnTo>
                  <a:pt x="328" y="1878"/>
                </a:lnTo>
                <a:lnTo>
                  <a:pt x="326" y="1868"/>
                </a:lnTo>
                <a:lnTo>
                  <a:pt x="324" y="1856"/>
                </a:lnTo>
                <a:lnTo>
                  <a:pt x="319" y="1844"/>
                </a:lnTo>
                <a:lnTo>
                  <a:pt x="312" y="1833"/>
                </a:lnTo>
                <a:lnTo>
                  <a:pt x="305" y="1818"/>
                </a:lnTo>
                <a:lnTo>
                  <a:pt x="297" y="1806"/>
                </a:lnTo>
                <a:lnTo>
                  <a:pt x="288" y="1794"/>
                </a:lnTo>
                <a:lnTo>
                  <a:pt x="278" y="1780"/>
                </a:lnTo>
                <a:lnTo>
                  <a:pt x="269" y="1768"/>
                </a:lnTo>
                <a:lnTo>
                  <a:pt x="257" y="1754"/>
                </a:lnTo>
                <a:lnTo>
                  <a:pt x="245" y="1742"/>
                </a:lnTo>
                <a:lnTo>
                  <a:pt x="233" y="1728"/>
                </a:lnTo>
                <a:lnTo>
                  <a:pt x="219" y="1716"/>
                </a:lnTo>
                <a:lnTo>
                  <a:pt x="204" y="1702"/>
                </a:lnTo>
                <a:lnTo>
                  <a:pt x="188" y="1690"/>
                </a:lnTo>
                <a:lnTo>
                  <a:pt x="171" y="1678"/>
                </a:lnTo>
                <a:lnTo>
                  <a:pt x="154" y="1664"/>
                </a:lnTo>
                <a:lnTo>
                  <a:pt x="138" y="1652"/>
                </a:lnTo>
                <a:lnTo>
                  <a:pt x="119" y="1640"/>
                </a:lnTo>
                <a:lnTo>
                  <a:pt x="102" y="1628"/>
                </a:lnTo>
                <a:lnTo>
                  <a:pt x="88" y="1618"/>
                </a:lnTo>
                <a:lnTo>
                  <a:pt x="73" y="1606"/>
                </a:lnTo>
                <a:lnTo>
                  <a:pt x="59" y="1597"/>
                </a:lnTo>
                <a:lnTo>
                  <a:pt x="47" y="1585"/>
                </a:lnTo>
                <a:lnTo>
                  <a:pt x="38" y="1576"/>
                </a:lnTo>
                <a:lnTo>
                  <a:pt x="28" y="1566"/>
                </a:lnTo>
                <a:lnTo>
                  <a:pt x="19" y="1559"/>
                </a:lnTo>
                <a:lnTo>
                  <a:pt x="11" y="1549"/>
                </a:lnTo>
                <a:lnTo>
                  <a:pt x="7" y="1542"/>
                </a:lnTo>
                <a:lnTo>
                  <a:pt x="2" y="1535"/>
                </a:lnTo>
                <a:lnTo>
                  <a:pt x="0" y="1528"/>
                </a:lnTo>
                <a:lnTo>
                  <a:pt x="0" y="1523"/>
                </a:lnTo>
                <a:lnTo>
                  <a:pt x="0" y="1516"/>
                </a:lnTo>
                <a:lnTo>
                  <a:pt x="2" y="1511"/>
                </a:lnTo>
                <a:lnTo>
                  <a:pt x="2" y="1509"/>
                </a:lnTo>
                <a:lnTo>
                  <a:pt x="4" y="1507"/>
                </a:lnTo>
                <a:lnTo>
                  <a:pt x="7" y="1507"/>
                </a:lnTo>
                <a:lnTo>
                  <a:pt x="11" y="1504"/>
                </a:lnTo>
                <a:lnTo>
                  <a:pt x="19" y="1504"/>
                </a:lnTo>
                <a:lnTo>
                  <a:pt x="26" y="1504"/>
                </a:lnTo>
                <a:lnTo>
                  <a:pt x="35" y="1504"/>
                </a:lnTo>
                <a:lnTo>
                  <a:pt x="45" y="1504"/>
                </a:lnTo>
                <a:lnTo>
                  <a:pt x="57" y="1507"/>
                </a:lnTo>
                <a:lnTo>
                  <a:pt x="71" y="1509"/>
                </a:lnTo>
                <a:lnTo>
                  <a:pt x="85" y="1511"/>
                </a:lnTo>
                <a:lnTo>
                  <a:pt x="100" y="1516"/>
                </a:lnTo>
                <a:lnTo>
                  <a:pt x="116" y="1518"/>
                </a:lnTo>
                <a:lnTo>
                  <a:pt x="135" y="1526"/>
                </a:lnTo>
                <a:lnTo>
                  <a:pt x="154" y="1530"/>
                </a:lnTo>
                <a:lnTo>
                  <a:pt x="173" y="1537"/>
                </a:lnTo>
                <a:lnTo>
                  <a:pt x="195" y="1545"/>
                </a:lnTo>
                <a:lnTo>
                  <a:pt x="214" y="1549"/>
                </a:lnTo>
                <a:lnTo>
                  <a:pt x="233" y="1554"/>
                </a:lnTo>
                <a:lnTo>
                  <a:pt x="250" y="1559"/>
                </a:lnTo>
                <a:lnTo>
                  <a:pt x="266" y="1564"/>
                </a:lnTo>
                <a:lnTo>
                  <a:pt x="283" y="1566"/>
                </a:lnTo>
                <a:lnTo>
                  <a:pt x="297" y="1566"/>
                </a:lnTo>
                <a:lnTo>
                  <a:pt x="312" y="1568"/>
                </a:lnTo>
                <a:lnTo>
                  <a:pt x="326" y="1568"/>
                </a:lnTo>
                <a:lnTo>
                  <a:pt x="336" y="1568"/>
                </a:lnTo>
                <a:lnTo>
                  <a:pt x="347" y="1566"/>
                </a:lnTo>
                <a:lnTo>
                  <a:pt x="357" y="1564"/>
                </a:lnTo>
                <a:lnTo>
                  <a:pt x="366" y="1561"/>
                </a:lnTo>
                <a:lnTo>
                  <a:pt x="374" y="1559"/>
                </a:lnTo>
                <a:lnTo>
                  <a:pt x="378" y="1554"/>
                </a:lnTo>
                <a:lnTo>
                  <a:pt x="386" y="1549"/>
                </a:lnTo>
                <a:lnTo>
                  <a:pt x="388" y="1547"/>
                </a:lnTo>
                <a:lnTo>
                  <a:pt x="390" y="1542"/>
                </a:lnTo>
                <a:lnTo>
                  <a:pt x="393" y="1537"/>
                </a:lnTo>
                <a:lnTo>
                  <a:pt x="395" y="1530"/>
                </a:lnTo>
                <a:lnTo>
                  <a:pt x="400" y="1523"/>
                </a:lnTo>
                <a:lnTo>
                  <a:pt x="402" y="1514"/>
                </a:lnTo>
                <a:lnTo>
                  <a:pt x="407" y="1504"/>
                </a:lnTo>
                <a:lnTo>
                  <a:pt x="409" y="1495"/>
                </a:lnTo>
                <a:lnTo>
                  <a:pt x="414" y="1483"/>
                </a:lnTo>
                <a:lnTo>
                  <a:pt x="417" y="1468"/>
                </a:lnTo>
                <a:lnTo>
                  <a:pt x="419" y="1457"/>
                </a:lnTo>
                <a:lnTo>
                  <a:pt x="424" y="1440"/>
                </a:lnTo>
                <a:lnTo>
                  <a:pt x="426" y="1426"/>
                </a:lnTo>
                <a:lnTo>
                  <a:pt x="428" y="1409"/>
                </a:lnTo>
                <a:lnTo>
                  <a:pt x="431" y="1390"/>
                </a:lnTo>
                <a:lnTo>
                  <a:pt x="433" y="1371"/>
                </a:lnTo>
                <a:lnTo>
                  <a:pt x="436" y="1354"/>
                </a:lnTo>
                <a:lnTo>
                  <a:pt x="438" y="1335"/>
                </a:lnTo>
                <a:lnTo>
                  <a:pt x="440" y="1314"/>
                </a:lnTo>
                <a:lnTo>
                  <a:pt x="440" y="1292"/>
                </a:lnTo>
                <a:lnTo>
                  <a:pt x="443" y="1269"/>
                </a:lnTo>
                <a:lnTo>
                  <a:pt x="443" y="1245"/>
                </a:lnTo>
                <a:lnTo>
                  <a:pt x="445" y="1219"/>
                </a:lnTo>
                <a:lnTo>
                  <a:pt x="445" y="1190"/>
                </a:lnTo>
                <a:lnTo>
                  <a:pt x="445" y="1159"/>
                </a:lnTo>
                <a:lnTo>
                  <a:pt x="445" y="1128"/>
                </a:lnTo>
                <a:lnTo>
                  <a:pt x="445" y="1097"/>
                </a:lnTo>
                <a:lnTo>
                  <a:pt x="448" y="1064"/>
                </a:lnTo>
                <a:lnTo>
                  <a:pt x="448" y="1028"/>
                </a:lnTo>
                <a:lnTo>
                  <a:pt x="448" y="990"/>
                </a:lnTo>
                <a:lnTo>
                  <a:pt x="448" y="952"/>
                </a:lnTo>
                <a:lnTo>
                  <a:pt x="448" y="912"/>
                </a:lnTo>
                <a:lnTo>
                  <a:pt x="445" y="871"/>
                </a:lnTo>
                <a:lnTo>
                  <a:pt x="443" y="833"/>
                </a:lnTo>
                <a:lnTo>
                  <a:pt x="440" y="795"/>
                </a:lnTo>
                <a:lnTo>
                  <a:pt x="438" y="759"/>
                </a:lnTo>
                <a:lnTo>
                  <a:pt x="436" y="723"/>
                </a:lnTo>
                <a:lnTo>
                  <a:pt x="431" y="688"/>
                </a:lnTo>
                <a:lnTo>
                  <a:pt x="428" y="654"/>
                </a:lnTo>
                <a:lnTo>
                  <a:pt x="426" y="624"/>
                </a:lnTo>
                <a:lnTo>
                  <a:pt x="424" y="593"/>
                </a:lnTo>
                <a:lnTo>
                  <a:pt x="421" y="562"/>
                </a:lnTo>
                <a:lnTo>
                  <a:pt x="417" y="533"/>
                </a:lnTo>
                <a:lnTo>
                  <a:pt x="414" y="505"/>
                </a:lnTo>
                <a:lnTo>
                  <a:pt x="409" y="478"/>
                </a:lnTo>
                <a:lnTo>
                  <a:pt x="405" y="452"/>
                </a:lnTo>
                <a:lnTo>
                  <a:pt x="402" y="426"/>
                </a:lnTo>
                <a:lnTo>
                  <a:pt x="397" y="402"/>
                </a:lnTo>
                <a:lnTo>
                  <a:pt x="390" y="378"/>
                </a:lnTo>
                <a:lnTo>
                  <a:pt x="383" y="355"/>
                </a:lnTo>
                <a:lnTo>
                  <a:pt x="376" y="333"/>
                </a:lnTo>
                <a:lnTo>
                  <a:pt x="369" y="314"/>
                </a:lnTo>
                <a:lnTo>
                  <a:pt x="362" y="293"/>
                </a:lnTo>
                <a:lnTo>
                  <a:pt x="355" y="274"/>
                </a:lnTo>
                <a:lnTo>
                  <a:pt x="347" y="255"/>
                </a:lnTo>
                <a:lnTo>
                  <a:pt x="340" y="238"/>
                </a:lnTo>
                <a:lnTo>
                  <a:pt x="333" y="221"/>
                </a:lnTo>
                <a:lnTo>
                  <a:pt x="324" y="205"/>
                </a:lnTo>
                <a:lnTo>
                  <a:pt x="316" y="188"/>
                </a:lnTo>
                <a:lnTo>
                  <a:pt x="307" y="174"/>
                </a:lnTo>
                <a:lnTo>
                  <a:pt x="300" y="159"/>
                </a:lnTo>
                <a:lnTo>
                  <a:pt x="290" y="145"/>
                </a:lnTo>
                <a:lnTo>
                  <a:pt x="283" y="133"/>
                </a:lnTo>
                <a:lnTo>
                  <a:pt x="274" y="121"/>
                </a:lnTo>
                <a:lnTo>
                  <a:pt x="262" y="109"/>
                </a:lnTo>
                <a:lnTo>
                  <a:pt x="252" y="98"/>
                </a:lnTo>
                <a:lnTo>
                  <a:pt x="243" y="88"/>
                </a:lnTo>
                <a:lnTo>
                  <a:pt x="233" y="78"/>
                </a:lnTo>
                <a:lnTo>
                  <a:pt x="226" y="69"/>
                </a:lnTo>
                <a:lnTo>
                  <a:pt x="219" y="59"/>
                </a:lnTo>
                <a:lnTo>
                  <a:pt x="212" y="52"/>
                </a:lnTo>
                <a:lnTo>
                  <a:pt x="207" y="45"/>
                </a:lnTo>
                <a:lnTo>
                  <a:pt x="202" y="38"/>
                </a:lnTo>
                <a:lnTo>
                  <a:pt x="197" y="31"/>
                </a:lnTo>
                <a:lnTo>
                  <a:pt x="195" y="26"/>
                </a:lnTo>
                <a:lnTo>
                  <a:pt x="193" y="21"/>
                </a:lnTo>
                <a:lnTo>
                  <a:pt x="190" y="17"/>
                </a:lnTo>
                <a:lnTo>
                  <a:pt x="188" y="12"/>
                </a:lnTo>
                <a:lnTo>
                  <a:pt x="188" y="9"/>
                </a:lnTo>
                <a:lnTo>
                  <a:pt x="185" y="7"/>
                </a:lnTo>
                <a:lnTo>
                  <a:pt x="188" y="5"/>
                </a:lnTo>
                <a:lnTo>
                  <a:pt x="188" y="2"/>
                </a:lnTo>
                <a:lnTo>
                  <a:pt x="190" y="2"/>
                </a:lnTo>
                <a:lnTo>
                  <a:pt x="193" y="0"/>
                </a:lnTo>
                <a:lnTo>
                  <a:pt x="195" y="0"/>
                </a:lnTo>
                <a:lnTo>
                  <a:pt x="197" y="0"/>
                </a:lnTo>
                <a:lnTo>
                  <a:pt x="202" y="2"/>
                </a:lnTo>
                <a:lnTo>
                  <a:pt x="207" y="2"/>
                </a:lnTo>
                <a:lnTo>
                  <a:pt x="212" y="5"/>
                </a:lnTo>
                <a:lnTo>
                  <a:pt x="219" y="5"/>
                </a:lnTo>
                <a:lnTo>
                  <a:pt x="226" y="7"/>
                </a:lnTo>
                <a:lnTo>
                  <a:pt x="233" y="9"/>
                </a:lnTo>
                <a:lnTo>
                  <a:pt x="243" y="12"/>
                </a:lnTo>
                <a:lnTo>
                  <a:pt x="252" y="14"/>
                </a:lnTo>
                <a:lnTo>
                  <a:pt x="262" y="17"/>
                </a:lnTo>
                <a:lnTo>
                  <a:pt x="274" y="19"/>
                </a:lnTo>
                <a:lnTo>
                  <a:pt x="295" y="24"/>
                </a:lnTo>
                <a:lnTo>
                  <a:pt x="316" y="31"/>
                </a:lnTo>
                <a:lnTo>
                  <a:pt x="333" y="38"/>
                </a:lnTo>
                <a:lnTo>
                  <a:pt x="350" y="48"/>
                </a:lnTo>
                <a:lnTo>
                  <a:pt x="366" y="57"/>
                </a:lnTo>
                <a:lnTo>
                  <a:pt x="381" y="69"/>
                </a:lnTo>
                <a:lnTo>
                  <a:pt x="395" y="81"/>
                </a:lnTo>
                <a:lnTo>
                  <a:pt x="409" y="95"/>
                </a:lnTo>
                <a:lnTo>
                  <a:pt x="424" y="112"/>
                </a:lnTo>
                <a:lnTo>
                  <a:pt x="436" y="128"/>
                </a:lnTo>
                <a:lnTo>
                  <a:pt x="448" y="148"/>
                </a:lnTo>
                <a:lnTo>
                  <a:pt x="459" y="171"/>
                </a:lnTo>
                <a:lnTo>
                  <a:pt x="471" y="193"/>
                </a:lnTo>
                <a:lnTo>
                  <a:pt x="483" y="219"/>
                </a:lnTo>
                <a:lnTo>
                  <a:pt x="495" y="245"/>
                </a:lnTo>
                <a:lnTo>
                  <a:pt x="509" y="27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34"/>
          <p:cNvSpPr/>
          <p:nvPr/>
        </p:nvSpPr>
        <p:spPr bwMode="auto">
          <a:xfrm>
            <a:off x="6026150" y="2995613"/>
            <a:ext cx="1293813" cy="261937"/>
          </a:xfrm>
          <a:custGeom>
            <a:avLst/>
            <a:gdLst>
              <a:gd name="T0" fmla="*/ 2147483647 w 2037"/>
              <a:gd name="T1" fmla="*/ 2147483647 h 412"/>
              <a:gd name="T2" fmla="*/ 2147483647 w 2037"/>
              <a:gd name="T3" fmla="*/ 2147483647 h 412"/>
              <a:gd name="T4" fmla="*/ 2147483647 w 2037"/>
              <a:gd name="T5" fmla="*/ 2147483647 h 412"/>
              <a:gd name="T6" fmla="*/ 2147483647 w 2037"/>
              <a:gd name="T7" fmla="*/ 2147483647 h 412"/>
              <a:gd name="T8" fmla="*/ 2147483647 w 2037"/>
              <a:gd name="T9" fmla="*/ 2147483647 h 412"/>
              <a:gd name="T10" fmla="*/ 2147483647 w 2037"/>
              <a:gd name="T11" fmla="*/ 2147483647 h 412"/>
              <a:gd name="T12" fmla="*/ 2147483647 w 2037"/>
              <a:gd name="T13" fmla="*/ 2147483647 h 412"/>
              <a:gd name="T14" fmla="*/ 2147483647 w 2037"/>
              <a:gd name="T15" fmla="*/ 2147483647 h 412"/>
              <a:gd name="T16" fmla="*/ 2147483647 w 2037"/>
              <a:gd name="T17" fmla="*/ 2147483647 h 412"/>
              <a:gd name="T18" fmla="*/ 2147483647 w 2037"/>
              <a:gd name="T19" fmla="*/ 2147483647 h 412"/>
              <a:gd name="T20" fmla="*/ 2147483647 w 2037"/>
              <a:gd name="T21" fmla="*/ 2147483647 h 412"/>
              <a:gd name="T22" fmla="*/ 2147483647 w 2037"/>
              <a:gd name="T23" fmla="*/ 2147483647 h 412"/>
              <a:gd name="T24" fmla="*/ 2147483647 w 2037"/>
              <a:gd name="T25" fmla="*/ 2147483647 h 412"/>
              <a:gd name="T26" fmla="*/ 2147483647 w 2037"/>
              <a:gd name="T27" fmla="*/ 2147483647 h 412"/>
              <a:gd name="T28" fmla="*/ 2147483647 w 2037"/>
              <a:gd name="T29" fmla="*/ 2147483647 h 412"/>
              <a:gd name="T30" fmla="*/ 2147483647 w 2037"/>
              <a:gd name="T31" fmla="*/ 2147483647 h 412"/>
              <a:gd name="T32" fmla="*/ 2147483647 w 2037"/>
              <a:gd name="T33" fmla="*/ 2147483647 h 412"/>
              <a:gd name="T34" fmla="*/ 2147483647 w 2037"/>
              <a:gd name="T35" fmla="*/ 2147483647 h 412"/>
              <a:gd name="T36" fmla="*/ 2147483647 w 2037"/>
              <a:gd name="T37" fmla="*/ 2147483647 h 412"/>
              <a:gd name="T38" fmla="*/ 2147483647 w 2037"/>
              <a:gd name="T39" fmla="*/ 2147483647 h 412"/>
              <a:gd name="T40" fmla="*/ 2147483647 w 2037"/>
              <a:gd name="T41" fmla="*/ 2147483647 h 412"/>
              <a:gd name="T42" fmla="*/ 2147483647 w 2037"/>
              <a:gd name="T43" fmla="*/ 2147483647 h 412"/>
              <a:gd name="T44" fmla="*/ 2147483647 w 2037"/>
              <a:gd name="T45" fmla="*/ 2147483647 h 412"/>
              <a:gd name="T46" fmla="*/ 2147483647 w 2037"/>
              <a:gd name="T47" fmla="*/ 2147483647 h 412"/>
              <a:gd name="T48" fmla="*/ 2147483647 w 2037"/>
              <a:gd name="T49" fmla="*/ 2147483647 h 412"/>
              <a:gd name="T50" fmla="*/ 0 w 2037"/>
              <a:gd name="T51" fmla="*/ 2147483647 h 412"/>
              <a:gd name="T52" fmla="*/ 2147483647 w 2037"/>
              <a:gd name="T53" fmla="*/ 2147483647 h 412"/>
              <a:gd name="T54" fmla="*/ 2147483647 w 2037"/>
              <a:gd name="T55" fmla="*/ 2147483647 h 412"/>
              <a:gd name="T56" fmla="*/ 2147483647 w 2037"/>
              <a:gd name="T57" fmla="*/ 2147483647 h 412"/>
              <a:gd name="T58" fmla="*/ 2147483647 w 2037"/>
              <a:gd name="T59" fmla="*/ 2147483647 h 412"/>
              <a:gd name="T60" fmla="*/ 2147483647 w 2037"/>
              <a:gd name="T61" fmla="*/ 2147483647 h 412"/>
              <a:gd name="T62" fmla="*/ 2147483647 w 2037"/>
              <a:gd name="T63" fmla="*/ 2147483647 h 412"/>
              <a:gd name="T64" fmla="*/ 2147483647 w 2037"/>
              <a:gd name="T65" fmla="*/ 2147483647 h 412"/>
              <a:gd name="T66" fmla="*/ 2147483647 w 2037"/>
              <a:gd name="T67" fmla="*/ 2147483647 h 412"/>
              <a:gd name="T68" fmla="*/ 2147483647 w 2037"/>
              <a:gd name="T69" fmla="*/ 2147483647 h 412"/>
              <a:gd name="T70" fmla="*/ 2147483647 w 2037"/>
              <a:gd name="T71" fmla="*/ 2147483647 h 412"/>
              <a:gd name="T72" fmla="*/ 2147483647 w 2037"/>
              <a:gd name="T73" fmla="*/ 2147483647 h 412"/>
              <a:gd name="T74" fmla="*/ 2147483647 w 2037"/>
              <a:gd name="T75" fmla="*/ 2147483647 h 412"/>
              <a:gd name="T76" fmla="*/ 2147483647 w 2037"/>
              <a:gd name="T77" fmla="*/ 2147483647 h 412"/>
              <a:gd name="T78" fmla="*/ 2147483647 w 2037"/>
              <a:gd name="T79" fmla="*/ 2147483647 h 412"/>
              <a:gd name="T80" fmla="*/ 2147483647 w 2037"/>
              <a:gd name="T81" fmla="*/ 2147483647 h 412"/>
              <a:gd name="T82" fmla="*/ 2147483647 w 2037"/>
              <a:gd name="T83" fmla="*/ 2147483647 h 412"/>
              <a:gd name="T84" fmla="*/ 2147483647 w 2037"/>
              <a:gd name="T85" fmla="*/ 2147483647 h 412"/>
              <a:gd name="T86" fmla="*/ 2147483647 w 2037"/>
              <a:gd name="T87" fmla="*/ 2147483647 h 412"/>
              <a:gd name="T88" fmla="*/ 2147483647 w 2037"/>
              <a:gd name="T89" fmla="*/ 2147483647 h 412"/>
              <a:gd name="T90" fmla="*/ 2147483647 w 2037"/>
              <a:gd name="T91" fmla="*/ 2147483647 h 412"/>
              <a:gd name="T92" fmla="*/ 2147483647 w 2037"/>
              <a:gd name="T93" fmla="*/ 2147483647 h 412"/>
              <a:gd name="T94" fmla="*/ 2147483647 w 2037"/>
              <a:gd name="T95" fmla="*/ 0 h 412"/>
              <a:gd name="T96" fmla="*/ 2147483647 w 2037"/>
              <a:gd name="T97" fmla="*/ 0 h 412"/>
              <a:gd name="T98" fmla="*/ 2147483647 w 2037"/>
              <a:gd name="T99" fmla="*/ 2147483647 h 412"/>
              <a:gd name="T100" fmla="*/ 2147483647 w 2037"/>
              <a:gd name="T101" fmla="*/ 2147483647 h 412"/>
              <a:gd name="T102" fmla="*/ 2147483647 w 2037"/>
              <a:gd name="T103" fmla="*/ 2147483647 h 412"/>
              <a:gd name="T104" fmla="*/ 2147483647 w 2037"/>
              <a:gd name="T105" fmla="*/ 2147483647 h 412"/>
              <a:gd name="T106" fmla="*/ 2147483647 w 2037"/>
              <a:gd name="T107" fmla="*/ 2147483647 h 412"/>
              <a:gd name="T108" fmla="*/ 2147483647 w 2037"/>
              <a:gd name="T109" fmla="*/ 2147483647 h 4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037" h="412">
                <a:moveTo>
                  <a:pt x="2033" y="152"/>
                </a:moveTo>
                <a:lnTo>
                  <a:pt x="2035" y="162"/>
                </a:lnTo>
                <a:lnTo>
                  <a:pt x="2037" y="169"/>
                </a:lnTo>
                <a:lnTo>
                  <a:pt x="2035" y="176"/>
                </a:lnTo>
                <a:lnTo>
                  <a:pt x="2033" y="183"/>
                </a:lnTo>
                <a:lnTo>
                  <a:pt x="2026" y="188"/>
                </a:lnTo>
                <a:lnTo>
                  <a:pt x="2018" y="193"/>
                </a:lnTo>
                <a:lnTo>
                  <a:pt x="2006" y="197"/>
                </a:lnTo>
                <a:lnTo>
                  <a:pt x="1995" y="204"/>
                </a:lnTo>
                <a:lnTo>
                  <a:pt x="1987" y="207"/>
                </a:lnTo>
                <a:lnTo>
                  <a:pt x="1975" y="209"/>
                </a:lnTo>
                <a:lnTo>
                  <a:pt x="1964" y="212"/>
                </a:lnTo>
                <a:lnTo>
                  <a:pt x="1952" y="214"/>
                </a:lnTo>
                <a:lnTo>
                  <a:pt x="1935" y="214"/>
                </a:lnTo>
                <a:lnTo>
                  <a:pt x="1916" y="216"/>
                </a:lnTo>
                <a:lnTo>
                  <a:pt x="1897" y="219"/>
                </a:lnTo>
                <a:lnTo>
                  <a:pt x="1873" y="221"/>
                </a:lnTo>
                <a:lnTo>
                  <a:pt x="1849" y="223"/>
                </a:lnTo>
                <a:lnTo>
                  <a:pt x="1823" y="223"/>
                </a:lnTo>
                <a:lnTo>
                  <a:pt x="1794" y="226"/>
                </a:lnTo>
                <a:lnTo>
                  <a:pt x="1766" y="226"/>
                </a:lnTo>
                <a:lnTo>
                  <a:pt x="1732" y="228"/>
                </a:lnTo>
                <a:lnTo>
                  <a:pt x="1699" y="228"/>
                </a:lnTo>
                <a:lnTo>
                  <a:pt x="1661" y="228"/>
                </a:lnTo>
                <a:lnTo>
                  <a:pt x="1623" y="228"/>
                </a:lnTo>
                <a:lnTo>
                  <a:pt x="1580" y="228"/>
                </a:lnTo>
                <a:lnTo>
                  <a:pt x="1537" y="231"/>
                </a:lnTo>
                <a:lnTo>
                  <a:pt x="1492" y="231"/>
                </a:lnTo>
                <a:lnTo>
                  <a:pt x="1446" y="233"/>
                </a:lnTo>
                <a:lnTo>
                  <a:pt x="1399" y="235"/>
                </a:lnTo>
                <a:lnTo>
                  <a:pt x="1351" y="240"/>
                </a:lnTo>
                <a:lnTo>
                  <a:pt x="1301" y="245"/>
                </a:lnTo>
                <a:lnTo>
                  <a:pt x="1249" y="250"/>
                </a:lnTo>
                <a:lnTo>
                  <a:pt x="1199" y="254"/>
                </a:lnTo>
                <a:lnTo>
                  <a:pt x="1144" y="262"/>
                </a:lnTo>
                <a:lnTo>
                  <a:pt x="1089" y="269"/>
                </a:lnTo>
                <a:lnTo>
                  <a:pt x="1032" y="276"/>
                </a:lnTo>
                <a:lnTo>
                  <a:pt x="975" y="285"/>
                </a:lnTo>
                <a:lnTo>
                  <a:pt x="915" y="295"/>
                </a:lnTo>
                <a:lnTo>
                  <a:pt x="856" y="307"/>
                </a:lnTo>
                <a:lnTo>
                  <a:pt x="794" y="319"/>
                </a:lnTo>
                <a:lnTo>
                  <a:pt x="763" y="323"/>
                </a:lnTo>
                <a:lnTo>
                  <a:pt x="732" y="331"/>
                </a:lnTo>
                <a:lnTo>
                  <a:pt x="703" y="335"/>
                </a:lnTo>
                <a:lnTo>
                  <a:pt x="674" y="340"/>
                </a:lnTo>
                <a:lnTo>
                  <a:pt x="648" y="345"/>
                </a:lnTo>
                <a:lnTo>
                  <a:pt x="622" y="350"/>
                </a:lnTo>
                <a:lnTo>
                  <a:pt x="596" y="354"/>
                </a:lnTo>
                <a:lnTo>
                  <a:pt x="572" y="359"/>
                </a:lnTo>
                <a:lnTo>
                  <a:pt x="548" y="364"/>
                </a:lnTo>
                <a:lnTo>
                  <a:pt x="524" y="369"/>
                </a:lnTo>
                <a:lnTo>
                  <a:pt x="503" y="371"/>
                </a:lnTo>
                <a:lnTo>
                  <a:pt x="481" y="376"/>
                </a:lnTo>
                <a:lnTo>
                  <a:pt x="460" y="378"/>
                </a:lnTo>
                <a:lnTo>
                  <a:pt x="441" y="381"/>
                </a:lnTo>
                <a:lnTo>
                  <a:pt x="424" y="385"/>
                </a:lnTo>
                <a:lnTo>
                  <a:pt x="405" y="388"/>
                </a:lnTo>
                <a:lnTo>
                  <a:pt x="391" y="390"/>
                </a:lnTo>
                <a:lnTo>
                  <a:pt x="374" y="392"/>
                </a:lnTo>
                <a:lnTo>
                  <a:pt x="360" y="395"/>
                </a:lnTo>
                <a:lnTo>
                  <a:pt x="346" y="397"/>
                </a:lnTo>
                <a:lnTo>
                  <a:pt x="334" y="397"/>
                </a:lnTo>
                <a:lnTo>
                  <a:pt x="322" y="400"/>
                </a:lnTo>
                <a:lnTo>
                  <a:pt x="312" y="402"/>
                </a:lnTo>
                <a:lnTo>
                  <a:pt x="303" y="402"/>
                </a:lnTo>
                <a:lnTo>
                  <a:pt x="293" y="404"/>
                </a:lnTo>
                <a:lnTo>
                  <a:pt x="286" y="404"/>
                </a:lnTo>
                <a:lnTo>
                  <a:pt x="279" y="407"/>
                </a:lnTo>
                <a:lnTo>
                  <a:pt x="274" y="407"/>
                </a:lnTo>
                <a:lnTo>
                  <a:pt x="269" y="407"/>
                </a:lnTo>
                <a:lnTo>
                  <a:pt x="265" y="407"/>
                </a:lnTo>
                <a:lnTo>
                  <a:pt x="262" y="407"/>
                </a:lnTo>
                <a:lnTo>
                  <a:pt x="260" y="407"/>
                </a:lnTo>
                <a:lnTo>
                  <a:pt x="250" y="412"/>
                </a:lnTo>
                <a:lnTo>
                  <a:pt x="243" y="412"/>
                </a:lnTo>
                <a:lnTo>
                  <a:pt x="238" y="412"/>
                </a:lnTo>
                <a:lnTo>
                  <a:pt x="231" y="412"/>
                </a:lnTo>
                <a:lnTo>
                  <a:pt x="222" y="412"/>
                </a:lnTo>
                <a:lnTo>
                  <a:pt x="215" y="409"/>
                </a:lnTo>
                <a:lnTo>
                  <a:pt x="205" y="407"/>
                </a:lnTo>
                <a:lnTo>
                  <a:pt x="196" y="404"/>
                </a:lnTo>
                <a:lnTo>
                  <a:pt x="186" y="402"/>
                </a:lnTo>
                <a:lnTo>
                  <a:pt x="174" y="397"/>
                </a:lnTo>
                <a:lnTo>
                  <a:pt x="162" y="392"/>
                </a:lnTo>
                <a:lnTo>
                  <a:pt x="150" y="388"/>
                </a:lnTo>
                <a:lnTo>
                  <a:pt x="138" y="383"/>
                </a:lnTo>
                <a:lnTo>
                  <a:pt x="126" y="376"/>
                </a:lnTo>
                <a:lnTo>
                  <a:pt x="112" y="369"/>
                </a:lnTo>
                <a:lnTo>
                  <a:pt x="98" y="362"/>
                </a:lnTo>
                <a:lnTo>
                  <a:pt x="86" y="354"/>
                </a:lnTo>
                <a:lnTo>
                  <a:pt x="74" y="350"/>
                </a:lnTo>
                <a:lnTo>
                  <a:pt x="64" y="342"/>
                </a:lnTo>
                <a:lnTo>
                  <a:pt x="53" y="335"/>
                </a:lnTo>
                <a:lnTo>
                  <a:pt x="45" y="331"/>
                </a:lnTo>
                <a:lnTo>
                  <a:pt x="36" y="326"/>
                </a:lnTo>
                <a:lnTo>
                  <a:pt x="29" y="319"/>
                </a:lnTo>
                <a:lnTo>
                  <a:pt x="22" y="314"/>
                </a:lnTo>
                <a:lnTo>
                  <a:pt x="17" y="309"/>
                </a:lnTo>
                <a:lnTo>
                  <a:pt x="12" y="304"/>
                </a:lnTo>
                <a:lnTo>
                  <a:pt x="7" y="300"/>
                </a:lnTo>
                <a:lnTo>
                  <a:pt x="5" y="295"/>
                </a:lnTo>
                <a:lnTo>
                  <a:pt x="3" y="290"/>
                </a:lnTo>
                <a:lnTo>
                  <a:pt x="0" y="285"/>
                </a:lnTo>
                <a:lnTo>
                  <a:pt x="0" y="281"/>
                </a:lnTo>
                <a:lnTo>
                  <a:pt x="0" y="278"/>
                </a:lnTo>
                <a:lnTo>
                  <a:pt x="3" y="276"/>
                </a:lnTo>
                <a:lnTo>
                  <a:pt x="5" y="273"/>
                </a:lnTo>
                <a:lnTo>
                  <a:pt x="10" y="271"/>
                </a:lnTo>
                <a:lnTo>
                  <a:pt x="14" y="269"/>
                </a:lnTo>
                <a:lnTo>
                  <a:pt x="22" y="266"/>
                </a:lnTo>
                <a:lnTo>
                  <a:pt x="29" y="264"/>
                </a:lnTo>
                <a:lnTo>
                  <a:pt x="36" y="262"/>
                </a:lnTo>
                <a:lnTo>
                  <a:pt x="45" y="262"/>
                </a:lnTo>
                <a:lnTo>
                  <a:pt x="55" y="259"/>
                </a:lnTo>
                <a:lnTo>
                  <a:pt x="67" y="257"/>
                </a:lnTo>
                <a:lnTo>
                  <a:pt x="79" y="257"/>
                </a:lnTo>
                <a:lnTo>
                  <a:pt x="93" y="257"/>
                </a:lnTo>
                <a:lnTo>
                  <a:pt x="105" y="254"/>
                </a:lnTo>
                <a:lnTo>
                  <a:pt x="122" y="254"/>
                </a:lnTo>
                <a:lnTo>
                  <a:pt x="136" y="254"/>
                </a:lnTo>
                <a:lnTo>
                  <a:pt x="169" y="254"/>
                </a:lnTo>
                <a:lnTo>
                  <a:pt x="205" y="252"/>
                </a:lnTo>
                <a:lnTo>
                  <a:pt x="241" y="250"/>
                </a:lnTo>
                <a:lnTo>
                  <a:pt x="279" y="245"/>
                </a:lnTo>
                <a:lnTo>
                  <a:pt x="300" y="243"/>
                </a:lnTo>
                <a:lnTo>
                  <a:pt x="319" y="240"/>
                </a:lnTo>
                <a:lnTo>
                  <a:pt x="341" y="235"/>
                </a:lnTo>
                <a:lnTo>
                  <a:pt x="362" y="233"/>
                </a:lnTo>
                <a:lnTo>
                  <a:pt x="386" y="228"/>
                </a:lnTo>
                <a:lnTo>
                  <a:pt x="410" y="226"/>
                </a:lnTo>
                <a:lnTo>
                  <a:pt x="434" y="221"/>
                </a:lnTo>
                <a:lnTo>
                  <a:pt x="460" y="216"/>
                </a:lnTo>
                <a:lnTo>
                  <a:pt x="486" y="214"/>
                </a:lnTo>
                <a:lnTo>
                  <a:pt x="501" y="212"/>
                </a:lnTo>
                <a:lnTo>
                  <a:pt x="515" y="209"/>
                </a:lnTo>
                <a:lnTo>
                  <a:pt x="529" y="207"/>
                </a:lnTo>
                <a:lnTo>
                  <a:pt x="546" y="204"/>
                </a:lnTo>
                <a:lnTo>
                  <a:pt x="562" y="202"/>
                </a:lnTo>
                <a:lnTo>
                  <a:pt x="579" y="200"/>
                </a:lnTo>
                <a:lnTo>
                  <a:pt x="598" y="197"/>
                </a:lnTo>
                <a:lnTo>
                  <a:pt x="617" y="195"/>
                </a:lnTo>
                <a:lnTo>
                  <a:pt x="636" y="190"/>
                </a:lnTo>
                <a:lnTo>
                  <a:pt x="655" y="188"/>
                </a:lnTo>
                <a:lnTo>
                  <a:pt x="674" y="183"/>
                </a:lnTo>
                <a:lnTo>
                  <a:pt x="696" y="181"/>
                </a:lnTo>
                <a:lnTo>
                  <a:pt x="717" y="176"/>
                </a:lnTo>
                <a:lnTo>
                  <a:pt x="741" y="171"/>
                </a:lnTo>
                <a:lnTo>
                  <a:pt x="763" y="169"/>
                </a:lnTo>
                <a:lnTo>
                  <a:pt x="786" y="164"/>
                </a:lnTo>
                <a:lnTo>
                  <a:pt x="813" y="159"/>
                </a:lnTo>
                <a:lnTo>
                  <a:pt x="836" y="154"/>
                </a:lnTo>
                <a:lnTo>
                  <a:pt x="863" y="150"/>
                </a:lnTo>
                <a:lnTo>
                  <a:pt x="889" y="145"/>
                </a:lnTo>
                <a:lnTo>
                  <a:pt x="915" y="140"/>
                </a:lnTo>
                <a:lnTo>
                  <a:pt x="944" y="133"/>
                </a:lnTo>
                <a:lnTo>
                  <a:pt x="972" y="128"/>
                </a:lnTo>
                <a:lnTo>
                  <a:pt x="1001" y="124"/>
                </a:lnTo>
                <a:lnTo>
                  <a:pt x="1030" y="119"/>
                </a:lnTo>
                <a:lnTo>
                  <a:pt x="1060" y="112"/>
                </a:lnTo>
                <a:lnTo>
                  <a:pt x="1091" y="107"/>
                </a:lnTo>
                <a:lnTo>
                  <a:pt x="1125" y="100"/>
                </a:lnTo>
                <a:lnTo>
                  <a:pt x="1156" y="95"/>
                </a:lnTo>
                <a:lnTo>
                  <a:pt x="1189" y="88"/>
                </a:lnTo>
                <a:lnTo>
                  <a:pt x="1223" y="83"/>
                </a:lnTo>
                <a:lnTo>
                  <a:pt x="1256" y="76"/>
                </a:lnTo>
                <a:lnTo>
                  <a:pt x="1287" y="71"/>
                </a:lnTo>
                <a:lnTo>
                  <a:pt x="1318" y="66"/>
                </a:lnTo>
                <a:lnTo>
                  <a:pt x="1346" y="62"/>
                </a:lnTo>
                <a:lnTo>
                  <a:pt x="1375" y="57"/>
                </a:lnTo>
                <a:lnTo>
                  <a:pt x="1401" y="52"/>
                </a:lnTo>
                <a:lnTo>
                  <a:pt x="1430" y="47"/>
                </a:lnTo>
                <a:lnTo>
                  <a:pt x="1454" y="43"/>
                </a:lnTo>
                <a:lnTo>
                  <a:pt x="1480" y="38"/>
                </a:lnTo>
                <a:lnTo>
                  <a:pt x="1504" y="35"/>
                </a:lnTo>
                <a:lnTo>
                  <a:pt x="1525" y="31"/>
                </a:lnTo>
                <a:lnTo>
                  <a:pt x="1547" y="28"/>
                </a:lnTo>
                <a:lnTo>
                  <a:pt x="1568" y="26"/>
                </a:lnTo>
                <a:lnTo>
                  <a:pt x="1589" y="21"/>
                </a:lnTo>
                <a:lnTo>
                  <a:pt x="1609" y="19"/>
                </a:lnTo>
                <a:lnTo>
                  <a:pt x="1625" y="16"/>
                </a:lnTo>
                <a:lnTo>
                  <a:pt x="1642" y="14"/>
                </a:lnTo>
                <a:lnTo>
                  <a:pt x="1659" y="12"/>
                </a:lnTo>
                <a:lnTo>
                  <a:pt x="1675" y="9"/>
                </a:lnTo>
                <a:lnTo>
                  <a:pt x="1690" y="9"/>
                </a:lnTo>
                <a:lnTo>
                  <a:pt x="1701" y="7"/>
                </a:lnTo>
                <a:lnTo>
                  <a:pt x="1713" y="5"/>
                </a:lnTo>
                <a:lnTo>
                  <a:pt x="1725" y="5"/>
                </a:lnTo>
                <a:lnTo>
                  <a:pt x="1737" y="2"/>
                </a:lnTo>
                <a:lnTo>
                  <a:pt x="1747" y="2"/>
                </a:lnTo>
                <a:lnTo>
                  <a:pt x="1754" y="2"/>
                </a:lnTo>
                <a:lnTo>
                  <a:pt x="1763" y="0"/>
                </a:lnTo>
                <a:lnTo>
                  <a:pt x="1768" y="0"/>
                </a:lnTo>
                <a:lnTo>
                  <a:pt x="1775" y="0"/>
                </a:lnTo>
                <a:lnTo>
                  <a:pt x="1780" y="0"/>
                </a:lnTo>
                <a:lnTo>
                  <a:pt x="1785" y="0"/>
                </a:lnTo>
                <a:lnTo>
                  <a:pt x="1799" y="0"/>
                </a:lnTo>
                <a:lnTo>
                  <a:pt x="1816" y="2"/>
                </a:lnTo>
                <a:lnTo>
                  <a:pt x="1835" y="5"/>
                </a:lnTo>
                <a:lnTo>
                  <a:pt x="1856" y="9"/>
                </a:lnTo>
                <a:lnTo>
                  <a:pt x="1878" y="16"/>
                </a:lnTo>
                <a:lnTo>
                  <a:pt x="1899" y="26"/>
                </a:lnTo>
                <a:lnTo>
                  <a:pt x="1923" y="38"/>
                </a:lnTo>
                <a:lnTo>
                  <a:pt x="1933" y="43"/>
                </a:lnTo>
                <a:lnTo>
                  <a:pt x="1944" y="50"/>
                </a:lnTo>
                <a:lnTo>
                  <a:pt x="1956" y="57"/>
                </a:lnTo>
                <a:lnTo>
                  <a:pt x="1966" y="64"/>
                </a:lnTo>
                <a:lnTo>
                  <a:pt x="1975" y="71"/>
                </a:lnTo>
                <a:lnTo>
                  <a:pt x="1985" y="78"/>
                </a:lnTo>
                <a:lnTo>
                  <a:pt x="1992" y="85"/>
                </a:lnTo>
                <a:lnTo>
                  <a:pt x="1999" y="93"/>
                </a:lnTo>
                <a:lnTo>
                  <a:pt x="2006" y="100"/>
                </a:lnTo>
                <a:lnTo>
                  <a:pt x="2011" y="107"/>
                </a:lnTo>
                <a:lnTo>
                  <a:pt x="2016" y="112"/>
                </a:lnTo>
                <a:lnTo>
                  <a:pt x="2021" y="119"/>
                </a:lnTo>
                <a:lnTo>
                  <a:pt x="2023" y="126"/>
                </a:lnTo>
                <a:lnTo>
                  <a:pt x="2028" y="131"/>
                </a:lnTo>
                <a:lnTo>
                  <a:pt x="2030" y="138"/>
                </a:lnTo>
                <a:lnTo>
                  <a:pt x="2030" y="143"/>
                </a:lnTo>
                <a:lnTo>
                  <a:pt x="2033" y="147"/>
                </a:lnTo>
                <a:lnTo>
                  <a:pt x="2033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7" grpId="0"/>
      <p:bldP spid="48" grpId="0"/>
      <p:bldP spid="49" grpId="0"/>
      <p:bldP spid="50" grpId="0"/>
      <p:bldP spid="51" grpId="0"/>
      <p:bldP spid="52" grpId="0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yǎo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0964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0981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0982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0983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0984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0985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6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7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8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9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左窄右宽，右边“交”的最后一笔要写得舒展。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口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撕咬  咬合力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4943475"/>
            <a:ext cx="3640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狮子总是拼命撕咬它的猎物。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Y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左右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40971" name="Rectangle 27"/>
          <p:cNvSpPr>
            <a:spLocks noChangeArrowheads="1"/>
          </p:cNvSpPr>
          <p:nvPr/>
        </p:nvSpPr>
        <p:spPr bwMode="auto">
          <a:xfrm>
            <a:off x="5359400" y="228917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46" name="Freeform 30"/>
          <p:cNvSpPr/>
          <p:nvPr/>
        </p:nvSpPr>
        <p:spPr bwMode="auto">
          <a:xfrm>
            <a:off x="5373688" y="2849563"/>
            <a:ext cx="165100" cy="606425"/>
          </a:xfrm>
          <a:custGeom>
            <a:avLst/>
            <a:gdLst>
              <a:gd name="T0" fmla="*/ 2147483647 w 260"/>
              <a:gd name="T1" fmla="*/ 2147483647 h 957"/>
              <a:gd name="T2" fmla="*/ 2147483647 w 260"/>
              <a:gd name="T3" fmla="*/ 2147483647 h 957"/>
              <a:gd name="T4" fmla="*/ 0 w 260"/>
              <a:gd name="T5" fmla="*/ 2147483647 h 957"/>
              <a:gd name="T6" fmla="*/ 2147483647 w 260"/>
              <a:gd name="T7" fmla="*/ 2147483647 h 957"/>
              <a:gd name="T8" fmla="*/ 2147483647 w 260"/>
              <a:gd name="T9" fmla="*/ 2147483647 h 957"/>
              <a:gd name="T10" fmla="*/ 2147483647 w 260"/>
              <a:gd name="T11" fmla="*/ 0 h 957"/>
              <a:gd name="T12" fmla="*/ 2147483647 w 260"/>
              <a:gd name="T13" fmla="*/ 2147483647 h 957"/>
              <a:gd name="T14" fmla="*/ 2147483647 w 260"/>
              <a:gd name="T15" fmla="*/ 2147483647 h 957"/>
              <a:gd name="T16" fmla="*/ 2147483647 w 260"/>
              <a:gd name="T17" fmla="*/ 2147483647 h 957"/>
              <a:gd name="T18" fmla="*/ 2147483647 w 260"/>
              <a:gd name="T19" fmla="*/ 2147483647 h 957"/>
              <a:gd name="T20" fmla="*/ 2147483647 w 260"/>
              <a:gd name="T21" fmla="*/ 2147483647 h 957"/>
              <a:gd name="T22" fmla="*/ 2147483647 w 260"/>
              <a:gd name="T23" fmla="*/ 2147483647 h 957"/>
              <a:gd name="T24" fmla="*/ 2147483647 w 260"/>
              <a:gd name="T25" fmla="*/ 2147483647 h 957"/>
              <a:gd name="T26" fmla="*/ 2147483647 w 260"/>
              <a:gd name="T27" fmla="*/ 2147483647 h 957"/>
              <a:gd name="T28" fmla="*/ 2147483647 w 260"/>
              <a:gd name="T29" fmla="*/ 2147483647 h 957"/>
              <a:gd name="T30" fmla="*/ 2147483647 w 260"/>
              <a:gd name="T31" fmla="*/ 2147483647 h 957"/>
              <a:gd name="T32" fmla="*/ 2147483647 w 260"/>
              <a:gd name="T33" fmla="*/ 2147483647 h 957"/>
              <a:gd name="T34" fmla="*/ 2147483647 w 260"/>
              <a:gd name="T35" fmla="*/ 2147483647 h 957"/>
              <a:gd name="T36" fmla="*/ 2147483647 w 260"/>
              <a:gd name="T37" fmla="*/ 2147483647 h 957"/>
              <a:gd name="T38" fmla="*/ 2147483647 w 260"/>
              <a:gd name="T39" fmla="*/ 2147483647 h 957"/>
              <a:gd name="T40" fmla="*/ 2147483647 w 260"/>
              <a:gd name="T41" fmla="*/ 2147483647 h 957"/>
              <a:gd name="T42" fmla="*/ 2147483647 w 260"/>
              <a:gd name="T43" fmla="*/ 2147483647 h 957"/>
              <a:gd name="T44" fmla="*/ 2147483647 w 260"/>
              <a:gd name="T45" fmla="*/ 2147483647 h 957"/>
              <a:gd name="T46" fmla="*/ 2147483647 w 260"/>
              <a:gd name="T47" fmla="*/ 2147483647 h 957"/>
              <a:gd name="T48" fmla="*/ 2147483647 w 260"/>
              <a:gd name="T49" fmla="*/ 2147483647 h 957"/>
              <a:gd name="T50" fmla="*/ 2147483647 w 260"/>
              <a:gd name="T51" fmla="*/ 2147483647 h 957"/>
              <a:gd name="T52" fmla="*/ 2147483647 w 260"/>
              <a:gd name="T53" fmla="*/ 2147483647 h 957"/>
              <a:gd name="T54" fmla="*/ 2147483647 w 260"/>
              <a:gd name="T55" fmla="*/ 2147483647 h 957"/>
              <a:gd name="T56" fmla="*/ 2147483647 w 260"/>
              <a:gd name="T57" fmla="*/ 2147483647 h 957"/>
              <a:gd name="T58" fmla="*/ 2147483647 w 260"/>
              <a:gd name="T59" fmla="*/ 2147483647 h 957"/>
              <a:gd name="T60" fmla="*/ 2147483647 w 260"/>
              <a:gd name="T61" fmla="*/ 2147483647 h 957"/>
              <a:gd name="T62" fmla="*/ 2147483647 w 260"/>
              <a:gd name="T63" fmla="*/ 2147483647 h 957"/>
              <a:gd name="T64" fmla="*/ 2147483647 w 260"/>
              <a:gd name="T65" fmla="*/ 2147483647 h 957"/>
              <a:gd name="T66" fmla="*/ 2147483647 w 260"/>
              <a:gd name="T67" fmla="*/ 2147483647 h 957"/>
              <a:gd name="T68" fmla="*/ 2147483647 w 260"/>
              <a:gd name="T69" fmla="*/ 2147483647 h 957"/>
              <a:gd name="T70" fmla="*/ 2147483647 w 260"/>
              <a:gd name="T71" fmla="*/ 2147483647 h 957"/>
              <a:gd name="T72" fmla="*/ 2147483647 w 260"/>
              <a:gd name="T73" fmla="*/ 2147483647 h 957"/>
              <a:gd name="T74" fmla="*/ 2147483647 w 260"/>
              <a:gd name="T75" fmla="*/ 2147483647 h 957"/>
              <a:gd name="T76" fmla="*/ 2147483647 w 260"/>
              <a:gd name="T77" fmla="*/ 2147483647 h 957"/>
              <a:gd name="T78" fmla="*/ 2147483647 w 260"/>
              <a:gd name="T79" fmla="*/ 2147483647 h 957"/>
              <a:gd name="T80" fmla="*/ 2147483647 w 260"/>
              <a:gd name="T81" fmla="*/ 2147483647 h 957"/>
              <a:gd name="T82" fmla="*/ 2147483647 w 260"/>
              <a:gd name="T83" fmla="*/ 2147483647 h 957"/>
              <a:gd name="T84" fmla="*/ 2147483647 w 260"/>
              <a:gd name="T85" fmla="*/ 2147483647 h 957"/>
              <a:gd name="T86" fmla="*/ 2147483647 w 260"/>
              <a:gd name="T87" fmla="*/ 2147483647 h 957"/>
              <a:gd name="T88" fmla="*/ 2147483647 w 260"/>
              <a:gd name="T89" fmla="*/ 2147483647 h 957"/>
              <a:gd name="T90" fmla="*/ 2147483647 w 260"/>
              <a:gd name="T91" fmla="*/ 2147483647 h 95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60" h="957">
                <a:moveTo>
                  <a:pt x="19" y="71"/>
                </a:moveTo>
                <a:lnTo>
                  <a:pt x="15" y="67"/>
                </a:lnTo>
                <a:lnTo>
                  <a:pt x="10" y="59"/>
                </a:lnTo>
                <a:lnTo>
                  <a:pt x="7" y="52"/>
                </a:lnTo>
                <a:lnTo>
                  <a:pt x="5" y="48"/>
                </a:lnTo>
                <a:lnTo>
                  <a:pt x="3" y="40"/>
                </a:lnTo>
                <a:lnTo>
                  <a:pt x="0" y="36"/>
                </a:lnTo>
                <a:lnTo>
                  <a:pt x="0" y="31"/>
                </a:lnTo>
                <a:lnTo>
                  <a:pt x="0" y="26"/>
                </a:lnTo>
                <a:lnTo>
                  <a:pt x="0" y="21"/>
                </a:lnTo>
                <a:lnTo>
                  <a:pt x="0" y="19"/>
                </a:lnTo>
                <a:lnTo>
                  <a:pt x="3" y="14"/>
                </a:lnTo>
                <a:lnTo>
                  <a:pt x="5" y="9"/>
                </a:lnTo>
                <a:lnTo>
                  <a:pt x="7" y="7"/>
                </a:lnTo>
                <a:lnTo>
                  <a:pt x="10" y="5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31" y="0"/>
                </a:lnTo>
                <a:lnTo>
                  <a:pt x="38" y="0"/>
                </a:lnTo>
                <a:lnTo>
                  <a:pt x="48" y="2"/>
                </a:lnTo>
                <a:lnTo>
                  <a:pt x="57" y="2"/>
                </a:lnTo>
                <a:lnTo>
                  <a:pt x="67" y="5"/>
                </a:lnTo>
                <a:lnTo>
                  <a:pt x="79" y="7"/>
                </a:lnTo>
                <a:lnTo>
                  <a:pt x="91" y="9"/>
                </a:lnTo>
                <a:lnTo>
                  <a:pt x="105" y="12"/>
                </a:lnTo>
                <a:lnTo>
                  <a:pt x="119" y="17"/>
                </a:lnTo>
                <a:lnTo>
                  <a:pt x="136" y="19"/>
                </a:lnTo>
                <a:lnTo>
                  <a:pt x="153" y="24"/>
                </a:lnTo>
                <a:lnTo>
                  <a:pt x="172" y="28"/>
                </a:lnTo>
                <a:lnTo>
                  <a:pt x="191" y="36"/>
                </a:lnTo>
                <a:lnTo>
                  <a:pt x="212" y="40"/>
                </a:lnTo>
                <a:lnTo>
                  <a:pt x="234" y="48"/>
                </a:lnTo>
                <a:lnTo>
                  <a:pt x="234" y="86"/>
                </a:lnTo>
                <a:lnTo>
                  <a:pt x="236" y="121"/>
                </a:lnTo>
                <a:lnTo>
                  <a:pt x="236" y="157"/>
                </a:lnTo>
                <a:lnTo>
                  <a:pt x="239" y="193"/>
                </a:lnTo>
                <a:lnTo>
                  <a:pt x="239" y="226"/>
                </a:lnTo>
                <a:lnTo>
                  <a:pt x="241" y="259"/>
                </a:lnTo>
                <a:lnTo>
                  <a:pt x="241" y="293"/>
                </a:lnTo>
                <a:lnTo>
                  <a:pt x="243" y="324"/>
                </a:lnTo>
                <a:lnTo>
                  <a:pt x="243" y="355"/>
                </a:lnTo>
                <a:lnTo>
                  <a:pt x="246" y="383"/>
                </a:lnTo>
                <a:lnTo>
                  <a:pt x="246" y="412"/>
                </a:lnTo>
                <a:lnTo>
                  <a:pt x="248" y="440"/>
                </a:lnTo>
                <a:lnTo>
                  <a:pt x="248" y="466"/>
                </a:lnTo>
                <a:lnTo>
                  <a:pt x="250" y="493"/>
                </a:lnTo>
                <a:lnTo>
                  <a:pt x="250" y="519"/>
                </a:lnTo>
                <a:lnTo>
                  <a:pt x="250" y="543"/>
                </a:lnTo>
                <a:lnTo>
                  <a:pt x="253" y="566"/>
                </a:lnTo>
                <a:lnTo>
                  <a:pt x="253" y="588"/>
                </a:lnTo>
                <a:lnTo>
                  <a:pt x="255" y="609"/>
                </a:lnTo>
                <a:lnTo>
                  <a:pt x="255" y="631"/>
                </a:lnTo>
                <a:lnTo>
                  <a:pt x="255" y="650"/>
                </a:lnTo>
                <a:lnTo>
                  <a:pt x="255" y="669"/>
                </a:lnTo>
                <a:lnTo>
                  <a:pt x="258" y="688"/>
                </a:lnTo>
                <a:lnTo>
                  <a:pt x="258" y="704"/>
                </a:lnTo>
                <a:lnTo>
                  <a:pt x="258" y="721"/>
                </a:lnTo>
                <a:lnTo>
                  <a:pt x="258" y="735"/>
                </a:lnTo>
                <a:lnTo>
                  <a:pt x="260" y="750"/>
                </a:lnTo>
                <a:lnTo>
                  <a:pt x="260" y="764"/>
                </a:lnTo>
                <a:lnTo>
                  <a:pt x="260" y="776"/>
                </a:lnTo>
                <a:lnTo>
                  <a:pt x="260" y="788"/>
                </a:lnTo>
                <a:lnTo>
                  <a:pt x="260" y="797"/>
                </a:lnTo>
                <a:lnTo>
                  <a:pt x="260" y="807"/>
                </a:lnTo>
                <a:lnTo>
                  <a:pt x="260" y="828"/>
                </a:lnTo>
                <a:lnTo>
                  <a:pt x="260" y="845"/>
                </a:lnTo>
                <a:lnTo>
                  <a:pt x="258" y="862"/>
                </a:lnTo>
                <a:lnTo>
                  <a:pt x="258" y="878"/>
                </a:lnTo>
                <a:lnTo>
                  <a:pt x="255" y="892"/>
                </a:lnTo>
                <a:lnTo>
                  <a:pt x="255" y="904"/>
                </a:lnTo>
                <a:lnTo>
                  <a:pt x="253" y="916"/>
                </a:lnTo>
                <a:lnTo>
                  <a:pt x="250" y="926"/>
                </a:lnTo>
                <a:lnTo>
                  <a:pt x="250" y="935"/>
                </a:lnTo>
                <a:lnTo>
                  <a:pt x="248" y="942"/>
                </a:lnTo>
                <a:lnTo>
                  <a:pt x="246" y="947"/>
                </a:lnTo>
                <a:lnTo>
                  <a:pt x="243" y="952"/>
                </a:lnTo>
                <a:lnTo>
                  <a:pt x="241" y="954"/>
                </a:lnTo>
                <a:lnTo>
                  <a:pt x="239" y="957"/>
                </a:lnTo>
                <a:lnTo>
                  <a:pt x="236" y="957"/>
                </a:lnTo>
                <a:lnTo>
                  <a:pt x="234" y="954"/>
                </a:lnTo>
                <a:lnTo>
                  <a:pt x="229" y="954"/>
                </a:lnTo>
                <a:lnTo>
                  <a:pt x="224" y="952"/>
                </a:lnTo>
                <a:lnTo>
                  <a:pt x="217" y="952"/>
                </a:lnTo>
                <a:lnTo>
                  <a:pt x="212" y="950"/>
                </a:lnTo>
                <a:lnTo>
                  <a:pt x="208" y="947"/>
                </a:lnTo>
                <a:lnTo>
                  <a:pt x="203" y="942"/>
                </a:lnTo>
                <a:lnTo>
                  <a:pt x="198" y="940"/>
                </a:lnTo>
                <a:lnTo>
                  <a:pt x="196" y="935"/>
                </a:lnTo>
                <a:lnTo>
                  <a:pt x="191" y="928"/>
                </a:lnTo>
                <a:lnTo>
                  <a:pt x="186" y="923"/>
                </a:lnTo>
                <a:lnTo>
                  <a:pt x="181" y="916"/>
                </a:lnTo>
                <a:lnTo>
                  <a:pt x="179" y="907"/>
                </a:lnTo>
                <a:lnTo>
                  <a:pt x="174" y="900"/>
                </a:lnTo>
                <a:lnTo>
                  <a:pt x="172" y="890"/>
                </a:lnTo>
                <a:lnTo>
                  <a:pt x="169" y="881"/>
                </a:lnTo>
                <a:lnTo>
                  <a:pt x="167" y="869"/>
                </a:lnTo>
                <a:lnTo>
                  <a:pt x="162" y="859"/>
                </a:lnTo>
                <a:lnTo>
                  <a:pt x="158" y="847"/>
                </a:lnTo>
                <a:lnTo>
                  <a:pt x="153" y="838"/>
                </a:lnTo>
                <a:lnTo>
                  <a:pt x="148" y="826"/>
                </a:lnTo>
                <a:lnTo>
                  <a:pt x="146" y="812"/>
                </a:lnTo>
                <a:lnTo>
                  <a:pt x="141" y="797"/>
                </a:lnTo>
                <a:lnTo>
                  <a:pt x="138" y="783"/>
                </a:lnTo>
                <a:lnTo>
                  <a:pt x="134" y="766"/>
                </a:lnTo>
                <a:lnTo>
                  <a:pt x="131" y="750"/>
                </a:lnTo>
                <a:lnTo>
                  <a:pt x="129" y="733"/>
                </a:lnTo>
                <a:lnTo>
                  <a:pt x="127" y="716"/>
                </a:lnTo>
                <a:lnTo>
                  <a:pt x="124" y="697"/>
                </a:lnTo>
                <a:lnTo>
                  <a:pt x="119" y="676"/>
                </a:lnTo>
                <a:lnTo>
                  <a:pt x="117" y="654"/>
                </a:lnTo>
                <a:lnTo>
                  <a:pt x="115" y="633"/>
                </a:lnTo>
                <a:lnTo>
                  <a:pt x="112" y="612"/>
                </a:lnTo>
                <a:lnTo>
                  <a:pt x="108" y="566"/>
                </a:lnTo>
                <a:lnTo>
                  <a:pt x="105" y="521"/>
                </a:lnTo>
                <a:lnTo>
                  <a:pt x="103" y="478"/>
                </a:lnTo>
                <a:lnTo>
                  <a:pt x="100" y="438"/>
                </a:lnTo>
                <a:lnTo>
                  <a:pt x="98" y="395"/>
                </a:lnTo>
                <a:lnTo>
                  <a:pt x="93" y="357"/>
                </a:lnTo>
                <a:lnTo>
                  <a:pt x="91" y="319"/>
                </a:lnTo>
                <a:lnTo>
                  <a:pt x="86" y="281"/>
                </a:lnTo>
                <a:lnTo>
                  <a:pt x="84" y="262"/>
                </a:lnTo>
                <a:lnTo>
                  <a:pt x="81" y="245"/>
                </a:lnTo>
                <a:lnTo>
                  <a:pt x="77" y="228"/>
                </a:lnTo>
                <a:lnTo>
                  <a:pt x="74" y="212"/>
                </a:lnTo>
                <a:lnTo>
                  <a:pt x="69" y="195"/>
                </a:lnTo>
                <a:lnTo>
                  <a:pt x="67" y="181"/>
                </a:lnTo>
                <a:lnTo>
                  <a:pt x="62" y="167"/>
                </a:lnTo>
                <a:lnTo>
                  <a:pt x="57" y="155"/>
                </a:lnTo>
                <a:lnTo>
                  <a:pt x="53" y="140"/>
                </a:lnTo>
                <a:lnTo>
                  <a:pt x="48" y="128"/>
                </a:lnTo>
                <a:lnTo>
                  <a:pt x="43" y="117"/>
                </a:lnTo>
                <a:lnTo>
                  <a:pt x="38" y="107"/>
                </a:lnTo>
                <a:lnTo>
                  <a:pt x="34" y="98"/>
                </a:lnTo>
                <a:lnTo>
                  <a:pt x="29" y="88"/>
                </a:lnTo>
                <a:lnTo>
                  <a:pt x="24" y="78"/>
                </a:lnTo>
                <a:lnTo>
                  <a:pt x="19" y="7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1"/>
          <p:cNvSpPr/>
          <p:nvPr/>
        </p:nvSpPr>
        <p:spPr bwMode="auto">
          <a:xfrm>
            <a:off x="5454650" y="2794000"/>
            <a:ext cx="568325" cy="458788"/>
          </a:xfrm>
          <a:custGeom>
            <a:avLst/>
            <a:gdLst>
              <a:gd name="T0" fmla="*/ 2147483647 w 896"/>
              <a:gd name="T1" fmla="*/ 2147483647 h 721"/>
              <a:gd name="T2" fmla="*/ 2147483647 w 896"/>
              <a:gd name="T3" fmla="*/ 2147483647 h 721"/>
              <a:gd name="T4" fmla="*/ 2147483647 w 896"/>
              <a:gd name="T5" fmla="*/ 0 h 721"/>
              <a:gd name="T6" fmla="*/ 2147483647 w 896"/>
              <a:gd name="T7" fmla="*/ 2147483647 h 721"/>
              <a:gd name="T8" fmla="*/ 2147483647 w 896"/>
              <a:gd name="T9" fmla="*/ 2147483647 h 721"/>
              <a:gd name="T10" fmla="*/ 2147483647 w 896"/>
              <a:gd name="T11" fmla="*/ 2147483647 h 721"/>
              <a:gd name="T12" fmla="*/ 2147483647 w 896"/>
              <a:gd name="T13" fmla="*/ 2147483647 h 721"/>
              <a:gd name="T14" fmla="*/ 2147483647 w 896"/>
              <a:gd name="T15" fmla="*/ 2147483647 h 721"/>
              <a:gd name="T16" fmla="*/ 2147483647 w 896"/>
              <a:gd name="T17" fmla="*/ 2147483647 h 721"/>
              <a:gd name="T18" fmla="*/ 2147483647 w 896"/>
              <a:gd name="T19" fmla="*/ 2147483647 h 721"/>
              <a:gd name="T20" fmla="*/ 2147483647 w 896"/>
              <a:gd name="T21" fmla="*/ 2147483647 h 721"/>
              <a:gd name="T22" fmla="*/ 2147483647 w 896"/>
              <a:gd name="T23" fmla="*/ 2147483647 h 721"/>
              <a:gd name="T24" fmla="*/ 2147483647 w 896"/>
              <a:gd name="T25" fmla="*/ 2147483647 h 721"/>
              <a:gd name="T26" fmla="*/ 2147483647 w 896"/>
              <a:gd name="T27" fmla="*/ 2147483647 h 721"/>
              <a:gd name="T28" fmla="*/ 2147483647 w 896"/>
              <a:gd name="T29" fmla="*/ 2147483647 h 721"/>
              <a:gd name="T30" fmla="*/ 2147483647 w 896"/>
              <a:gd name="T31" fmla="*/ 2147483647 h 721"/>
              <a:gd name="T32" fmla="*/ 2147483647 w 896"/>
              <a:gd name="T33" fmla="*/ 2147483647 h 721"/>
              <a:gd name="T34" fmla="*/ 2147483647 w 896"/>
              <a:gd name="T35" fmla="*/ 2147483647 h 721"/>
              <a:gd name="T36" fmla="*/ 2147483647 w 896"/>
              <a:gd name="T37" fmla="*/ 2147483647 h 721"/>
              <a:gd name="T38" fmla="*/ 2147483647 w 896"/>
              <a:gd name="T39" fmla="*/ 2147483647 h 721"/>
              <a:gd name="T40" fmla="*/ 2147483647 w 896"/>
              <a:gd name="T41" fmla="*/ 2147483647 h 721"/>
              <a:gd name="T42" fmla="*/ 2147483647 w 896"/>
              <a:gd name="T43" fmla="*/ 2147483647 h 721"/>
              <a:gd name="T44" fmla="*/ 2147483647 w 896"/>
              <a:gd name="T45" fmla="*/ 2147483647 h 721"/>
              <a:gd name="T46" fmla="*/ 2147483647 w 896"/>
              <a:gd name="T47" fmla="*/ 2147483647 h 721"/>
              <a:gd name="T48" fmla="*/ 2147483647 w 896"/>
              <a:gd name="T49" fmla="*/ 2147483647 h 721"/>
              <a:gd name="T50" fmla="*/ 2147483647 w 896"/>
              <a:gd name="T51" fmla="*/ 2147483647 h 721"/>
              <a:gd name="T52" fmla="*/ 2147483647 w 896"/>
              <a:gd name="T53" fmla="*/ 2147483647 h 721"/>
              <a:gd name="T54" fmla="*/ 2147483647 w 896"/>
              <a:gd name="T55" fmla="*/ 2147483647 h 721"/>
              <a:gd name="T56" fmla="*/ 2147483647 w 896"/>
              <a:gd name="T57" fmla="*/ 2147483647 h 721"/>
              <a:gd name="T58" fmla="*/ 2147483647 w 896"/>
              <a:gd name="T59" fmla="*/ 2147483647 h 721"/>
              <a:gd name="T60" fmla="*/ 2147483647 w 896"/>
              <a:gd name="T61" fmla="*/ 2147483647 h 721"/>
              <a:gd name="T62" fmla="*/ 2147483647 w 896"/>
              <a:gd name="T63" fmla="*/ 2147483647 h 721"/>
              <a:gd name="T64" fmla="*/ 2147483647 w 896"/>
              <a:gd name="T65" fmla="*/ 2147483647 h 721"/>
              <a:gd name="T66" fmla="*/ 2147483647 w 896"/>
              <a:gd name="T67" fmla="*/ 2147483647 h 721"/>
              <a:gd name="T68" fmla="*/ 2147483647 w 896"/>
              <a:gd name="T69" fmla="*/ 2147483647 h 721"/>
              <a:gd name="T70" fmla="*/ 2147483647 w 896"/>
              <a:gd name="T71" fmla="*/ 2147483647 h 721"/>
              <a:gd name="T72" fmla="*/ 2147483647 w 896"/>
              <a:gd name="T73" fmla="*/ 2147483647 h 721"/>
              <a:gd name="T74" fmla="*/ 2147483647 w 896"/>
              <a:gd name="T75" fmla="*/ 2147483647 h 721"/>
              <a:gd name="T76" fmla="*/ 2147483647 w 896"/>
              <a:gd name="T77" fmla="*/ 2147483647 h 721"/>
              <a:gd name="T78" fmla="*/ 2147483647 w 896"/>
              <a:gd name="T79" fmla="*/ 2147483647 h 721"/>
              <a:gd name="T80" fmla="*/ 0 w 896"/>
              <a:gd name="T81" fmla="*/ 2147483647 h 721"/>
              <a:gd name="T82" fmla="*/ 2147483647 w 896"/>
              <a:gd name="T83" fmla="*/ 2147483647 h 721"/>
              <a:gd name="T84" fmla="*/ 2147483647 w 896"/>
              <a:gd name="T85" fmla="*/ 2147483647 h 721"/>
              <a:gd name="T86" fmla="*/ 2147483647 w 896"/>
              <a:gd name="T87" fmla="*/ 2147483647 h 721"/>
              <a:gd name="T88" fmla="*/ 2147483647 w 896"/>
              <a:gd name="T89" fmla="*/ 2147483647 h 721"/>
              <a:gd name="T90" fmla="*/ 2147483647 w 896"/>
              <a:gd name="T91" fmla="*/ 2147483647 h 721"/>
              <a:gd name="T92" fmla="*/ 2147483647 w 896"/>
              <a:gd name="T93" fmla="*/ 2147483647 h 721"/>
              <a:gd name="T94" fmla="*/ 2147483647 w 896"/>
              <a:gd name="T95" fmla="*/ 2147483647 h 721"/>
              <a:gd name="T96" fmla="*/ 2147483647 w 896"/>
              <a:gd name="T97" fmla="*/ 2147483647 h 721"/>
              <a:gd name="T98" fmla="*/ 2147483647 w 896"/>
              <a:gd name="T99" fmla="*/ 2147483647 h 721"/>
              <a:gd name="T100" fmla="*/ 2147483647 w 896"/>
              <a:gd name="T101" fmla="*/ 2147483647 h 721"/>
              <a:gd name="T102" fmla="*/ 2147483647 w 896"/>
              <a:gd name="T103" fmla="*/ 2147483647 h 72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896" h="721">
                <a:moveTo>
                  <a:pt x="440" y="48"/>
                </a:moveTo>
                <a:lnTo>
                  <a:pt x="455" y="36"/>
                </a:lnTo>
                <a:lnTo>
                  <a:pt x="469" y="24"/>
                </a:lnTo>
                <a:lnTo>
                  <a:pt x="481" y="17"/>
                </a:lnTo>
                <a:lnTo>
                  <a:pt x="493" y="10"/>
                </a:lnTo>
                <a:lnTo>
                  <a:pt x="507" y="5"/>
                </a:lnTo>
                <a:lnTo>
                  <a:pt x="519" y="3"/>
                </a:lnTo>
                <a:lnTo>
                  <a:pt x="533" y="0"/>
                </a:lnTo>
                <a:lnTo>
                  <a:pt x="548" y="0"/>
                </a:lnTo>
                <a:lnTo>
                  <a:pt x="555" y="0"/>
                </a:lnTo>
                <a:lnTo>
                  <a:pt x="564" y="0"/>
                </a:lnTo>
                <a:lnTo>
                  <a:pt x="571" y="3"/>
                </a:lnTo>
                <a:lnTo>
                  <a:pt x="583" y="3"/>
                </a:lnTo>
                <a:lnTo>
                  <a:pt x="593" y="5"/>
                </a:lnTo>
                <a:lnTo>
                  <a:pt x="602" y="10"/>
                </a:lnTo>
                <a:lnTo>
                  <a:pt x="614" y="12"/>
                </a:lnTo>
                <a:lnTo>
                  <a:pt x="626" y="17"/>
                </a:lnTo>
                <a:lnTo>
                  <a:pt x="641" y="19"/>
                </a:lnTo>
                <a:lnTo>
                  <a:pt x="652" y="24"/>
                </a:lnTo>
                <a:lnTo>
                  <a:pt x="667" y="29"/>
                </a:lnTo>
                <a:lnTo>
                  <a:pt x="683" y="36"/>
                </a:lnTo>
                <a:lnTo>
                  <a:pt x="698" y="41"/>
                </a:lnTo>
                <a:lnTo>
                  <a:pt x="714" y="48"/>
                </a:lnTo>
                <a:lnTo>
                  <a:pt x="731" y="53"/>
                </a:lnTo>
                <a:lnTo>
                  <a:pt x="748" y="60"/>
                </a:lnTo>
                <a:lnTo>
                  <a:pt x="764" y="69"/>
                </a:lnTo>
                <a:lnTo>
                  <a:pt x="781" y="79"/>
                </a:lnTo>
                <a:lnTo>
                  <a:pt x="795" y="86"/>
                </a:lnTo>
                <a:lnTo>
                  <a:pt x="810" y="95"/>
                </a:lnTo>
                <a:lnTo>
                  <a:pt x="822" y="103"/>
                </a:lnTo>
                <a:lnTo>
                  <a:pt x="836" y="110"/>
                </a:lnTo>
                <a:lnTo>
                  <a:pt x="845" y="117"/>
                </a:lnTo>
                <a:lnTo>
                  <a:pt x="855" y="124"/>
                </a:lnTo>
                <a:lnTo>
                  <a:pt x="865" y="129"/>
                </a:lnTo>
                <a:lnTo>
                  <a:pt x="872" y="136"/>
                </a:lnTo>
                <a:lnTo>
                  <a:pt x="879" y="141"/>
                </a:lnTo>
                <a:lnTo>
                  <a:pt x="884" y="145"/>
                </a:lnTo>
                <a:lnTo>
                  <a:pt x="888" y="148"/>
                </a:lnTo>
                <a:lnTo>
                  <a:pt x="891" y="153"/>
                </a:lnTo>
                <a:lnTo>
                  <a:pt x="893" y="155"/>
                </a:lnTo>
                <a:lnTo>
                  <a:pt x="896" y="157"/>
                </a:lnTo>
                <a:lnTo>
                  <a:pt x="893" y="167"/>
                </a:lnTo>
                <a:lnTo>
                  <a:pt x="891" y="176"/>
                </a:lnTo>
                <a:lnTo>
                  <a:pt x="888" y="186"/>
                </a:lnTo>
                <a:lnTo>
                  <a:pt x="884" y="195"/>
                </a:lnTo>
                <a:lnTo>
                  <a:pt x="876" y="205"/>
                </a:lnTo>
                <a:lnTo>
                  <a:pt x="867" y="214"/>
                </a:lnTo>
                <a:lnTo>
                  <a:pt x="855" y="222"/>
                </a:lnTo>
                <a:lnTo>
                  <a:pt x="848" y="226"/>
                </a:lnTo>
                <a:lnTo>
                  <a:pt x="841" y="231"/>
                </a:lnTo>
                <a:lnTo>
                  <a:pt x="826" y="245"/>
                </a:lnTo>
                <a:lnTo>
                  <a:pt x="812" y="262"/>
                </a:lnTo>
                <a:lnTo>
                  <a:pt x="800" y="279"/>
                </a:lnTo>
                <a:lnTo>
                  <a:pt x="788" y="300"/>
                </a:lnTo>
                <a:lnTo>
                  <a:pt x="781" y="310"/>
                </a:lnTo>
                <a:lnTo>
                  <a:pt x="774" y="322"/>
                </a:lnTo>
                <a:lnTo>
                  <a:pt x="769" y="333"/>
                </a:lnTo>
                <a:lnTo>
                  <a:pt x="762" y="345"/>
                </a:lnTo>
                <a:lnTo>
                  <a:pt x="755" y="360"/>
                </a:lnTo>
                <a:lnTo>
                  <a:pt x="748" y="374"/>
                </a:lnTo>
                <a:lnTo>
                  <a:pt x="741" y="388"/>
                </a:lnTo>
                <a:lnTo>
                  <a:pt x="733" y="402"/>
                </a:lnTo>
                <a:lnTo>
                  <a:pt x="719" y="436"/>
                </a:lnTo>
                <a:lnTo>
                  <a:pt x="707" y="471"/>
                </a:lnTo>
                <a:lnTo>
                  <a:pt x="693" y="507"/>
                </a:lnTo>
                <a:lnTo>
                  <a:pt x="683" y="545"/>
                </a:lnTo>
                <a:lnTo>
                  <a:pt x="676" y="564"/>
                </a:lnTo>
                <a:lnTo>
                  <a:pt x="672" y="583"/>
                </a:lnTo>
                <a:lnTo>
                  <a:pt x="667" y="605"/>
                </a:lnTo>
                <a:lnTo>
                  <a:pt x="660" y="626"/>
                </a:lnTo>
                <a:lnTo>
                  <a:pt x="655" y="650"/>
                </a:lnTo>
                <a:lnTo>
                  <a:pt x="650" y="674"/>
                </a:lnTo>
                <a:lnTo>
                  <a:pt x="645" y="698"/>
                </a:lnTo>
                <a:lnTo>
                  <a:pt x="641" y="721"/>
                </a:lnTo>
                <a:lnTo>
                  <a:pt x="467" y="721"/>
                </a:lnTo>
                <a:lnTo>
                  <a:pt x="481" y="681"/>
                </a:lnTo>
                <a:lnTo>
                  <a:pt x="495" y="638"/>
                </a:lnTo>
                <a:lnTo>
                  <a:pt x="507" y="598"/>
                </a:lnTo>
                <a:lnTo>
                  <a:pt x="519" y="557"/>
                </a:lnTo>
                <a:lnTo>
                  <a:pt x="529" y="514"/>
                </a:lnTo>
                <a:lnTo>
                  <a:pt x="540" y="474"/>
                </a:lnTo>
                <a:lnTo>
                  <a:pt x="560" y="391"/>
                </a:lnTo>
                <a:lnTo>
                  <a:pt x="564" y="372"/>
                </a:lnTo>
                <a:lnTo>
                  <a:pt x="569" y="352"/>
                </a:lnTo>
                <a:lnTo>
                  <a:pt x="571" y="333"/>
                </a:lnTo>
                <a:lnTo>
                  <a:pt x="574" y="317"/>
                </a:lnTo>
                <a:lnTo>
                  <a:pt x="576" y="303"/>
                </a:lnTo>
                <a:lnTo>
                  <a:pt x="579" y="288"/>
                </a:lnTo>
                <a:lnTo>
                  <a:pt x="579" y="274"/>
                </a:lnTo>
                <a:lnTo>
                  <a:pt x="579" y="262"/>
                </a:lnTo>
                <a:lnTo>
                  <a:pt x="579" y="250"/>
                </a:lnTo>
                <a:lnTo>
                  <a:pt x="576" y="238"/>
                </a:lnTo>
                <a:lnTo>
                  <a:pt x="574" y="229"/>
                </a:lnTo>
                <a:lnTo>
                  <a:pt x="569" y="222"/>
                </a:lnTo>
                <a:lnTo>
                  <a:pt x="564" y="212"/>
                </a:lnTo>
                <a:lnTo>
                  <a:pt x="560" y="205"/>
                </a:lnTo>
                <a:lnTo>
                  <a:pt x="555" y="200"/>
                </a:lnTo>
                <a:lnTo>
                  <a:pt x="548" y="195"/>
                </a:lnTo>
                <a:lnTo>
                  <a:pt x="538" y="191"/>
                </a:lnTo>
                <a:lnTo>
                  <a:pt x="531" y="186"/>
                </a:lnTo>
                <a:lnTo>
                  <a:pt x="521" y="184"/>
                </a:lnTo>
                <a:lnTo>
                  <a:pt x="512" y="181"/>
                </a:lnTo>
                <a:lnTo>
                  <a:pt x="500" y="179"/>
                </a:lnTo>
                <a:lnTo>
                  <a:pt x="490" y="179"/>
                </a:lnTo>
                <a:lnTo>
                  <a:pt x="476" y="176"/>
                </a:lnTo>
                <a:lnTo>
                  <a:pt x="464" y="176"/>
                </a:lnTo>
                <a:lnTo>
                  <a:pt x="450" y="176"/>
                </a:lnTo>
                <a:lnTo>
                  <a:pt x="433" y="179"/>
                </a:lnTo>
                <a:lnTo>
                  <a:pt x="419" y="179"/>
                </a:lnTo>
                <a:lnTo>
                  <a:pt x="400" y="181"/>
                </a:lnTo>
                <a:lnTo>
                  <a:pt x="381" y="184"/>
                </a:lnTo>
                <a:lnTo>
                  <a:pt x="362" y="186"/>
                </a:lnTo>
                <a:lnTo>
                  <a:pt x="343" y="191"/>
                </a:lnTo>
                <a:lnTo>
                  <a:pt x="319" y="195"/>
                </a:lnTo>
                <a:lnTo>
                  <a:pt x="276" y="205"/>
                </a:lnTo>
                <a:lnTo>
                  <a:pt x="233" y="212"/>
                </a:lnTo>
                <a:lnTo>
                  <a:pt x="190" y="217"/>
                </a:lnTo>
                <a:lnTo>
                  <a:pt x="150" y="224"/>
                </a:lnTo>
                <a:lnTo>
                  <a:pt x="109" y="226"/>
                </a:lnTo>
                <a:lnTo>
                  <a:pt x="71" y="229"/>
                </a:lnTo>
                <a:lnTo>
                  <a:pt x="35" y="231"/>
                </a:lnTo>
                <a:lnTo>
                  <a:pt x="0" y="231"/>
                </a:lnTo>
                <a:lnTo>
                  <a:pt x="0" y="134"/>
                </a:lnTo>
                <a:lnTo>
                  <a:pt x="23" y="131"/>
                </a:lnTo>
                <a:lnTo>
                  <a:pt x="47" y="126"/>
                </a:lnTo>
                <a:lnTo>
                  <a:pt x="71" y="124"/>
                </a:lnTo>
                <a:lnTo>
                  <a:pt x="95" y="122"/>
                </a:lnTo>
                <a:lnTo>
                  <a:pt x="116" y="117"/>
                </a:lnTo>
                <a:lnTo>
                  <a:pt x="138" y="114"/>
                </a:lnTo>
                <a:lnTo>
                  <a:pt x="157" y="112"/>
                </a:lnTo>
                <a:lnTo>
                  <a:pt x="178" y="107"/>
                </a:lnTo>
                <a:lnTo>
                  <a:pt x="197" y="105"/>
                </a:lnTo>
                <a:lnTo>
                  <a:pt x="214" y="103"/>
                </a:lnTo>
                <a:lnTo>
                  <a:pt x="233" y="100"/>
                </a:lnTo>
                <a:lnTo>
                  <a:pt x="250" y="98"/>
                </a:lnTo>
                <a:lnTo>
                  <a:pt x="266" y="93"/>
                </a:lnTo>
                <a:lnTo>
                  <a:pt x="281" y="91"/>
                </a:lnTo>
                <a:lnTo>
                  <a:pt x="295" y="88"/>
                </a:lnTo>
                <a:lnTo>
                  <a:pt x="309" y="86"/>
                </a:lnTo>
                <a:lnTo>
                  <a:pt x="324" y="84"/>
                </a:lnTo>
                <a:lnTo>
                  <a:pt x="336" y="81"/>
                </a:lnTo>
                <a:lnTo>
                  <a:pt x="347" y="79"/>
                </a:lnTo>
                <a:lnTo>
                  <a:pt x="359" y="76"/>
                </a:lnTo>
                <a:lnTo>
                  <a:pt x="369" y="74"/>
                </a:lnTo>
                <a:lnTo>
                  <a:pt x="381" y="72"/>
                </a:lnTo>
                <a:lnTo>
                  <a:pt x="388" y="69"/>
                </a:lnTo>
                <a:lnTo>
                  <a:pt x="398" y="67"/>
                </a:lnTo>
                <a:lnTo>
                  <a:pt x="405" y="65"/>
                </a:lnTo>
                <a:lnTo>
                  <a:pt x="412" y="62"/>
                </a:lnTo>
                <a:lnTo>
                  <a:pt x="419" y="60"/>
                </a:lnTo>
                <a:lnTo>
                  <a:pt x="424" y="57"/>
                </a:lnTo>
                <a:lnTo>
                  <a:pt x="428" y="55"/>
                </a:lnTo>
                <a:lnTo>
                  <a:pt x="433" y="53"/>
                </a:lnTo>
                <a:lnTo>
                  <a:pt x="438" y="50"/>
                </a:lnTo>
                <a:lnTo>
                  <a:pt x="440" y="4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2"/>
          <p:cNvSpPr/>
          <p:nvPr/>
        </p:nvSpPr>
        <p:spPr bwMode="auto">
          <a:xfrm>
            <a:off x="5495925" y="3213100"/>
            <a:ext cx="433388" cy="125413"/>
          </a:xfrm>
          <a:custGeom>
            <a:avLst/>
            <a:gdLst>
              <a:gd name="T0" fmla="*/ 2147483647 w 682"/>
              <a:gd name="T1" fmla="*/ 2147483647 h 197"/>
              <a:gd name="T2" fmla="*/ 2147483647 w 682"/>
              <a:gd name="T3" fmla="*/ 2147483647 h 197"/>
              <a:gd name="T4" fmla="*/ 2147483647 w 682"/>
              <a:gd name="T5" fmla="*/ 2147483647 h 197"/>
              <a:gd name="T6" fmla="*/ 2147483647 w 682"/>
              <a:gd name="T7" fmla="*/ 2147483647 h 197"/>
              <a:gd name="T8" fmla="*/ 2147483647 w 682"/>
              <a:gd name="T9" fmla="*/ 2147483647 h 197"/>
              <a:gd name="T10" fmla="*/ 2147483647 w 682"/>
              <a:gd name="T11" fmla="*/ 2147483647 h 197"/>
              <a:gd name="T12" fmla="*/ 2147483647 w 682"/>
              <a:gd name="T13" fmla="*/ 2147483647 h 197"/>
              <a:gd name="T14" fmla="*/ 2147483647 w 682"/>
              <a:gd name="T15" fmla="*/ 2147483647 h 197"/>
              <a:gd name="T16" fmla="*/ 2147483647 w 682"/>
              <a:gd name="T17" fmla="*/ 2147483647 h 197"/>
              <a:gd name="T18" fmla="*/ 2147483647 w 682"/>
              <a:gd name="T19" fmla="*/ 2147483647 h 197"/>
              <a:gd name="T20" fmla="*/ 2147483647 w 682"/>
              <a:gd name="T21" fmla="*/ 2147483647 h 197"/>
              <a:gd name="T22" fmla="*/ 2147483647 w 682"/>
              <a:gd name="T23" fmla="*/ 2147483647 h 197"/>
              <a:gd name="T24" fmla="*/ 2147483647 w 682"/>
              <a:gd name="T25" fmla="*/ 2147483647 h 197"/>
              <a:gd name="T26" fmla="*/ 2147483647 w 682"/>
              <a:gd name="T27" fmla="*/ 2147483647 h 197"/>
              <a:gd name="T28" fmla="*/ 2147483647 w 682"/>
              <a:gd name="T29" fmla="*/ 2147483647 h 197"/>
              <a:gd name="T30" fmla="*/ 2147483647 w 682"/>
              <a:gd name="T31" fmla="*/ 2147483647 h 197"/>
              <a:gd name="T32" fmla="*/ 2147483647 w 682"/>
              <a:gd name="T33" fmla="*/ 2147483647 h 197"/>
              <a:gd name="T34" fmla="*/ 2147483647 w 682"/>
              <a:gd name="T35" fmla="*/ 2147483647 h 197"/>
              <a:gd name="T36" fmla="*/ 2147483647 w 682"/>
              <a:gd name="T37" fmla="*/ 2147483647 h 197"/>
              <a:gd name="T38" fmla="*/ 2147483647 w 682"/>
              <a:gd name="T39" fmla="*/ 2147483647 h 197"/>
              <a:gd name="T40" fmla="*/ 0 w 682"/>
              <a:gd name="T41" fmla="*/ 2147483647 h 197"/>
              <a:gd name="T42" fmla="*/ 2147483647 w 682"/>
              <a:gd name="T43" fmla="*/ 2147483647 h 197"/>
              <a:gd name="T44" fmla="*/ 2147483647 w 682"/>
              <a:gd name="T45" fmla="*/ 2147483647 h 197"/>
              <a:gd name="T46" fmla="*/ 2147483647 w 682"/>
              <a:gd name="T47" fmla="*/ 2147483647 h 197"/>
              <a:gd name="T48" fmla="*/ 2147483647 w 682"/>
              <a:gd name="T49" fmla="*/ 2147483647 h 197"/>
              <a:gd name="T50" fmla="*/ 2147483647 w 682"/>
              <a:gd name="T51" fmla="*/ 2147483647 h 197"/>
              <a:gd name="T52" fmla="*/ 2147483647 w 682"/>
              <a:gd name="T53" fmla="*/ 2147483647 h 197"/>
              <a:gd name="T54" fmla="*/ 2147483647 w 682"/>
              <a:gd name="T55" fmla="*/ 2147483647 h 197"/>
              <a:gd name="T56" fmla="*/ 2147483647 w 682"/>
              <a:gd name="T57" fmla="*/ 2147483647 h 197"/>
              <a:gd name="T58" fmla="*/ 2147483647 w 682"/>
              <a:gd name="T59" fmla="*/ 2147483647 h 197"/>
              <a:gd name="T60" fmla="*/ 2147483647 w 682"/>
              <a:gd name="T61" fmla="*/ 2147483647 h 197"/>
              <a:gd name="T62" fmla="*/ 2147483647 w 682"/>
              <a:gd name="T63" fmla="*/ 2147483647 h 197"/>
              <a:gd name="T64" fmla="*/ 2147483647 w 682"/>
              <a:gd name="T65" fmla="*/ 2147483647 h 197"/>
              <a:gd name="T66" fmla="*/ 2147483647 w 682"/>
              <a:gd name="T67" fmla="*/ 2147483647 h 197"/>
              <a:gd name="T68" fmla="*/ 2147483647 w 682"/>
              <a:gd name="T69" fmla="*/ 2147483647 h 197"/>
              <a:gd name="T70" fmla="*/ 2147483647 w 682"/>
              <a:gd name="T71" fmla="*/ 2147483647 h 197"/>
              <a:gd name="T72" fmla="*/ 2147483647 w 682"/>
              <a:gd name="T73" fmla="*/ 0 h 197"/>
              <a:gd name="T74" fmla="*/ 2147483647 w 682"/>
              <a:gd name="T75" fmla="*/ 2147483647 h 197"/>
              <a:gd name="T76" fmla="*/ 2147483647 w 682"/>
              <a:gd name="T77" fmla="*/ 2147483647 h 197"/>
              <a:gd name="T78" fmla="*/ 2147483647 w 682"/>
              <a:gd name="T79" fmla="*/ 2147483647 h 197"/>
              <a:gd name="T80" fmla="*/ 2147483647 w 682"/>
              <a:gd name="T81" fmla="*/ 2147483647 h 1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2" h="197">
                <a:moveTo>
                  <a:pt x="641" y="50"/>
                </a:moveTo>
                <a:lnTo>
                  <a:pt x="651" y="59"/>
                </a:lnTo>
                <a:lnTo>
                  <a:pt x="658" y="66"/>
                </a:lnTo>
                <a:lnTo>
                  <a:pt x="665" y="73"/>
                </a:lnTo>
                <a:lnTo>
                  <a:pt x="672" y="78"/>
                </a:lnTo>
                <a:lnTo>
                  <a:pt x="675" y="85"/>
                </a:lnTo>
                <a:lnTo>
                  <a:pt x="679" y="90"/>
                </a:lnTo>
                <a:lnTo>
                  <a:pt x="682" y="95"/>
                </a:lnTo>
                <a:lnTo>
                  <a:pt x="682" y="99"/>
                </a:lnTo>
                <a:lnTo>
                  <a:pt x="679" y="99"/>
                </a:lnTo>
                <a:lnTo>
                  <a:pt x="677" y="102"/>
                </a:lnTo>
                <a:lnTo>
                  <a:pt x="672" y="102"/>
                </a:lnTo>
                <a:lnTo>
                  <a:pt x="667" y="104"/>
                </a:lnTo>
                <a:lnTo>
                  <a:pt x="660" y="107"/>
                </a:lnTo>
                <a:lnTo>
                  <a:pt x="651" y="109"/>
                </a:lnTo>
                <a:lnTo>
                  <a:pt x="641" y="109"/>
                </a:lnTo>
                <a:lnTo>
                  <a:pt x="632" y="111"/>
                </a:lnTo>
                <a:lnTo>
                  <a:pt x="620" y="114"/>
                </a:lnTo>
                <a:lnTo>
                  <a:pt x="606" y="116"/>
                </a:lnTo>
                <a:lnTo>
                  <a:pt x="591" y="119"/>
                </a:lnTo>
                <a:lnTo>
                  <a:pt x="577" y="121"/>
                </a:lnTo>
                <a:lnTo>
                  <a:pt x="560" y="123"/>
                </a:lnTo>
                <a:lnTo>
                  <a:pt x="541" y="128"/>
                </a:lnTo>
                <a:lnTo>
                  <a:pt x="522" y="130"/>
                </a:lnTo>
                <a:lnTo>
                  <a:pt x="501" y="133"/>
                </a:lnTo>
                <a:lnTo>
                  <a:pt x="479" y="138"/>
                </a:lnTo>
                <a:lnTo>
                  <a:pt x="455" y="140"/>
                </a:lnTo>
                <a:lnTo>
                  <a:pt x="432" y="142"/>
                </a:lnTo>
                <a:lnTo>
                  <a:pt x="405" y="147"/>
                </a:lnTo>
                <a:lnTo>
                  <a:pt x="379" y="149"/>
                </a:lnTo>
                <a:lnTo>
                  <a:pt x="351" y="154"/>
                </a:lnTo>
                <a:lnTo>
                  <a:pt x="322" y="159"/>
                </a:lnTo>
                <a:lnTo>
                  <a:pt x="291" y="161"/>
                </a:lnTo>
                <a:lnTo>
                  <a:pt x="258" y="166"/>
                </a:lnTo>
                <a:lnTo>
                  <a:pt x="227" y="171"/>
                </a:lnTo>
                <a:lnTo>
                  <a:pt x="191" y="173"/>
                </a:lnTo>
                <a:lnTo>
                  <a:pt x="155" y="178"/>
                </a:lnTo>
                <a:lnTo>
                  <a:pt x="119" y="183"/>
                </a:lnTo>
                <a:lnTo>
                  <a:pt x="81" y="188"/>
                </a:lnTo>
                <a:lnTo>
                  <a:pt x="41" y="192"/>
                </a:lnTo>
                <a:lnTo>
                  <a:pt x="0" y="197"/>
                </a:lnTo>
                <a:lnTo>
                  <a:pt x="0" y="85"/>
                </a:lnTo>
                <a:lnTo>
                  <a:pt x="29" y="80"/>
                </a:lnTo>
                <a:lnTo>
                  <a:pt x="55" y="76"/>
                </a:lnTo>
                <a:lnTo>
                  <a:pt x="84" y="69"/>
                </a:lnTo>
                <a:lnTo>
                  <a:pt x="110" y="64"/>
                </a:lnTo>
                <a:lnTo>
                  <a:pt x="136" y="59"/>
                </a:lnTo>
                <a:lnTo>
                  <a:pt x="160" y="54"/>
                </a:lnTo>
                <a:lnTo>
                  <a:pt x="184" y="50"/>
                </a:lnTo>
                <a:lnTo>
                  <a:pt x="208" y="47"/>
                </a:lnTo>
                <a:lnTo>
                  <a:pt x="229" y="42"/>
                </a:lnTo>
                <a:lnTo>
                  <a:pt x="253" y="38"/>
                </a:lnTo>
                <a:lnTo>
                  <a:pt x="274" y="35"/>
                </a:lnTo>
                <a:lnTo>
                  <a:pt x="293" y="30"/>
                </a:lnTo>
                <a:lnTo>
                  <a:pt x="312" y="28"/>
                </a:lnTo>
                <a:lnTo>
                  <a:pt x="332" y="26"/>
                </a:lnTo>
                <a:lnTo>
                  <a:pt x="351" y="23"/>
                </a:lnTo>
                <a:lnTo>
                  <a:pt x="367" y="21"/>
                </a:lnTo>
                <a:lnTo>
                  <a:pt x="384" y="19"/>
                </a:lnTo>
                <a:lnTo>
                  <a:pt x="401" y="16"/>
                </a:lnTo>
                <a:lnTo>
                  <a:pt x="415" y="14"/>
                </a:lnTo>
                <a:lnTo>
                  <a:pt x="429" y="11"/>
                </a:lnTo>
                <a:lnTo>
                  <a:pt x="441" y="9"/>
                </a:lnTo>
                <a:lnTo>
                  <a:pt x="455" y="7"/>
                </a:lnTo>
                <a:lnTo>
                  <a:pt x="467" y="7"/>
                </a:lnTo>
                <a:lnTo>
                  <a:pt x="477" y="4"/>
                </a:lnTo>
                <a:lnTo>
                  <a:pt x="486" y="4"/>
                </a:lnTo>
                <a:lnTo>
                  <a:pt x="496" y="2"/>
                </a:lnTo>
                <a:lnTo>
                  <a:pt x="505" y="2"/>
                </a:lnTo>
                <a:lnTo>
                  <a:pt x="513" y="2"/>
                </a:lnTo>
                <a:lnTo>
                  <a:pt x="520" y="2"/>
                </a:lnTo>
                <a:lnTo>
                  <a:pt x="525" y="2"/>
                </a:lnTo>
                <a:lnTo>
                  <a:pt x="529" y="0"/>
                </a:lnTo>
                <a:lnTo>
                  <a:pt x="534" y="0"/>
                </a:lnTo>
                <a:lnTo>
                  <a:pt x="551" y="2"/>
                </a:lnTo>
                <a:lnTo>
                  <a:pt x="565" y="2"/>
                </a:lnTo>
                <a:lnTo>
                  <a:pt x="579" y="7"/>
                </a:lnTo>
                <a:lnTo>
                  <a:pt x="594" y="11"/>
                </a:lnTo>
                <a:lnTo>
                  <a:pt x="606" y="19"/>
                </a:lnTo>
                <a:lnTo>
                  <a:pt x="620" y="26"/>
                </a:lnTo>
                <a:lnTo>
                  <a:pt x="632" y="38"/>
                </a:lnTo>
                <a:lnTo>
                  <a:pt x="641" y="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4"/>
          <p:cNvSpPr/>
          <p:nvPr/>
        </p:nvSpPr>
        <p:spPr bwMode="auto">
          <a:xfrm>
            <a:off x="5937250" y="3159125"/>
            <a:ext cx="847725" cy="725488"/>
          </a:xfrm>
          <a:custGeom>
            <a:avLst/>
            <a:gdLst>
              <a:gd name="T0" fmla="*/ 0 w 1336"/>
              <a:gd name="T1" fmla="*/ 2147483647 h 1142"/>
              <a:gd name="T2" fmla="*/ 2147483647 w 1336"/>
              <a:gd name="T3" fmla="*/ 2147483647 h 1142"/>
              <a:gd name="T4" fmla="*/ 2147483647 w 1336"/>
              <a:gd name="T5" fmla="*/ 2147483647 h 1142"/>
              <a:gd name="T6" fmla="*/ 2147483647 w 1336"/>
              <a:gd name="T7" fmla="*/ 2147483647 h 1142"/>
              <a:gd name="T8" fmla="*/ 2147483647 w 1336"/>
              <a:gd name="T9" fmla="*/ 2147483647 h 1142"/>
              <a:gd name="T10" fmla="*/ 2147483647 w 1336"/>
              <a:gd name="T11" fmla="*/ 2147483647 h 1142"/>
              <a:gd name="T12" fmla="*/ 2147483647 w 1336"/>
              <a:gd name="T13" fmla="*/ 2147483647 h 1142"/>
              <a:gd name="T14" fmla="*/ 2147483647 w 1336"/>
              <a:gd name="T15" fmla="*/ 2147483647 h 1142"/>
              <a:gd name="T16" fmla="*/ 2147483647 w 1336"/>
              <a:gd name="T17" fmla="*/ 2147483647 h 1142"/>
              <a:gd name="T18" fmla="*/ 2147483647 w 1336"/>
              <a:gd name="T19" fmla="*/ 2147483647 h 1142"/>
              <a:gd name="T20" fmla="*/ 2147483647 w 1336"/>
              <a:gd name="T21" fmla="*/ 2147483647 h 1142"/>
              <a:gd name="T22" fmla="*/ 2147483647 w 1336"/>
              <a:gd name="T23" fmla="*/ 2147483647 h 1142"/>
              <a:gd name="T24" fmla="*/ 2147483647 w 1336"/>
              <a:gd name="T25" fmla="*/ 2147483647 h 1142"/>
              <a:gd name="T26" fmla="*/ 2147483647 w 1336"/>
              <a:gd name="T27" fmla="*/ 2147483647 h 1142"/>
              <a:gd name="T28" fmla="*/ 2147483647 w 1336"/>
              <a:gd name="T29" fmla="*/ 2147483647 h 1142"/>
              <a:gd name="T30" fmla="*/ 2147483647 w 1336"/>
              <a:gd name="T31" fmla="*/ 2147483647 h 1142"/>
              <a:gd name="T32" fmla="*/ 2147483647 w 1336"/>
              <a:gd name="T33" fmla="*/ 2147483647 h 1142"/>
              <a:gd name="T34" fmla="*/ 2147483647 w 1336"/>
              <a:gd name="T35" fmla="*/ 2147483647 h 1142"/>
              <a:gd name="T36" fmla="*/ 2147483647 w 1336"/>
              <a:gd name="T37" fmla="*/ 2147483647 h 1142"/>
              <a:gd name="T38" fmla="*/ 2147483647 w 1336"/>
              <a:gd name="T39" fmla="*/ 2147483647 h 1142"/>
              <a:gd name="T40" fmla="*/ 2147483647 w 1336"/>
              <a:gd name="T41" fmla="*/ 2147483647 h 1142"/>
              <a:gd name="T42" fmla="*/ 2147483647 w 1336"/>
              <a:gd name="T43" fmla="*/ 2147483647 h 1142"/>
              <a:gd name="T44" fmla="*/ 2147483647 w 1336"/>
              <a:gd name="T45" fmla="*/ 2147483647 h 1142"/>
              <a:gd name="T46" fmla="*/ 2147483647 w 1336"/>
              <a:gd name="T47" fmla="*/ 0 h 1142"/>
              <a:gd name="T48" fmla="*/ 2147483647 w 1336"/>
              <a:gd name="T49" fmla="*/ 2147483647 h 1142"/>
              <a:gd name="T50" fmla="*/ 2147483647 w 1336"/>
              <a:gd name="T51" fmla="*/ 2147483647 h 1142"/>
              <a:gd name="T52" fmla="*/ 2147483647 w 1336"/>
              <a:gd name="T53" fmla="*/ 2147483647 h 1142"/>
              <a:gd name="T54" fmla="*/ 2147483647 w 1336"/>
              <a:gd name="T55" fmla="*/ 2147483647 h 1142"/>
              <a:gd name="T56" fmla="*/ 2147483647 w 1336"/>
              <a:gd name="T57" fmla="*/ 2147483647 h 1142"/>
              <a:gd name="T58" fmla="*/ 2147483647 w 1336"/>
              <a:gd name="T59" fmla="*/ 2147483647 h 1142"/>
              <a:gd name="T60" fmla="*/ 2147483647 w 1336"/>
              <a:gd name="T61" fmla="*/ 2147483647 h 1142"/>
              <a:gd name="T62" fmla="*/ 2147483647 w 1336"/>
              <a:gd name="T63" fmla="*/ 2147483647 h 1142"/>
              <a:gd name="T64" fmla="*/ 2147483647 w 1336"/>
              <a:gd name="T65" fmla="*/ 2147483647 h 1142"/>
              <a:gd name="T66" fmla="*/ 2147483647 w 1336"/>
              <a:gd name="T67" fmla="*/ 2147483647 h 1142"/>
              <a:gd name="T68" fmla="*/ 2147483647 w 1336"/>
              <a:gd name="T69" fmla="*/ 2147483647 h 1142"/>
              <a:gd name="T70" fmla="*/ 2147483647 w 1336"/>
              <a:gd name="T71" fmla="*/ 2147483647 h 1142"/>
              <a:gd name="T72" fmla="*/ 2147483647 w 1336"/>
              <a:gd name="T73" fmla="*/ 2147483647 h 1142"/>
              <a:gd name="T74" fmla="*/ 2147483647 w 1336"/>
              <a:gd name="T75" fmla="*/ 2147483647 h 1142"/>
              <a:gd name="T76" fmla="*/ 2147483647 w 1336"/>
              <a:gd name="T77" fmla="*/ 2147483647 h 1142"/>
              <a:gd name="T78" fmla="*/ 2147483647 w 1336"/>
              <a:gd name="T79" fmla="*/ 2147483647 h 1142"/>
              <a:gd name="T80" fmla="*/ 2147483647 w 1336"/>
              <a:gd name="T81" fmla="*/ 2147483647 h 1142"/>
              <a:gd name="T82" fmla="*/ 2147483647 w 1336"/>
              <a:gd name="T83" fmla="*/ 2147483647 h 1142"/>
              <a:gd name="T84" fmla="*/ 2147483647 w 1336"/>
              <a:gd name="T85" fmla="*/ 2147483647 h 1142"/>
              <a:gd name="T86" fmla="*/ 2147483647 w 1336"/>
              <a:gd name="T87" fmla="*/ 2147483647 h 1142"/>
              <a:gd name="T88" fmla="*/ 2147483647 w 1336"/>
              <a:gd name="T89" fmla="*/ 2147483647 h 1142"/>
              <a:gd name="T90" fmla="*/ 2147483647 w 1336"/>
              <a:gd name="T91" fmla="*/ 2147483647 h 1142"/>
              <a:gd name="T92" fmla="*/ 2147483647 w 1336"/>
              <a:gd name="T93" fmla="*/ 2147483647 h 1142"/>
              <a:gd name="T94" fmla="*/ 2147483647 w 1336"/>
              <a:gd name="T95" fmla="*/ 2147483647 h 1142"/>
              <a:gd name="T96" fmla="*/ 2147483647 w 1336"/>
              <a:gd name="T97" fmla="*/ 2147483647 h 1142"/>
              <a:gd name="T98" fmla="*/ 2147483647 w 1336"/>
              <a:gd name="T99" fmla="*/ 2147483647 h 1142"/>
              <a:gd name="T100" fmla="*/ 2147483647 w 1336"/>
              <a:gd name="T101" fmla="*/ 2147483647 h 1142"/>
              <a:gd name="T102" fmla="*/ 2147483647 w 1336"/>
              <a:gd name="T103" fmla="*/ 2147483647 h 1142"/>
              <a:gd name="T104" fmla="*/ 2147483647 w 1336"/>
              <a:gd name="T105" fmla="*/ 2147483647 h 1142"/>
              <a:gd name="T106" fmla="*/ 2147483647 w 1336"/>
              <a:gd name="T107" fmla="*/ 2147483647 h 1142"/>
              <a:gd name="T108" fmla="*/ 0 w 1336"/>
              <a:gd name="T109" fmla="*/ 2147483647 h 114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36" h="1142">
                <a:moveTo>
                  <a:pt x="0" y="1140"/>
                </a:moveTo>
                <a:lnTo>
                  <a:pt x="0" y="1137"/>
                </a:lnTo>
                <a:lnTo>
                  <a:pt x="0" y="1135"/>
                </a:lnTo>
                <a:lnTo>
                  <a:pt x="0" y="1133"/>
                </a:lnTo>
                <a:lnTo>
                  <a:pt x="2" y="1130"/>
                </a:lnTo>
                <a:lnTo>
                  <a:pt x="4" y="1128"/>
                </a:lnTo>
                <a:lnTo>
                  <a:pt x="7" y="1126"/>
                </a:lnTo>
                <a:lnTo>
                  <a:pt x="12" y="1123"/>
                </a:lnTo>
                <a:lnTo>
                  <a:pt x="19" y="1118"/>
                </a:lnTo>
                <a:lnTo>
                  <a:pt x="31" y="1111"/>
                </a:lnTo>
                <a:lnTo>
                  <a:pt x="43" y="1102"/>
                </a:lnTo>
                <a:lnTo>
                  <a:pt x="57" y="1095"/>
                </a:lnTo>
                <a:lnTo>
                  <a:pt x="76" y="1085"/>
                </a:lnTo>
                <a:lnTo>
                  <a:pt x="95" y="1073"/>
                </a:lnTo>
                <a:lnTo>
                  <a:pt x="116" y="1064"/>
                </a:lnTo>
                <a:lnTo>
                  <a:pt x="140" y="1052"/>
                </a:lnTo>
                <a:lnTo>
                  <a:pt x="166" y="1038"/>
                </a:lnTo>
                <a:lnTo>
                  <a:pt x="193" y="1023"/>
                </a:lnTo>
                <a:lnTo>
                  <a:pt x="224" y="1009"/>
                </a:lnTo>
                <a:lnTo>
                  <a:pt x="255" y="992"/>
                </a:lnTo>
                <a:lnTo>
                  <a:pt x="319" y="964"/>
                </a:lnTo>
                <a:lnTo>
                  <a:pt x="381" y="935"/>
                </a:lnTo>
                <a:lnTo>
                  <a:pt x="443" y="904"/>
                </a:lnTo>
                <a:lnTo>
                  <a:pt x="474" y="888"/>
                </a:lnTo>
                <a:lnTo>
                  <a:pt x="502" y="871"/>
                </a:lnTo>
                <a:lnTo>
                  <a:pt x="531" y="854"/>
                </a:lnTo>
                <a:lnTo>
                  <a:pt x="560" y="838"/>
                </a:lnTo>
                <a:lnTo>
                  <a:pt x="586" y="821"/>
                </a:lnTo>
                <a:lnTo>
                  <a:pt x="612" y="802"/>
                </a:lnTo>
                <a:lnTo>
                  <a:pt x="638" y="783"/>
                </a:lnTo>
                <a:lnTo>
                  <a:pt x="662" y="764"/>
                </a:lnTo>
                <a:lnTo>
                  <a:pt x="686" y="745"/>
                </a:lnTo>
                <a:lnTo>
                  <a:pt x="710" y="723"/>
                </a:lnTo>
                <a:lnTo>
                  <a:pt x="753" y="681"/>
                </a:lnTo>
                <a:lnTo>
                  <a:pt x="793" y="638"/>
                </a:lnTo>
                <a:lnTo>
                  <a:pt x="834" y="592"/>
                </a:lnTo>
                <a:lnTo>
                  <a:pt x="872" y="547"/>
                </a:lnTo>
                <a:lnTo>
                  <a:pt x="908" y="500"/>
                </a:lnTo>
                <a:lnTo>
                  <a:pt x="941" y="450"/>
                </a:lnTo>
                <a:lnTo>
                  <a:pt x="972" y="397"/>
                </a:lnTo>
                <a:lnTo>
                  <a:pt x="989" y="371"/>
                </a:lnTo>
                <a:lnTo>
                  <a:pt x="1003" y="343"/>
                </a:lnTo>
                <a:lnTo>
                  <a:pt x="1017" y="319"/>
                </a:lnTo>
                <a:lnTo>
                  <a:pt x="1029" y="295"/>
                </a:lnTo>
                <a:lnTo>
                  <a:pt x="1041" y="271"/>
                </a:lnTo>
                <a:lnTo>
                  <a:pt x="1053" y="250"/>
                </a:lnTo>
                <a:lnTo>
                  <a:pt x="1062" y="228"/>
                </a:lnTo>
                <a:lnTo>
                  <a:pt x="1070" y="207"/>
                </a:lnTo>
                <a:lnTo>
                  <a:pt x="1079" y="188"/>
                </a:lnTo>
                <a:lnTo>
                  <a:pt x="1084" y="171"/>
                </a:lnTo>
                <a:lnTo>
                  <a:pt x="1089" y="152"/>
                </a:lnTo>
                <a:lnTo>
                  <a:pt x="1093" y="138"/>
                </a:lnTo>
                <a:lnTo>
                  <a:pt x="1096" y="121"/>
                </a:lnTo>
                <a:lnTo>
                  <a:pt x="1098" y="107"/>
                </a:lnTo>
                <a:lnTo>
                  <a:pt x="1101" y="95"/>
                </a:lnTo>
                <a:lnTo>
                  <a:pt x="1101" y="83"/>
                </a:lnTo>
                <a:lnTo>
                  <a:pt x="1098" y="71"/>
                </a:lnTo>
                <a:lnTo>
                  <a:pt x="1096" y="62"/>
                </a:lnTo>
                <a:lnTo>
                  <a:pt x="1091" y="50"/>
                </a:lnTo>
                <a:lnTo>
                  <a:pt x="1089" y="38"/>
                </a:lnTo>
                <a:lnTo>
                  <a:pt x="1089" y="26"/>
                </a:lnTo>
                <a:lnTo>
                  <a:pt x="1089" y="21"/>
                </a:lnTo>
                <a:lnTo>
                  <a:pt x="1091" y="16"/>
                </a:lnTo>
                <a:lnTo>
                  <a:pt x="1091" y="14"/>
                </a:lnTo>
                <a:lnTo>
                  <a:pt x="1093" y="9"/>
                </a:lnTo>
                <a:lnTo>
                  <a:pt x="1096" y="7"/>
                </a:lnTo>
                <a:lnTo>
                  <a:pt x="1101" y="5"/>
                </a:lnTo>
                <a:lnTo>
                  <a:pt x="1105" y="2"/>
                </a:lnTo>
                <a:lnTo>
                  <a:pt x="1110" y="2"/>
                </a:lnTo>
                <a:lnTo>
                  <a:pt x="1117" y="2"/>
                </a:lnTo>
                <a:lnTo>
                  <a:pt x="1122" y="0"/>
                </a:lnTo>
                <a:lnTo>
                  <a:pt x="1139" y="2"/>
                </a:lnTo>
                <a:lnTo>
                  <a:pt x="1153" y="2"/>
                </a:lnTo>
                <a:lnTo>
                  <a:pt x="1170" y="7"/>
                </a:lnTo>
                <a:lnTo>
                  <a:pt x="1184" y="12"/>
                </a:lnTo>
                <a:lnTo>
                  <a:pt x="1201" y="19"/>
                </a:lnTo>
                <a:lnTo>
                  <a:pt x="1220" y="26"/>
                </a:lnTo>
                <a:lnTo>
                  <a:pt x="1236" y="38"/>
                </a:lnTo>
                <a:lnTo>
                  <a:pt x="1258" y="50"/>
                </a:lnTo>
                <a:lnTo>
                  <a:pt x="1267" y="57"/>
                </a:lnTo>
                <a:lnTo>
                  <a:pt x="1274" y="64"/>
                </a:lnTo>
                <a:lnTo>
                  <a:pt x="1284" y="71"/>
                </a:lnTo>
                <a:lnTo>
                  <a:pt x="1291" y="76"/>
                </a:lnTo>
                <a:lnTo>
                  <a:pt x="1298" y="83"/>
                </a:lnTo>
                <a:lnTo>
                  <a:pt x="1305" y="90"/>
                </a:lnTo>
                <a:lnTo>
                  <a:pt x="1313" y="95"/>
                </a:lnTo>
                <a:lnTo>
                  <a:pt x="1317" y="102"/>
                </a:lnTo>
                <a:lnTo>
                  <a:pt x="1322" y="107"/>
                </a:lnTo>
                <a:lnTo>
                  <a:pt x="1325" y="112"/>
                </a:lnTo>
                <a:lnTo>
                  <a:pt x="1329" y="119"/>
                </a:lnTo>
                <a:lnTo>
                  <a:pt x="1332" y="121"/>
                </a:lnTo>
                <a:lnTo>
                  <a:pt x="1334" y="126"/>
                </a:lnTo>
                <a:lnTo>
                  <a:pt x="1336" y="131"/>
                </a:lnTo>
                <a:lnTo>
                  <a:pt x="1336" y="133"/>
                </a:lnTo>
                <a:lnTo>
                  <a:pt x="1336" y="136"/>
                </a:lnTo>
                <a:lnTo>
                  <a:pt x="1336" y="145"/>
                </a:lnTo>
                <a:lnTo>
                  <a:pt x="1334" y="157"/>
                </a:lnTo>
                <a:lnTo>
                  <a:pt x="1329" y="169"/>
                </a:lnTo>
                <a:lnTo>
                  <a:pt x="1325" y="183"/>
                </a:lnTo>
                <a:lnTo>
                  <a:pt x="1317" y="197"/>
                </a:lnTo>
                <a:lnTo>
                  <a:pt x="1308" y="216"/>
                </a:lnTo>
                <a:lnTo>
                  <a:pt x="1296" y="235"/>
                </a:lnTo>
                <a:lnTo>
                  <a:pt x="1291" y="247"/>
                </a:lnTo>
                <a:lnTo>
                  <a:pt x="1284" y="257"/>
                </a:lnTo>
                <a:lnTo>
                  <a:pt x="1274" y="269"/>
                </a:lnTo>
                <a:lnTo>
                  <a:pt x="1267" y="283"/>
                </a:lnTo>
                <a:lnTo>
                  <a:pt x="1258" y="297"/>
                </a:lnTo>
                <a:lnTo>
                  <a:pt x="1248" y="312"/>
                </a:lnTo>
                <a:lnTo>
                  <a:pt x="1239" y="326"/>
                </a:lnTo>
                <a:lnTo>
                  <a:pt x="1227" y="343"/>
                </a:lnTo>
                <a:lnTo>
                  <a:pt x="1215" y="359"/>
                </a:lnTo>
                <a:lnTo>
                  <a:pt x="1201" y="378"/>
                </a:lnTo>
                <a:lnTo>
                  <a:pt x="1189" y="395"/>
                </a:lnTo>
                <a:lnTo>
                  <a:pt x="1174" y="416"/>
                </a:lnTo>
                <a:lnTo>
                  <a:pt x="1158" y="435"/>
                </a:lnTo>
                <a:lnTo>
                  <a:pt x="1141" y="457"/>
                </a:lnTo>
                <a:lnTo>
                  <a:pt x="1124" y="481"/>
                </a:lnTo>
                <a:lnTo>
                  <a:pt x="1108" y="502"/>
                </a:lnTo>
                <a:lnTo>
                  <a:pt x="1089" y="526"/>
                </a:lnTo>
                <a:lnTo>
                  <a:pt x="1070" y="552"/>
                </a:lnTo>
                <a:lnTo>
                  <a:pt x="1051" y="578"/>
                </a:lnTo>
                <a:lnTo>
                  <a:pt x="1029" y="607"/>
                </a:lnTo>
                <a:lnTo>
                  <a:pt x="1008" y="631"/>
                </a:lnTo>
                <a:lnTo>
                  <a:pt x="986" y="657"/>
                </a:lnTo>
                <a:lnTo>
                  <a:pt x="965" y="681"/>
                </a:lnTo>
                <a:lnTo>
                  <a:pt x="943" y="702"/>
                </a:lnTo>
                <a:lnTo>
                  <a:pt x="922" y="726"/>
                </a:lnTo>
                <a:lnTo>
                  <a:pt x="898" y="747"/>
                </a:lnTo>
                <a:lnTo>
                  <a:pt x="874" y="766"/>
                </a:lnTo>
                <a:lnTo>
                  <a:pt x="850" y="788"/>
                </a:lnTo>
                <a:lnTo>
                  <a:pt x="827" y="807"/>
                </a:lnTo>
                <a:lnTo>
                  <a:pt x="800" y="826"/>
                </a:lnTo>
                <a:lnTo>
                  <a:pt x="776" y="842"/>
                </a:lnTo>
                <a:lnTo>
                  <a:pt x="750" y="861"/>
                </a:lnTo>
                <a:lnTo>
                  <a:pt x="695" y="895"/>
                </a:lnTo>
                <a:lnTo>
                  <a:pt x="641" y="926"/>
                </a:lnTo>
                <a:lnTo>
                  <a:pt x="586" y="957"/>
                </a:lnTo>
                <a:lnTo>
                  <a:pt x="531" y="985"/>
                </a:lnTo>
                <a:lnTo>
                  <a:pt x="476" y="1011"/>
                </a:lnTo>
                <a:lnTo>
                  <a:pt x="448" y="1023"/>
                </a:lnTo>
                <a:lnTo>
                  <a:pt x="419" y="1035"/>
                </a:lnTo>
                <a:lnTo>
                  <a:pt x="393" y="1047"/>
                </a:lnTo>
                <a:lnTo>
                  <a:pt x="364" y="1057"/>
                </a:lnTo>
                <a:lnTo>
                  <a:pt x="338" y="1066"/>
                </a:lnTo>
                <a:lnTo>
                  <a:pt x="309" y="1076"/>
                </a:lnTo>
                <a:lnTo>
                  <a:pt x="283" y="1083"/>
                </a:lnTo>
                <a:lnTo>
                  <a:pt x="255" y="1090"/>
                </a:lnTo>
                <a:lnTo>
                  <a:pt x="226" y="1097"/>
                </a:lnTo>
                <a:lnTo>
                  <a:pt x="197" y="1104"/>
                </a:lnTo>
                <a:lnTo>
                  <a:pt x="174" y="1111"/>
                </a:lnTo>
                <a:lnTo>
                  <a:pt x="150" y="1116"/>
                </a:lnTo>
                <a:lnTo>
                  <a:pt x="128" y="1121"/>
                </a:lnTo>
                <a:lnTo>
                  <a:pt x="107" y="1126"/>
                </a:lnTo>
                <a:lnTo>
                  <a:pt x="90" y="1130"/>
                </a:lnTo>
                <a:lnTo>
                  <a:pt x="74" y="1133"/>
                </a:lnTo>
                <a:lnTo>
                  <a:pt x="57" y="1137"/>
                </a:lnTo>
                <a:lnTo>
                  <a:pt x="45" y="1140"/>
                </a:lnTo>
                <a:lnTo>
                  <a:pt x="33" y="1142"/>
                </a:lnTo>
                <a:lnTo>
                  <a:pt x="24" y="1142"/>
                </a:lnTo>
                <a:lnTo>
                  <a:pt x="16" y="1142"/>
                </a:lnTo>
                <a:lnTo>
                  <a:pt x="9" y="1142"/>
                </a:lnTo>
                <a:lnTo>
                  <a:pt x="4" y="1142"/>
                </a:lnTo>
                <a:lnTo>
                  <a:pt x="0" y="114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5"/>
          <p:cNvSpPr/>
          <p:nvPr/>
        </p:nvSpPr>
        <p:spPr bwMode="auto">
          <a:xfrm>
            <a:off x="6624638" y="2944813"/>
            <a:ext cx="401637" cy="222250"/>
          </a:xfrm>
          <a:custGeom>
            <a:avLst/>
            <a:gdLst>
              <a:gd name="T0" fmla="*/ 0 w 631"/>
              <a:gd name="T1" fmla="*/ 2147483647 h 350"/>
              <a:gd name="T2" fmla="*/ 2147483647 w 631"/>
              <a:gd name="T3" fmla="*/ 2147483647 h 350"/>
              <a:gd name="T4" fmla="*/ 2147483647 w 631"/>
              <a:gd name="T5" fmla="*/ 2147483647 h 350"/>
              <a:gd name="T6" fmla="*/ 2147483647 w 631"/>
              <a:gd name="T7" fmla="*/ 2147483647 h 350"/>
              <a:gd name="T8" fmla="*/ 2147483647 w 631"/>
              <a:gd name="T9" fmla="*/ 2147483647 h 350"/>
              <a:gd name="T10" fmla="*/ 2147483647 w 631"/>
              <a:gd name="T11" fmla="*/ 0 h 350"/>
              <a:gd name="T12" fmla="*/ 2147483647 w 631"/>
              <a:gd name="T13" fmla="*/ 2147483647 h 350"/>
              <a:gd name="T14" fmla="*/ 2147483647 w 631"/>
              <a:gd name="T15" fmla="*/ 2147483647 h 350"/>
              <a:gd name="T16" fmla="*/ 2147483647 w 631"/>
              <a:gd name="T17" fmla="*/ 2147483647 h 350"/>
              <a:gd name="T18" fmla="*/ 2147483647 w 631"/>
              <a:gd name="T19" fmla="*/ 2147483647 h 350"/>
              <a:gd name="T20" fmla="*/ 2147483647 w 631"/>
              <a:gd name="T21" fmla="*/ 2147483647 h 350"/>
              <a:gd name="T22" fmla="*/ 2147483647 w 631"/>
              <a:gd name="T23" fmla="*/ 2147483647 h 350"/>
              <a:gd name="T24" fmla="*/ 2147483647 w 631"/>
              <a:gd name="T25" fmla="*/ 2147483647 h 350"/>
              <a:gd name="T26" fmla="*/ 2147483647 w 631"/>
              <a:gd name="T27" fmla="*/ 2147483647 h 350"/>
              <a:gd name="T28" fmla="*/ 2147483647 w 631"/>
              <a:gd name="T29" fmla="*/ 2147483647 h 350"/>
              <a:gd name="T30" fmla="*/ 2147483647 w 631"/>
              <a:gd name="T31" fmla="*/ 2147483647 h 350"/>
              <a:gd name="T32" fmla="*/ 2147483647 w 631"/>
              <a:gd name="T33" fmla="*/ 2147483647 h 350"/>
              <a:gd name="T34" fmla="*/ 2147483647 w 631"/>
              <a:gd name="T35" fmla="*/ 2147483647 h 350"/>
              <a:gd name="T36" fmla="*/ 2147483647 w 631"/>
              <a:gd name="T37" fmla="*/ 2147483647 h 350"/>
              <a:gd name="T38" fmla="*/ 2147483647 w 631"/>
              <a:gd name="T39" fmla="*/ 2147483647 h 350"/>
              <a:gd name="T40" fmla="*/ 2147483647 w 631"/>
              <a:gd name="T41" fmla="*/ 2147483647 h 350"/>
              <a:gd name="T42" fmla="*/ 2147483647 w 631"/>
              <a:gd name="T43" fmla="*/ 2147483647 h 350"/>
              <a:gd name="T44" fmla="*/ 2147483647 w 631"/>
              <a:gd name="T45" fmla="*/ 2147483647 h 350"/>
              <a:gd name="T46" fmla="*/ 2147483647 w 631"/>
              <a:gd name="T47" fmla="*/ 2147483647 h 350"/>
              <a:gd name="T48" fmla="*/ 2147483647 w 631"/>
              <a:gd name="T49" fmla="*/ 2147483647 h 350"/>
              <a:gd name="T50" fmla="*/ 2147483647 w 631"/>
              <a:gd name="T51" fmla="*/ 2147483647 h 350"/>
              <a:gd name="T52" fmla="*/ 2147483647 w 631"/>
              <a:gd name="T53" fmla="*/ 2147483647 h 350"/>
              <a:gd name="T54" fmla="*/ 2147483647 w 631"/>
              <a:gd name="T55" fmla="*/ 2147483647 h 350"/>
              <a:gd name="T56" fmla="*/ 2147483647 w 631"/>
              <a:gd name="T57" fmla="*/ 2147483647 h 350"/>
              <a:gd name="T58" fmla="*/ 2147483647 w 631"/>
              <a:gd name="T59" fmla="*/ 2147483647 h 350"/>
              <a:gd name="T60" fmla="*/ 2147483647 w 631"/>
              <a:gd name="T61" fmla="*/ 2147483647 h 350"/>
              <a:gd name="T62" fmla="*/ 2147483647 w 631"/>
              <a:gd name="T63" fmla="*/ 2147483647 h 350"/>
              <a:gd name="T64" fmla="*/ 2147483647 w 631"/>
              <a:gd name="T65" fmla="*/ 2147483647 h 350"/>
              <a:gd name="T66" fmla="*/ 2147483647 w 631"/>
              <a:gd name="T67" fmla="*/ 2147483647 h 350"/>
              <a:gd name="T68" fmla="*/ 2147483647 w 631"/>
              <a:gd name="T69" fmla="*/ 2147483647 h 350"/>
              <a:gd name="T70" fmla="*/ 2147483647 w 631"/>
              <a:gd name="T71" fmla="*/ 2147483647 h 350"/>
              <a:gd name="T72" fmla="*/ 2147483647 w 631"/>
              <a:gd name="T73" fmla="*/ 2147483647 h 350"/>
              <a:gd name="T74" fmla="*/ 2147483647 w 631"/>
              <a:gd name="T75" fmla="*/ 2147483647 h 350"/>
              <a:gd name="T76" fmla="*/ 2147483647 w 631"/>
              <a:gd name="T77" fmla="*/ 2147483647 h 350"/>
              <a:gd name="T78" fmla="*/ 2147483647 w 631"/>
              <a:gd name="T79" fmla="*/ 2147483647 h 350"/>
              <a:gd name="T80" fmla="*/ 2147483647 w 631"/>
              <a:gd name="T81" fmla="*/ 2147483647 h 350"/>
              <a:gd name="T82" fmla="*/ 2147483647 w 631"/>
              <a:gd name="T83" fmla="*/ 2147483647 h 350"/>
              <a:gd name="T84" fmla="*/ 2147483647 w 631"/>
              <a:gd name="T85" fmla="*/ 2147483647 h 350"/>
              <a:gd name="T86" fmla="*/ 2147483647 w 631"/>
              <a:gd name="T87" fmla="*/ 2147483647 h 350"/>
              <a:gd name="T88" fmla="*/ 0 w 631"/>
              <a:gd name="T89" fmla="*/ 2147483647 h 35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631" h="350">
                <a:moveTo>
                  <a:pt x="0" y="19"/>
                </a:moveTo>
                <a:lnTo>
                  <a:pt x="0" y="17"/>
                </a:lnTo>
                <a:lnTo>
                  <a:pt x="2" y="15"/>
                </a:lnTo>
                <a:lnTo>
                  <a:pt x="5" y="12"/>
                </a:lnTo>
                <a:lnTo>
                  <a:pt x="9" y="10"/>
                </a:lnTo>
                <a:lnTo>
                  <a:pt x="14" y="7"/>
                </a:lnTo>
                <a:lnTo>
                  <a:pt x="21" y="5"/>
                </a:lnTo>
                <a:lnTo>
                  <a:pt x="31" y="5"/>
                </a:lnTo>
                <a:lnTo>
                  <a:pt x="38" y="3"/>
                </a:lnTo>
                <a:lnTo>
                  <a:pt x="50" y="3"/>
                </a:lnTo>
                <a:lnTo>
                  <a:pt x="62" y="0"/>
                </a:lnTo>
                <a:lnTo>
                  <a:pt x="74" y="0"/>
                </a:lnTo>
                <a:lnTo>
                  <a:pt x="88" y="0"/>
                </a:lnTo>
                <a:lnTo>
                  <a:pt x="105" y="3"/>
                </a:lnTo>
                <a:lnTo>
                  <a:pt x="121" y="3"/>
                </a:lnTo>
                <a:lnTo>
                  <a:pt x="140" y="5"/>
                </a:lnTo>
                <a:lnTo>
                  <a:pt x="160" y="5"/>
                </a:lnTo>
                <a:lnTo>
                  <a:pt x="200" y="12"/>
                </a:lnTo>
                <a:lnTo>
                  <a:pt x="238" y="19"/>
                </a:lnTo>
                <a:lnTo>
                  <a:pt x="279" y="29"/>
                </a:lnTo>
                <a:lnTo>
                  <a:pt x="319" y="41"/>
                </a:lnTo>
                <a:lnTo>
                  <a:pt x="357" y="53"/>
                </a:lnTo>
                <a:lnTo>
                  <a:pt x="395" y="65"/>
                </a:lnTo>
                <a:lnTo>
                  <a:pt x="431" y="79"/>
                </a:lnTo>
                <a:lnTo>
                  <a:pt x="467" y="91"/>
                </a:lnTo>
                <a:lnTo>
                  <a:pt x="484" y="98"/>
                </a:lnTo>
                <a:lnTo>
                  <a:pt x="500" y="107"/>
                </a:lnTo>
                <a:lnTo>
                  <a:pt x="515" y="114"/>
                </a:lnTo>
                <a:lnTo>
                  <a:pt x="529" y="122"/>
                </a:lnTo>
                <a:lnTo>
                  <a:pt x="543" y="129"/>
                </a:lnTo>
                <a:lnTo>
                  <a:pt x="555" y="138"/>
                </a:lnTo>
                <a:lnTo>
                  <a:pt x="567" y="145"/>
                </a:lnTo>
                <a:lnTo>
                  <a:pt x="577" y="153"/>
                </a:lnTo>
                <a:lnTo>
                  <a:pt x="586" y="162"/>
                </a:lnTo>
                <a:lnTo>
                  <a:pt x="596" y="169"/>
                </a:lnTo>
                <a:lnTo>
                  <a:pt x="603" y="176"/>
                </a:lnTo>
                <a:lnTo>
                  <a:pt x="610" y="186"/>
                </a:lnTo>
                <a:lnTo>
                  <a:pt x="615" y="193"/>
                </a:lnTo>
                <a:lnTo>
                  <a:pt x="619" y="200"/>
                </a:lnTo>
                <a:lnTo>
                  <a:pt x="624" y="207"/>
                </a:lnTo>
                <a:lnTo>
                  <a:pt x="627" y="214"/>
                </a:lnTo>
                <a:lnTo>
                  <a:pt x="629" y="224"/>
                </a:lnTo>
                <a:lnTo>
                  <a:pt x="631" y="231"/>
                </a:lnTo>
                <a:lnTo>
                  <a:pt x="631" y="248"/>
                </a:lnTo>
                <a:lnTo>
                  <a:pt x="631" y="264"/>
                </a:lnTo>
                <a:lnTo>
                  <a:pt x="631" y="276"/>
                </a:lnTo>
                <a:lnTo>
                  <a:pt x="627" y="288"/>
                </a:lnTo>
                <a:lnTo>
                  <a:pt x="624" y="298"/>
                </a:lnTo>
                <a:lnTo>
                  <a:pt x="619" y="307"/>
                </a:lnTo>
                <a:lnTo>
                  <a:pt x="615" y="312"/>
                </a:lnTo>
                <a:lnTo>
                  <a:pt x="603" y="322"/>
                </a:lnTo>
                <a:lnTo>
                  <a:pt x="593" y="329"/>
                </a:lnTo>
                <a:lnTo>
                  <a:pt x="584" y="336"/>
                </a:lnTo>
                <a:lnTo>
                  <a:pt x="574" y="341"/>
                </a:lnTo>
                <a:lnTo>
                  <a:pt x="565" y="343"/>
                </a:lnTo>
                <a:lnTo>
                  <a:pt x="553" y="348"/>
                </a:lnTo>
                <a:lnTo>
                  <a:pt x="543" y="348"/>
                </a:lnTo>
                <a:lnTo>
                  <a:pt x="534" y="350"/>
                </a:lnTo>
                <a:lnTo>
                  <a:pt x="529" y="348"/>
                </a:lnTo>
                <a:lnTo>
                  <a:pt x="519" y="348"/>
                </a:lnTo>
                <a:lnTo>
                  <a:pt x="512" y="343"/>
                </a:lnTo>
                <a:lnTo>
                  <a:pt x="500" y="341"/>
                </a:lnTo>
                <a:lnTo>
                  <a:pt x="488" y="333"/>
                </a:lnTo>
                <a:lnTo>
                  <a:pt x="474" y="329"/>
                </a:lnTo>
                <a:lnTo>
                  <a:pt x="460" y="319"/>
                </a:lnTo>
                <a:lnTo>
                  <a:pt x="443" y="312"/>
                </a:lnTo>
                <a:lnTo>
                  <a:pt x="424" y="300"/>
                </a:lnTo>
                <a:lnTo>
                  <a:pt x="405" y="288"/>
                </a:lnTo>
                <a:lnTo>
                  <a:pt x="384" y="276"/>
                </a:lnTo>
                <a:lnTo>
                  <a:pt x="360" y="262"/>
                </a:lnTo>
                <a:lnTo>
                  <a:pt x="336" y="245"/>
                </a:lnTo>
                <a:lnTo>
                  <a:pt x="310" y="229"/>
                </a:lnTo>
                <a:lnTo>
                  <a:pt x="281" y="210"/>
                </a:lnTo>
                <a:lnTo>
                  <a:pt x="252" y="191"/>
                </a:lnTo>
                <a:lnTo>
                  <a:pt x="221" y="169"/>
                </a:lnTo>
                <a:lnTo>
                  <a:pt x="193" y="150"/>
                </a:lnTo>
                <a:lnTo>
                  <a:pt x="164" y="134"/>
                </a:lnTo>
                <a:lnTo>
                  <a:pt x="140" y="117"/>
                </a:lnTo>
                <a:lnTo>
                  <a:pt x="117" y="103"/>
                </a:lnTo>
                <a:lnTo>
                  <a:pt x="98" y="91"/>
                </a:lnTo>
                <a:lnTo>
                  <a:pt x="79" y="76"/>
                </a:lnTo>
                <a:lnTo>
                  <a:pt x="62" y="67"/>
                </a:lnTo>
                <a:lnTo>
                  <a:pt x="48" y="57"/>
                </a:lnTo>
                <a:lnTo>
                  <a:pt x="33" y="48"/>
                </a:lnTo>
                <a:lnTo>
                  <a:pt x="24" y="41"/>
                </a:lnTo>
                <a:lnTo>
                  <a:pt x="14" y="34"/>
                </a:lnTo>
                <a:lnTo>
                  <a:pt x="7" y="29"/>
                </a:lnTo>
                <a:lnTo>
                  <a:pt x="2" y="24"/>
                </a:lnTo>
                <a:lnTo>
                  <a:pt x="0" y="22"/>
                </a:lnTo>
                <a:lnTo>
                  <a:pt x="0" y="1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6"/>
          <p:cNvSpPr/>
          <p:nvPr/>
        </p:nvSpPr>
        <p:spPr bwMode="auto">
          <a:xfrm>
            <a:off x="6016625" y="2944813"/>
            <a:ext cx="412750" cy="373062"/>
          </a:xfrm>
          <a:custGeom>
            <a:avLst/>
            <a:gdLst>
              <a:gd name="T0" fmla="*/ 2147483647 w 650"/>
              <a:gd name="T1" fmla="*/ 2147483647 h 586"/>
              <a:gd name="T2" fmla="*/ 2147483647 w 650"/>
              <a:gd name="T3" fmla="*/ 2147483647 h 586"/>
              <a:gd name="T4" fmla="*/ 2147483647 w 650"/>
              <a:gd name="T5" fmla="*/ 2147483647 h 586"/>
              <a:gd name="T6" fmla="*/ 2147483647 w 650"/>
              <a:gd name="T7" fmla="*/ 2147483647 h 586"/>
              <a:gd name="T8" fmla="*/ 2147483647 w 650"/>
              <a:gd name="T9" fmla="*/ 2147483647 h 586"/>
              <a:gd name="T10" fmla="*/ 2147483647 w 650"/>
              <a:gd name="T11" fmla="*/ 2147483647 h 586"/>
              <a:gd name="T12" fmla="*/ 2147483647 w 650"/>
              <a:gd name="T13" fmla="*/ 2147483647 h 586"/>
              <a:gd name="T14" fmla="*/ 2147483647 w 650"/>
              <a:gd name="T15" fmla="*/ 2147483647 h 586"/>
              <a:gd name="T16" fmla="*/ 2147483647 w 650"/>
              <a:gd name="T17" fmla="*/ 2147483647 h 586"/>
              <a:gd name="T18" fmla="*/ 2147483647 w 650"/>
              <a:gd name="T19" fmla="*/ 2147483647 h 586"/>
              <a:gd name="T20" fmla="*/ 2147483647 w 650"/>
              <a:gd name="T21" fmla="*/ 2147483647 h 586"/>
              <a:gd name="T22" fmla="*/ 2147483647 w 650"/>
              <a:gd name="T23" fmla="*/ 2147483647 h 586"/>
              <a:gd name="T24" fmla="*/ 2147483647 w 650"/>
              <a:gd name="T25" fmla="*/ 2147483647 h 586"/>
              <a:gd name="T26" fmla="*/ 2147483647 w 650"/>
              <a:gd name="T27" fmla="*/ 2147483647 h 586"/>
              <a:gd name="T28" fmla="*/ 2147483647 w 650"/>
              <a:gd name="T29" fmla="*/ 2147483647 h 586"/>
              <a:gd name="T30" fmla="*/ 2147483647 w 650"/>
              <a:gd name="T31" fmla="*/ 2147483647 h 586"/>
              <a:gd name="T32" fmla="*/ 2147483647 w 650"/>
              <a:gd name="T33" fmla="*/ 2147483647 h 586"/>
              <a:gd name="T34" fmla="*/ 2147483647 w 650"/>
              <a:gd name="T35" fmla="*/ 2147483647 h 586"/>
              <a:gd name="T36" fmla="*/ 2147483647 w 650"/>
              <a:gd name="T37" fmla="*/ 2147483647 h 586"/>
              <a:gd name="T38" fmla="*/ 2147483647 w 650"/>
              <a:gd name="T39" fmla="*/ 2147483647 h 586"/>
              <a:gd name="T40" fmla="*/ 2147483647 w 650"/>
              <a:gd name="T41" fmla="*/ 2147483647 h 586"/>
              <a:gd name="T42" fmla="*/ 2147483647 w 650"/>
              <a:gd name="T43" fmla="*/ 2147483647 h 586"/>
              <a:gd name="T44" fmla="*/ 2147483647 w 650"/>
              <a:gd name="T45" fmla="*/ 2147483647 h 586"/>
              <a:gd name="T46" fmla="*/ 2147483647 w 650"/>
              <a:gd name="T47" fmla="*/ 2147483647 h 586"/>
              <a:gd name="T48" fmla="*/ 2147483647 w 650"/>
              <a:gd name="T49" fmla="*/ 2147483647 h 586"/>
              <a:gd name="T50" fmla="*/ 2147483647 w 650"/>
              <a:gd name="T51" fmla="*/ 2147483647 h 586"/>
              <a:gd name="T52" fmla="*/ 2147483647 w 650"/>
              <a:gd name="T53" fmla="*/ 2147483647 h 586"/>
              <a:gd name="T54" fmla="*/ 2147483647 w 650"/>
              <a:gd name="T55" fmla="*/ 2147483647 h 586"/>
              <a:gd name="T56" fmla="*/ 2147483647 w 650"/>
              <a:gd name="T57" fmla="*/ 2147483647 h 586"/>
              <a:gd name="T58" fmla="*/ 2147483647 w 650"/>
              <a:gd name="T59" fmla="*/ 2147483647 h 586"/>
              <a:gd name="T60" fmla="*/ 2147483647 w 650"/>
              <a:gd name="T61" fmla="*/ 2147483647 h 586"/>
              <a:gd name="T62" fmla="*/ 2147483647 w 650"/>
              <a:gd name="T63" fmla="*/ 2147483647 h 586"/>
              <a:gd name="T64" fmla="*/ 2147483647 w 650"/>
              <a:gd name="T65" fmla="*/ 2147483647 h 586"/>
              <a:gd name="T66" fmla="*/ 2147483647 w 650"/>
              <a:gd name="T67" fmla="*/ 2147483647 h 586"/>
              <a:gd name="T68" fmla="*/ 2147483647 w 650"/>
              <a:gd name="T69" fmla="*/ 2147483647 h 586"/>
              <a:gd name="T70" fmla="*/ 2147483647 w 650"/>
              <a:gd name="T71" fmla="*/ 2147483647 h 586"/>
              <a:gd name="T72" fmla="*/ 2147483647 w 650"/>
              <a:gd name="T73" fmla="*/ 2147483647 h 586"/>
              <a:gd name="T74" fmla="*/ 2147483647 w 650"/>
              <a:gd name="T75" fmla="*/ 2147483647 h 586"/>
              <a:gd name="T76" fmla="*/ 2147483647 w 650"/>
              <a:gd name="T77" fmla="*/ 2147483647 h 586"/>
              <a:gd name="T78" fmla="*/ 2147483647 w 650"/>
              <a:gd name="T79" fmla="*/ 2147483647 h 586"/>
              <a:gd name="T80" fmla="*/ 2147483647 w 650"/>
              <a:gd name="T81" fmla="*/ 2147483647 h 586"/>
              <a:gd name="T82" fmla="*/ 2147483647 w 650"/>
              <a:gd name="T83" fmla="*/ 2147483647 h 586"/>
              <a:gd name="T84" fmla="*/ 2147483647 w 650"/>
              <a:gd name="T85" fmla="*/ 2147483647 h 586"/>
              <a:gd name="T86" fmla="*/ 2147483647 w 650"/>
              <a:gd name="T87" fmla="*/ 2147483647 h 586"/>
              <a:gd name="T88" fmla="*/ 2147483647 w 650"/>
              <a:gd name="T89" fmla="*/ 2147483647 h 586"/>
              <a:gd name="T90" fmla="*/ 2147483647 w 650"/>
              <a:gd name="T91" fmla="*/ 2147483647 h 586"/>
              <a:gd name="T92" fmla="*/ 2147483647 w 650"/>
              <a:gd name="T93" fmla="*/ 2147483647 h 586"/>
              <a:gd name="T94" fmla="*/ 2147483647 w 650"/>
              <a:gd name="T95" fmla="*/ 2147483647 h 586"/>
              <a:gd name="T96" fmla="*/ 2147483647 w 650"/>
              <a:gd name="T97" fmla="*/ 2147483647 h 586"/>
              <a:gd name="T98" fmla="*/ 2147483647 w 650"/>
              <a:gd name="T99" fmla="*/ 2147483647 h 586"/>
              <a:gd name="T100" fmla="*/ 2147483647 w 650"/>
              <a:gd name="T101" fmla="*/ 2147483647 h 586"/>
              <a:gd name="T102" fmla="*/ 2147483647 w 650"/>
              <a:gd name="T103" fmla="*/ 2147483647 h 586"/>
              <a:gd name="T104" fmla="*/ 2147483647 w 650"/>
              <a:gd name="T105" fmla="*/ 2147483647 h 586"/>
              <a:gd name="T106" fmla="*/ 2147483647 w 650"/>
              <a:gd name="T107" fmla="*/ 2147483647 h 586"/>
              <a:gd name="T108" fmla="*/ 2147483647 w 650"/>
              <a:gd name="T109" fmla="*/ 0 h 586"/>
              <a:gd name="T110" fmla="*/ 2147483647 w 650"/>
              <a:gd name="T111" fmla="*/ 2147483647 h 586"/>
              <a:gd name="T112" fmla="*/ 2147483647 w 650"/>
              <a:gd name="T113" fmla="*/ 2147483647 h 586"/>
              <a:gd name="T114" fmla="*/ 2147483647 w 650"/>
              <a:gd name="T115" fmla="*/ 2147483647 h 586"/>
              <a:gd name="T116" fmla="*/ 2147483647 w 650"/>
              <a:gd name="T117" fmla="*/ 2147483647 h 586"/>
              <a:gd name="T118" fmla="*/ 2147483647 w 650"/>
              <a:gd name="T119" fmla="*/ 2147483647 h 586"/>
              <a:gd name="T120" fmla="*/ 2147483647 w 650"/>
              <a:gd name="T121" fmla="*/ 2147483647 h 5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50" h="586">
                <a:moveTo>
                  <a:pt x="596" y="91"/>
                </a:moveTo>
                <a:lnTo>
                  <a:pt x="603" y="95"/>
                </a:lnTo>
                <a:lnTo>
                  <a:pt x="610" y="100"/>
                </a:lnTo>
                <a:lnTo>
                  <a:pt x="622" y="110"/>
                </a:lnTo>
                <a:lnTo>
                  <a:pt x="631" y="119"/>
                </a:lnTo>
                <a:lnTo>
                  <a:pt x="639" y="126"/>
                </a:lnTo>
                <a:lnTo>
                  <a:pt x="643" y="136"/>
                </a:lnTo>
                <a:lnTo>
                  <a:pt x="648" y="141"/>
                </a:lnTo>
                <a:lnTo>
                  <a:pt x="648" y="148"/>
                </a:lnTo>
                <a:lnTo>
                  <a:pt x="650" y="153"/>
                </a:lnTo>
                <a:lnTo>
                  <a:pt x="650" y="157"/>
                </a:lnTo>
                <a:lnTo>
                  <a:pt x="648" y="164"/>
                </a:lnTo>
                <a:lnTo>
                  <a:pt x="646" y="169"/>
                </a:lnTo>
                <a:lnTo>
                  <a:pt x="641" y="176"/>
                </a:lnTo>
                <a:lnTo>
                  <a:pt x="639" y="184"/>
                </a:lnTo>
                <a:lnTo>
                  <a:pt x="631" y="191"/>
                </a:lnTo>
                <a:lnTo>
                  <a:pt x="624" y="198"/>
                </a:lnTo>
                <a:lnTo>
                  <a:pt x="617" y="207"/>
                </a:lnTo>
                <a:lnTo>
                  <a:pt x="610" y="217"/>
                </a:lnTo>
                <a:lnTo>
                  <a:pt x="600" y="226"/>
                </a:lnTo>
                <a:lnTo>
                  <a:pt x="589" y="238"/>
                </a:lnTo>
                <a:lnTo>
                  <a:pt x="577" y="250"/>
                </a:lnTo>
                <a:lnTo>
                  <a:pt x="562" y="262"/>
                </a:lnTo>
                <a:lnTo>
                  <a:pt x="548" y="274"/>
                </a:lnTo>
                <a:lnTo>
                  <a:pt x="534" y="286"/>
                </a:lnTo>
                <a:lnTo>
                  <a:pt x="517" y="300"/>
                </a:lnTo>
                <a:lnTo>
                  <a:pt x="498" y="317"/>
                </a:lnTo>
                <a:lnTo>
                  <a:pt x="481" y="331"/>
                </a:lnTo>
                <a:lnTo>
                  <a:pt x="443" y="360"/>
                </a:lnTo>
                <a:lnTo>
                  <a:pt x="407" y="388"/>
                </a:lnTo>
                <a:lnTo>
                  <a:pt x="367" y="414"/>
                </a:lnTo>
                <a:lnTo>
                  <a:pt x="329" y="438"/>
                </a:lnTo>
                <a:lnTo>
                  <a:pt x="288" y="462"/>
                </a:lnTo>
                <a:lnTo>
                  <a:pt x="210" y="507"/>
                </a:lnTo>
                <a:lnTo>
                  <a:pt x="186" y="519"/>
                </a:lnTo>
                <a:lnTo>
                  <a:pt x="167" y="529"/>
                </a:lnTo>
                <a:lnTo>
                  <a:pt x="148" y="538"/>
                </a:lnTo>
                <a:lnTo>
                  <a:pt x="129" y="548"/>
                </a:lnTo>
                <a:lnTo>
                  <a:pt x="112" y="555"/>
                </a:lnTo>
                <a:lnTo>
                  <a:pt x="95" y="562"/>
                </a:lnTo>
                <a:lnTo>
                  <a:pt x="81" y="569"/>
                </a:lnTo>
                <a:lnTo>
                  <a:pt x="69" y="574"/>
                </a:lnTo>
                <a:lnTo>
                  <a:pt x="57" y="576"/>
                </a:lnTo>
                <a:lnTo>
                  <a:pt x="45" y="581"/>
                </a:lnTo>
                <a:lnTo>
                  <a:pt x="36" y="583"/>
                </a:lnTo>
                <a:lnTo>
                  <a:pt x="29" y="583"/>
                </a:lnTo>
                <a:lnTo>
                  <a:pt x="21" y="586"/>
                </a:lnTo>
                <a:lnTo>
                  <a:pt x="17" y="586"/>
                </a:lnTo>
                <a:lnTo>
                  <a:pt x="12" y="583"/>
                </a:lnTo>
                <a:lnTo>
                  <a:pt x="10" y="581"/>
                </a:lnTo>
                <a:lnTo>
                  <a:pt x="5" y="581"/>
                </a:lnTo>
                <a:lnTo>
                  <a:pt x="2" y="579"/>
                </a:lnTo>
                <a:lnTo>
                  <a:pt x="0" y="576"/>
                </a:lnTo>
                <a:lnTo>
                  <a:pt x="2" y="571"/>
                </a:lnTo>
                <a:lnTo>
                  <a:pt x="5" y="567"/>
                </a:lnTo>
                <a:lnTo>
                  <a:pt x="7" y="560"/>
                </a:lnTo>
                <a:lnTo>
                  <a:pt x="14" y="552"/>
                </a:lnTo>
                <a:lnTo>
                  <a:pt x="21" y="543"/>
                </a:lnTo>
                <a:lnTo>
                  <a:pt x="29" y="533"/>
                </a:lnTo>
                <a:lnTo>
                  <a:pt x="40" y="521"/>
                </a:lnTo>
                <a:lnTo>
                  <a:pt x="52" y="510"/>
                </a:lnTo>
                <a:lnTo>
                  <a:pt x="67" y="495"/>
                </a:lnTo>
                <a:lnTo>
                  <a:pt x="83" y="479"/>
                </a:lnTo>
                <a:lnTo>
                  <a:pt x="100" y="462"/>
                </a:lnTo>
                <a:lnTo>
                  <a:pt x="122" y="443"/>
                </a:lnTo>
                <a:lnTo>
                  <a:pt x="143" y="422"/>
                </a:lnTo>
                <a:lnTo>
                  <a:pt x="162" y="405"/>
                </a:lnTo>
                <a:lnTo>
                  <a:pt x="181" y="386"/>
                </a:lnTo>
                <a:lnTo>
                  <a:pt x="198" y="369"/>
                </a:lnTo>
                <a:lnTo>
                  <a:pt x="217" y="352"/>
                </a:lnTo>
                <a:lnTo>
                  <a:pt x="233" y="336"/>
                </a:lnTo>
                <a:lnTo>
                  <a:pt x="250" y="322"/>
                </a:lnTo>
                <a:lnTo>
                  <a:pt x="264" y="307"/>
                </a:lnTo>
                <a:lnTo>
                  <a:pt x="281" y="293"/>
                </a:lnTo>
                <a:lnTo>
                  <a:pt x="295" y="279"/>
                </a:lnTo>
                <a:lnTo>
                  <a:pt x="307" y="264"/>
                </a:lnTo>
                <a:lnTo>
                  <a:pt x="319" y="250"/>
                </a:lnTo>
                <a:lnTo>
                  <a:pt x="331" y="238"/>
                </a:lnTo>
                <a:lnTo>
                  <a:pt x="343" y="226"/>
                </a:lnTo>
                <a:lnTo>
                  <a:pt x="353" y="214"/>
                </a:lnTo>
                <a:lnTo>
                  <a:pt x="362" y="203"/>
                </a:lnTo>
                <a:lnTo>
                  <a:pt x="369" y="191"/>
                </a:lnTo>
                <a:lnTo>
                  <a:pt x="376" y="179"/>
                </a:lnTo>
                <a:lnTo>
                  <a:pt x="384" y="167"/>
                </a:lnTo>
                <a:lnTo>
                  <a:pt x="388" y="157"/>
                </a:lnTo>
                <a:lnTo>
                  <a:pt x="393" y="148"/>
                </a:lnTo>
                <a:lnTo>
                  <a:pt x="398" y="138"/>
                </a:lnTo>
                <a:lnTo>
                  <a:pt x="403" y="129"/>
                </a:lnTo>
                <a:lnTo>
                  <a:pt x="405" y="122"/>
                </a:lnTo>
                <a:lnTo>
                  <a:pt x="410" y="112"/>
                </a:lnTo>
                <a:lnTo>
                  <a:pt x="412" y="105"/>
                </a:lnTo>
                <a:lnTo>
                  <a:pt x="412" y="98"/>
                </a:lnTo>
                <a:lnTo>
                  <a:pt x="415" y="91"/>
                </a:lnTo>
                <a:lnTo>
                  <a:pt x="415" y="84"/>
                </a:lnTo>
                <a:lnTo>
                  <a:pt x="415" y="76"/>
                </a:lnTo>
                <a:lnTo>
                  <a:pt x="412" y="69"/>
                </a:lnTo>
                <a:lnTo>
                  <a:pt x="412" y="62"/>
                </a:lnTo>
                <a:lnTo>
                  <a:pt x="410" y="55"/>
                </a:lnTo>
                <a:lnTo>
                  <a:pt x="405" y="45"/>
                </a:lnTo>
                <a:lnTo>
                  <a:pt x="403" y="38"/>
                </a:lnTo>
                <a:lnTo>
                  <a:pt x="400" y="31"/>
                </a:lnTo>
                <a:lnTo>
                  <a:pt x="400" y="26"/>
                </a:lnTo>
                <a:lnTo>
                  <a:pt x="400" y="22"/>
                </a:lnTo>
                <a:lnTo>
                  <a:pt x="403" y="15"/>
                </a:lnTo>
                <a:lnTo>
                  <a:pt x="405" y="10"/>
                </a:lnTo>
                <a:lnTo>
                  <a:pt x="410" y="5"/>
                </a:lnTo>
                <a:lnTo>
                  <a:pt x="412" y="5"/>
                </a:lnTo>
                <a:lnTo>
                  <a:pt x="415" y="3"/>
                </a:lnTo>
                <a:lnTo>
                  <a:pt x="424" y="0"/>
                </a:lnTo>
                <a:lnTo>
                  <a:pt x="434" y="0"/>
                </a:lnTo>
                <a:lnTo>
                  <a:pt x="446" y="3"/>
                </a:lnTo>
                <a:lnTo>
                  <a:pt x="460" y="5"/>
                </a:lnTo>
                <a:lnTo>
                  <a:pt x="474" y="10"/>
                </a:lnTo>
                <a:lnTo>
                  <a:pt x="488" y="15"/>
                </a:lnTo>
                <a:lnTo>
                  <a:pt x="503" y="19"/>
                </a:lnTo>
                <a:lnTo>
                  <a:pt x="517" y="26"/>
                </a:lnTo>
                <a:lnTo>
                  <a:pt x="531" y="36"/>
                </a:lnTo>
                <a:lnTo>
                  <a:pt x="543" y="45"/>
                </a:lnTo>
                <a:lnTo>
                  <a:pt x="555" y="55"/>
                </a:lnTo>
                <a:lnTo>
                  <a:pt x="565" y="65"/>
                </a:lnTo>
                <a:lnTo>
                  <a:pt x="577" y="74"/>
                </a:lnTo>
                <a:lnTo>
                  <a:pt x="596" y="9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7"/>
          <p:cNvSpPr/>
          <p:nvPr/>
        </p:nvSpPr>
        <p:spPr bwMode="auto">
          <a:xfrm>
            <a:off x="6119813" y="2668588"/>
            <a:ext cx="973137" cy="211137"/>
          </a:xfrm>
          <a:custGeom>
            <a:avLst/>
            <a:gdLst>
              <a:gd name="T0" fmla="*/ 2147483647 w 1532"/>
              <a:gd name="T1" fmla="*/ 2147483647 h 331"/>
              <a:gd name="T2" fmla="*/ 2147483647 w 1532"/>
              <a:gd name="T3" fmla="*/ 2147483647 h 331"/>
              <a:gd name="T4" fmla="*/ 2147483647 w 1532"/>
              <a:gd name="T5" fmla="*/ 2147483647 h 331"/>
              <a:gd name="T6" fmla="*/ 2147483647 w 1532"/>
              <a:gd name="T7" fmla="*/ 2147483647 h 331"/>
              <a:gd name="T8" fmla="*/ 2147483647 w 1532"/>
              <a:gd name="T9" fmla="*/ 2147483647 h 331"/>
              <a:gd name="T10" fmla="*/ 2147483647 w 1532"/>
              <a:gd name="T11" fmla="*/ 2147483647 h 331"/>
              <a:gd name="T12" fmla="*/ 2147483647 w 1532"/>
              <a:gd name="T13" fmla="*/ 2147483647 h 331"/>
              <a:gd name="T14" fmla="*/ 2147483647 w 1532"/>
              <a:gd name="T15" fmla="*/ 0 h 331"/>
              <a:gd name="T16" fmla="*/ 2147483647 w 1532"/>
              <a:gd name="T17" fmla="*/ 2147483647 h 331"/>
              <a:gd name="T18" fmla="*/ 2147483647 w 1532"/>
              <a:gd name="T19" fmla="*/ 2147483647 h 331"/>
              <a:gd name="T20" fmla="*/ 2147483647 w 1532"/>
              <a:gd name="T21" fmla="*/ 2147483647 h 331"/>
              <a:gd name="T22" fmla="*/ 2147483647 w 1532"/>
              <a:gd name="T23" fmla="*/ 2147483647 h 331"/>
              <a:gd name="T24" fmla="*/ 2147483647 w 1532"/>
              <a:gd name="T25" fmla="*/ 2147483647 h 331"/>
              <a:gd name="T26" fmla="*/ 2147483647 w 1532"/>
              <a:gd name="T27" fmla="*/ 2147483647 h 331"/>
              <a:gd name="T28" fmla="*/ 2147483647 w 1532"/>
              <a:gd name="T29" fmla="*/ 2147483647 h 331"/>
              <a:gd name="T30" fmla="*/ 2147483647 w 1532"/>
              <a:gd name="T31" fmla="*/ 2147483647 h 331"/>
              <a:gd name="T32" fmla="*/ 2147483647 w 1532"/>
              <a:gd name="T33" fmla="*/ 2147483647 h 331"/>
              <a:gd name="T34" fmla="*/ 2147483647 w 1532"/>
              <a:gd name="T35" fmla="*/ 2147483647 h 331"/>
              <a:gd name="T36" fmla="*/ 2147483647 w 1532"/>
              <a:gd name="T37" fmla="*/ 2147483647 h 331"/>
              <a:gd name="T38" fmla="*/ 2147483647 w 1532"/>
              <a:gd name="T39" fmla="*/ 2147483647 h 331"/>
              <a:gd name="T40" fmla="*/ 2147483647 w 1532"/>
              <a:gd name="T41" fmla="*/ 2147483647 h 331"/>
              <a:gd name="T42" fmla="*/ 2147483647 w 1532"/>
              <a:gd name="T43" fmla="*/ 2147483647 h 331"/>
              <a:gd name="T44" fmla="*/ 2147483647 w 1532"/>
              <a:gd name="T45" fmla="*/ 2147483647 h 331"/>
              <a:gd name="T46" fmla="*/ 2147483647 w 1532"/>
              <a:gd name="T47" fmla="*/ 2147483647 h 331"/>
              <a:gd name="T48" fmla="*/ 2147483647 w 1532"/>
              <a:gd name="T49" fmla="*/ 2147483647 h 331"/>
              <a:gd name="T50" fmla="*/ 2147483647 w 1532"/>
              <a:gd name="T51" fmla="*/ 2147483647 h 331"/>
              <a:gd name="T52" fmla="*/ 2147483647 w 1532"/>
              <a:gd name="T53" fmla="*/ 2147483647 h 331"/>
              <a:gd name="T54" fmla="*/ 2147483647 w 1532"/>
              <a:gd name="T55" fmla="*/ 2147483647 h 331"/>
              <a:gd name="T56" fmla="*/ 2147483647 w 1532"/>
              <a:gd name="T57" fmla="*/ 2147483647 h 331"/>
              <a:gd name="T58" fmla="*/ 2147483647 w 1532"/>
              <a:gd name="T59" fmla="*/ 2147483647 h 331"/>
              <a:gd name="T60" fmla="*/ 2147483647 w 1532"/>
              <a:gd name="T61" fmla="*/ 2147483647 h 331"/>
              <a:gd name="T62" fmla="*/ 2147483647 w 1532"/>
              <a:gd name="T63" fmla="*/ 2147483647 h 331"/>
              <a:gd name="T64" fmla="*/ 2147483647 w 1532"/>
              <a:gd name="T65" fmla="*/ 2147483647 h 331"/>
              <a:gd name="T66" fmla="*/ 2147483647 w 1532"/>
              <a:gd name="T67" fmla="*/ 2147483647 h 331"/>
              <a:gd name="T68" fmla="*/ 2147483647 w 1532"/>
              <a:gd name="T69" fmla="*/ 2147483647 h 331"/>
              <a:gd name="T70" fmla="*/ 2147483647 w 1532"/>
              <a:gd name="T71" fmla="*/ 2147483647 h 331"/>
              <a:gd name="T72" fmla="*/ 0 w 1532"/>
              <a:gd name="T73" fmla="*/ 2147483647 h 331"/>
              <a:gd name="T74" fmla="*/ 2147483647 w 1532"/>
              <a:gd name="T75" fmla="*/ 2147483647 h 331"/>
              <a:gd name="T76" fmla="*/ 2147483647 w 1532"/>
              <a:gd name="T77" fmla="*/ 2147483647 h 331"/>
              <a:gd name="T78" fmla="*/ 2147483647 w 1532"/>
              <a:gd name="T79" fmla="*/ 2147483647 h 331"/>
              <a:gd name="T80" fmla="*/ 2147483647 w 1532"/>
              <a:gd name="T81" fmla="*/ 2147483647 h 331"/>
              <a:gd name="T82" fmla="*/ 2147483647 w 1532"/>
              <a:gd name="T83" fmla="*/ 2147483647 h 331"/>
              <a:gd name="T84" fmla="*/ 2147483647 w 1532"/>
              <a:gd name="T85" fmla="*/ 2147483647 h 331"/>
              <a:gd name="T86" fmla="*/ 2147483647 w 1532"/>
              <a:gd name="T87" fmla="*/ 2147483647 h 331"/>
              <a:gd name="T88" fmla="*/ 2147483647 w 1532"/>
              <a:gd name="T89" fmla="*/ 2147483647 h 331"/>
              <a:gd name="T90" fmla="*/ 2147483647 w 1532"/>
              <a:gd name="T91" fmla="*/ 2147483647 h 331"/>
              <a:gd name="T92" fmla="*/ 2147483647 w 1532"/>
              <a:gd name="T93" fmla="*/ 2147483647 h 331"/>
              <a:gd name="T94" fmla="*/ 2147483647 w 1532"/>
              <a:gd name="T95" fmla="*/ 2147483647 h 331"/>
              <a:gd name="T96" fmla="*/ 2147483647 w 1532"/>
              <a:gd name="T97" fmla="*/ 2147483647 h 331"/>
              <a:gd name="T98" fmla="*/ 2147483647 w 1532"/>
              <a:gd name="T99" fmla="*/ 2147483647 h 33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532" h="331">
                <a:moveTo>
                  <a:pt x="701" y="97"/>
                </a:moveTo>
                <a:lnTo>
                  <a:pt x="734" y="93"/>
                </a:lnTo>
                <a:lnTo>
                  <a:pt x="765" y="88"/>
                </a:lnTo>
                <a:lnTo>
                  <a:pt x="796" y="81"/>
                </a:lnTo>
                <a:lnTo>
                  <a:pt x="824" y="76"/>
                </a:lnTo>
                <a:lnTo>
                  <a:pt x="853" y="71"/>
                </a:lnTo>
                <a:lnTo>
                  <a:pt x="882" y="66"/>
                </a:lnTo>
                <a:lnTo>
                  <a:pt x="908" y="62"/>
                </a:lnTo>
                <a:lnTo>
                  <a:pt x="934" y="57"/>
                </a:lnTo>
                <a:lnTo>
                  <a:pt x="960" y="52"/>
                </a:lnTo>
                <a:lnTo>
                  <a:pt x="984" y="47"/>
                </a:lnTo>
                <a:lnTo>
                  <a:pt x="1008" y="43"/>
                </a:lnTo>
                <a:lnTo>
                  <a:pt x="1032" y="40"/>
                </a:lnTo>
                <a:lnTo>
                  <a:pt x="1053" y="35"/>
                </a:lnTo>
                <a:lnTo>
                  <a:pt x="1075" y="33"/>
                </a:lnTo>
                <a:lnTo>
                  <a:pt x="1094" y="28"/>
                </a:lnTo>
                <a:lnTo>
                  <a:pt x="1113" y="26"/>
                </a:lnTo>
                <a:lnTo>
                  <a:pt x="1132" y="24"/>
                </a:lnTo>
                <a:lnTo>
                  <a:pt x="1151" y="19"/>
                </a:lnTo>
                <a:lnTo>
                  <a:pt x="1168" y="16"/>
                </a:lnTo>
                <a:lnTo>
                  <a:pt x="1184" y="14"/>
                </a:lnTo>
                <a:lnTo>
                  <a:pt x="1199" y="12"/>
                </a:lnTo>
                <a:lnTo>
                  <a:pt x="1213" y="9"/>
                </a:lnTo>
                <a:lnTo>
                  <a:pt x="1227" y="9"/>
                </a:lnTo>
                <a:lnTo>
                  <a:pt x="1241" y="7"/>
                </a:lnTo>
                <a:lnTo>
                  <a:pt x="1253" y="4"/>
                </a:lnTo>
                <a:lnTo>
                  <a:pt x="1265" y="4"/>
                </a:lnTo>
                <a:lnTo>
                  <a:pt x="1275" y="2"/>
                </a:lnTo>
                <a:lnTo>
                  <a:pt x="1284" y="2"/>
                </a:lnTo>
                <a:lnTo>
                  <a:pt x="1294" y="2"/>
                </a:lnTo>
                <a:lnTo>
                  <a:pt x="1301" y="0"/>
                </a:lnTo>
                <a:lnTo>
                  <a:pt x="1311" y="0"/>
                </a:lnTo>
                <a:lnTo>
                  <a:pt x="1315" y="0"/>
                </a:lnTo>
                <a:lnTo>
                  <a:pt x="1342" y="0"/>
                </a:lnTo>
                <a:lnTo>
                  <a:pt x="1363" y="2"/>
                </a:lnTo>
                <a:lnTo>
                  <a:pt x="1387" y="7"/>
                </a:lnTo>
                <a:lnTo>
                  <a:pt x="1406" y="12"/>
                </a:lnTo>
                <a:lnTo>
                  <a:pt x="1425" y="16"/>
                </a:lnTo>
                <a:lnTo>
                  <a:pt x="1444" y="26"/>
                </a:lnTo>
                <a:lnTo>
                  <a:pt x="1461" y="35"/>
                </a:lnTo>
                <a:lnTo>
                  <a:pt x="1468" y="43"/>
                </a:lnTo>
                <a:lnTo>
                  <a:pt x="1477" y="50"/>
                </a:lnTo>
                <a:lnTo>
                  <a:pt x="1492" y="62"/>
                </a:lnTo>
                <a:lnTo>
                  <a:pt x="1504" y="73"/>
                </a:lnTo>
                <a:lnTo>
                  <a:pt x="1515" y="85"/>
                </a:lnTo>
                <a:lnTo>
                  <a:pt x="1518" y="90"/>
                </a:lnTo>
                <a:lnTo>
                  <a:pt x="1523" y="95"/>
                </a:lnTo>
                <a:lnTo>
                  <a:pt x="1527" y="100"/>
                </a:lnTo>
                <a:lnTo>
                  <a:pt x="1530" y="104"/>
                </a:lnTo>
                <a:lnTo>
                  <a:pt x="1532" y="107"/>
                </a:lnTo>
                <a:lnTo>
                  <a:pt x="1532" y="112"/>
                </a:lnTo>
                <a:lnTo>
                  <a:pt x="1532" y="114"/>
                </a:lnTo>
                <a:lnTo>
                  <a:pt x="1532" y="116"/>
                </a:lnTo>
                <a:lnTo>
                  <a:pt x="1532" y="121"/>
                </a:lnTo>
                <a:lnTo>
                  <a:pt x="1530" y="123"/>
                </a:lnTo>
                <a:lnTo>
                  <a:pt x="1527" y="128"/>
                </a:lnTo>
                <a:lnTo>
                  <a:pt x="1520" y="133"/>
                </a:lnTo>
                <a:lnTo>
                  <a:pt x="1513" y="135"/>
                </a:lnTo>
                <a:lnTo>
                  <a:pt x="1504" y="140"/>
                </a:lnTo>
                <a:lnTo>
                  <a:pt x="1494" y="145"/>
                </a:lnTo>
                <a:lnTo>
                  <a:pt x="1480" y="150"/>
                </a:lnTo>
                <a:lnTo>
                  <a:pt x="1465" y="154"/>
                </a:lnTo>
                <a:lnTo>
                  <a:pt x="1449" y="159"/>
                </a:lnTo>
                <a:lnTo>
                  <a:pt x="1430" y="164"/>
                </a:lnTo>
                <a:lnTo>
                  <a:pt x="1408" y="169"/>
                </a:lnTo>
                <a:lnTo>
                  <a:pt x="1384" y="173"/>
                </a:lnTo>
                <a:lnTo>
                  <a:pt x="1358" y="178"/>
                </a:lnTo>
                <a:lnTo>
                  <a:pt x="1332" y="183"/>
                </a:lnTo>
                <a:lnTo>
                  <a:pt x="1301" y="188"/>
                </a:lnTo>
                <a:lnTo>
                  <a:pt x="1270" y="192"/>
                </a:lnTo>
                <a:lnTo>
                  <a:pt x="1237" y="197"/>
                </a:lnTo>
                <a:lnTo>
                  <a:pt x="1160" y="204"/>
                </a:lnTo>
                <a:lnTo>
                  <a:pt x="1084" y="214"/>
                </a:lnTo>
                <a:lnTo>
                  <a:pt x="1008" y="223"/>
                </a:lnTo>
                <a:lnTo>
                  <a:pt x="932" y="235"/>
                </a:lnTo>
                <a:lnTo>
                  <a:pt x="853" y="245"/>
                </a:lnTo>
                <a:lnTo>
                  <a:pt x="774" y="257"/>
                </a:lnTo>
                <a:lnTo>
                  <a:pt x="691" y="269"/>
                </a:lnTo>
                <a:lnTo>
                  <a:pt x="651" y="276"/>
                </a:lnTo>
                <a:lnTo>
                  <a:pt x="608" y="283"/>
                </a:lnTo>
                <a:lnTo>
                  <a:pt x="586" y="285"/>
                </a:lnTo>
                <a:lnTo>
                  <a:pt x="567" y="288"/>
                </a:lnTo>
                <a:lnTo>
                  <a:pt x="548" y="292"/>
                </a:lnTo>
                <a:lnTo>
                  <a:pt x="529" y="295"/>
                </a:lnTo>
                <a:lnTo>
                  <a:pt x="510" y="297"/>
                </a:lnTo>
                <a:lnTo>
                  <a:pt x="491" y="300"/>
                </a:lnTo>
                <a:lnTo>
                  <a:pt x="474" y="302"/>
                </a:lnTo>
                <a:lnTo>
                  <a:pt x="458" y="304"/>
                </a:lnTo>
                <a:lnTo>
                  <a:pt x="441" y="307"/>
                </a:lnTo>
                <a:lnTo>
                  <a:pt x="427" y="309"/>
                </a:lnTo>
                <a:lnTo>
                  <a:pt x="412" y="311"/>
                </a:lnTo>
                <a:lnTo>
                  <a:pt x="398" y="314"/>
                </a:lnTo>
                <a:lnTo>
                  <a:pt x="384" y="316"/>
                </a:lnTo>
                <a:lnTo>
                  <a:pt x="372" y="316"/>
                </a:lnTo>
                <a:lnTo>
                  <a:pt x="360" y="319"/>
                </a:lnTo>
                <a:lnTo>
                  <a:pt x="348" y="321"/>
                </a:lnTo>
                <a:lnTo>
                  <a:pt x="336" y="321"/>
                </a:lnTo>
                <a:lnTo>
                  <a:pt x="326" y="323"/>
                </a:lnTo>
                <a:lnTo>
                  <a:pt x="317" y="323"/>
                </a:lnTo>
                <a:lnTo>
                  <a:pt x="307" y="326"/>
                </a:lnTo>
                <a:lnTo>
                  <a:pt x="298" y="326"/>
                </a:lnTo>
                <a:lnTo>
                  <a:pt x="291" y="328"/>
                </a:lnTo>
                <a:lnTo>
                  <a:pt x="284" y="328"/>
                </a:lnTo>
                <a:lnTo>
                  <a:pt x="276" y="328"/>
                </a:lnTo>
                <a:lnTo>
                  <a:pt x="272" y="328"/>
                </a:lnTo>
                <a:lnTo>
                  <a:pt x="267" y="331"/>
                </a:lnTo>
                <a:lnTo>
                  <a:pt x="262" y="331"/>
                </a:lnTo>
                <a:lnTo>
                  <a:pt x="257" y="331"/>
                </a:lnTo>
                <a:lnTo>
                  <a:pt x="255" y="331"/>
                </a:lnTo>
                <a:lnTo>
                  <a:pt x="250" y="331"/>
                </a:lnTo>
                <a:lnTo>
                  <a:pt x="248" y="331"/>
                </a:lnTo>
                <a:lnTo>
                  <a:pt x="241" y="331"/>
                </a:lnTo>
                <a:lnTo>
                  <a:pt x="234" y="328"/>
                </a:lnTo>
                <a:lnTo>
                  <a:pt x="224" y="326"/>
                </a:lnTo>
                <a:lnTo>
                  <a:pt x="219" y="326"/>
                </a:lnTo>
                <a:lnTo>
                  <a:pt x="214" y="323"/>
                </a:lnTo>
                <a:lnTo>
                  <a:pt x="207" y="321"/>
                </a:lnTo>
                <a:lnTo>
                  <a:pt x="200" y="319"/>
                </a:lnTo>
                <a:lnTo>
                  <a:pt x="193" y="319"/>
                </a:lnTo>
                <a:lnTo>
                  <a:pt x="183" y="316"/>
                </a:lnTo>
                <a:lnTo>
                  <a:pt x="174" y="314"/>
                </a:lnTo>
                <a:lnTo>
                  <a:pt x="164" y="311"/>
                </a:lnTo>
                <a:lnTo>
                  <a:pt x="153" y="309"/>
                </a:lnTo>
                <a:lnTo>
                  <a:pt x="141" y="307"/>
                </a:lnTo>
                <a:lnTo>
                  <a:pt x="129" y="304"/>
                </a:lnTo>
                <a:lnTo>
                  <a:pt x="117" y="302"/>
                </a:lnTo>
                <a:lnTo>
                  <a:pt x="105" y="300"/>
                </a:lnTo>
                <a:lnTo>
                  <a:pt x="95" y="297"/>
                </a:lnTo>
                <a:lnTo>
                  <a:pt x="86" y="295"/>
                </a:lnTo>
                <a:lnTo>
                  <a:pt x="76" y="292"/>
                </a:lnTo>
                <a:lnTo>
                  <a:pt x="69" y="290"/>
                </a:lnTo>
                <a:lnTo>
                  <a:pt x="60" y="285"/>
                </a:lnTo>
                <a:lnTo>
                  <a:pt x="52" y="283"/>
                </a:lnTo>
                <a:lnTo>
                  <a:pt x="45" y="281"/>
                </a:lnTo>
                <a:lnTo>
                  <a:pt x="41" y="278"/>
                </a:lnTo>
                <a:lnTo>
                  <a:pt x="36" y="273"/>
                </a:lnTo>
                <a:lnTo>
                  <a:pt x="31" y="271"/>
                </a:lnTo>
                <a:lnTo>
                  <a:pt x="26" y="266"/>
                </a:lnTo>
                <a:lnTo>
                  <a:pt x="24" y="262"/>
                </a:lnTo>
                <a:lnTo>
                  <a:pt x="19" y="257"/>
                </a:lnTo>
                <a:lnTo>
                  <a:pt x="17" y="254"/>
                </a:lnTo>
                <a:lnTo>
                  <a:pt x="12" y="252"/>
                </a:lnTo>
                <a:lnTo>
                  <a:pt x="7" y="250"/>
                </a:lnTo>
                <a:lnTo>
                  <a:pt x="5" y="247"/>
                </a:lnTo>
                <a:lnTo>
                  <a:pt x="2" y="242"/>
                </a:lnTo>
                <a:lnTo>
                  <a:pt x="2" y="240"/>
                </a:lnTo>
                <a:lnTo>
                  <a:pt x="0" y="235"/>
                </a:lnTo>
                <a:lnTo>
                  <a:pt x="0" y="233"/>
                </a:lnTo>
                <a:lnTo>
                  <a:pt x="0" y="231"/>
                </a:lnTo>
                <a:lnTo>
                  <a:pt x="2" y="226"/>
                </a:lnTo>
                <a:lnTo>
                  <a:pt x="2" y="223"/>
                </a:lnTo>
                <a:lnTo>
                  <a:pt x="5" y="219"/>
                </a:lnTo>
                <a:lnTo>
                  <a:pt x="7" y="216"/>
                </a:lnTo>
                <a:lnTo>
                  <a:pt x="12" y="214"/>
                </a:lnTo>
                <a:lnTo>
                  <a:pt x="17" y="212"/>
                </a:lnTo>
                <a:lnTo>
                  <a:pt x="19" y="209"/>
                </a:lnTo>
                <a:lnTo>
                  <a:pt x="24" y="207"/>
                </a:lnTo>
                <a:lnTo>
                  <a:pt x="26" y="204"/>
                </a:lnTo>
                <a:lnTo>
                  <a:pt x="31" y="202"/>
                </a:lnTo>
                <a:lnTo>
                  <a:pt x="36" y="202"/>
                </a:lnTo>
                <a:lnTo>
                  <a:pt x="45" y="200"/>
                </a:lnTo>
                <a:lnTo>
                  <a:pt x="60" y="197"/>
                </a:lnTo>
                <a:lnTo>
                  <a:pt x="74" y="197"/>
                </a:lnTo>
                <a:lnTo>
                  <a:pt x="91" y="197"/>
                </a:lnTo>
                <a:lnTo>
                  <a:pt x="107" y="197"/>
                </a:lnTo>
                <a:lnTo>
                  <a:pt x="126" y="197"/>
                </a:lnTo>
                <a:lnTo>
                  <a:pt x="131" y="195"/>
                </a:lnTo>
                <a:lnTo>
                  <a:pt x="136" y="195"/>
                </a:lnTo>
                <a:lnTo>
                  <a:pt x="143" y="195"/>
                </a:lnTo>
                <a:lnTo>
                  <a:pt x="150" y="195"/>
                </a:lnTo>
                <a:lnTo>
                  <a:pt x="157" y="192"/>
                </a:lnTo>
                <a:lnTo>
                  <a:pt x="167" y="192"/>
                </a:lnTo>
                <a:lnTo>
                  <a:pt x="176" y="190"/>
                </a:lnTo>
                <a:lnTo>
                  <a:pt x="186" y="190"/>
                </a:lnTo>
                <a:lnTo>
                  <a:pt x="198" y="188"/>
                </a:lnTo>
                <a:lnTo>
                  <a:pt x="210" y="185"/>
                </a:lnTo>
                <a:lnTo>
                  <a:pt x="224" y="183"/>
                </a:lnTo>
                <a:lnTo>
                  <a:pt x="238" y="181"/>
                </a:lnTo>
                <a:lnTo>
                  <a:pt x="253" y="178"/>
                </a:lnTo>
                <a:lnTo>
                  <a:pt x="269" y="176"/>
                </a:lnTo>
                <a:lnTo>
                  <a:pt x="286" y="173"/>
                </a:lnTo>
                <a:lnTo>
                  <a:pt x="305" y="171"/>
                </a:lnTo>
                <a:lnTo>
                  <a:pt x="322" y="166"/>
                </a:lnTo>
                <a:lnTo>
                  <a:pt x="343" y="164"/>
                </a:lnTo>
                <a:lnTo>
                  <a:pt x="362" y="162"/>
                </a:lnTo>
                <a:lnTo>
                  <a:pt x="384" y="157"/>
                </a:lnTo>
                <a:lnTo>
                  <a:pt x="405" y="152"/>
                </a:lnTo>
                <a:lnTo>
                  <a:pt x="429" y="150"/>
                </a:lnTo>
                <a:lnTo>
                  <a:pt x="453" y="145"/>
                </a:lnTo>
                <a:lnTo>
                  <a:pt x="477" y="140"/>
                </a:lnTo>
                <a:lnTo>
                  <a:pt x="503" y="135"/>
                </a:lnTo>
                <a:lnTo>
                  <a:pt x="529" y="131"/>
                </a:lnTo>
                <a:lnTo>
                  <a:pt x="555" y="126"/>
                </a:lnTo>
                <a:lnTo>
                  <a:pt x="584" y="121"/>
                </a:lnTo>
                <a:lnTo>
                  <a:pt x="610" y="114"/>
                </a:lnTo>
                <a:lnTo>
                  <a:pt x="641" y="109"/>
                </a:lnTo>
                <a:lnTo>
                  <a:pt x="670" y="104"/>
                </a:lnTo>
                <a:lnTo>
                  <a:pt x="701" y="9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8"/>
          <p:cNvSpPr/>
          <p:nvPr/>
        </p:nvSpPr>
        <p:spPr bwMode="auto">
          <a:xfrm>
            <a:off x="6419850" y="2374900"/>
            <a:ext cx="315913" cy="242888"/>
          </a:xfrm>
          <a:custGeom>
            <a:avLst/>
            <a:gdLst>
              <a:gd name="T0" fmla="*/ 0 w 496"/>
              <a:gd name="T1" fmla="*/ 2147483647 h 383"/>
              <a:gd name="T2" fmla="*/ 2147483647 w 496"/>
              <a:gd name="T3" fmla="*/ 2147483647 h 383"/>
              <a:gd name="T4" fmla="*/ 2147483647 w 496"/>
              <a:gd name="T5" fmla="*/ 2147483647 h 383"/>
              <a:gd name="T6" fmla="*/ 2147483647 w 496"/>
              <a:gd name="T7" fmla="*/ 2147483647 h 383"/>
              <a:gd name="T8" fmla="*/ 2147483647 w 496"/>
              <a:gd name="T9" fmla="*/ 2147483647 h 383"/>
              <a:gd name="T10" fmla="*/ 2147483647 w 496"/>
              <a:gd name="T11" fmla="*/ 2147483647 h 383"/>
              <a:gd name="T12" fmla="*/ 2147483647 w 496"/>
              <a:gd name="T13" fmla="*/ 2147483647 h 383"/>
              <a:gd name="T14" fmla="*/ 2147483647 w 496"/>
              <a:gd name="T15" fmla="*/ 2147483647 h 383"/>
              <a:gd name="T16" fmla="*/ 2147483647 w 496"/>
              <a:gd name="T17" fmla="*/ 0 h 383"/>
              <a:gd name="T18" fmla="*/ 2147483647 w 496"/>
              <a:gd name="T19" fmla="*/ 2147483647 h 383"/>
              <a:gd name="T20" fmla="*/ 2147483647 w 496"/>
              <a:gd name="T21" fmla="*/ 2147483647 h 383"/>
              <a:gd name="T22" fmla="*/ 2147483647 w 496"/>
              <a:gd name="T23" fmla="*/ 2147483647 h 383"/>
              <a:gd name="T24" fmla="*/ 2147483647 w 496"/>
              <a:gd name="T25" fmla="*/ 2147483647 h 383"/>
              <a:gd name="T26" fmla="*/ 2147483647 w 496"/>
              <a:gd name="T27" fmla="*/ 2147483647 h 383"/>
              <a:gd name="T28" fmla="*/ 2147483647 w 496"/>
              <a:gd name="T29" fmla="*/ 2147483647 h 383"/>
              <a:gd name="T30" fmla="*/ 2147483647 w 496"/>
              <a:gd name="T31" fmla="*/ 2147483647 h 383"/>
              <a:gd name="T32" fmla="*/ 2147483647 w 496"/>
              <a:gd name="T33" fmla="*/ 2147483647 h 383"/>
              <a:gd name="T34" fmla="*/ 2147483647 w 496"/>
              <a:gd name="T35" fmla="*/ 2147483647 h 383"/>
              <a:gd name="T36" fmla="*/ 2147483647 w 496"/>
              <a:gd name="T37" fmla="*/ 2147483647 h 383"/>
              <a:gd name="T38" fmla="*/ 2147483647 w 496"/>
              <a:gd name="T39" fmla="*/ 2147483647 h 383"/>
              <a:gd name="T40" fmla="*/ 2147483647 w 496"/>
              <a:gd name="T41" fmla="*/ 2147483647 h 383"/>
              <a:gd name="T42" fmla="*/ 2147483647 w 496"/>
              <a:gd name="T43" fmla="*/ 2147483647 h 383"/>
              <a:gd name="T44" fmla="*/ 2147483647 w 496"/>
              <a:gd name="T45" fmla="*/ 2147483647 h 383"/>
              <a:gd name="T46" fmla="*/ 2147483647 w 496"/>
              <a:gd name="T47" fmla="*/ 2147483647 h 383"/>
              <a:gd name="T48" fmla="*/ 2147483647 w 496"/>
              <a:gd name="T49" fmla="*/ 2147483647 h 383"/>
              <a:gd name="T50" fmla="*/ 2147483647 w 496"/>
              <a:gd name="T51" fmla="*/ 2147483647 h 383"/>
              <a:gd name="T52" fmla="*/ 2147483647 w 496"/>
              <a:gd name="T53" fmla="*/ 2147483647 h 383"/>
              <a:gd name="T54" fmla="*/ 2147483647 w 496"/>
              <a:gd name="T55" fmla="*/ 2147483647 h 383"/>
              <a:gd name="T56" fmla="*/ 2147483647 w 496"/>
              <a:gd name="T57" fmla="*/ 2147483647 h 383"/>
              <a:gd name="T58" fmla="*/ 2147483647 w 496"/>
              <a:gd name="T59" fmla="*/ 2147483647 h 383"/>
              <a:gd name="T60" fmla="*/ 2147483647 w 496"/>
              <a:gd name="T61" fmla="*/ 2147483647 h 383"/>
              <a:gd name="T62" fmla="*/ 2147483647 w 496"/>
              <a:gd name="T63" fmla="*/ 2147483647 h 383"/>
              <a:gd name="T64" fmla="*/ 2147483647 w 496"/>
              <a:gd name="T65" fmla="*/ 2147483647 h 383"/>
              <a:gd name="T66" fmla="*/ 2147483647 w 496"/>
              <a:gd name="T67" fmla="*/ 2147483647 h 383"/>
              <a:gd name="T68" fmla="*/ 2147483647 w 496"/>
              <a:gd name="T69" fmla="*/ 2147483647 h 383"/>
              <a:gd name="T70" fmla="*/ 2147483647 w 496"/>
              <a:gd name="T71" fmla="*/ 2147483647 h 383"/>
              <a:gd name="T72" fmla="*/ 2147483647 w 496"/>
              <a:gd name="T73" fmla="*/ 2147483647 h 383"/>
              <a:gd name="T74" fmla="*/ 2147483647 w 496"/>
              <a:gd name="T75" fmla="*/ 2147483647 h 383"/>
              <a:gd name="T76" fmla="*/ 2147483647 w 496"/>
              <a:gd name="T77" fmla="*/ 2147483647 h 383"/>
              <a:gd name="T78" fmla="*/ 2147483647 w 496"/>
              <a:gd name="T79" fmla="*/ 2147483647 h 383"/>
              <a:gd name="T80" fmla="*/ 2147483647 w 496"/>
              <a:gd name="T81" fmla="*/ 2147483647 h 383"/>
              <a:gd name="T82" fmla="*/ 2147483647 w 496"/>
              <a:gd name="T83" fmla="*/ 2147483647 h 383"/>
              <a:gd name="T84" fmla="*/ 2147483647 w 496"/>
              <a:gd name="T85" fmla="*/ 2147483647 h 383"/>
              <a:gd name="T86" fmla="*/ 2147483647 w 496"/>
              <a:gd name="T87" fmla="*/ 2147483647 h 383"/>
              <a:gd name="T88" fmla="*/ 2147483647 w 496"/>
              <a:gd name="T89" fmla="*/ 2147483647 h 383"/>
              <a:gd name="T90" fmla="*/ 2147483647 w 496"/>
              <a:gd name="T91" fmla="*/ 2147483647 h 383"/>
              <a:gd name="T92" fmla="*/ 2147483647 w 496"/>
              <a:gd name="T93" fmla="*/ 2147483647 h 383"/>
              <a:gd name="T94" fmla="*/ 2147483647 w 496"/>
              <a:gd name="T95" fmla="*/ 2147483647 h 383"/>
              <a:gd name="T96" fmla="*/ 2147483647 w 496"/>
              <a:gd name="T97" fmla="*/ 2147483647 h 383"/>
              <a:gd name="T98" fmla="*/ 0 w 496"/>
              <a:gd name="T99" fmla="*/ 2147483647 h 38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96" h="383">
                <a:moveTo>
                  <a:pt x="0" y="35"/>
                </a:moveTo>
                <a:lnTo>
                  <a:pt x="0" y="33"/>
                </a:lnTo>
                <a:lnTo>
                  <a:pt x="3" y="31"/>
                </a:lnTo>
                <a:lnTo>
                  <a:pt x="3" y="28"/>
                </a:lnTo>
                <a:lnTo>
                  <a:pt x="5" y="26"/>
                </a:lnTo>
                <a:lnTo>
                  <a:pt x="7" y="23"/>
                </a:lnTo>
                <a:lnTo>
                  <a:pt x="12" y="21"/>
                </a:lnTo>
                <a:lnTo>
                  <a:pt x="17" y="19"/>
                </a:lnTo>
                <a:lnTo>
                  <a:pt x="22" y="16"/>
                </a:lnTo>
                <a:lnTo>
                  <a:pt x="26" y="14"/>
                </a:lnTo>
                <a:lnTo>
                  <a:pt x="31" y="12"/>
                </a:lnTo>
                <a:lnTo>
                  <a:pt x="38" y="12"/>
                </a:lnTo>
                <a:lnTo>
                  <a:pt x="45" y="9"/>
                </a:lnTo>
                <a:lnTo>
                  <a:pt x="53" y="7"/>
                </a:lnTo>
                <a:lnTo>
                  <a:pt x="62" y="4"/>
                </a:lnTo>
                <a:lnTo>
                  <a:pt x="72" y="2"/>
                </a:lnTo>
                <a:lnTo>
                  <a:pt x="81" y="0"/>
                </a:lnTo>
                <a:lnTo>
                  <a:pt x="88" y="0"/>
                </a:lnTo>
                <a:lnTo>
                  <a:pt x="98" y="0"/>
                </a:lnTo>
                <a:lnTo>
                  <a:pt x="115" y="2"/>
                </a:lnTo>
                <a:lnTo>
                  <a:pt x="136" y="4"/>
                </a:lnTo>
                <a:lnTo>
                  <a:pt x="160" y="7"/>
                </a:lnTo>
                <a:lnTo>
                  <a:pt x="184" y="14"/>
                </a:lnTo>
                <a:lnTo>
                  <a:pt x="210" y="19"/>
                </a:lnTo>
                <a:lnTo>
                  <a:pt x="238" y="26"/>
                </a:lnTo>
                <a:lnTo>
                  <a:pt x="267" y="35"/>
                </a:lnTo>
                <a:lnTo>
                  <a:pt x="281" y="40"/>
                </a:lnTo>
                <a:lnTo>
                  <a:pt x="296" y="45"/>
                </a:lnTo>
                <a:lnTo>
                  <a:pt x="322" y="54"/>
                </a:lnTo>
                <a:lnTo>
                  <a:pt x="348" y="64"/>
                </a:lnTo>
                <a:lnTo>
                  <a:pt x="370" y="73"/>
                </a:lnTo>
                <a:lnTo>
                  <a:pt x="391" y="85"/>
                </a:lnTo>
                <a:lnTo>
                  <a:pt x="408" y="95"/>
                </a:lnTo>
                <a:lnTo>
                  <a:pt x="427" y="109"/>
                </a:lnTo>
                <a:lnTo>
                  <a:pt x="441" y="121"/>
                </a:lnTo>
                <a:lnTo>
                  <a:pt x="448" y="128"/>
                </a:lnTo>
                <a:lnTo>
                  <a:pt x="455" y="135"/>
                </a:lnTo>
                <a:lnTo>
                  <a:pt x="467" y="150"/>
                </a:lnTo>
                <a:lnTo>
                  <a:pt x="477" y="164"/>
                </a:lnTo>
                <a:lnTo>
                  <a:pt x="484" y="180"/>
                </a:lnTo>
                <a:lnTo>
                  <a:pt x="489" y="197"/>
                </a:lnTo>
                <a:lnTo>
                  <a:pt x="491" y="214"/>
                </a:lnTo>
                <a:lnTo>
                  <a:pt x="493" y="235"/>
                </a:lnTo>
                <a:lnTo>
                  <a:pt x="496" y="257"/>
                </a:lnTo>
                <a:lnTo>
                  <a:pt x="493" y="278"/>
                </a:lnTo>
                <a:lnTo>
                  <a:pt x="493" y="297"/>
                </a:lnTo>
                <a:lnTo>
                  <a:pt x="491" y="314"/>
                </a:lnTo>
                <a:lnTo>
                  <a:pt x="486" y="330"/>
                </a:lnTo>
                <a:lnTo>
                  <a:pt x="482" y="342"/>
                </a:lnTo>
                <a:lnTo>
                  <a:pt x="477" y="352"/>
                </a:lnTo>
                <a:lnTo>
                  <a:pt x="472" y="361"/>
                </a:lnTo>
                <a:lnTo>
                  <a:pt x="467" y="366"/>
                </a:lnTo>
                <a:lnTo>
                  <a:pt x="462" y="371"/>
                </a:lnTo>
                <a:lnTo>
                  <a:pt x="458" y="373"/>
                </a:lnTo>
                <a:lnTo>
                  <a:pt x="451" y="378"/>
                </a:lnTo>
                <a:lnTo>
                  <a:pt x="446" y="380"/>
                </a:lnTo>
                <a:lnTo>
                  <a:pt x="439" y="383"/>
                </a:lnTo>
                <a:lnTo>
                  <a:pt x="431" y="383"/>
                </a:lnTo>
                <a:lnTo>
                  <a:pt x="424" y="383"/>
                </a:lnTo>
                <a:lnTo>
                  <a:pt x="417" y="383"/>
                </a:lnTo>
                <a:lnTo>
                  <a:pt x="410" y="383"/>
                </a:lnTo>
                <a:lnTo>
                  <a:pt x="403" y="380"/>
                </a:lnTo>
                <a:lnTo>
                  <a:pt x="393" y="378"/>
                </a:lnTo>
                <a:lnTo>
                  <a:pt x="386" y="376"/>
                </a:lnTo>
                <a:lnTo>
                  <a:pt x="377" y="371"/>
                </a:lnTo>
                <a:lnTo>
                  <a:pt x="367" y="366"/>
                </a:lnTo>
                <a:lnTo>
                  <a:pt x="358" y="361"/>
                </a:lnTo>
                <a:lnTo>
                  <a:pt x="348" y="354"/>
                </a:lnTo>
                <a:lnTo>
                  <a:pt x="339" y="349"/>
                </a:lnTo>
                <a:lnTo>
                  <a:pt x="327" y="342"/>
                </a:lnTo>
                <a:lnTo>
                  <a:pt x="317" y="335"/>
                </a:lnTo>
                <a:lnTo>
                  <a:pt x="305" y="328"/>
                </a:lnTo>
                <a:lnTo>
                  <a:pt x="293" y="321"/>
                </a:lnTo>
                <a:lnTo>
                  <a:pt x="281" y="311"/>
                </a:lnTo>
                <a:lnTo>
                  <a:pt x="269" y="302"/>
                </a:lnTo>
                <a:lnTo>
                  <a:pt x="258" y="292"/>
                </a:lnTo>
                <a:lnTo>
                  <a:pt x="246" y="280"/>
                </a:lnTo>
                <a:lnTo>
                  <a:pt x="231" y="269"/>
                </a:lnTo>
                <a:lnTo>
                  <a:pt x="219" y="257"/>
                </a:lnTo>
                <a:lnTo>
                  <a:pt x="205" y="242"/>
                </a:lnTo>
                <a:lnTo>
                  <a:pt x="191" y="228"/>
                </a:lnTo>
                <a:lnTo>
                  <a:pt x="177" y="214"/>
                </a:lnTo>
                <a:lnTo>
                  <a:pt x="162" y="200"/>
                </a:lnTo>
                <a:lnTo>
                  <a:pt x="148" y="183"/>
                </a:lnTo>
                <a:lnTo>
                  <a:pt x="131" y="166"/>
                </a:lnTo>
                <a:lnTo>
                  <a:pt x="115" y="152"/>
                </a:lnTo>
                <a:lnTo>
                  <a:pt x="100" y="138"/>
                </a:lnTo>
                <a:lnTo>
                  <a:pt x="88" y="126"/>
                </a:lnTo>
                <a:lnTo>
                  <a:pt x="74" y="111"/>
                </a:lnTo>
                <a:lnTo>
                  <a:pt x="65" y="102"/>
                </a:lnTo>
                <a:lnTo>
                  <a:pt x="53" y="90"/>
                </a:lnTo>
                <a:lnTo>
                  <a:pt x="43" y="81"/>
                </a:lnTo>
                <a:lnTo>
                  <a:pt x="36" y="73"/>
                </a:lnTo>
                <a:lnTo>
                  <a:pt x="29" y="64"/>
                </a:lnTo>
                <a:lnTo>
                  <a:pt x="22" y="57"/>
                </a:lnTo>
                <a:lnTo>
                  <a:pt x="17" y="52"/>
                </a:lnTo>
                <a:lnTo>
                  <a:pt x="12" y="47"/>
                </a:lnTo>
                <a:lnTo>
                  <a:pt x="7" y="42"/>
                </a:lnTo>
                <a:lnTo>
                  <a:pt x="3" y="38"/>
                </a:lnTo>
                <a:lnTo>
                  <a:pt x="0" y="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3"/>
          <p:cNvSpPr/>
          <p:nvPr/>
        </p:nvSpPr>
        <p:spPr bwMode="auto">
          <a:xfrm>
            <a:off x="6164263" y="3306763"/>
            <a:ext cx="1198562" cy="625475"/>
          </a:xfrm>
          <a:custGeom>
            <a:avLst/>
            <a:gdLst>
              <a:gd name="T0" fmla="*/ 2147483647 w 1888"/>
              <a:gd name="T1" fmla="*/ 2147483647 h 985"/>
              <a:gd name="T2" fmla="*/ 2147483647 w 1888"/>
              <a:gd name="T3" fmla="*/ 2147483647 h 985"/>
              <a:gd name="T4" fmla="*/ 2147483647 w 1888"/>
              <a:gd name="T5" fmla="*/ 2147483647 h 985"/>
              <a:gd name="T6" fmla="*/ 2147483647 w 1888"/>
              <a:gd name="T7" fmla="*/ 2147483647 h 985"/>
              <a:gd name="T8" fmla="*/ 2147483647 w 1888"/>
              <a:gd name="T9" fmla="*/ 2147483647 h 985"/>
              <a:gd name="T10" fmla="*/ 2147483647 w 1888"/>
              <a:gd name="T11" fmla="*/ 2147483647 h 985"/>
              <a:gd name="T12" fmla="*/ 2147483647 w 1888"/>
              <a:gd name="T13" fmla="*/ 2147483647 h 985"/>
              <a:gd name="T14" fmla="*/ 2147483647 w 1888"/>
              <a:gd name="T15" fmla="*/ 2147483647 h 985"/>
              <a:gd name="T16" fmla="*/ 2147483647 w 1888"/>
              <a:gd name="T17" fmla="*/ 2147483647 h 985"/>
              <a:gd name="T18" fmla="*/ 2147483647 w 1888"/>
              <a:gd name="T19" fmla="*/ 2147483647 h 985"/>
              <a:gd name="T20" fmla="*/ 2147483647 w 1888"/>
              <a:gd name="T21" fmla="*/ 2147483647 h 985"/>
              <a:gd name="T22" fmla="*/ 2147483647 w 1888"/>
              <a:gd name="T23" fmla="*/ 2147483647 h 985"/>
              <a:gd name="T24" fmla="*/ 2147483647 w 1888"/>
              <a:gd name="T25" fmla="*/ 2147483647 h 985"/>
              <a:gd name="T26" fmla="*/ 2147483647 w 1888"/>
              <a:gd name="T27" fmla="*/ 2147483647 h 985"/>
              <a:gd name="T28" fmla="*/ 2147483647 w 1888"/>
              <a:gd name="T29" fmla="*/ 2147483647 h 985"/>
              <a:gd name="T30" fmla="*/ 2147483647 w 1888"/>
              <a:gd name="T31" fmla="*/ 2147483647 h 985"/>
              <a:gd name="T32" fmla="*/ 2147483647 w 1888"/>
              <a:gd name="T33" fmla="*/ 2147483647 h 985"/>
              <a:gd name="T34" fmla="*/ 2147483647 w 1888"/>
              <a:gd name="T35" fmla="*/ 2147483647 h 985"/>
              <a:gd name="T36" fmla="*/ 2147483647 w 1888"/>
              <a:gd name="T37" fmla="*/ 2147483647 h 985"/>
              <a:gd name="T38" fmla="*/ 2147483647 w 1888"/>
              <a:gd name="T39" fmla="*/ 2147483647 h 985"/>
              <a:gd name="T40" fmla="*/ 2147483647 w 1888"/>
              <a:gd name="T41" fmla="*/ 2147483647 h 985"/>
              <a:gd name="T42" fmla="*/ 2147483647 w 1888"/>
              <a:gd name="T43" fmla="*/ 2147483647 h 985"/>
              <a:gd name="T44" fmla="*/ 2147483647 w 1888"/>
              <a:gd name="T45" fmla="*/ 2147483647 h 985"/>
              <a:gd name="T46" fmla="*/ 2147483647 w 1888"/>
              <a:gd name="T47" fmla="*/ 2147483647 h 985"/>
              <a:gd name="T48" fmla="*/ 2147483647 w 1888"/>
              <a:gd name="T49" fmla="*/ 2147483647 h 985"/>
              <a:gd name="T50" fmla="*/ 2147483647 w 1888"/>
              <a:gd name="T51" fmla="*/ 2147483647 h 985"/>
              <a:gd name="T52" fmla="*/ 2147483647 w 1888"/>
              <a:gd name="T53" fmla="*/ 2147483647 h 985"/>
              <a:gd name="T54" fmla="*/ 2147483647 w 1888"/>
              <a:gd name="T55" fmla="*/ 2147483647 h 985"/>
              <a:gd name="T56" fmla="*/ 2147483647 w 1888"/>
              <a:gd name="T57" fmla="*/ 2147483647 h 985"/>
              <a:gd name="T58" fmla="*/ 2147483647 w 1888"/>
              <a:gd name="T59" fmla="*/ 2147483647 h 985"/>
              <a:gd name="T60" fmla="*/ 2147483647 w 1888"/>
              <a:gd name="T61" fmla="*/ 2147483647 h 985"/>
              <a:gd name="T62" fmla="*/ 2147483647 w 1888"/>
              <a:gd name="T63" fmla="*/ 2147483647 h 985"/>
              <a:gd name="T64" fmla="*/ 2147483647 w 1888"/>
              <a:gd name="T65" fmla="*/ 2147483647 h 985"/>
              <a:gd name="T66" fmla="*/ 2147483647 w 1888"/>
              <a:gd name="T67" fmla="*/ 2147483647 h 985"/>
              <a:gd name="T68" fmla="*/ 2147483647 w 1888"/>
              <a:gd name="T69" fmla="*/ 2147483647 h 985"/>
              <a:gd name="T70" fmla="*/ 2147483647 w 1888"/>
              <a:gd name="T71" fmla="*/ 2147483647 h 985"/>
              <a:gd name="T72" fmla="*/ 2147483647 w 1888"/>
              <a:gd name="T73" fmla="*/ 2147483647 h 985"/>
              <a:gd name="T74" fmla="*/ 2147483647 w 1888"/>
              <a:gd name="T75" fmla="*/ 2147483647 h 985"/>
              <a:gd name="T76" fmla="*/ 2147483647 w 1888"/>
              <a:gd name="T77" fmla="*/ 2147483647 h 985"/>
              <a:gd name="T78" fmla="*/ 2147483647 w 1888"/>
              <a:gd name="T79" fmla="*/ 2147483647 h 985"/>
              <a:gd name="T80" fmla="*/ 2147483647 w 1888"/>
              <a:gd name="T81" fmla="*/ 2147483647 h 985"/>
              <a:gd name="T82" fmla="*/ 2147483647 w 1888"/>
              <a:gd name="T83" fmla="*/ 2147483647 h 985"/>
              <a:gd name="T84" fmla="*/ 2147483647 w 1888"/>
              <a:gd name="T85" fmla="*/ 2147483647 h 985"/>
              <a:gd name="T86" fmla="*/ 2147483647 w 1888"/>
              <a:gd name="T87" fmla="*/ 2147483647 h 985"/>
              <a:gd name="T88" fmla="*/ 2147483647 w 1888"/>
              <a:gd name="T89" fmla="*/ 2147483647 h 985"/>
              <a:gd name="T90" fmla="*/ 2147483647 w 1888"/>
              <a:gd name="T91" fmla="*/ 2147483647 h 985"/>
              <a:gd name="T92" fmla="*/ 2147483647 w 1888"/>
              <a:gd name="T93" fmla="*/ 2147483647 h 985"/>
              <a:gd name="T94" fmla="*/ 2147483647 w 1888"/>
              <a:gd name="T95" fmla="*/ 2147483647 h 985"/>
              <a:gd name="T96" fmla="*/ 2147483647 w 1888"/>
              <a:gd name="T97" fmla="*/ 2147483647 h 985"/>
              <a:gd name="T98" fmla="*/ 2147483647 w 1888"/>
              <a:gd name="T99" fmla="*/ 2147483647 h 985"/>
              <a:gd name="T100" fmla="*/ 2147483647 w 1888"/>
              <a:gd name="T101" fmla="*/ 2147483647 h 985"/>
              <a:gd name="T102" fmla="*/ 2147483647 w 1888"/>
              <a:gd name="T103" fmla="*/ 2147483647 h 985"/>
              <a:gd name="T104" fmla="*/ 2147483647 w 1888"/>
              <a:gd name="T105" fmla="*/ 2147483647 h 985"/>
              <a:gd name="T106" fmla="*/ 2147483647 w 1888"/>
              <a:gd name="T107" fmla="*/ 2147483647 h 985"/>
              <a:gd name="T108" fmla="*/ 2147483647 w 1888"/>
              <a:gd name="T109" fmla="*/ 2147483647 h 985"/>
              <a:gd name="T110" fmla="*/ 2147483647 w 1888"/>
              <a:gd name="T111" fmla="*/ 2147483647 h 985"/>
              <a:gd name="T112" fmla="*/ 2147483647 w 1888"/>
              <a:gd name="T113" fmla="*/ 2147483647 h 985"/>
              <a:gd name="T114" fmla="*/ 2147483647 w 1888"/>
              <a:gd name="T115" fmla="*/ 2147483647 h 985"/>
              <a:gd name="T116" fmla="*/ 2147483647 w 1888"/>
              <a:gd name="T117" fmla="*/ 2147483647 h 985"/>
              <a:gd name="T118" fmla="*/ 0 w 1888"/>
              <a:gd name="T119" fmla="*/ 2147483647 h 985"/>
              <a:gd name="T120" fmla="*/ 0 w 1888"/>
              <a:gd name="T121" fmla="*/ 2147483647 h 985"/>
              <a:gd name="T122" fmla="*/ 2147483647 w 1888"/>
              <a:gd name="T123" fmla="*/ 2147483647 h 9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888" h="985">
                <a:moveTo>
                  <a:pt x="3" y="50"/>
                </a:moveTo>
                <a:lnTo>
                  <a:pt x="5" y="43"/>
                </a:lnTo>
                <a:lnTo>
                  <a:pt x="8" y="36"/>
                </a:lnTo>
                <a:lnTo>
                  <a:pt x="12" y="31"/>
                </a:lnTo>
                <a:lnTo>
                  <a:pt x="17" y="26"/>
                </a:lnTo>
                <a:lnTo>
                  <a:pt x="29" y="17"/>
                </a:lnTo>
                <a:lnTo>
                  <a:pt x="41" y="12"/>
                </a:lnTo>
                <a:lnTo>
                  <a:pt x="55" y="7"/>
                </a:lnTo>
                <a:lnTo>
                  <a:pt x="72" y="2"/>
                </a:lnTo>
                <a:lnTo>
                  <a:pt x="91" y="0"/>
                </a:lnTo>
                <a:lnTo>
                  <a:pt x="110" y="0"/>
                </a:lnTo>
                <a:lnTo>
                  <a:pt x="124" y="5"/>
                </a:lnTo>
                <a:lnTo>
                  <a:pt x="139" y="7"/>
                </a:lnTo>
                <a:lnTo>
                  <a:pt x="153" y="10"/>
                </a:lnTo>
                <a:lnTo>
                  <a:pt x="167" y="12"/>
                </a:lnTo>
                <a:lnTo>
                  <a:pt x="182" y="14"/>
                </a:lnTo>
                <a:lnTo>
                  <a:pt x="194" y="17"/>
                </a:lnTo>
                <a:lnTo>
                  <a:pt x="205" y="22"/>
                </a:lnTo>
                <a:lnTo>
                  <a:pt x="217" y="24"/>
                </a:lnTo>
                <a:lnTo>
                  <a:pt x="222" y="29"/>
                </a:lnTo>
                <a:lnTo>
                  <a:pt x="229" y="33"/>
                </a:lnTo>
                <a:lnTo>
                  <a:pt x="239" y="38"/>
                </a:lnTo>
                <a:lnTo>
                  <a:pt x="251" y="45"/>
                </a:lnTo>
                <a:lnTo>
                  <a:pt x="265" y="55"/>
                </a:lnTo>
                <a:lnTo>
                  <a:pt x="279" y="64"/>
                </a:lnTo>
                <a:lnTo>
                  <a:pt x="296" y="74"/>
                </a:lnTo>
                <a:lnTo>
                  <a:pt x="315" y="88"/>
                </a:lnTo>
                <a:lnTo>
                  <a:pt x="336" y="100"/>
                </a:lnTo>
                <a:lnTo>
                  <a:pt x="358" y="117"/>
                </a:lnTo>
                <a:lnTo>
                  <a:pt x="382" y="133"/>
                </a:lnTo>
                <a:lnTo>
                  <a:pt x="406" y="150"/>
                </a:lnTo>
                <a:lnTo>
                  <a:pt x="434" y="169"/>
                </a:lnTo>
                <a:lnTo>
                  <a:pt x="463" y="188"/>
                </a:lnTo>
                <a:lnTo>
                  <a:pt x="491" y="210"/>
                </a:lnTo>
                <a:lnTo>
                  <a:pt x="525" y="233"/>
                </a:lnTo>
                <a:lnTo>
                  <a:pt x="556" y="260"/>
                </a:lnTo>
                <a:lnTo>
                  <a:pt x="587" y="283"/>
                </a:lnTo>
                <a:lnTo>
                  <a:pt x="620" y="307"/>
                </a:lnTo>
                <a:lnTo>
                  <a:pt x="651" y="331"/>
                </a:lnTo>
                <a:lnTo>
                  <a:pt x="682" y="352"/>
                </a:lnTo>
                <a:lnTo>
                  <a:pt x="713" y="374"/>
                </a:lnTo>
                <a:lnTo>
                  <a:pt x="744" y="395"/>
                </a:lnTo>
                <a:lnTo>
                  <a:pt x="775" y="417"/>
                </a:lnTo>
                <a:lnTo>
                  <a:pt x="837" y="457"/>
                </a:lnTo>
                <a:lnTo>
                  <a:pt x="899" y="495"/>
                </a:lnTo>
                <a:lnTo>
                  <a:pt x="958" y="531"/>
                </a:lnTo>
                <a:lnTo>
                  <a:pt x="1018" y="564"/>
                </a:lnTo>
                <a:lnTo>
                  <a:pt x="1047" y="583"/>
                </a:lnTo>
                <a:lnTo>
                  <a:pt x="1075" y="600"/>
                </a:lnTo>
                <a:lnTo>
                  <a:pt x="1104" y="617"/>
                </a:lnTo>
                <a:lnTo>
                  <a:pt x="1135" y="633"/>
                </a:lnTo>
                <a:lnTo>
                  <a:pt x="1166" y="650"/>
                </a:lnTo>
                <a:lnTo>
                  <a:pt x="1199" y="664"/>
                </a:lnTo>
                <a:lnTo>
                  <a:pt x="1232" y="678"/>
                </a:lnTo>
                <a:lnTo>
                  <a:pt x="1266" y="695"/>
                </a:lnTo>
                <a:lnTo>
                  <a:pt x="1302" y="707"/>
                </a:lnTo>
                <a:lnTo>
                  <a:pt x="1337" y="721"/>
                </a:lnTo>
                <a:lnTo>
                  <a:pt x="1373" y="736"/>
                </a:lnTo>
                <a:lnTo>
                  <a:pt x="1411" y="747"/>
                </a:lnTo>
                <a:lnTo>
                  <a:pt x="1449" y="759"/>
                </a:lnTo>
                <a:lnTo>
                  <a:pt x="1487" y="774"/>
                </a:lnTo>
                <a:lnTo>
                  <a:pt x="1525" y="785"/>
                </a:lnTo>
                <a:lnTo>
                  <a:pt x="1566" y="797"/>
                </a:lnTo>
                <a:lnTo>
                  <a:pt x="1602" y="807"/>
                </a:lnTo>
                <a:lnTo>
                  <a:pt x="1637" y="819"/>
                </a:lnTo>
                <a:lnTo>
                  <a:pt x="1668" y="828"/>
                </a:lnTo>
                <a:lnTo>
                  <a:pt x="1699" y="838"/>
                </a:lnTo>
                <a:lnTo>
                  <a:pt x="1726" y="847"/>
                </a:lnTo>
                <a:lnTo>
                  <a:pt x="1752" y="855"/>
                </a:lnTo>
                <a:lnTo>
                  <a:pt x="1776" y="864"/>
                </a:lnTo>
                <a:lnTo>
                  <a:pt x="1797" y="871"/>
                </a:lnTo>
                <a:lnTo>
                  <a:pt x="1816" y="876"/>
                </a:lnTo>
                <a:lnTo>
                  <a:pt x="1833" y="883"/>
                </a:lnTo>
                <a:lnTo>
                  <a:pt x="1847" y="888"/>
                </a:lnTo>
                <a:lnTo>
                  <a:pt x="1859" y="893"/>
                </a:lnTo>
                <a:lnTo>
                  <a:pt x="1869" y="897"/>
                </a:lnTo>
                <a:lnTo>
                  <a:pt x="1878" y="902"/>
                </a:lnTo>
                <a:lnTo>
                  <a:pt x="1883" y="904"/>
                </a:lnTo>
                <a:lnTo>
                  <a:pt x="1888" y="907"/>
                </a:lnTo>
                <a:lnTo>
                  <a:pt x="1885" y="912"/>
                </a:lnTo>
                <a:lnTo>
                  <a:pt x="1883" y="916"/>
                </a:lnTo>
                <a:lnTo>
                  <a:pt x="1878" y="921"/>
                </a:lnTo>
                <a:lnTo>
                  <a:pt x="1871" y="926"/>
                </a:lnTo>
                <a:lnTo>
                  <a:pt x="1864" y="928"/>
                </a:lnTo>
                <a:lnTo>
                  <a:pt x="1852" y="933"/>
                </a:lnTo>
                <a:lnTo>
                  <a:pt x="1840" y="938"/>
                </a:lnTo>
                <a:lnTo>
                  <a:pt x="1826" y="943"/>
                </a:lnTo>
                <a:lnTo>
                  <a:pt x="1811" y="945"/>
                </a:lnTo>
                <a:lnTo>
                  <a:pt x="1792" y="950"/>
                </a:lnTo>
                <a:lnTo>
                  <a:pt x="1773" y="952"/>
                </a:lnTo>
                <a:lnTo>
                  <a:pt x="1752" y="957"/>
                </a:lnTo>
                <a:lnTo>
                  <a:pt x="1728" y="959"/>
                </a:lnTo>
                <a:lnTo>
                  <a:pt x="1702" y="962"/>
                </a:lnTo>
                <a:lnTo>
                  <a:pt x="1676" y="966"/>
                </a:lnTo>
                <a:lnTo>
                  <a:pt x="1647" y="969"/>
                </a:lnTo>
                <a:lnTo>
                  <a:pt x="1616" y="971"/>
                </a:lnTo>
                <a:lnTo>
                  <a:pt x="1587" y="974"/>
                </a:lnTo>
                <a:lnTo>
                  <a:pt x="1559" y="976"/>
                </a:lnTo>
                <a:lnTo>
                  <a:pt x="1533" y="976"/>
                </a:lnTo>
                <a:lnTo>
                  <a:pt x="1506" y="978"/>
                </a:lnTo>
                <a:lnTo>
                  <a:pt x="1483" y="981"/>
                </a:lnTo>
                <a:lnTo>
                  <a:pt x="1459" y="983"/>
                </a:lnTo>
                <a:lnTo>
                  <a:pt x="1435" y="983"/>
                </a:lnTo>
                <a:lnTo>
                  <a:pt x="1413" y="985"/>
                </a:lnTo>
                <a:lnTo>
                  <a:pt x="1392" y="985"/>
                </a:lnTo>
                <a:lnTo>
                  <a:pt x="1373" y="985"/>
                </a:lnTo>
                <a:lnTo>
                  <a:pt x="1354" y="985"/>
                </a:lnTo>
                <a:lnTo>
                  <a:pt x="1335" y="985"/>
                </a:lnTo>
                <a:lnTo>
                  <a:pt x="1318" y="983"/>
                </a:lnTo>
                <a:lnTo>
                  <a:pt x="1302" y="983"/>
                </a:lnTo>
                <a:lnTo>
                  <a:pt x="1285" y="981"/>
                </a:lnTo>
                <a:lnTo>
                  <a:pt x="1271" y="978"/>
                </a:lnTo>
                <a:lnTo>
                  <a:pt x="1254" y="974"/>
                </a:lnTo>
                <a:lnTo>
                  <a:pt x="1240" y="969"/>
                </a:lnTo>
                <a:lnTo>
                  <a:pt x="1223" y="964"/>
                </a:lnTo>
                <a:lnTo>
                  <a:pt x="1206" y="957"/>
                </a:lnTo>
                <a:lnTo>
                  <a:pt x="1190" y="952"/>
                </a:lnTo>
                <a:lnTo>
                  <a:pt x="1173" y="943"/>
                </a:lnTo>
                <a:lnTo>
                  <a:pt x="1156" y="935"/>
                </a:lnTo>
                <a:lnTo>
                  <a:pt x="1139" y="926"/>
                </a:lnTo>
                <a:lnTo>
                  <a:pt x="1123" y="914"/>
                </a:lnTo>
                <a:lnTo>
                  <a:pt x="1104" y="902"/>
                </a:lnTo>
                <a:lnTo>
                  <a:pt x="1087" y="890"/>
                </a:lnTo>
                <a:lnTo>
                  <a:pt x="1070" y="878"/>
                </a:lnTo>
                <a:lnTo>
                  <a:pt x="1054" y="864"/>
                </a:lnTo>
                <a:lnTo>
                  <a:pt x="1035" y="850"/>
                </a:lnTo>
                <a:lnTo>
                  <a:pt x="1018" y="833"/>
                </a:lnTo>
                <a:lnTo>
                  <a:pt x="1001" y="816"/>
                </a:lnTo>
                <a:lnTo>
                  <a:pt x="982" y="800"/>
                </a:lnTo>
                <a:lnTo>
                  <a:pt x="961" y="781"/>
                </a:lnTo>
                <a:lnTo>
                  <a:pt x="939" y="762"/>
                </a:lnTo>
                <a:lnTo>
                  <a:pt x="918" y="743"/>
                </a:lnTo>
                <a:lnTo>
                  <a:pt x="896" y="721"/>
                </a:lnTo>
                <a:lnTo>
                  <a:pt x="873" y="700"/>
                </a:lnTo>
                <a:lnTo>
                  <a:pt x="846" y="678"/>
                </a:lnTo>
                <a:lnTo>
                  <a:pt x="823" y="655"/>
                </a:lnTo>
                <a:lnTo>
                  <a:pt x="796" y="631"/>
                </a:lnTo>
                <a:lnTo>
                  <a:pt x="768" y="605"/>
                </a:lnTo>
                <a:lnTo>
                  <a:pt x="739" y="578"/>
                </a:lnTo>
                <a:lnTo>
                  <a:pt x="711" y="552"/>
                </a:lnTo>
                <a:lnTo>
                  <a:pt x="680" y="524"/>
                </a:lnTo>
                <a:lnTo>
                  <a:pt x="649" y="495"/>
                </a:lnTo>
                <a:lnTo>
                  <a:pt x="618" y="467"/>
                </a:lnTo>
                <a:lnTo>
                  <a:pt x="584" y="438"/>
                </a:lnTo>
                <a:lnTo>
                  <a:pt x="553" y="412"/>
                </a:lnTo>
                <a:lnTo>
                  <a:pt x="525" y="388"/>
                </a:lnTo>
                <a:lnTo>
                  <a:pt x="496" y="364"/>
                </a:lnTo>
                <a:lnTo>
                  <a:pt x="468" y="343"/>
                </a:lnTo>
                <a:lnTo>
                  <a:pt x="441" y="321"/>
                </a:lnTo>
                <a:lnTo>
                  <a:pt x="415" y="300"/>
                </a:lnTo>
                <a:lnTo>
                  <a:pt x="391" y="281"/>
                </a:lnTo>
                <a:lnTo>
                  <a:pt x="367" y="264"/>
                </a:lnTo>
                <a:lnTo>
                  <a:pt x="346" y="248"/>
                </a:lnTo>
                <a:lnTo>
                  <a:pt x="325" y="231"/>
                </a:lnTo>
                <a:lnTo>
                  <a:pt x="305" y="217"/>
                </a:lnTo>
                <a:lnTo>
                  <a:pt x="286" y="205"/>
                </a:lnTo>
                <a:lnTo>
                  <a:pt x="272" y="193"/>
                </a:lnTo>
                <a:lnTo>
                  <a:pt x="255" y="181"/>
                </a:lnTo>
                <a:lnTo>
                  <a:pt x="244" y="171"/>
                </a:lnTo>
                <a:lnTo>
                  <a:pt x="232" y="162"/>
                </a:lnTo>
                <a:lnTo>
                  <a:pt x="217" y="155"/>
                </a:lnTo>
                <a:lnTo>
                  <a:pt x="194" y="138"/>
                </a:lnTo>
                <a:lnTo>
                  <a:pt x="170" y="126"/>
                </a:lnTo>
                <a:lnTo>
                  <a:pt x="146" y="114"/>
                </a:lnTo>
                <a:lnTo>
                  <a:pt x="124" y="105"/>
                </a:lnTo>
                <a:lnTo>
                  <a:pt x="103" y="98"/>
                </a:lnTo>
                <a:lnTo>
                  <a:pt x="86" y="91"/>
                </a:lnTo>
                <a:lnTo>
                  <a:pt x="77" y="88"/>
                </a:lnTo>
                <a:lnTo>
                  <a:pt x="70" y="86"/>
                </a:lnTo>
                <a:lnTo>
                  <a:pt x="60" y="86"/>
                </a:lnTo>
                <a:lnTo>
                  <a:pt x="51" y="86"/>
                </a:lnTo>
                <a:lnTo>
                  <a:pt x="43" y="86"/>
                </a:lnTo>
                <a:lnTo>
                  <a:pt x="34" y="83"/>
                </a:lnTo>
                <a:lnTo>
                  <a:pt x="27" y="83"/>
                </a:lnTo>
                <a:lnTo>
                  <a:pt x="22" y="81"/>
                </a:lnTo>
                <a:lnTo>
                  <a:pt x="15" y="79"/>
                </a:lnTo>
                <a:lnTo>
                  <a:pt x="10" y="76"/>
                </a:lnTo>
                <a:lnTo>
                  <a:pt x="8" y="74"/>
                </a:lnTo>
                <a:lnTo>
                  <a:pt x="3" y="71"/>
                </a:lnTo>
                <a:lnTo>
                  <a:pt x="0" y="69"/>
                </a:lnTo>
                <a:lnTo>
                  <a:pt x="0" y="67"/>
                </a:lnTo>
                <a:lnTo>
                  <a:pt x="0" y="62"/>
                </a:lnTo>
                <a:lnTo>
                  <a:pt x="0" y="57"/>
                </a:lnTo>
                <a:lnTo>
                  <a:pt x="0" y="55"/>
                </a:lnTo>
                <a:lnTo>
                  <a:pt x="3" y="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40" grpId="0"/>
      <p:bldP spid="41" grpId="0"/>
      <p:bldP spid="42" grpId="0"/>
      <p:bldP spid="43" grpId="0"/>
      <p:bldP spid="4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40"/>
          <p:cNvSpPr/>
          <p:nvPr/>
        </p:nvSpPr>
        <p:spPr bwMode="auto">
          <a:xfrm>
            <a:off x="6049963" y="2582863"/>
            <a:ext cx="222250" cy="157162"/>
          </a:xfrm>
          <a:custGeom>
            <a:avLst/>
            <a:gdLst>
              <a:gd name="T0" fmla="*/ 2147483647 w 348"/>
              <a:gd name="T1" fmla="*/ 2147483647 h 248"/>
              <a:gd name="T2" fmla="*/ 2147483647 w 348"/>
              <a:gd name="T3" fmla="*/ 2147483647 h 248"/>
              <a:gd name="T4" fmla="*/ 2147483647 w 348"/>
              <a:gd name="T5" fmla="*/ 2147483647 h 248"/>
              <a:gd name="T6" fmla="*/ 2147483647 w 348"/>
              <a:gd name="T7" fmla="*/ 2147483647 h 248"/>
              <a:gd name="T8" fmla="*/ 2147483647 w 348"/>
              <a:gd name="T9" fmla="*/ 2147483647 h 248"/>
              <a:gd name="T10" fmla="*/ 2147483647 w 348"/>
              <a:gd name="T11" fmla="*/ 0 h 248"/>
              <a:gd name="T12" fmla="*/ 2147483647 w 348"/>
              <a:gd name="T13" fmla="*/ 0 h 248"/>
              <a:gd name="T14" fmla="*/ 2147483647 w 348"/>
              <a:gd name="T15" fmla="*/ 2147483647 h 248"/>
              <a:gd name="T16" fmla="*/ 2147483647 w 348"/>
              <a:gd name="T17" fmla="*/ 2147483647 h 248"/>
              <a:gd name="T18" fmla="*/ 2147483647 w 348"/>
              <a:gd name="T19" fmla="*/ 2147483647 h 248"/>
              <a:gd name="T20" fmla="*/ 2147483647 w 348"/>
              <a:gd name="T21" fmla="*/ 2147483647 h 248"/>
              <a:gd name="T22" fmla="*/ 2147483647 w 348"/>
              <a:gd name="T23" fmla="*/ 2147483647 h 248"/>
              <a:gd name="T24" fmla="*/ 2147483647 w 348"/>
              <a:gd name="T25" fmla="*/ 2147483647 h 248"/>
              <a:gd name="T26" fmla="*/ 2147483647 w 348"/>
              <a:gd name="T27" fmla="*/ 2147483647 h 248"/>
              <a:gd name="T28" fmla="*/ 2147483647 w 348"/>
              <a:gd name="T29" fmla="*/ 2147483647 h 248"/>
              <a:gd name="T30" fmla="*/ 2147483647 w 348"/>
              <a:gd name="T31" fmla="*/ 2147483647 h 248"/>
              <a:gd name="T32" fmla="*/ 2147483647 w 348"/>
              <a:gd name="T33" fmla="*/ 2147483647 h 248"/>
              <a:gd name="T34" fmla="*/ 2147483647 w 348"/>
              <a:gd name="T35" fmla="*/ 2147483647 h 248"/>
              <a:gd name="T36" fmla="*/ 2147483647 w 348"/>
              <a:gd name="T37" fmla="*/ 2147483647 h 248"/>
              <a:gd name="T38" fmla="*/ 2147483647 w 348"/>
              <a:gd name="T39" fmla="*/ 2147483647 h 248"/>
              <a:gd name="T40" fmla="*/ 2147483647 w 348"/>
              <a:gd name="T41" fmla="*/ 2147483647 h 248"/>
              <a:gd name="T42" fmla="*/ 2147483647 w 348"/>
              <a:gd name="T43" fmla="*/ 2147483647 h 248"/>
              <a:gd name="T44" fmla="*/ 2147483647 w 348"/>
              <a:gd name="T45" fmla="*/ 2147483647 h 248"/>
              <a:gd name="T46" fmla="*/ 2147483647 w 348"/>
              <a:gd name="T47" fmla="*/ 2147483647 h 248"/>
              <a:gd name="T48" fmla="*/ 2147483647 w 348"/>
              <a:gd name="T49" fmla="*/ 2147483647 h 248"/>
              <a:gd name="T50" fmla="*/ 2147483647 w 348"/>
              <a:gd name="T51" fmla="*/ 2147483647 h 248"/>
              <a:gd name="T52" fmla="*/ 2147483647 w 348"/>
              <a:gd name="T53" fmla="*/ 2147483647 h 248"/>
              <a:gd name="T54" fmla="*/ 2147483647 w 348"/>
              <a:gd name="T55" fmla="*/ 2147483647 h 248"/>
              <a:gd name="T56" fmla="*/ 2147483647 w 348"/>
              <a:gd name="T57" fmla="*/ 2147483647 h 248"/>
              <a:gd name="T58" fmla="*/ 2147483647 w 348"/>
              <a:gd name="T59" fmla="*/ 2147483647 h 248"/>
              <a:gd name="T60" fmla="*/ 2147483647 w 348"/>
              <a:gd name="T61" fmla="*/ 2147483647 h 248"/>
              <a:gd name="T62" fmla="*/ 2147483647 w 348"/>
              <a:gd name="T63" fmla="*/ 2147483647 h 248"/>
              <a:gd name="T64" fmla="*/ 2147483647 w 348"/>
              <a:gd name="T65" fmla="*/ 2147483647 h 248"/>
              <a:gd name="T66" fmla="*/ 2147483647 w 348"/>
              <a:gd name="T67" fmla="*/ 2147483647 h 248"/>
              <a:gd name="T68" fmla="*/ 2147483647 w 348"/>
              <a:gd name="T69" fmla="*/ 2147483647 h 248"/>
              <a:gd name="T70" fmla="*/ 2147483647 w 348"/>
              <a:gd name="T71" fmla="*/ 2147483647 h 248"/>
              <a:gd name="T72" fmla="*/ 0 w 348"/>
              <a:gd name="T73" fmla="*/ 2147483647 h 2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48" h="248">
                <a:moveTo>
                  <a:pt x="0" y="24"/>
                </a:moveTo>
                <a:lnTo>
                  <a:pt x="4" y="19"/>
                </a:lnTo>
                <a:lnTo>
                  <a:pt x="12" y="14"/>
                </a:lnTo>
                <a:lnTo>
                  <a:pt x="21" y="12"/>
                </a:lnTo>
                <a:lnTo>
                  <a:pt x="26" y="10"/>
                </a:lnTo>
                <a:lnTo>
                  <a:pt x="33" y="7"/>
                </a:lnTo>
                <a:lnTo>
                  <a:pt x="40" y="5"/>
                </a:lnTo>
                <a:lnTo>
                  <a:pt x="47" y="5"/>
                </a:lnTo>
                <a:lnTo>
                  <a:pt x="54" y="2"/>
                </a:lnTo>
                <a:lnTo>
                  <a:pt x="64" y="2"/>
                </a:lnTo>
                <a:lnTo>
                  <a:pt x="74" y="0"/>
                </a:lnTo>
                <a:lnTo>
                  <a:pt x="83" y="0"/>
                </a:lnTo>
                <a:lnTo>
                  <a:pt x="95" y="0"/>
                </a:lnTo>
                <a:lnTo>
                  <a:pt x="107" y="0"/>
                </a:lnTo>
                <a:lnTo>
                  <a:pt x="131" y="0"/>
                </a:lnTo>
                <a:lnTo>
                  <a:pt x="155" y="2"/>
                </a:lnTo>
                <a:lnTo>
                  <a:pt x="176" y="5"/>
                </a:lnTo>
                <a:lnTo>
                  <a:pt x="197" y="10"/>
                </a:lnTo>
                <a:lnTo>
                  <a:pt x="219" y="17"/>
                </a:lnTo>
                <a:lnTo>
                  <a:pt x="240" y="26"/>
                </a:lnTo>
                <a:lnTo>
                  <a:pt x="259" y="36"/>
                </a:lnTo>
                <a:lnTo>
                  <a:pt x="281" y="48"/>
                </a:lnTo>
                <a:lnTo>
                  <a:pt x="295" y="62"/>
                </a:lnTo>
                <a:lnTo>
                  <a:pt x="307" y="79"/>
                </a:lnTo>
                <a:lnTo>
                  <a:pt x="319" y="93"/>
                </a:lnTo>
                <a:lnTo>
                  <a:pt x="329" y="109"/>
                </a:lnTo>
                <a:lnTo>
                  <a:pt x="336" y="126"/>
                </a:lnTo>
                <a:lnTo>
                  <a:pt x="343" y="143"/>
                </a:lnTo>
                <a:lnTo>
                  <a:pt x="345" y="157"/>
                </a:lnTo>
                <a:lnTo>
                  <a:pt x="348" y="164"/>
                </a:lnTo>
                <a:lnTo>
                  <a:pt x="348" y="171"/>
                </a:lnTo>
                <a:lnTo>
                  <a:pt x="343" y="183"/>
                </a:lnTo>
                <a:lnTo>
                  <a:pt x="338" y="195"/>
                </a:lnTo>
                <a:lnTo>
                  <a:pt x="336" y="207"/>
                </a:lnTo>
                <a:lnTo>
                  <a:pt x="333" y="217"/>
                </a:lnTo>
                <a:lnTo>
                  <a:pt x="331" y="226"/>
                </a:lnTo>
                <a:lnTo>
                  <a:pt x="329" y="233"/>
                </a:lnTo>
                <a:lnTo>
                  <a:pt x="324" y="238"/>
                </a:lnTo>
                <a:lnTo>
                  <a:pt x="321" y="245"/>
                </a:lnTo>
                <a:lnTo>
                  <a:pt x="317" y="245"/>
                </a:lnTo>
                <a:lnTo>
                  <a:pt x="314" y="248"/>
                </a:lnTo>
                <a:lnTo>
                  <a:pt x="309" y="248"/>
                </a:lnTo>
                <a:lnTo>
                  <a:pt x="305" y="248"/>
                </a:lnTo>
                <a:lnTo>
                  <a:pt x="300" y="245"/>
                </a:lnTo>
                <a:lnTo>
                  <a:pt x="293" y="245"/>
                </a:lnTo>
                <a:lnTo>
                  <a:pt x="288" y="243"/>
                </a:lnTo>
                <a:lnTo>
                  <a:pt x="281" y="238"/>
                </a:lnTo>
                <a:lnTo>
                  <a:pt x="271" y="236"/>
                </a:lnTo>
                <a:lnTo>
                  <a:pt x="264" y="231"/>
                </a:lnTo>
                <a:lnTo>
                  <a:pt x="255" y="226"/>
                </a:lnTo>
                <a:lnTo>
                  <a:pt x="245" y="221"/>
                </a:lnTo>
                <a:lnTo>
                  <a:pt x="236" y="214"/>
                </a:lnTo>
                <a:lnTo>
                  <a:pt x="224" y="209"/>
                </a:lnTo>
                <a:lnTo>
                  <a:pt x="212" y="202"/>
                </a:lnTo>
                <a:lnTo>
                  <a:pt x="200" y="195"/>
                </a:lnTo>
                <a:lnTo>
                  <a:pt x="176" y="181"/>
                </a:lnTo>
                <a:lnTo>
                  <a:pt x="152" y="167"/>
                </a:lnTo>
                <a:lnTo>
                  <a:pt x="131" y="155"/>
                </a:lnTo>
                <a:lnTo>
                  <a:pt x="112" y="140"/>
                </a:lnTo>
                <a:lnTo>
                  <a:pt x="93" y="126"/>
                </a:lnTo>
                <a:lnTo>
                  <a:pt x="78" y="112"/>
                </a:lnTo>
                <a:lnTo>
                  <a:pt x="71" y="107"/>
                </a:lnTo>
                <a:lnTo>
                  <a:pt x="64" y="100"/>
                </a:lnTo>
                <a:lnTo>
                  <a:pt x="59" y="93"/>
                </a:lnTo>
                <a:lnTo>
                  <a:pt x="52" y="86"/>
                </a:lnTo>
                <a:lnTo>
                  <a:pt x="45" y="79"/>
                </a:lnTo>
                <a:lnTo>
                  <a:pt x="40" y="71"/>
                </a:lnTo>
                <a:lnTo>
                  <a:pt x="28" y="62"/>
                </a:lnTo>
                <a:lnTo>
                  <a:pt x="19" y="52"/>
                </a:lnTo>
                <a:lnTo>
                  <a:pt x="12" y="45"/>
                </a:lnTo>
                <a:lnTo>
                  <a:pt x="7" y="38"/>
                </a:lnTo>
                <a:lnTo>
                  <a:pt x="2" y="33"/>
                </a:lnTo>
                <a:lnTo>
                  <a:pt x="0" y="29"/>
                </a:lnTo>
                <a:lnTo>
                  <a:pt x="0" y="2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7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dì 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1989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200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200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200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20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201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619625" y="4857750"/>
            <a:ext cx="4087813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弓字要写得扁一些，竖在上横处起笔，左下边有一撇。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⺮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第一  次第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我第一个到达终点。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5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D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46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上下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41996" name="Rectangle 27"/>
          <p:cNvSpPr>
            <a:spLocks noChangeArrowheads="1"/>
          </p:cNvSpPr>
          <p:nvPr/>
        </p:nvSpPr>
        <p:spPr bwMode="auto">
          <a:xfrm>
            <a:off x="3343275" y="2225675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48" name="Freeform 39"/>
          <p:cNvSpPr/>
          <p:nvPr/>
        </p:nvSpPr>
        <p:spPr bwMode="auto">
          <a:xfrm>
            <a:off x="5641975" y="2276475"/>
            <a:ext cx="527050" cy="587375"/>
          </a:xfrm>
          <a:custGeom>
            <a:avLst/>
            <a:gdLst>
              <a:gd name="T0" fmla="*/ 2147483647 w 830"/>
              <a:gd name="T1" fmla="*/ 0 h 926"/>
              <a:gd name="T2" fmla="*/ 2147483647 w 830"/>
              <a:gd name="T3" fmla="*/ 2147483647 h 926"/>
              <a:gd name="T4" fmla="*/ 2147483647 w 830"/>
              <a:gd name="T5" fmla="*/ 2147483647 h 926"/>
              <a:gd name="T6" fmla="*/ 2147483647 w 830"/>
              <a:gd name="T7" fmla="*/ 2147483647 h 926"/>
              <a:gd name="T8" fmla="*/ 2147483647 w 830"/>
              <a:gd name="T9" fmla="*/ 2147483647 h 926"/>
              <a:gd name="T10" fmla="*/ 2147483647 w 830"/>
              <a:gd name="T11" fmla="*/ 2147483647 h 926"/>
              <a:gd name="T12" fmla="*/ 2147483647 w 830"/>
              <a:gd name="T13" fmla="*/ 2147483647 h 926"/>
              <a:gd name="T14" fmla="*/ 2147483647 w 830"/>
              <a:gd name="T15" fmla="*/ 2147483647 h 926"/>
              <a:gd name="T16" fmla="*/ 2147483647 w 830"/>
              <a:gd name="T17" fmla="*/ 2147483647 h 926"/>
              <a:gd name="T18" fmla="*/ 2147483647 w 830"/>
              <a:gd name="T19" fmla="*/ 2147483647 h 926"/>
              <a:gd name="T20" fmla="*/ 2147483647 w 830"/>
              <a:gd name="T21" fmla="*/ 2147483647 h 926"/>
              <a:gd name="T22" fmla="*/ 2147483647 w 830"/>
              <a:gd name="T23" fmla="*/ 2147483647 h 926"/>
              <a:gd name="T24" fmla="*/ 2147483647 w 830"/>
              <a:gd name="T25" fmla="*/ 2147483647 h 926"/>
              <a:gd name="T26" fmla="*/ 2147483647 w 830"/>
              <a:gd name="T27" fmla="*/ 2147483647 h 926"/>
              <a:gd name="T28" fmla="*/ 2147483647 w 830"/>
              <a:gd name="T29" fmla="*/ 2147483647 h 926"/>
              <a:gd name="T30" fmla="*/ 2147483647 w 830"/>
              <a:gd name="T31" fmla="*/ 2147483647 h 926"/>
              <a:gd name="T32" fmla="*/ 2147483647 w 830"/>
              <a:gd name="T33" fmla="*/ 2147483647 h 926"/>
              <a:gd name="T34" fmla="*/ 2147483647 w 830"/>
              <a:gd name="T35" fmla="*/ 2147483647 h 926"/>
              <a:gd name="T36" fmla="*/ 2147483647 w 830"/>
              <a:gd name="T37" fmla="*/ 2147483647 h 926"/>
              <a:gd name="T38" fmla="*/ 2147483647 w 830"/>
              <a:gd name="T39" fmla="*/ 2147483647 h 926"/>
              <a:gd name="T40" fmla="*/ 2147483647 w 830"/>
              <a:gd name="T41" fmla="*/ 2147483647 h 926"/>
              <a:gd name="T42" fmla="*/ 2147483647 w 830"/>
              <a:gd name="T43" fmla="*/ 2147483647 h 926"/>
              <a:gd name="T44" fmla="*/ 2147483647 w 830"/>
              <a:gd name="T45" fmla="*/ 2147483647 h 926"/>
              <a:gd name="T46" fmla="*/ 2147483647 w 830"/>
              <a:gd name="T47" fmla="*/ 2147483647 h 926"/>
              <a:gd name="T48" fmla="*/ 0 w 830"/>
              <a:gd name="T49" fmla="*/ 2147483647 h 926"/>
              <a:gd name="T50" fmla="*/ 2147483647 w 830"/>
              <a:gd name="T51" fmla="*/ 2147483647 h 926"/>
              <a:gd name="T52" fmla="*/ 2147483647 w 830"/>
              <a:gd name="T53" fmla="*/ 2147483647 h 926"/>
              <a:gd name="T54" fmla="*/ 2147483647 w 830"/>
              <a:gd name="T55" fmla="*/ 2147483647 h 926"/>
              <a:gd name="T56" fmla="*/ 2147483647 w 830"/>
              <a:gd name="T57" fmla="*/ 2147483647 h 926"/>
              <a:gd name="T58" fmla="*/ 2147483647 w 830"/>
              <a:gd name="T59" fmla="*/ 2147483647 h 926"/>
              <a:gd name="T60" fmla="*/ 2147483647 w 830"/>
              <a:gd name="T61" fmla="*/ 2147483647 h 926"/>
              <a:gd name="T62" fmla="*/ 2147483647 w 830"/>
              <a:gd name="T63" fmla="*/ 2147483647 h 926"/>
              <a:gd name="T64" fmla="*/ 2147483647 w 830"/>
              <a:gd name="T65" fmla="*/ 2147483647 h 926"/>
              <a:gd name="T66" fmla="*/ 2147483647 w 830"/>
              <a:gd name="T67" fmla="*/ 2147483647 h 926"/>
              <a:gd name="T68" fmla="*/ 2147483647 w 830"/>
              <a:gd name="T69" fmla="*/ 2147483647 h 926"/>
              <a:gd name="T70" fmla="*/ 2147483647 w 830"/>
              <a:gd name="T71" fmla="*/ 2147483647 h 926"/>
              <a:gd name="T72" fmla="*/ 2147483647 w 830"/>
              <a:gd name="T73" fmla="*/ 2147483647 h 926"/>
              <a:gd name="T74" fmla="*/ 2147483647 w 830"/>
              <a:gd name="T75" fmla="*/ 2147483647 h 926"/>
              <a:gd name="T76" fmla="*/ 2147483647 w 830"/>
              <a:gd name="T77" fmla="*/ 2147483647 h 926"/>
              <a:gd name="T78" fmla="*/ 2147483647 w 830"/>
              <a:gd name="T79" fmla="*/ 2147483647 h 926"/>
              <a:gd name="T80" fmla="*/ 2147483647 w 830"/>
              <a:gd name="T81" fmla="*/ 2147483647 h 926"/>
              <a:gd name="T82" fmla="*/ 2147483647 w 830"/>
              <a:gd name="T83" fmla="*/ 2147483647 h 926"/>
              <a:gd name="T84" fmla="*/ 2147483647 w 830"/>
              <a:gd name="T85" fmla="*/ 2147483647 h 926"/>
              <a:gd name="T86" fmla="*/ 2147483647 w 830"/>
              <a:gd name="T87" fmla="*/ 2147483647 h 926"/>
              <a:gd name="T88" fmla="*/ 2147483647 w 830"/>
              <a:gd name="T89" fmla="*/ 2147483647 h 926"/>
              <a:gd name="T90" fmla="*/ 2147483647 w 830"/>
              <a:gd name="T91" fmla="*/ 2147483647 h 926"/>
              <a:gd name="T92" fmla="*/ 2147483647 w 830"/>
              <a:gd name="T93" fmla="*/ 2147483647 h 926"/>
              <a:gd name="T94" fmla="*/ 2147483647 w 830"/>
              <a:gd name="T95" fmla="*/ 2147483647 h 9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30" h="926">
                <a:moveTo>
                  <a:pt x="577" y="5"/>
                </a:moveTo>
                <a:lnTo>
                  <a:pt x="591" y="2"/>
                </a:lnTo>
                <a:lnTo>
                  <a:pt x="610" y="0"/>
                </a:lnTo>
                <a:lnTo>
                  <a:pt x="627" y="2"/>
                </a:lnTo>
                <a:lnTo>
                  <a:pt x="646" y="5"/>
                </a:lnTo>
                <a:lnTo>
                  <a:pt x="668" y="9"/>
                </a:lnTo>
                <a:lnTo>
                  <a:pt x="689" y="19"/>
                </a:lnTo>
                <a:lnTo>
                  <a:pt x="713" y="28"/>
                </a:lnTo>
                <a:lnTo>
                  <a:pt x="737" y="43"/>
                </a:lnTo>
                <a:lnTo>
                  <a:pt x="749" y="47"/>
                </a:lnTo>
                <a:lnTo>
                  <a:pt x="760" y="55"/>
                </a:lnTo>
                <a:lnTo>
                  <a:pt x="770" y="62"/>
                </a:lnTo>
                <a:lnTo>
                  <a:pt x="779" y="67"/>
                </a:lnTo>
                <a:lnTo>
                  <a:pt x="789" y="74"/>
                </a:lnTo>
                <a:lnTo>
                  <a:pt x="796" y="78"/>
                </a:lnTo>
                <a:lnTo>
                  <a:pt x="803" y="86"/>
                </a:lnTo>
                <a:lnTo>
                  <a:pt x="808" y="90"/>
                </a:lnTo>
                <a:lnTo>
                  <a:pt x="813" y="97"/>
                </a:lnTo>
                <a:lnTo>
                  <a:pt x="818" y="102"/>
                </a:lnTo>
                <a:lnTo>
                  <a:pt x="822" y="107"/>
                </a:lnTo>
                <a:lnTo>
                  <a:pt x="825" y="114"/>
                </a:lnTo>
                <a:lnTo>
                  <a:pt x="827" y="119"/>
                </a:lnTo>
                <a:lnTo>
                  <a:pt x="830" y="126"/>
                </a:lnTo>
                <a:lnTo>
                  <a:pt x="830" y="133"/>
                </a:lnTo>
                <a:lnTo>
                  <a:pt x="830" y="140"/>
                </a:lnTo>
                <a:lnTo>
                  <a:pt x="827" y="147"/>
                </a:lnTo>
                <a:lnTo>
                  <a:pt x="825" y="155"/>
                </a:lnTo>
                <a:lnTo>
                  <a:pt x="820" y="162"/>
                </a:lnTo>
                <a:lnTo>
                  <a:pt x="815" y="171"/>
                </a:lnTo>
                <a:lnTo>
                  <a:pt x="810" y="181"/>
                </a:lnTo>
                <a:lnTo>
                  <a:pt x="803" y="193"/>
                </a:lnTo>
                <a:lnTo>
                  <a:pt x="796" y="202"/>
                </a:lnTo>
                <a:lnTo>
                  <a:pt x="789" y="214"/>
                </a:lnTo>
                <a:lnTo>
                  <a:pt x="782" y="226"/>
                </a:lnTo>
                <a:lnTo>
                  <a:pt x="775" y="240"/>
                </a:lnTo>
                <a:lnTo>
                  <a:pt x="765" y="255"/>
                </a:lnTo>
                <a:lnTo>
                  <a:pt x="756" y="269"/>
                </a:lnTo>
                <a:lnTo>
                  <a:pt x="744" y="283"/>
                </a:lnTo>
                <a:lnTo>
                  <a:pt x="734" y="300"/>
                </a:lnTo>
                <a:lnTo>
                  <a:pt x="722" y="316"/>
                </a:lnTo>
                <a:lnTo>
                  <a:pt x="710" y="335"/>
                </a:lnTo>
                <a:lnTo>
                  <a:pt x="684" y="371"/>
                </a:lnTo>
                <a:lnTo>
                  <a:pt x="658" y="407"/>
                </a:lnTo>
                <a:lnTo>
                  <a:pt x="632" y="440"/>
                </a:lnTo>
                <a:lnTo>
                  <a:pt x="603" y="473"/>
                </a:lnTo>
                <a:lnTo>
                  <a:pt x="575" y="504"/>
                </a:lnTo>
                <a:lnTo>
                  <a:pt x="548" y="535"/>
                </a:lnTo>
                <a:lnTo>
                  <a:pt x="522" y="564"/>
                </a:lnTo>
                <a:lnTo>
                  <a:pt x="496" y="592"/>
                </a:lnTo>
                <a:lnTo>
                  <a:pt x="465" y="623"/>
                </a:lnTo>
                <a:lnTo>
                  <a:pt x="434" y="654"/>
                </a:lnTo>
                <a:lnTo>
                  <a:pt x="401" y="685"/>
                </a:lnTo>
                <a:lnTo>
                  <a:pt x="365" y="714"/>
                </a:lnTo>
                <a:lnTo>
                  <a:pt x="327" y="742"/>
                </a:lnTo>
                <a:lnTo>
                  <a:pt x="289" y="769"/>
                </a:lnTo>
                <a:lnTo>
                  <a:pt x="246" y="797"/>
                </a:lnTo>
                <a:lnTo>
                  <a:pt x="203" y="826"/>
                </a:lnTo>
                <a:lnTo>
                  <a:pt x="181" y="840"/>
                </a:lnTo>
                <a:lnTo>
                  <a:pt x="160" y="852"/>
                </a:lnTo>
                <a:lnTo>
                  <a:pt x="141" y="864"/>
                </a:lnTo>
                <a:lnTo>
                  <a:pt x="122" y="873"/>
                </a:lnTo>
                <a:lnTo>
                  <a:pt x="105" y="883"/>
                </a:lnTo>
                <a:lnTo>
                  <a:pt x="91" y="892"/>
                </a:lnTo>
                <a:lnTo>
                  <a:pt x="77" y="900"/>
                </a:lnTo>
                <a:lnTo>
                  <a:pt x="62" y="907"/>
                </a:lnTo>
                <a:lnTo>
                  <a:pt x="50" y="914"/>
                </a:lnTo>
                <a:lnTo>
                  <a:pt x="41" y="919"/>
                </a:lnTo>
                <a:lnTo>
                  <a:pt x="31" y="921"/>
                </a:lnTo>
                <a:lnTo>
                  <a:pt x="22" y="923"/>
                </a:lnTo>
                <a:lnTo>
                  <a:pt x="15" y="926"/>
                </a:lnTo>
                <a:lnTo>
                  <a:pt x="10" y="926"/>
                </a:lnTo>
                <a:lnTo>
                  <a:pt x="5" y="926"/>
                </a:lnTo>
                <a:lnTo>
                  <a:pt x="3" y="923"/>
                </a:lnTo>
                <a:lnTo>
                  <a:pt x="0" y="921"/>
                </a:lnTo>
                <a:lnTo>
                  <a:pt x="0" y="919"/>
                </a:lnTo>
                <a:lnTo>
                  <a:pt x="0" y="914"/>
                </a:lnTo>
                <a:lnTo>
                  <a:pt x="0" y="909"/>
                </a:lnTo>
                <a:lnTo>
                  <a:pt x="3" y="904"/>
                </a:lnTo>
                <a:lnTo>
                  <a:pt x="5" y="897"/>
                </a:lnTo>
                <a:lnTo>
                  <a:pt x="10" y="892"/>
                </a:lnTo>
                <a:lnTo>
                  <a:pt x="17" y="883"/>
                </a:lnTo>
                <a:lnTo>
                  <a:pt x="22" y="876"/>
                </a:lnTo>
                <a:lnTo>
                  <a:pt x="31" y="866"/>
                </a:lnTo>
                <a:lnTo>
                  <a:pt x="41" y="857"/>
                </a:lnTo>
                <a:lnTo>
                  <a:pt x="50" y="845"/>
                </a:lnTo>
                <a:lnTo>
                  <a:pt x="65" y="833"/>
                </a:lnTo>
                <a:lnTo>
                  <a:pt x="77" y="819"/>
                </a:lnTo>
                <a:lnTo>
                  <a:pt x="93" y="804"/>
                </a:lnTo>
                <a:lnTo>
                  <a:pt x="110" y="788"/>
                </a:lnTo>
                <a:lnTo>
                  <a:pt x="139" y="759"/>
                </a:lnTo>
                <a:lnTo>
                  <a:pt x="169" y="728"/>
                </a:lnTo>
                <a:lnTo>
                  <a:pt x="200" y="695"/>
                </a:lnTo>
                <a:lnTo>
                  <a:pt x="231" y="659"/>
                </a:lnTo>
                <a:lnTo>
                  <a:pt x="262" y="623"/>
                </a:lnTo>
                <a:lnTo>
                  <a:pt x="279" y="602"/>
                </a:lnTo>
                <a:lnTo>
                  <a:pt x="296" y="583"/>
                </a:lnTo>
                <a:lnTo>
                  <a:pt x="312" y="562"/>
                </a:lnTo>
                <a:lnTo>
                  <a:pt x="329" y="540"/>
                </a:lnTo>
                <a:lnTo>
                  <a:pt x="346" y="516"/>
                </a:lnTo>
                <a:lnTo>
                  <a:pt x="363" y="495"/>
                </a:lnTo>
                <a:lnTo>
                  <a:pt x="379" y="473"/>
                </a:lnTo>
                <a:lnTo>
                  <a:pt x="396" y="454"/>
                </a:lnTo>
                <a:lnTo>
                  <a:pt x="410" y="433"/>
                </a:lnTo>
                <a:lnTo>
                  <a:pt x="424" y="414"/>
                </a:lnTo>
                <a:lnTo>
                  <a:pt x="439" y="395"/>
                </a:lnTo>
                <a:lnTo>
                  <a:pt x="453" y="376"/>
                </a:lnTo>
                <a:lnTo>
                  <a:pt x="465" y="357"/>
                </a:lnTo>
                <a:lnTo>
                  <a:pt x="477" y="340"/>
                </a:lnTo>
                <a:lnTo>
                  <a:pt x="486" y="324"/>
                </a:lnTo>
                <a:lnTo>
                  <a:pt x="498" y="305"/>
                </a:lnTo>
                <a:lnTo>
                  <a:pt x="517" y="274"/>
                </a:lnTo>
                <a:lnTo>
                  <a:pt x="534" y="243"/>
                </a:lnTo>
                <a:lnTo>
                  <a:pt x="551" y="214"/>
                </a:lnTo>
                <a:lnTo>
                  <a:pt x="558" y="200"/>
                </a:lnTo>
                <a:lnTo>
                  <a:pt x="563" y="188"/>
                </a:lnTo>
                <a:lnTo>
                  <a:pt x="567" y="174"/>
                </a:lnTo>
                <a:lnTo>
                  <a:pt x="572" y="162"/>
                </a:lnTo>
                <a:lnTo>
                  <a:pt x="577" y="152"/>
                </a:lnTo>
                <a:lnTo>
                  <a:pt x="579" y="140"/>
                </a:lnTo>
                <a:lnTo>
                  <a:pt x="579" y="131"/>
                </a:lnTo>
                <a:lnTo>
                  <a:pt x="582" y="119"/>
                </a:lnTo>
                <a:lnTo>
                  <a:pt x="582" y="109"/>
                </a:lnTo>
                <a:lnTo>
                  <a:pt x="582" y="102"/>
                </a:lnTo>
                <a:lnTo>
                  <a:pt x="579" y="93"/>
                </a:lnTo>
                <a:lnTo>
                  <a:pt x="577" y="83"/>
                </a:lnTo>
                <a:lnTo>
                  <a:pt x="575" y="76"/>
                </a:lnTo>
                <a:lnTo>
                  <a:pt x="572" y="69"/>
                </a:lnTo>
                <a:lnTo>
                  <a:pt x="567" y="62"/>
                </a:lnTo>
                <a:lnTo>
                  <a:pt x="563" y="55"/>
                </a:lnTo>
                <a:lnTo>
                  <a:pt x="558" y="47"/>
                </a:lnTo>
                <a:lnTo>
                  <a:pt x="556" y="40"/>
                </a:lnTo>
                <a:lnTo>
                  <a:pt x="551" y="36"/>
                </a:lnTo>
                <a:lnTo>
                  <a:pt x="548" y="31"/>
                </a:lnTo>
                <a:lnTo>
                  <a:pt x="546" y="26"/>
                </a:lnTo>
                <a:lnTo>
                  <a:pt x="546" y="21"/>
                </a:lnTo>
                <a:lnTo>
                  <a:pt x="544" y="19"/>
                </a:lnTo>
                <a:lnTo>
                  <a:pt x="546" y="17"/>
                </a:lnTo>
                <a:lnTo>
                  <a:pt x="546" y="12"/>
                </a:lnTo>
                <a:lnTo>
                  <a:pt x="548" y="12"/>
                </a:lnTo>
                <a:lnTo>
                  <a:pt x="551" y="9"/>
                </a:lnTo>
                <a:lnTo>
                  <a:pt x="553" y="7"/>
                </a:lnTo>
                <a:lnTo>
                  <a:pt x="558" y="7"/>
                </a:lnTo>
                <a:lnTo>
                  <a:pt x="563" y="5"/>
                </a:lnTo>
                <a:lnTo>
                  <a:pt x="570" y="5"/>
                </a:lnTo>
                <a:lnTo>
                  <a:pt x="577" y="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1"/>
          <p:cNvSpPr/>
          <p:nvPr/>
        </p:nvSpPr>
        <p:spPr bwMode="auto">
          <a:xfrm>
            <a:off x="6704013" y="2543175"/>
            <a:ext cx="238125" cy="157163"/>
          </a:xfrm>
          <a:custGeom>
            <a:avLst/>
            <a:gdLst>
              <a:gd name="T0" fmla="*/ 2147483647 w 374"/>
              <a:gd name="T1" fmla="*/ 2147483647 h 248"/>
              <a:gd name="T2" fmla="*/ 2147483647 w 374"/>
              <a:gd name="T3" fmla="*/ 2147483647 h 248"/>
              <a:gd name="T4" fmla="*/ 2147483647 w 374"/>
              <a:gd name="T5" fmla="*/ 0 h 248"/>
              <a:gd name="T6" fmla="*/ 2147483647 w 374"/>
              <a:gd name="T7" fmla="*/ 0 h 248"/>
              <a:gd name="T8" fmla="*/ 2147483647 w 374"/>
              <a:gd name="T9" fmla="*/ 0 h 248"/>
              <a:gd name="T10" fmla="*/ 2147483647 w 374"/>
              <a:gd name="T11" fmla="*/ 0 h 248"/>
              <a:gd name="T12" fmla="*/ 2147483647 w 374"/>
              <a:gd name="T13" fmla="*/ 2147483647 h 248"/>
              <a:gd name="T14" fmla="*/ 2147483647 w 374"/>
              <a:gd name="T15" fmla="*/ 2147483647 h 248"/>
              <a:gd name="T16" fmla="*/ 2147483647 w 374"/>
              <a:gd name="T17" fmla="*/ 2147483647 h 248"/>
              <a:gd name="T18" fmla="*/ 2147483647 w 374"/>
              <a:gd name="T19" fmla="*/ 2147483647 h 248"/>
              <a:gd name="T20" fmla="*/ 2147483647 w 374"/>
              <a:gd name="T21" fmla="*/ 2147483647 h 248"/>
              <a:gd name="T22" fmla="*/ 2147483647 w 374"/>
              <a:gd name="T23" fmla="*/ 2147483647 h 248"/>
              <a:gd name="T24" fmla="*/ 2147483647 w 374"/>
              <a:gd name="T25" fmla="*/ 2147483647 h 248"/>
              <a:gd name="T26" fmla="*/ 2147483647 w 374"/>
              <a:gd name="T27" fmla="*/ 2147483647 h 248"/>
              <a:gd name="T28" fmla="*/ 2147483647 w 374"/>
              <a:gd name="T29" fmla="*/ 2147483647 h 248"/>
              <a:gd name="T30" fmla="*/ 2147483647 w 374"/>
              <a:gd name="T31" fmla="*/ 2147483647 h 248"/>
              <a:gd name="T32" fmla="*/ 2147483647 w 374"/>
              <a:gd name="T33" fmla="*/ 2147483647 h 248"/>
              <a:gd name="T34" fmla="*/ 2147483647 w 374"/>
              <a:gd name="T35" fmla="*/ 2147483647 h 248"/>
              <a:gd name="T36" fmla="*/ 2147483647 w 374"/>
              <a:gd name="T37" fmla="*/ 2147483647 h 248"/>
              <a:gd name="T38" fmla="*/ 2147483647 w 374"/>
              <a:gd name="T39" fmla="*/ 2147483647 h 248"/>
              <a:gd name="T40" fmla="*/ 2147483647 w 374"/>
              <a:gd name="T41" fmla="*/ 2147483647 h 248"/>
              <a:gd name="T42" fmla="*/ 2147483647 w 374"/>
              <a:gd name="T43" fmla="*/ 2147483647 h 248"/>
              <a:gd name="T44" fmla="*/ 2147483647 w 374"/>
              <a:gd name="T45" fmla="*/ 2147483647 h 248"/>
              <a:gd name="T46" fmla="*/ 2147483647 w 374"/>
              <a:gd name="T47" fmla="*/ 2147483647 h 248"/>
              <a:gd name="T48" fmla="*/ 2147483647 w 374"/>
              <a:gd name="T49" fmla="*/ 2147483647 h 248"/>
              <a:gd name="T50" fmla="*/ 2147483647 w 374"/>
              <a:gd name="T51" fmla="*/ 2147483647 h 248"/>
              <a:gd name="T52" fmla="*/ 2147483647 w 374"/>
              <a:gd name="T53" fmla="*/ 2147483647 h 248"/>
              <a:gd name="T54" fmla="*/ 2147483647 w 374"/>
              <a:gd name="T55" fmla="*/ 2147483647 h 248"/>
              <a:gd name="T56" fmla="*/ 2147483647 w 374"/>
              <a:gd name="T57" fmla="*/ 2147483647 h 248"/>
              <a:gd name="T58" fmla="*/ 2147483647 w 374"/>
              <a:gd name="T59" fmla="*/ 2147483647 h 248"/>
              <a:gd name="T60" fmla="*/ 2147483647 w 374"/>
              <a:gd name="T61" fmla="*/ 2147483647 h 248"/>
              <a:gd name="T62" fmla="*/ 2147483647 w 374"/>
              <a:gd name="T63" fmla="*/ 2147483647 h 248"/>
              <a:gd name="T64" fmla="*/ 2147483647 w 374"/>
              <a:gd name="T65" fmla="*/ 2147483647 h 248"/>
              <a:gd name="T66" fmla="*/ 2147483647 w 374"/>
              <a:gd name="T67" fmla="*/ 2147483647 h 248"/>
              <a:gd name="T68" fmla="*/ 2147483647 w 374"/>
              <a:gd name="T69" fmla="*/ 2147483647 h 248"/>
              <a:gd name="T70" fmla="*/ 2147483647 w 374"/>
              <a:gd name="T71" fmla="*/ 2147483647 h 248"/>
              <a:gd name="T72" fmla="*/ 2147483647 w 374"/>
              <a:gd name="T73" fmla="*/ 2147483647 h 248"/>
              <a:gd name="T74" fmla="*/ 2147483647 w 374"/>
              <a:gd name="T75" fmla="*/ 2147483647 h 248"/>
              <a:gd name="T76" fmla="*/ 2147483647 w 374"/>
              <a:gd name="T77" fmla="*/ 2147483647 h 248"/>
              <a:gd name="T78" fmla="*/ 2147483647 w 374"/>
              <a:gd name="T79" fmla="*/ 2147483647 h 248"/>
              <a:gd name="T80" fmla="*/ 0 w 374"/>
              <a:gd name="T81" fmla="*/ 2147483647 h 248"/>
              <a:gd name="T82" fmla="*/ 0 w 374"/>
              <a:gd name="T83" fmla="*/ 2147483647 h 2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74" h="248">
                <a:moveTo>
                  <a:pt x="0" y="12"/>
                </a:moveTo>
                <a:lnTo>
                  <a:pt x="5" y="10"/>
                </a:lnTo>
                <a:lnTo>
                  <a:pt x="12" y="5"/>
                </a:lnTo>
                <a:lnTo>
                  <a:pt x="21" y="3"/>
                </a:lnTo>
                <a:lnTo>
                  <a:pt x="31" y="3"/>
                </a:lnTo>
                <a:lnTo>
                  <a:pt x="43" y="0"/>
                </a:lnTo>
                <a:lnTo>
                  <a:pt x="57" y="0"/>
                </a:lnTo>
                <a:lnTo>
                  <a:pt x="74" y="0"/>
                </a:lnTo>
                <a:lnTo>
                  <a:pt x="83" y="0"/>
                </a:lnTo>
                <a:lnTo>
                  <a:pt x="93" y="0"/>
                </a:lnTo>
                <a:lnTo>
                  <a:pt x="100" y="0"/>
                </a:lnTo>
                <a:lnTo>
                  <a:pt x="110" y="0"/>
                </a:lnTo>
                <a:lnTo>
                  <a:pt x="126" y="3"/>
                </a:lnTo>
                <a:lnTo>
                  <a:pt x="148" y="5"/>
                </a:lnTo>
                <a:lnTo>
                  <a:pt x="169" y="10"/>
                </a:lnTo>
                <a:lnTo>
                  <a:pt x="193" y="17"/>
                </a:lnTo>
                <a:lnTo>
                  <a:pt x="217" y="26"/>
                </a:lnTo>
                <a:lnTo>
                  <a:pt x="241" y="36"/>
                </a:lnTo>
                <a:lnTo>
                  <a:pt x="267" y="50"/>
                </a:lnTo>
                <a:lnTo>
                  <a:pt x="279" y="57"/>
                </a:lnTo>
                <a:lnTo>
                  <a:pt x="291" y="64"/>
                </a:lnTo>
                <a:lnTo>
                  <a:pt x="300" y="69"/>
                </a:lnTo>
                <a:lnTo>
                  <a:pt x="312" y="76"/>
                </a:lnTo>
                <a:lnTo>
                  <a:pt x="322" y="83"/>
                </a:lnTo>
                <a:lnTo>
                  <a:pt x="329" y="91"/>
                </a:lnTo>
                <a:lnTo>
                  <a:pt x="338" y="98"/>
                </a:lnTo>
                <a:lnTo>
                  <a:pt x="346" y="105"/>
                </a:lnTo>
                <a:lnTo>
                  <a:pt x="350" y="112"/>
                </a:lnTo>
                <a:lnTo>
                  <a:pt x="357" y="119"/>
                </a:lnTo>
                <a:lnTo>
                  <a:pt x="362" y="126"/>
                </a:lnTo>
                <a:lnTo>
                  <a:pt x="367" y="131"/>
                </a:lnTo>
                <a:lnTo>
                  <a:pt x="369" y="138"/>
                </a:lnTo>
                <a:lnTo>
                  <a:pt x="372" y="145"/>
                </a:lnTo>
                <a:lnTo>
                  <a:pt x="372" y="152"/>
                </a:lnTo>
                <a:lnTo>
                  <a:pt x="374" y="160"/>
                </a:lnTo>
                <a:lnTo>
                  <a:pt x="374" y="176"/>
                </a:lnTo>
                <a:lnTo>
                  <a:pt x="374" y="193"/>
                </a:lnTo>
                <a:lnTo>
                  <a:pt x="372" y="205"/>
                </a:lnTo>
                <a:lnTo>
                  <a:pt x="372" y="217"/>
                </a:lnTo>
                <a:lnTo>
                  <a:pt x="369" y="226"/>
                </a:lnTo>
                <a:lnTo>
                  <a:pt x="367" y="233"/>
                </a:lnTo>
                <a:lnTo>
                  <a:pt x="365" y="241"/>
                </a:lnTo>
                <a:lnTo>
                  <a:pt x="360" y="245"/>
                </a:lnTo>
                <a:lnTo>
                  <a:pt x="357" y="248"/>
                </a:lnTo>
                <a:lnTo>
                  <a:pt x="353" y="248"/>
                </a:lnTo>
                <a:lnTo>
                  <a:pt x="348" y="248"/>
                </a:lnTo>
                <a:lnTo>
                  <a:pt x="343" y="248"/>
                </a:lnTo>
                <a:lnTo>
                  <a:pt x="336" y="248"/>
                </a:lnTo>
                <a:lnTo>
                  <a:pt x="329" y="245"/>
                </a:lnTo>
                <a:lnTo>
                  <a:pt x="319" y="241"/>
                </a:lnTo>
                <a:lnTo>
                  <a:pt x="310" y="238"/>
                </a:lnTo>
                <a:lnTo>
                  <a:pt x="300" y="233"/>
                </a:lnTo>
                <a:lnTo>
                  <a:pt x="288" y="229"/>
                </a:lnTo>
                <a:lnTo>
                  <a:pt x="276" y="224"/>
                </a:lnTo>
                <a:lnTo>
                  <a:pt x="262" y="217"/>
                </a:lnTo>
                <a:lnTo>
                  <a:pt x="248" y="210"/>
                </a:lnTo>
                <a:lnTo>
                  <a:pt x="234" y="202"/>
                </a:lnTo>
                <a:lnTo>
                  <a:pt x="217" y="193"/>
                </a:lnTo>
                <a:lnTo>
                  <a:pt x="200" y="183"/>
                </a:lnTo>
                <a:lnTo>
                  <a:pt x="184" y="176"/>
                </a:lnTo>
                <a:lnTo>
                  <a:pt x="167" y="169"/>
                </a:lnTo>
                <a:lnTo>
                  <a:pt x="153" y="162"/>
                </a:lnTo>
                <a:lnTo>
                  <a:pt x="138" y="157"/>
                </a:lnTo>
                <a:lnTo>
                  <a:pt x="124" y="150"/>
                </a:lnTo>
                <a:lnTo>
                  <a:pt x="112" y="143"/>
                </a:lnTo>
                <a:lnTo>
                  <a:pt x="100" y="136"/>
                </a:lnTo>
                <a:lnTo>
                  <a:pt x="91" y="129"/>
                </a:lnTo>
                <a:lnTo>
                  <a:pt x="81" y="122"/>
                </a:lnTo>
                <a:lnTo>
                  <a:pt x="72" y="114"/>
                </a:lnTo>
                <a:lnTo>
                  <a:pt x="64" y="107"/>
                </a:lnTo>
                <a:lnTo>
                  <a:pt x="57" y="100"/>
                </a:lnTo>
                <a:lnTo>
                  <a:pt x="50" y="95"/>
                </a:lnTo>
                <a:lnTo>
                  <a:pt x="45" y="88"/>
                </a:lnTo>
                <a:lnTo>
                  <a:pt x="43" y="81"/>
                </a:lnTo>
                <a:lnTo>
                  <a:pt x="41" y="74"/>
                </a:lnTo>
                <a:lnTo>
                  <a:pt x="31" y="62"/>
                </a:lnTo>
                <a:lnTo>
                  <a:pt x="21" y="50"/>
                </a:lnTo>
                <a:lnTo>
                  <a:pt x="14" y="41"/>
                </a:lnTo>
                <a:lnTo>
                  <a:pt x="10" y="33"/>
                </a:lnTo>
                <a:lnTo>
                  <a:pt x="5" y="29"/>
                </a:lnTo>
                <a:lnTo>
                  <a:pt x="2" y="22"/>
                </a:lnTo>
                <a:lnTo>
                  <a:pt x="0" y="17"/>
                </a:lnTo>
                <a:lnTo>
                  <a:pt x="0" y="1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42"/>
          <p:cNvSpPr/>
          <p:nvPr/>
        </p:nvSpPr>
        <p:spPr bwMode="auto">
          <a:xfrm>
            <a:off x="6370638" y="2209800"/>
            <a:ext cx="471487" cy="484188"/>
          </a:xfrm>
          <a:custGeom>
            <a:avLst/>
            <a:gdLst>
              <a:gd name="T0" fmla="*/ 2147483647 w 741"/>
              <a:gd name="T1" fmla="*/ 2147483647 h 764"/>
              <a:gd name="T2" fmla="*/ 2147483647 w 741"/>
              <a:gd name="T3" fmla="*/ 2147483647 h 764"/>
              <a:gd name="T4" fmla="*/ 2147483647 w 741"/>
              <a:gd name="T5" fmla="*/ 2147483647 h 764"/>
              <a:gd name="T6" fmla="*/ 2147483647 w 741"/>
              <a:gd name="T7" fmla="*/ 2147483647 h 764"/>
              <a:gd name="T8" fmla="*/ 2147483647 w 741"/>
              <a:gd name="T9" fmla="*/ 2147483647 h 764"/>
              <a:gd name="T10" fmla="*/ 2147483647 w 741"/>
              <a:gd name="T11" fmla="*/ 2147483647 h 764"/>
              <a:gd name="T12" fmla="*/ 2147483647 w 741"/>
              <a:gd name="T13" fmla="*/ 2147483647 h 764"/>
              <a:gd name="T14" fmla="*/ 2147483647 w 741"/>
              <a:gd name="T15" fmla="*/ 2147483647 h 764"/>
              <a:gd name="T16" fmla="*/ 2147483647 w 741"/>
              <a:gd name="T17" fmla="*/ 2147483647 h 764"/>
              <a:gd name="T18" fmla="*/ 2147483647 w 741"/>
              <a:gd name="T19" fmla="*/ 2147483647 h 764"/>
              <a:gd name="T20" fmla="*/ 2147483647 w 741"/>
              <a:gd name="T21" fmla="*/ 2147483647 h 764"/>
              <a:gd name="T22" fmla="*/ 2147483647 w 741"/>
              <a:gd name="T23" fmla="*/ 2147483647 h 764"/>
              <a:gd name="T24" fmla="*/ 2147483647 w 741"/>
              <a:gd name="T25" fmla="*/ 2147483647 h 764"/>
              <a:gd name="T26" fmla="*/ 2147483647 w 741"/>
              <a:gd name="T27" fmla="*/ 2147483647 h 764"/>
              <a:gd name="T28" fmla="*/ 2147483647 w 741"/>
              <a:gd name="T29" fmla="*/ 2147483647 h 764"/>
              <a:gd name="T30" fmla="*/ 2147483647 w 741"/>
              <a:gd name="T31" fmla="*/ 2147483647 h 764"/>
              <a:gd name="T32" fmla="*/ 2147483647 w 741"/>
              <a:gd name="T33" fmla="*/ 2147483647 h 764"/>
              <a:gd name="T34" fmla="*/ 2147483647 w 741"/>
              <a:gd name="T35" fmla="*/ 2147483647 h 764"/>
              <a:gd name="T36" fmla="*/ 2147483647 w 741"/>
              <a:gd name="T37" fmla="*/ 2147483647 h 764"/>
              <a:gd name="T38" fmla="*/ 2147483647 w 741"/>
              <a:gd name="T39" fmla="*/ 2147483647 h 764"/>
              <a:gd name="T40" fmla="*/ 2147483647 w 741"/>
              <a:gd name="T41" fmla="*/ 2147483647 h 764"/>
              <a:gd name="T42" fmla="*/ 2147483647 w 741"/>
              <a:gd name="T43" fmla="*/ 2147483647 h 764"/>
              <a:gd name="T44" fmla="*/ 2147483647 w 741"/>
              <a:gd name="T45" fmla="*/ 2147483647 h 764"/>
              <a:gd name="T46" fmla="*/ 2147483647 w 741"/>
              <a:gd name="T47" fmla="*/ 2147483647 h 764"/>
              <a:gd name="T48" fmla="*/ 2147483647 w 741"/>
              <a:gd name="T49" fmla="*/ 2147483647 h 764"/>
              <a:gd name="T50" fmla="*/ 2147483647 w 741"/>
              <a:gd name="T51" fmla="*/ 2147483647 h 764"/>
              <a:gd name="T52" fmla="*/ 2147483647 w 741"/>
              <a:gd name="T53" fmla="*/ 2147483647 h 764"/>
              <a:gd name="T54" fmla="*/ 2147483647 w 741"/>
              <a:gd name="T55" fmla="*/ 2147483647 h 764"/>
              <a:gd name="T56" fmla="*/ 2147483647 w 741"/>
              <a:gd name="T57" fmla="*/ 2147483647 h 764"/>
              <a:gd name="T58" fmla="*/ 2147483647 w 741"/>
              <a:gd name="T59" fmla="*/ 2147483647 h 764"/>
              <a:gd name="T60" fmla="*/ 2147483647 w 741"/>
              <a:gd name="T61" fmla="*/ 2147483647 h 764"/>
              <a:gd name="T62" fmla="*/ 2147483647 w 741"/>
              <a:gd name="T63" fmla="*/ 2147483647 h 764"/>
              <a:gd name="T64" fmla="*/ 2147483647 w 741"/>
              <a:gd name="T65" fmla="*/ 2147483647 h 764"/>
              <a:gd name="T66" fmla="*/ 2147483647 w 741"/>
              <a:gd name="T67" fmla="*/ 2147483647 h 764"/>
              <a:gd name="T68" fmla="*/ 2147483647 w 741"/>
              <a:gd name="T69" fmla="*/ 2147483647 h 764"/>
              <a:gd name="T70" fmla="*/ 2147483647 w 741"/>
              <a:gd name="T71" fmla="*/ 2147483647 h 764"/>
              <a:gd name="T72" fmla="*/ 2147483647 w 741"/>
              <a:gd name="T73" fmla="*/ 2147483647 h 764"/>
              <a:gd name="T74" fmla="*/ 2147483647 w 741"/>
              <a:gd name="T75" fmla="*/ 2147483647 h 764"/>
              <a:gd name="T76" fmla="*/ 2147483647 w 741"/>
              <a:gd name="T77" fmla="*/ 2147483647 h 764"/>
              <a:gd name="T78" fmla="*/ 2147483647 w 741"/>
              <a:gd name="T79" fmla="*/ 2147483647 h 764"/>
              <a:gd name="T80" fmla="*/ 2147483647 w 741"/>
              <a:gd name="T81" fmla="*/ 2147483647 h 764"/>
              <a:gd name="T82" fmla="*/ 2147483647 w 741"/>
              <a:gd name="T83" fmla="*/ 2147483647 h 764"/>
              <a:gd name="T84" fmla="*/ 2147483647 w 741"/>
              <a:gd name="T85" fmla="*/ 2147483647 h 764"/>
              <a:gd name="T86" fmla="*/ 2147483647 w 741"/>
              <a:gd name="T87" fmla="*/ 2147483647 h 764"/>
              <a:gd name="T88" fmla="*/ 2147483647 w 741"/>
              <a:gd name="T89" fmla="*/ 2147483647 h 764"/>
              <a:gd name="T90" fmla="*/ 2147483647 w 741"/>
              <a:gd name="T91" fmla="*/ 2147483647 h 76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41" h="764">
                <a:moveTo>
                  <a:pt x="669" y="245"/>
                </a:moveTo>
                <a:lnTo>
                  <a:pt x="662" y="257"/>
                </a:lnTo>
                <a:lnTo>
                  <a:pt x="653" y="269"/>
                </a:lnTo>
                <a:lnTo>
                  <a:pt x="643" y="281"/>
                </a:lnTo>
                <a:lnTo>
                  <a:pt x="634" y="293"/>
                </a:lnTo>
                <a:lnTo>
                  <a:pt x="622" y="305"/>
                </a:lnTo>
                <a:lnTo>
                  <a:pt x="610" y="319"/>
                </a:lnTo>
                <a:lnTo>
                  <a:pt x="598" y="333"/>
                </a:lnTo>
                <a:lnTo>
                  <a:pt x="584" y="348"/>
                </a:lnTo>
                <a:lnTo>
                  <a:pt x="569" y="362"/>
                </a:lnTo>
                <a:lnTo>
                  <a:pt x="555" y="376"/>
                </a:lnTo>
                <a:lnTo>
                  <a:pt x="524" y="407"/>
                </a:lnTo>
                <a:lnTo>
                  <a:pt x="491" y="440"/>
                </a:lnTo>
                <a:lnTo>
                  <a:pt x="474" y="459"/>
                </a:lnTo>
                <a:lnTo>
                  <a:pt x="457" y="479"/>
                </a:lnTo>
                <a:lnTo>
                  <a:pt x="436" y="495"/>
                </a:lnTo>
                <a:lnTo>
                  <a:pt x="417" y="514"/>
                </a:lnTo>
                <a:lnTo>
                  <a:pt x="398" y="531"/>
                </a:lnTo>
                <a:lnTo>
                  <a:pt x="376" y="548"/>
                </a:lnTo>
                <a:lnTo>
                  <a:pt x="357" y="562"/>
                </a:lnTo>
                <a:lnTo>
                  <a:pt x="338" y="578"/>
                </a:lnTo>
                <a:lnTo>
                  <a:pt x="298" y="607"/>
                </a:lnTo>
                <a:lnTo>
                  <a:pt x="260" y="633"/>
                </a:lnTo>
                <a:lnTo>
                  <a:pt x="221" y="657"/>
                </a:lnTo>
                <a:lnTo>
                  <a:pt x="186" y="678"/>
                </a:lnTo>
                <a:lnTo>
                  <a:pt x="150" y="697"/>
                </a:lnTo>
                <a:lnTo>
                  <a:pt x="133" y="709"/>
                </a:lnTo>
                <a:lnTo>
                  <a:pt x="117" y="719"/>
                </a:lnTo>
                <a:lnTo>
                  <a:pt x="100" y="728"/>
                </a:lnTo>
                <a:lnTo>
                  <a:pt x="88" y="736"/>
                </a:lnTo>
                <a:lnTo>
                  <a:pt x="74" y="743"/>
                </a:lnTo>
                <a:lnTo>
                  <a:pt x="62" y="747"/>
                </a:lnTo>
                <a:lnTo>
                  <a:pt x="50" y="752"/>
                </a:lnTo>
                <a:lnTo>
                  <a:pt x="40" y="757"/>
                </a:lnTo>
                <a:lnTo>
                  <a:pt x="31" y="759"/>
                </a:lnTo>
                <a:lnTo>
                  <a:pt x="24" y="762"/>
                </a:lnTo>
                <a:lnTo>
                  <a:pt x="17" y="762"/>
                </a:lnTo>
                <a:lnTo>
                  <a:pt x="12" y="764"/>
                </a:lnTo>
                <a:lnTo>
                  <a:pt x="7" y="764"/>
                </a:lnTo>
                <a:lnTo>
                  <a:pt x="5" y="762"/>
                </a:lnTo>
                <a:lnTo>
                  <a:pt x="2" y="762"/>
                </a:lnTo>
                <a:lnTo>
                  <a:pt x="2" y="759"/>
                </a:lnTo>
                <a:lnTo>
                  <a:pt x="0" y="757"/>
                </a:lnTo>
                <a:lnTo>
                  <a:pt x="0" y="752"/>
                </a:lnTo>
                <a:lnTo>
                  <a:pt x="2" y="747"/>
                </a:lnTo>
                <a:lnTo>
                  <a:pt x="7" y="740"/>
                </a:lnTo>
                <a:lnTo>
                  <a:pt x="12" y="733"/>
                </a:lnTo>
                <a:lnTo>
                  <a:pt x="19" y="724"/>
                </a:lnTo>
                <a:lnTo>
                  <a:pt x="28" y="714"/>
                </a:lnTo>
                <a:lnTo>
                  <a:pt x="40" y="702"/>
                </a:lnTo>
                <a:lnTo>
                  <a:pt x="52" y="690"/>
                </a:lnTo>
                <a:lnTo>
                  <a:pt x="64" y="676"/>
                </a:lnTo>
                <a:lnTo>
                  <a:pt x="81" y="662"/>
                </a:lnTo>
                <a:lnTo>
                  <a:pt x="98" y="645"/>
                </a:lnTo>
                <a:lnTo>
                  <a:pt x="114" y="626"/>
                </a:lnTo>
                <a:lnTo>
                  <a:pt x="133" y="607"/>
                </a:lnTo>
                <a:lnTo>
                  <a:pt x="155" y="586"/>
                </a:lnTo>
                <a:lnTo>
                  <a:pt x="176" y="564"/>
                </a:lnTo>
                <a:lnTo>
                  <a:pt x="198" y="543"/>
                </a:lnTo>
                <a:lnTo>
                  <a:pt x="219" y="521"/>
                </a:lnTo>
                <a:lnTo>
                  <a:pt x="238" y="500"/>
                </a:lnTo>
                <a:lnTo>
                  <a:pt x="260" y="481"/>
                </a:lnTo>
                <a:lnTo>
                  <a:pt x="276" y="459"/>
                </a:lnTo>
                <a:lnTo>
                  <a:pt x="295" y="440"/>
                </a:lnTo>
                <a:lnTo>
                  <a:pt x="312" y="419"/>
                </a:lnTo>
                <a:lnTo>
                  <a:pt x="329" y="400"/>
                </a:lnTo>
                <a:lnTo>
                  <a:pt x="343" y="381"/>
                </a:lnTo>
                <a:lnTo>
                  <a:pt x="357" y="362"/>
                </a:lnTo>
                <a:lnTo>
                  <a:pt x="372" y="343"/>
                </a:lnTo>
                <a:lnTo>
                  <a:pt x="383" y="326"/>
                </a:lnTo>
                <a:lnTo>
                  <a:pt x="398" y="307"/>
                </a:lnTo>
                <a:lnTo>
                  <a:pt x="410" y="291"/>
                </a:lnTo>
                <a:lnTo>
                  <a:pt x="419" y="274"/>
                </a:lnTo>
                <a:lnTo>
                  <a:pt x="429" y="257"/>
                </a:lnTo>
                <a:lnTo>
                  <a:pt x="436" y="241"/>
                </a:lnTo>
                <a:lnTo>
                  <a:pt x="443" y="226"/>
                </a:lnTo>
                <a:lnTo>
                  <a:pt x="450" y="210"/>
                </a:lnTo>
                <a:lnTo>
                  <a:pt x="455" y="195"/>
                </a:lnTo>
                <a:lnTo>
                  <a:pt x="460" y="181"/>
                </a:lnTo>
                <a:lnTo>
                  <a:pt x="462" y="167"/>
                </a:lnTo>
                <a:lnTo>
                  <a:pt x="467" y="152"/>
                </a:lnTo>
                <a:lnTo>
                  <a:pt x="469" y="141"/>
                </a:lnTo>
                <a:lnTo>
                  <a:pt x="472" y="129"/>
                </a:lnTo>
                <a:lnTo>
                  <a:pt x="474" y="117"/>
                </a:lnTo>
                <a:lnTo>
                  <a:pt x="474" y="105"/>
                </a:lnTo>
                <a:lnTo>
                  <a:pt x="474" y="95"/>
                </a:lnTo>
                <a:lnTo>
                  <a:pt x="474" y="86"/>
                </a:lnTo>
                <a:lnTo>
                  <a:pt x="474" y="76"/>
                </a:lnTo>
                <a:lnTo>
                  <a:pt x="472" y="69"/>
                </a:lnTo>
                <a:lnTo>
                  <a:pt x="469" y="62"/>
                </a:lnTo>
                <a:lnTo>
                  <a:pt x="464" y="48"/>
                </a:lnTo>
                <a:lnTo>
                  <a:pt x="462" y="38"/>
                </a:lnTo>
                <a:lnTo>
                  <a:pt x="462" y="29"/>
                </a:lnTo>
                <a:lnTo>
                  <a:pt x="462" y="24"/>
                </a:lnTo>
                <a:lnTo>
                  <a:pt x="464" y="22"/>
                </a:lnTo>
                <a:lnTo>
                  <a:pt x="464" y="17"/>
                </a:lnTo>
                <a:lnTo>
                  <a:pt x="467" y="14"/>
                </a:lnTo>
                <a:lnTo>
                  <a:pt x="469" y="12"/>
                </a:lnTo>
                <a:lnTo>
                  <a:pt x="474" y="10"/>
                </a:lnTo>
                <a:lnTo>
                  <a:pt x="479" y="7"/>
                </a:lnTo>
                <a:lnTo>
                  <a:pt x="484" y="5"/>
                </a:lnTo>
                <a:lnTo>
                  <a:pt x="491" y="3"/>
                </a:lnTo>
                <a:lnTo>
                  <a:pt x="498" y="0"/>
                </a:lnTo>
                <a:lnTo>
                  <a:pt x="507" y="0"/>
                </a:lnTo>
                <a:lnTo>
                  <a:pt x="519" y="3"/>
                </a:lnTo>
                <a:lnTo>
                  <a:pt x="534" y="5"/>
                </a:lnTo>
                <a:lnTo>
                  <a:pt x="548" y="10"/>
                </a:lnTo>
                <a:lnTo>
                  <a:pt x="565" y="14"/>
                </a:lnTo>
                <a:lnTo>
                  <a:pt x="586" y="19"/>
                </a:lnTo>
                <a:lnTo>
                  <a:pt x="607" y="29"/>
                </a:lnTo>
                <a:lnTo>
                  <a:pt x="617" y="31"/>
                </a:lnTo>
                <a:lnTo>
                  <a:pt x="631" y="36"/>
                </a:lnTo>
                <a:lnTo>
                  <a:pt x="650" y="50"/>
                </a:lnTo>
                <a:lnTo>
                  <a:pt x="667" y="62"/>
                </a:lnTo>
                <a:lnTo>
                  <a:pt x="684" y="74"/>
                </a:lnTo>
                <a:lnTo>
                  <a:pt x="698" y="83"/>
                </a:lnTo>
                <a:lnTo>
                  <a:pt x="712" y="93"/>
                </a:lnTo>
                <a:lnTo>
                  <a:pt x="722" y="102"/>
                </a:lnTo>
                <a:lnTo>
                  <a:pt x="727" y="107"/>
                </a:lnTo>
                <a:lnTo>
                  <a:pt x="731" y="112"/>
                </a:lnTo>
                <a:lnTo>
                  <a:pt x="734" y="117"/>
                </a:lnTo>
                <a:lnTo>
                  <a:pt x="736" y="122"/>
                </a:lnTo>
                <a:lnTo>
                  <a:pt x="738" y="126"/>
                </a:lnTo>
                <a:lnTo>
                  <a:pt x="741" y="131"/>
                </a:lnTo>
                <a:lnTo>
                  <a:pt x="741" y="138"/>
                </a:lnTo>
                <a:lnTo>
                  <a:pt x="738" y="143"/>
                </a:lnTo>
                <a:lnTo>
                  <a:pt x="738" y="150"/>
                </a:lnTo>
                <a:lnTo>
                  <a:pt x="736" y="155"/>
                </a:lnTo>
                <a:lnTo>
                  <a:pt x="731" y="162"/>
                </a:lnTo>
                <a:lnTo>
                  <a:pt x="729" y="169"/>
                </a:lnTo>
                <a:lnTo>
                  <a:pt x="724" y="176"/>
                </a:lnTo>
                <a:lnTo>
                  <a:pt x="717" y="186"/>
                </a:lnTo>
                <a:lnTo>
                  <a:pt x="712" y="193"/>
                </a:lnTo>
                <a:lnTo>
                  <a:pt x="705" y="202"/>
                </a:lnTo>
                <a:lnTo>
                  <a:pt x="698" y="212"/>
                </a:lnTo>
                <a:lnTo>
                  <a:pt x="688" y="221"/>
                </a:lnTo>
                <a:lnTo>
                  <a:pt x="679" y="233"/>
                </a:lnTo>
                <a:lnTo>
                  <a:pt x="669" y="2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43"/>
          <p:cNvSpPr/>
          <p:nvPr/>
        </p:nvSpPr>
        <p:spPr bwMode="auto">
          <a:xfrm>
            <a:off x="6694488" y="2341563"/>
            <a:ext cx="479425" cy="117475"/>
          </a:xfrm>
          <a:custGeom>
            <a:avLst/>
            <a:gdLst>
              <a:gd name="T0" fmla="*/ 2147483647 w 753"/>
              <a:gd name="T1" fmla="*/ 2147483647 h 186"/>
              <a:gd name="T2" fmla="*/ 2147483647 w 753"/>
              <a:gd name="T3" fmla="*/ 2147483647 h 186"/>
              <a:gd name="T4" fmla="*/ 2147483647 w 753"/>
              <a:gd name="T5" fmla="*/ 2147483647 h 186"/>
              <a:gd name="T6" fmla="*/ 2147483647 w 753"/>
              <a:gd name="T7" fmla="*/ 2147483647 h 186"/>
              <a:gd name="T8" fmla="*/ 2147483647 w 753"/>
              <a:gd name="T9" fmla="*/ 2147483647 h 186"/>
              <a:gd name="T10" fmla="*/ 2147483647 w 753"/>
              <a:gd name="T11" fmla="*/ 2147483647 h 186"/>
              <a:gd name="T12" fmla="*/ 2147483647 w 753"/>
              <a:gd name="T13" fmla="*/ 2147483647 h 186"/>
              <a:gd name="T14" fmla="*/ 2147483647 w 753"/>
              <a:gd name="T15" fmla="*/ 2147483647 h 186"/>
              <a:gd name="T16" fmla="*/ 2147483647 w 753"/>
              <a:gd name="T17" fmla="*/ 2147483647 h 186"/>
              <a:gd name="T18" fmla="*/ 2147483647 w 753"/>
              <a:gd name="T19" fmla="*/ 2147483647 h 186"/>
              <a:gd name="T20" fmla="*/ 2147483647 w 753"/>
              <a:gd name="T21" fmla="*/ 2147483647 h 186"/>
              <a:gd name="T22" fmla="*/ 2147483647 w 753"/>
              <a:gd name="T23" fmla="*/ 2147483647 h 186"/>
              <a:gd name="T24" fmla="*/ 2147483647 w 753"/>
              <a:gd name="T25" fmla="*/ 2147483647 h 186"/>
              <a:gd name="T26" fmla="*/ 2147483647 w 753"/>
              <a:gd name="T27" fmla="*/ 2147483647 h 186"/>
              <a:gd name="T28" fmla="*/ 2147483647 w 753"/>
              <a:gd name="T29" fmla="*/ 2147483647 h 186"/>
              <a:gd name="T30" fmla="*/ 2147483647 w 753"/>
              <a:gd name="T31" fmla="*/ 2147483647 h 186"/>
              <a:gd name="T32" fmla="*/ 2147483647 w 753"/>
              <a:gd name="T33" fmla="*/ 2147483647 h 186"/>
              <a:gd name="T34" fmla="*/ 2147483647 w 753"/>
              <a:gd name="T35" fmla="*/ 2147483647 h 186"/>
              <a:gd name="T36" fmla="*/ 2147483647 w 753"/>
              <a:gd name="T37" fmla="*/ 2147483647 h 186"/>
              <a:gd name="T38" fmla="*/ 2147483647 w 753"/>
              <a:gd name="T39" fmla="*/ 2147483647 h 186"/>
              <a:gd name="T40" fmla="*/ 2147483647 w 753"/>
              <a:gd name="T41" fmla="*/ 2147483647 h 186"/>
              <a:gd name="T42" fmla="*/ 2147483647 w 753"/>
              <a:gd name="T43" fmla="*/ 2147483647 h 186"/>
              <a:gd name="T44" fmla="*/ 2147483647 w 753"/>
              <a:gd name="T45" fmla="*/ 2147483647 h 186"/>
              <a:gd name="T46" fmla="*/ 2147483647 w 753"/>
              <a:gd name="T47" fmla="*/ 2147483647 h 186"/>
              <a:gd name="T48" fmla="*/ 0 w 753"/>
              <a:gd name="T49" fmla="*/ 2147483647 h 186"/>
              <a:gd name="T50" fmla="*/ 2147483647 w 753"/>
              <a:gd name="T51" fmla="*/ 2147483647 h 186"/>
              <a:gd name="T52" fmla="*/ 2147483647 w 753"/>
              <a:gd name="T53" fmla="*/ 2147483647 h 186"/>
              <a:gd name="T54" fmla="*/ 2147483647 w 753"/>
              <a:gd name="T55" fmla="*/ 2147483647 h 186"/>
              <a:gd name="T56" fmla="*/ 2147483647 w 753"/>
              <a:gd name="T57" fmla="*/ 2147483647 h 186"/>
              <a:gd name="T58" fmla="*/ 2147483647 w 753"/>
              <a:gd name="T59" fmla="*/ 2147483647 h 186"/>
              <a:gd name="T60" fmla="*/ 2147483647 w 753"/>
              <a:gd name="T61" fmla="*/ 2147483647 h 186"/>
              <a:gd name="T62" fmla="*/ 2147483647 w 753"/>
              <a:gd name="T63" fmla="*/ 2147483647 h 186"/>
              <a:gd name="T64" fmla="*/ 2147483647 w 753"/>
              <a:gd name="T65" fmla="*/ 2147483647 h 186"/>
              <a:gd name="T66" fmla="*/ 2147483647 w 753"/>
              <a:gd name="T67" fmla="*/ 2147483647 h 186"/>
              <a:gd name="T68" fmla="*/ 2147483647 w 753"/>
              <a:gd name="T69" fmla="*/ 2147483647 h 186"/>
              <a:gd name="T70" fmla="*/ 2147483647 w 753"/>
              <a:gd name="T71" fmla="*/ 2147483647 h 186"/>
              <a:gd name="T72" fmla="*/ 2147483647 w 753"/>
              <a:gd name="T73" fmla="*/ 0 h 186"/>
              <a:gd name="T74" fmla="*/ 2147483647 w 753"/>
              <a:gd name="T75" fmla="*/ 2147483647 h 186"/>
              <a:gd name="T76" fmla="*/ 2147483647 w 753"/>
              <a:gd name="T77" fmla="*/ 2147483647 h 186"/>
              <a:gd name="T78" fmla="*/ 2147483647 w 753"/>
              <a:gd name="T79" fmla="*/ 2147483647 h 186"/>
              <a:gd name="T80" fmla="*/ 2147483647 w 753"/>
              <a:gd name="T81" fmla="*/ 2147483647 h 186"/>
              <a:gd name="T82" fmla="*/ 2147483647 w 753"/>
              <a:gd name="T83" fmla="*/ 2147483647 h 186"/>
              <a:gd name="T84" fmla="*/ 2147483647 w 753"/>
              <a:gd name="T85" fmla="*/ 2147483647 h 186"/>
              <a:gd name="T86" fmla="*/ 2147483647 w 753"/>
              <a:gd name="T87" fmla="*/ 2147483647 h 186"/>
              <a:gd name="T88" fmla="*/ 2147483647 w 753"/>
              <a:gd name="T89" fmla="*/ 2147483647 h 18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753" h="186">
                <a:moveTo>
                  <a:pt x="748" y="50"/>
                </a:moveTo>
                <a:lnTo>
                  <a:pt x="750" y="53"/>
                </a:lnTo>
                <a:lnTo>
                  <a:pt x="753" y="57"/>
                </a:lnTo>
                <a:lnTo>
                  <a:pt x="753" y="60"/>
                </a:lnTo>
                <a:lnTo>
                  <a:pt x="753" y="62"/>
                </a:lnTo>
                <a:lnTo>
                  <a:pt x="753" y="67"/>
                </a:lnTo>
                <a:lnTo>
                  <a:pt x="750" y="69"/>
                </a:lnTo>
                <a:lnTo>
                  <a:pt x="748" y="72"/>
                </a:lnTo>
                <a:lnTo>
                  <a:pt x="746" y="76"/>
                </a:lnTo>
                <a:lnTo>
                  <a:pt x="743" y="79"/>
                </a:lnTo>
                <a:lnTo>
                  <a:pt x="738" y="81"/>
                </a:lnTo>
                <a:lnTo>
                  <a:pt x="734" y="84"/>
                </a:lnTo>
                <a:lnTo>
                  <a:pt x="729" y="86"/>
                </a:lnTo>
                <a:lnTo>
                  <a:pt x="722" y="88"/>
                </a:lnTo>
                <a:lnTo>
                  <a:pt x="715" y="93"/>
                </a:lnTo>
                <a:lnTo>
                  <a:pt x="707" y="95"/>
                </a:lnTo>
                <a:lnTo>
                  <a:pt x="700" y="98"/>
                </a:lnTo>
                <a:lnTo>
                  <a:pt x="691" y="100"/>
                </a:lnTo>
                <a:lnTo>
                  <a:pt x="681" y="103"/>
                </a:lnTo>
                <a:lnTo>
                  <a:pt x="672" y="105"/>
                </a:lnTo>
                <a:lnTo>
                  <a:pt x="660" y="107"/>
                </a:lnTo>
                <a:lnTo>
                  <a:pt x="648" y="110"/>
                </a:lnTo>
                <a:lnTo>
                  <a:pt x="636" y="112"/>
                </a:lnTo>
                <a:lnTo>
                  <a:pt x="624" y="114"/>
                </a:lnTo>
                <a:lnTo>
                  <a:pt x="610" y="117"/>
                </a:lnTo>
                <a:lnTo>
                  <a:pt x="598" y="119"/>
                </a:lnTo>
                <a:lnTo>
                  <a:pt x="581" y="122"/>
                </a:lnTo>
                <a:lnTo>
                  <a:pt x="567" y="124"/>
                </a:lnTo>
                <a:lnTo>
                  <a:pt x="550" y="126"/>
                </a:lnTo>
                <a:lnTo>
                  <a:pt x="533" y="129"/>
                </a:lnTo>
                <a:lnTo>
                  <a:pt x="517" y="131"/>
                </a:lnTo>
                <a:lnTo>
                  <a:pt x="500" y="133"/>
                </a:lnTo>
                <a:lnTo>
                  <a:pt x="481" y="136"/>
                </a:lnTo>
                <a:lnTo>
                  <a:pt x="443" y="143"/>
                </a:lnTo>
                <a:lnTo>
                  <a:pt x="407" y="148"/>
                </a:lnTo>
                <a:lnTo>
                  <a:pt x="371" y="155"/>
                </a:lnTo>
                <a:lnTo>
                  <a:pt x="338" y="160"/>
                </a:lnTo>
                <a:lnTo>
                  <a:pt x="305" y="164"/>
                </a:lnTo>
                <a:lnTo>
                  <a:pt x="271" y="167"/>
                </a:lnTo>
                <a:lnTo>
                  <a:pt x="240" y="172"/>
                </a:lnTo>
                <a:lnTo>
                  <a:pt x="209" y="174"/>
                </a:lnTo>
                <a:lnTo>
                  <a:pt x="181" y="176"/>
                </a:lnTo>
                <a:lnTo>
                  <a:pt x="152" y="179"/>
                </a:lnTo>
                <a:lnTo>
                  <a:pt x="124" y="181"/>
                </a:lnTo>
                <a:lnTo>
                  <a:pt x="97" y="183"/>
                </a:lnTo>
                <a:lnTo>
                  <a:pt x="71" y="183"/>
                </a:lnTo>
                <a:lnTo>
                  <a:pt x="47" y="183"/>
                </a:lnTo>
                <a:lnTo>
                  <a:pt x="24" y="183"/>
                </a:lnTo>
                <a:lnTo>
                  <a:pt x="0" y="186"/>
                </a:lnTo>
                <a:lnTo>
                  <a:pt x="0" y="86"/>
                </a:lnTo>
                <a:lnTo>
                  <a:pt x="7" y="86"/>
                </a:lnTo>
                <a:lnTo>
                  <a:pt x="16" y="86"/>
                </a:lnTo>
                <a:lnTo>
                  <a:pt x="28" y="86"/>
                </a:lnTo>
                <a:lnTo>
                  <a:pt x="40" y="84"/>
                </a:lnTo>
                <a:lnTo>
                  <a:pt x="52" y="84"/>
                </a:lnTo>
                <a:lnTo>
                  <a:pt x="66" y="81"/>
                </a:lnTo>
                <a:lnTo>
                  <a:pt x="81" y="79"/>
                </a:lnTo>
                <a:lnTo>
                  <a:pt x="97" y="76"/>
                </a:lnTo>
                <a:lnTo>
                  <a:pt x="114" y="74"/>
                </a:lnTo>
                <a:lnTo>
                  <a:pt x="131" y="69"/>
                </a:lnTo>
                <a:lnTo>
                  <a:pt x="150" y="64"/>
                </a:lnTo>
                <a:lnTo>
                  <a:pt x="169" y="62"/>
                </a:lnTo>
                <a:lnTo>
                  <a:pt x="188" y="55"/>
                </a:lnTo>
                <a:lnTo>
                  <a:pt x="209" y="50"/>
                </a:lnTo>
                <a:lnTo>
                  <a:pt x="231" y="43"/>
                </a:lnTo>
                <a:lnTo>
                  <a:pt x="255" y="38"/>
                </a:lnTo>
                <a:lnTo>
                  <a:pt x="298" y="29"/>
                </a:lnTo>
                <a:lnTo>
                  <a:pt x="340" y="22"/>
                </a:lnTo>
                <a:lnTo>
                  <a:pt x="383" y="14"/>
                </a:lnTo>
                <a:lnTo>
                  <a:pt x="424" y="10"/>
                </a:lnTo>
                <a:lnTo>
                  <a:pt x="464" y="5"/>
                </a:lnTo>
                <a:lnTo>
                  <a:pt x="503" y="3"/>
                </a:lnTo>
                <a:lnTo>
                  <a:pt x="538" y="3"/>
                </a:lnTo>
                <a:lnTo>
                  <a:pt x="574" y="0"/>
                </a:lnTo>
                <a:lnTo>
                  <a:pt x="591" y="0"/>
                </a:lnTo>
                <a:lnTo>
                  <a:pt x="607" y="3"/>
                </a:lnTo>
                <a:lnTo>
                  <a:pt x="624" y="3"/>
                </a:lnTo>
                <a:lnTo>
                  <a:pt x="638" y="3"/>
                </a:lnTo>
                <a:lnTo>
                  <a:pt x="650" y="5"/>
                </a:lnTo>
                <a:lnTo>
                  <a:pt x="665" y="7"/>
                </a:lnTo>
                <a:lnTo>
                  <a:pt x="676" y="10"/>
                </a:lnTo>
                <a:lnTo>
                  <a:pt x="686" y="12"/>
                </a:lnTo>
                <a:lnTo>
                  <a:pt x="696" y="14"/>
                </a:lnTo>
                <a:lnTo>
                  <a:pt x="705" y="19"/>
                </a:lnTo>
                <a:lnTo>
                  <a:pt x="715" y="22"/>
                </a:lnTo>
                <a:lnTo>
                  <a:pt x="724" y="26"/>
                </a:lnTo>
                <a:lnTo>
                  <a:pt x="731" y="31"/>
                </a:lnTo>
                <a:lnTo>
                  <a:pt x="736" y="38"/>
                </a:lnTo>
                <a:lnTo>
                  <a:pt x="743" y="43"/>
                </a:lnTo>
                <a:lnTo>
                  <a:pt x="748" y="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44"/>
          <p:cNvSpPr/>
          <p:nvPr/>
        </p:nvSpPr>
        <p:spPr bwMode="auto">
          <a:xfrm>
            <a:off x="6016625" y="2395538"/>
            <a:ext cx="449263" cy="107950"/>
          </a:xfrm>
          <a:custGeom>
            <a:avLst/>
            <a:gdLst>
              <a:gd name="T0" fmla="*/ 2147483647 w 708"/>
              <a:gd name="T1" fmla="*/ 2147483647 h 171"/>
              <a:gd name="T2" fmla="*/ 2147483647 w 708"/>
              <a:gd name="T3" fmla="*/ 2147483647 h 171"/>
              <a:gd name="T4" fmla="*/ 2147483647 w 708"/>
              <a:gd name="T5" fmla="*/ 2147483647 h 171"/>
              <a:gd name="T6" fmla="*/ 2147483647 w 708"/>
              <a:gd name="T7" fmla="*/ 2147483647 h 171"/>
              <a:gd name="T8" fmla="*/ 2147483647 w 708"/>
              <a:gd name="T9" fmla="*/ 2147483647 h 171"/>
              <a:gd name="T10" fmla="*/ 2147483647 w 708"/>
              <a:gd name="T11" fmla="*/ 2147483647 h 171"/>
              <a:gd name="T12" fmla="*/ 2147483647 w 708"/>
              <a:gd name="T13" fmla="*/ 2147483647 h 171"/>
              <a:gd name="T14" fmla="*/ 2147483647 w 708"/>
              <a:gd name="T15" fmla="*/ 2147483647 h 171"/>
              <a:gd name="T16" fmla="*/ 2147483647 w 708"/>
              <a:gd name="T17" fmla="*/ 2147483647 h 171"/>
              <a:gd name="T18" fmla="*/ 2147483647 w 708"/>
              <a:gd name="T19" fmla="*/ 2147483647 h 171"/>
              <a:gd name="T20" fmla="*/ 2147483647 w 708"/>
              <a:gd name="T21" fmla="*/ 2147483647 h 171"/>
              <a:gd name="T22" fmla="*/ 2147483647 w 708"/>
              <a:gd name="T23" fmla="*/ 2147483647 h 171"/>
              <a:gd name="T24" fmla="*/ 2147483647 w 708"/>
              <a:gd name="T25" fmla="*/ 0 h 171"/>
              <a:gd name="T26" fmla="*/ 2147483647 w 708"/>
              <a:gd name="T27" fmla="*/ 0 h 171"/>
              <a:gd name="T28" fmla="*/ 2147483647 w 708"/>
              <a:gd name="T29" fmla="*/ 2147483647 h 171"/>
              <a:gd name="T30" fmla="*/ 2147483647 w 708"/>
              <a:gd name="T31" fmla="*/ 2147483647 h 171"/>
              <a:gd name="T32" fmla="*/ 2147483647 w 708"/>
              <a:gd name="T33" fmla="*/ 2147483647 h 171"/>
              <a:gd name="T34" fmla="*/ 2147483647 w 708"/>
              <a:gd name="T35" fmla="*/ 2147483647 h 171"/>
              <a:gd name="T36" fmla="*/ 2147483647 w 708"/>
              <a:gd name="T37" fmla="*/ 2147483647 h 171"/>
              <a:gd name="T38" fmla="*/ 2147483647 w 708"/>
              <a:gd name="T39" fmla="*/ 2147483647 h 171"/>
              <a:gd name="T40" fmla="*/ 2147483647 w 708"/>
              <a:gd name="T41" fmla="*/ 2147483647 h 171"/>
              <a:gd name="T42" fmla="*/ 2147483647 w 708"/>
              <a:gd name="T43" fmla="*/ 2147483647 h 171"/>
              <a:gd name="T44" fmla="*/ 2147483647 w 708"/>
              <a:gd name="T45" fmla="*/ 2147483647 h 171"/>
              <a:gd name="T46" fmla="*/ 2147483647 w 708"/>
              <a:gd name="T47" fmla="*/ 2147483647 h 171"/>
              <a:gd name="T48" fmla="*/ 2147483647 w 708"/>
              <a:gd name="T49" fmla="*/ 2147483647 h 171"/>
              <a:gd name="T50" fmla="*/ 2147483647 w 708"/>
              <a:gd name="T51" fmla="*/ 2147483647 h 171"/>
              <a:gd name="T52" fmla="*/ 2147483647 w 708"/>
              <a:gd name="T53" fmla="*/ 2147483647 h 171"/>
              <a:gd name="T54" fmla="*/ 2147483647 w 708"/>
              <a:gd name="T55" fmla="*/ 2147483647 h 171"/>
              <a:gd name="T56" fmla="*/ 2147483647 w 708"/>
              <a:gd name="T57" fmla="*/ 2147483647 h 171"/>
              <a:gd name="T58" fmla="*/ 2147483647 w 708"/>
              <a:gd name="T59" fmla="*/ 2147483647 h 171"/>
              <a:gd name="T60" fmla="*/ 2147483647 w 708"/>
              <a:gd name="T61" fmla="*/ 2147483647 h 171"/>
              <a:gd name="T62" fmla="*/ 2147483647 w 708"/>
              <a:gd name="T63" fmla="*/ 2147483647 h 171"/>
              <a:gd name="T64" fmla="*/ 2147483647 w 708"/>
              <a:gd name="T65" fmla="*/ 2147483647 h 171"/>
              <a:gd name="T66" fmla="*/ 2147483647 w 708"/>
              <a:gd name="T67" fmla="*/ 2147483647 h 171"/>
              <a:gd name="T68" fmla="*/ 2147483647 w 708"/>
              <a:gd name="T69" fmla="*/ 2147483647 h 171"/>
              <a:gd name="T70" fmla="*/ 2147483647 w 708"/>
              <a:gd name="T71" fmla="*/ 2147483647 h 171"/>
              <a:gd name="T72" fmla="*/ 2147483647 w 708"/>
              <a:gd name="T73" fmla="*/ 2147483647 h 171"/>
              <a:gd name="T74" fmla="*/ 2147483647 w 708"/>
              <a:gd name="T75" fmla="*/ 2147483647 h 171"/>
              <a:gd name="T76" fmla="*/ 2147483647 w 708"/>
              <a:gd name="T77" fmla="*/ 2147483647 h 171"/>
              <a:gd name="T78" fmla="*/ 2147483647 w 708"/>
              <a:gd name="T79" fmla="*/ 2147483647 h 171"/>
              <a:gd name="T80" fmla="*/ 2147483647 w 708"/>
              <a:gd name="T81" fmla="*/ 2147483647 h 171"/>
              <a:gd name="T82" fmla="*/ 2147483647 w 708"/>
              <a:gd name="T83" fmla="*/ 2147483647 h 171"/>
              <a:gd name="T84" fmla="*/ 2147483647 w 708"/>
              <a:gd name="T85" fmla="*/ 2147483647 h 171"/>
              <a:gd name="T86" fmla="*/ 2147483647 w 708"/>
              <a:gd name="T87" fmla="*/ 2147483647 h 171"/>
              <a:gd name="T88" fmla="*/ 2147483647 w 708"/>
              <a:gd name="T89" fmla="*/ 2147483647 h 171"/>
              <a:gd name="T90" fmla="*/ 0 w 708"/>
              <a:gd name="T91" fmla="*/ 2147483647 h 17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08" h="171">
                <a:moveTo>
                  <a:pt x="0" y="74"/>
                </a:moveTo>
                <a:lnTo>
                  <a:pt x="15" y="74"/>
                </a:lnTo>
                <a:lnTo>
                  <a:pt x="31" y="74"/>
                </a:lnTo>
                <a:lnTo>
                  <a:pt x="65" y="71"/>
                </a:lnTo>
                <a:lnTo>
                  <a:pt x="100" y="69"/>
                </a:lnTo>
                <a:lnTo>
                  <a:pt x="138" y="64"/>
                </a:lnTo>
                <a:lnTo>
                  <a:pt x="177" y="59"/>
                </a:lnTo>
                <a:lnTo>
                  <a:pt x="219" y="55"/>
                </a:lnTo>
                <a:lnTo>
                  <a:pt x="262" y="45"/>
                </a:lnTo>
                <a:lnTo>
                  <a:pt x="305" y="38"/>
                </a:lnTo>
                <a:lnTo>
                  <a:pt x="329" y="33"/>
                </a:lnTo>
                <a:lnTo>
                  <a:pt x="351" y="28"/>
                </a:lnTo>
                <a:lnTo>
                  <a:pt x="370" y="24"/>
                </a:lnTo>
                <a:lnTo>
                  <a:pt x="389" y="21"/>
                </a:lnTo>
                <a:lnTo>
                  <a:pt x="408" y="19"/>
                </a:lnTo>
                <a:lnTo>
                  <a:pt x="424" y="14"/>
                </a:lnTo>
                <a:lnTo>
                  <a:pt x="441" y="12"/>
                </a:lnTo>
                <a:lnTo>
                  <a:pt x="458" y="9"/>
                </a:lnTo>
                <a:lnTo>
                  <a:pt x="472" y="7"/>
                </a:lnTo>
                <a:lnTo>
                  <a:pt x="484" y="5"/>
                </a:lnTo>
                <a:lnTo>
                  <a:pt x="498" y="5"/>
                </a:lnTo>
                <a:lnTo>
                  <a:pt x="510" y="2"/>
                </a:lnTo>
                <a:lnTo>
                  <a:pt x="520" y="2"/>
                </a:lnTo>
                <a:lnTo>
                  <a:pt x="529" y="2"/>
                </a:lnTo>
                <a:lnTo>
                  <a:pt x="539" y="0"/>
                </a:lnTo>
                <a:lnTo>
                  <a:pt x="546" y="0"/>
                </a:lnTo>
                <a:lnTo>
                  <a:pt x="560" y="0"/>
                </a:lnTo>
                <a:lnTo>
                  <a:pt x="575" y="0"/>
                </a:lnTo>
                <a:lnTo>
                  <a:pt x="589" y="2"/>
                </a:lnTo>
                <a:lnTo>
                  <a:pt x="601" y="2"/>
                </a:lnTo>
                <a:lnTo>
                  <a:pt x="613" y="2"/>
                </a:lnTo>
                <a:lnTo>
                  <a:pt x="625" y="5"/>
                </a:lnTo>
                <a:lnTo>
                  <a:pt x="639" y="9"/>
                </a:lnTo>
                <a:lnTo>
                  <a:pt x="653" y="12"/>
                </a:lnTo>
                <a:lnTo>
                  <a:pt x="660" y="14"/>
                </a:lnTo>
                <a:lnTo>
                  <a:pt x="667" y="19"/>
                </a:lnTo>
                <a:lnTo>
                  <a:pt x="679" y="24"/>
                </a:lnTo>
                <a:lnTo>
                  <a:pt x="689" y="31"/>
                </a:lnTo>
                <a:lnTo>
                  <a:pt x="696" y="38"/>
                </a:lnTo>
                <a:lnTo>
                  <a:pt x="701" y="45"/>
                </a:lnTo>
                <a:lnTo>
                  <a:pt x="706" y="50"/>
                </a:lnTo>
                <a:lnTo>
                  <a:pt x="706" y="57"/>
                </a:lnTo>
                <a:lnTo>
                  <a:pt x="708" y="62"/>
                </a:lnTo>
                <a:lnTo>
                  <a:pt x="706" y="67"/>
                </a:lnTo>
                <a:lnTo>
                  <a:pt x="706" y="71"/>
                </a:lnTo>
                <a:lnTo>
                  <a:pt x="703" y="76"/>
                </a:lnTo>
                <a:lnTo>
                  <a:pt x="698" y="81"/>
                </a:lnTo>
                <a:lnTo>
                  <a:pt x="696" y="83"/>
                </a:lnTo>
                <a:lnTo>
                  <a:pt x="691" y="88"/>
                </a:lnTo>
                <a:lnTo>
                  <a:pt x="684" y="93"/>
                </a:lnTo>
                <a:lnTo>
                  <a:pt x="677" y="97"/>
                </a:lnTo>
                <a:lnTo>
                  <a:pt x="670" y="100"/>
                </a:lnTo>
                <a:lnTo>
                  <a:pt x="660" y="105"/>
                </a:lnTo>
                <a:lnTo>
                  <a:pt x="651" y="109"/>
                </a:lnTo>
                <a:lnTo>
                  <a:pt x="639" y="112"/>
                </a:lnTo>
                <a:lnTo>
                  <a:pt x="627" y="114"/>
                </a:lnTo>
                <a:lnTo>
                  <a:pt x="615" y="119"/>
                </a:lnTo>
                <a:lnTo>
                  <a:pt x="601" y="121"/>
                </a:lnTo>
                <a:lnTo>
                  <a:pt x="586" y="124"/>
                </a:lnTo>
                <a:lnTo>
                  <a:pt x="579" y="126"/>
                </a:lnTo>
                <a:lnTo>
                  <a:pt x="570" y="128"/>
                </a:lnTo>
                <a:lnTo>
                  <a:pt x="560" y="131"/>
                </a:lnTo>
                <a:lnTo>
                  <a:pt x="551" y="131"/>
                </a:lnTo>
                <a:lnTo>
                  <a:pt x="541" y="133"/>
                </a:lnTo>
                <a:lnTo>
                  <a:pt x="529" y="136"/>
                </a:lnTo>
                <a:lnTo>
                  <a:pt x="517" y="138"/>
                </a:lnTo>
                <a:lnTo>
                  <a:pt x="505" y="140"/>
                </a:lnTo>
                <a:lnTo>
                  <a:pt x="491" y="140"/>
                </a:lnTo>
                <a:lnTo>
                  <a:pt x="477" y="143"/>
                </a:lnTo>
                <a:lnTo>
                  <a:pt x="463" y="145"/>
                </a:lnTo>
                <a:lnTo>
                  <a:pt x="446" y="147"/>
                </a:lnTo>
                <a:lnTo>
                  <a:pt x="432" y="147"/>
                </a:lnTo>
                <a:lnTo>
                  <a:pt x="415" y="150"/>
                </a:lnTo>
                <a:lnTo>
                  <a:pt x="396" y="150"/>
                </a:lnTo>
                <a:lnTo>
                  <a:pt x="379" y="152"/>
                </a:lnTo>
                <a:lnTo>
                  <a:pt x="360" y="155"/>
                </a:lnTo>
                <a:lnTo>
                  <a:pt x="341" y="155"/>
                </a:lnTo>
                <a:lnTo>
                  <a:pt x="320" y="157"/>
                </a:lnTo>
                <a:lnTo>
                  <a:pt x="298" y="157"/>
                </a:lnTo>
                <a:lnTo>
                  <a:pt x="277" y="159"/>
                </a:lnTo>
                <a:lnTo>
                  <a:pt x="255" y="159"/>
                </a:lnTo>
                <a:lnTo>
                  <a:pt x="234" y="162"/>
                </a:lnTo>
                <a:lnTo>
                  <a:pt x="210" y="162"/>
                </a:lnTo>
                <a:lnTo>
                  <a:pt x="186" y="164"/>
                </a:lnTo>
                <a:lnTo>
                  <a:pt x="160" y="164"/>
                </a:lnTo>
                <a:lnTo>
                  <a:pt x="136" y="166"/>
                </a:lnTo>
                <a:lnTo>
                  <a:pt x="110" y="166"/>
                </a:lnTo>
                <a:lnTo>
                  <a:pt x="84" y="169"/>
                </a:lnTo>
                <a:lnTo>
                  <a:pt x="55" y="169"/>
                </a:lnTo>
                <a:lnTo>
                  <a:pt x="26" y="171"/>
                </a:lnTo>
                <a:lnTo>
                  <a:pt x="0" y="171"/>
                </a:lnTo>
                <a:lnTo>
                  <a:pt x="0" y="7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45"/>
          <p:cNvSpPr/>
          <p:nvPr/>
        </p:nvSpPr>
        <p:spPr bwMode="auto">
          <a:xfrm>
            <a:off x="6005513" y="2738438"/>
            <a:ext cx="928687" cy="301625"/>
          </a:xfrm>
          <a:custGeom>
            <a:avLst/>
            <a:gdLst>
              <a:gd name="T0" fmla="*/ 2147483647 w 1463"/>
              <a:gd name="T1" fmla="*/ 2147483647 h 476"/>
              <a:gd name="T2" fmla="*/ 2147483647 w 1463"/>
              <a:gd name="T3" fmla="*/ 2147483647 h 476"/>
              <a:gd name="T4" fmla="*/ 2147483647 w 1463"/>
              <a:gd name="T5" fmla="*/ 2147483647 h 476"/>
              <a:gd name="T6" fmla="*/ 2147483647 w 1463"/>
              <a:gd name="T7" fmla="*/ 2147483647 h 476"/>
              <a:gd name="T8" fmla="*/ 2147483647 w 1463"/>
              <a:gd name="T9" fmla="*/ 2147483647 h 476"/>
              <a:gd name="T10" fmla="*/ 2147483647 w 1463"/>
              <a:gd name="T11" fmla="*/ 2147483647 h 476"/>
              <a:gd name="T12" fmla="*/ 2147483647 w 1463"/>
              <a:gd name="T13" fmla="*/ 2147483647 h 476"/>
              <a:gd name="T14" fmla="*/ 2147483647 w 1463"/>
              <a:gd name="T15" fmla="*/ 2147483647 h 476"/>
              <a:gd name="T16" fmla="*/ 2147483647 w 1463"/>
              <a:gd name="T17" fmla="*/ 2147483647 h 476"/>
              <a:gd name="T18" fmla="*/ 2147483647 w 1463"/>
              <a:gd name="T19" fmla="*/ 2147483647 h 476"/>
              <a:gd name="T20" fmla="*/ 2147483647 w 1463"/>
              <a:gd name="T21" fmla="*/ 2147483647 h 476"/>
              <a:gd name="T22" fmla="*/ 2147483647 w 1463"/>
              <a:gd name="T23" fmla="*/ 2147483647 h 476"/>
              <a:gd name="T24" fmla="*/ 2147483647 w 1463"/>
              <a:gd name="T25" fmla="*/ 2147483647 h 476"/>
              <a:gd name="T26" fmla="*/ 2147483647 w 1463"/>
              <a:gd name="T27" fmla="*/ 2147483647 h 476"/>
              <a:gd name="T28" fmla="*/ 2147483647 w 1463"/>
              <a:gd name="T29" fmla="*/ 2147483647 h 476"/>
              <a:gd name="T30" fmla="*/ 2147483647 w 1463"/>
              <a:gd name="T31" fmla="*/ 2147483647 h 476"/>
              <a:gd name="T32" fmla="*/ 2147483647 w 1463"/>
              <a:gd name="T33" fmla="*/ 2147483647 h 476"/>
              <a:gd name="T34" fmla="*/ 2147483647 w 1463"/>
              <a:gd name="T35" fmla="*/ 2147483647 h 476"/>
              <a:gd name="T36" fmla="*/ 0 w 1463"/>
              <a:gd name="T37" fmla="*/ 2147483647 h 476"/>
              <a:gd name="T38" fmla="*/ 2147483647 w 1463"/>
              <a:gd name="T39" fmla="*/ 2147483647 h 476"/>
              <a:gd name="T40" fmla="*/ 2147483647 w 1463"/>
              <a:gd name="T41" fmla="*/ 2147483647 h 476"/>
              <a:gd name="T42" fmla="*/ 2147483647 w 1463"/>
              <a:gd name="T43" fmla="*/ 2147483647 h 476"/>
              <a:gd name="T44" fmla="*/ 2147483647 w 1463"/>
              <a:gd name="T45" fmla="*/ 2147483647 h 476"/>
              <a:gd name="T46" fmla="*/ 2147483647 w 1463"/>
              <a:gd name="T47" fmla="*/ 2147483647 h 476"/>
              <a:gd name="T48" fmla="*/ 2147483647 w 1463"/>
              <a:gd name="T49" fmla="*/ 2147483647 h 476"/>
              <a:gd name="T50" fmla="*/ 2147483647 w 1463"/>
              <a:gd name="T51" fmla="*/ 2147483647 h 476"/>
              <a:gd name="T52" fmla="*/ 2147483647 w 1463"/>
              <a:gd name="T53" fmla="*/ 2147483647 h 476"/>
              <a:gd name="T54" fmla="*/ 2147483647 w 1463"/>
              <a:gd name="T55" fmla="*/ 2147483647 h 476"/>
              <a:gd name="T56" fmla="*/ 2147483647 w 1463"/>
              <a:gd name="T57" fmla="*/ 2147483647 h 476"/>
              <a:gd name="T58" fmla="*/ 2147483647 w 1463"/>
              <a:gd name="T59" fmla="*/ 2147483647 h 476"/>
              <a:gd name="T60" fmla="*/ 2147483647 w 1463"/>
              <a:gd name="T61" fmla="*/ 2147483647 h 476"/>
              <a:gd name="T62" fmla="*/ 2147483647 w 1463"/>
              <a:gd name="T63" fmla="*/ 2147483647 h 476"/>
              <a:gd name="T64" fmla="*/ 2147483647 w 1463"/>
              <a:gd name="T65" fmla="*/ 2147483647 h 476"/>
              <a:gd name="T66" fmla="*/ 2147483647 w 1463"/>
              <a:gd name="T67" fmla="*/ 2147483647 h 476"/>
              <a:gd name="T68" fmla="*/ 2147483647 w 1463"/>
              <a:gd name="T69" fmla="*/ 2147483647 h 476"/>
              <a:gd name="T70" fmla="*/ 2147483647 w 1463"/>
              <a:gd name="T71" fmla="*/ 2147483647 h 476"/>
              <a:gd name="T72" fmla="*/ 2147483647 w 1463"/>
              <a:gd name="T73" fmla="*/ 0 h 476"/>
              <a:gd name="T74" fmla="*/ 2147483647 w 1463"/>
              <a:gd name="T75" fmla="*/ 2147483647 h 476"/>
              <a:gd name="T76" fmla="*/ 2147483647 w 1463"/>
              <a:gd name="T77" fmla="*/ 2147483647 h 476"/>
              <a:gd name="T78" fmla="*/ 2147483647 w 1463"/>
              <a:gd name="T79" fmla="*/ 2147483647 h 476"/>
              <a:gd name="T80" fmla="*/ 2147483647 w 1463"/>
              <a:gd name="T81" fmla="*/ 2147483647 h 476"/>
              <a:gd name="T82" fmla="*/ 2147483647 w 1463"/>
              <a:gd name="T83" fmla="*/ 2147483647 h 476"/>
              <a:gd name="T84" fmla="*/ 2147483647 w 1463"/>
              <a:gd name="T85" fmla="*/ 2147483647 h 476"/>
              <a:gd name="T86" fmla="*/ 2147483647 w 1463"/>
              <a:gd name="T87" fmla="*/ 2147483647 h 476"/>
              <a:gd name="T88" fmla="*/ 2147483647 w 1463"/>
              <a:gd name="T89" fmla="*/ 2147483647 h 476"/>
              <a:gd name="T90" fmla="*/ 2147483647 w 1463"/>
              <a:gd name="T91" fmla="*/ 2147483647 h 476"/>
              <a:gd name="T92" fmla="*/ 2147483647 w 1463"/>
              <a:gd name="T93" fmla="*/ 2147483647 h 476"/>
              <a:gd name="T94" fmla="*/ 2147483647 w 1463"/>
              <a:gd name="T95" fmla="*/ 2147483647 h 476"/>
              <a:gd name="T96" fmla="*/ 2147483647 w 1463"/>
              <a:gd name="T97" fmla="*/ 2147483647 h 476"/>
              <a:gd name="T98" fmla="*/ 2147483647 w 1463"/>
              <a:gd name="T99" fmla="*/ 2147483647 h 476"/>
              <a:gd name="T100" fmla="*/ 2147483647 w 1463"/>
              <a:gd name="T101" fmla="*/ 2147483647 h 476"/>
              <a:gd name="T102" fmla="*/ 2147483647 w 1463"/>
              <a:gd name="T103" fmla="*/ 2147483647 h 476"/>
              <a:gd name="T104" fmla="*/ 2147483647 w 1463"/>
              <a:gd name="T105" fmla="*/ 2147483647 h 476"/>
              <a:gd name="T106" fmla="*/ 2147483647 w 1463"/>
              <a:gd name="T107" fmla="*/ 2147483647 h 476"/>
              <a:gd name="T108" fmla="*/ 2147483647 w 1463"/>
              <a:gd name="T109" fmla="*/ 2147483647 h 47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463" h="476">
                <a:moveTo>
                  <a:pt x="1142" y="233"/>
                </a:moveTo>
                <a:lnTo>
                  <a:pt x="1144" y="219"/>
                </a:lnTo>
                <a:lnTo>
                  <a:pt x="1149" y="210"/>
                </a:lnTo>
                <a:lnTo>
                  <a:pt x="1149" y="200"/>
                </a:lnTo>
                <a:lnTo>
                  <a:pt x="1151" y="193"/>
                </a:lnTo>
                <a:lnTo>
                  <a:pt x="1149" y="186"/>
                </a:lnTo>
                <a:lnTo>
                  <a:pt x="1149" y="181"/>
                </a:lnTo>
                <a:lnTo>
                  <a:pt x="1144" y="176"/>
                </a:lnTo>
                <a:lnTo>
                  <a:pt x="1142" y="172"/>
                </a:lnTo>
                <a:lnTo>
                  <a:pt x="1137" y="169"/>
                </a:lnTo>
                <a:lnTo>
                  <a:pt x="1132" y="167"/>
                </a:lnTo>
                <a:lnTo>
                  <a:pt x="1127" y="167"/>
                </a:lnTo>
                <a:lnTo>
                  <a:pt x="1120" y="167"/>
                </a:lnTo>
                <a:lnTo>
                  <a:pt x="1113" y="167"/>
                </a:lnTo>
                <a:lnTo>
                  <a:pt x="1103" y="167"/>
                </a:lnTo>
                <a:lnTo>
                  <a:pt x="1092" y="167"/>
                </a:lnTo>
                <a:lnTo>
                  <a:pt x="1080" y="167"/>
                </a:lnTo>
                <a:lnTo>
                  <a:pt x="1068" y="169"/>
                </a:lnTo>
                <a:lnTo>
                  <a:pt x="1053" y="172"/>
                </a:lnTo>
                <a:lnTo>
                  <a:pt x="1037" y="172"/>
                </a:lnTo>
                <a:lnTo>
                  <a:pt x="1020" y="174"/>
                </a:lnTo>
                <a:lnTo>
                  <a:pt x="1001" y="176"/>
                </a:lnTo>
                <a:lnTo>
                  <a:pt x="982" y="179"/>
                </a:lnTo>
                <a:lnTo>
                  <a:pt x="963" y="181"/>
                </a:lnTo>
                <a:lnTo>
                  <a:pt x="939" y="183"/>
                </a:lnTo>
                <a:lnTo>
                  <a:pt x="918" y="188"/>
                </a:lnTo>
                <a:lnTo>
                  <a:pt x="894" y="193"/>
                </a:lnTo>
                <a:lnTo>
                  <a:pt x="870" y="198"/>
                </a:lnTo>
                <a:lnTo>
                  <a:pt x="844" y="202"/>
                </a:lnTo>
                <a:lnTo>
                  <a:pt x="820" y="205"/>
                </a:lnTo>
                <a:lnTo>
                  <a:pt x="794" y="210"/>
                </a:lnTo>
                <a:lnTo>
                  <a:pt x="765" y="214"/>
                </a:lnTo>
                <a:lnTo>
                  <a:pt x="739" y="219"/>
                </a:lnTo>
                <a:lnTo>
                  <a:pt x="710" y="221"/>
                </a:lnTo>
                <a:lnTo>
                  <a:pt x="679" y="226"/>
                </a:lnTo>
                <a:lnTo>
                  <a:pt x="651" y="229"/>
                </a:lnTo>
                <a:lnTo>
                  <a:pt x="620" y="233"/>
                </a:lnTo>
                <a:lnTo>
                  <a:pt x="586" y="236"/>
                </a:lnTo>
                <a:lnTo>
                  <a:pt x="553" y="238"/>
                </a:lnTo>
                <a:lnTo>
                  <a:pt x="520" y="243"/>
                </a:lnTo>
                <a:lnTo>
                  <a:pt x="486" y="245"/>
                </a:lnTo>
                <a:lnTo>
                  <a:pt x="448" y="250"/>
                </a:lnTo>
                <a:lnTo>
                  <a:pt x="415" y="252"/>
                </a:lnTo>
                <a:lnTo>
                  <a:pt x="384" y="257"/>
                </a:lnTo>
                <a:lnTo>
                  <a:pt x="353" y="260"/>
                </a:lnTo>
                <a:lnTo>
                  <a:pt x="324" y="264"/>
                </a:lnTo>
                <a:lnTo>
                  <a:pt x="300" y="267"/>
                </a:lnTo>
                <a:lnTo>
                  <a:pt x="277" y="269"/>
                </a:lnTo>
                <a:lnTo>
                  <a:pt x="255" y="271"/>
                </a:lnTo>
                <a:lnTo>
                  <a:pt x="236" y="274"/>
                </a:lnTo>
                <a:lnTo>
                  <a:pt x="219" y="276"/>
                </a:lnTo>
                <a:lnTo>
                  <a:pt x="205" y="279"/>
                </a:lnTo>
                <a:lnTo>
                  <a:pt x="193" y="279"/>
                </a:lnTo>
                <a:lnTo>
                  <a:pt x="181" y="281"/>
                </a:lnTo>
                <a:lnTo>
                  <a:pt x="174" y="281"/>
                </a:lnTo>
                <a:lnTo>
                  <a:pt x="169" y="281"/>
                </a:lnTo>
                <a:lnTo>
                  <a:pt x="165" y="281"/>
                </a:lnTo>
                <a:lnTo>
                  <a:pt x="155" y="281"/>
                </a:lnTo>
                <a:lnTo>
                  <a:pt x="143" y="279"/>
                </a:lnTo>
                <a:lnTo>
                  <a:pt x="129" y="276"/>
                </a:lnTo>
                <a:lnTo>
                  <a:pt x="117" y="271"/>
                </a:lnTo>
                <a:lnTo>
                  <a:pt x="103" y="267"/>
                </a:lnTo>
                <a:lnTo>
                  <a:pt x="88" y="260"/>
                </a:lnTo>
                <a:lnTo>
                  <a:pt x="74" y="252"/>
                </a:lnTo>
                <a:lnTo>
                  <a:pt x="57" y="245"/>
                </a:lnTo>
                <a:lnTo>
                  <a:pt x="48" y="243"/>
                </a:lnTo>
                <a:lnTo>
                  <a:pt x="41" y="241"/>
                </a:lnTo>
                <a:lnTo>
                  <a:pt x="31" y="238"/>
                </a:lnTo>
                <a:lnTo>
                  <a:pt x="26" y="236"/>
                </a:lnTo>
                <a:lnTo>
                  <a:pt x="19" y="233"/>
                </a:lnTo>
                <a:lnTo>
                  <a:pt x="14" y="231"/>
                </a:lnTo>
                <a:lnTo>
                  <a:pt x="10" y="229"/>
                </a:lnTo>
                <a:lnTo>
                  <a:pt x="7" y="226"/>
                </a:lnTo>
                <a:lnTo>
                  <a:pt x="3" y="224"/>
                </a:lnTo>
                <a:lnTo>
                  <a:pt x="3" y="221"/>
                </a:lnTo>
                <a:lnTo>
                  <a:pt x="0" y="219"/>
                </a:lnTo>
                <a:lnTo>
                  <a:pt x="0" y="217"/>
                </a:lnTo>
                <a:lnTo>
                  <a:pt x="0" y="214"/>
                </a:lnTo>
                <a:lnTo>
                  <a:pt x="0" y="212"/>
                </a:lnTo>
                <a:lnTo>
                  <a:pt x="3" y="210"/>
                </a:lnTo>
                <a:lnTo>
                  <a:pt x="5" y="207"/>
                </a:lnTo>
                <a:lnTo>
                  <a:pt x="7" y="207"/>
                </a:lnTo>
                <a:lnTo>
                  <a:pt x="7" y="205"/>
                </a:lnTo>
                <a:lnTo>
                  <a:pt x="12" y="205"/>
                </a:lnTo>
                <a:lnTo>
                  <a:pt x="14" y="202"/>
                </a:lnTo>
                <a:lnTo>
                  <a:pt x="19" y="202"/>
                </a:lnTo>
                <a:lnTo>
                  <a:pt x="24" y="200"/>
                </a:lnTo>
                <a:lnTo>
                  <a:pt x="29" y="200"/>
                </a:lnTo>
                <a:lnTo>
                  <a:pt x="36" y="198"/>
                </a:lnTo>
                <a:lnTo>
                  <a:pt x="41" y="198"/>
                </a:lnTo>
                <a:lnTo>
                  <a:pt x="48" y="195"/>
                </a:lnTo>
                <a:lnTo>
                  <a:pt x="57" y="193"/>
                </a:lnTo>
                <a:lnTo>
                  <a:pt x="65" y="193"/>
                </a:lnTo>
                <a:lnTo>
                  <a:pt x="74" y="191"/>
                </a:lnTo>
                <a:lnTo>
                  <a:pt x="84" y="191"/>
                </a:lnTo>
                <a:lnTo>
                  <a:pt x="96" y="188"/>
                </a:lnTo>
                <a:lnTo>
                  <a:pt x="107" y="186"/>
                </a:lnTo>
                <a:lnTo>
                  <a:pt x="119" y="186"/>
                </a:lnTo>
                <a:lnTo>
                  <a:pt x="131" y="183"/>
                </a:lnTo>
                <a:lnTo>
                  <a:pt x="143" y="181"/>
                </a:lnTo>
                <a:lnTo>
                  <a:pt x="157" y="179"/>
                </a:lnTo>
                <a:lnTo>
                  <a:pt x="172" y="176"/>
                </a:lnTo>
                <a:lnTo>
                  <a:pt x="188" y="174"/>
                </a:lnTo>
                <a:lnTo>
                  <a:pt x="205" y="172"/>
                </a:lnTo>
                <a:lnTo>
                  <a:pt x="222" y="169"/>
                </a:lnTo>
                <a:lnTo>
                  <a:pt x="238" y="167"/>
                </a:lnTo>
                <a:lnTo>
                  <a:pt x="255" y="164"/>
                </a:lnTo>
                <a:lnTo>
                  <a:pt x="274" y="162"/>
                </a:lnTo>
                <a:lnTo>
                  <a:pt x="293" y="160"/>
                </a:lnTo>
                <a:lnTo>
                  <a:pt x="315" y="157"/>
                </a:lnTo>
                <a:lnTo>
                  <a:pt x="336" y="152"/>
                </a:lnTo>
                <a:lnTo>
                  <a:pt x="358" y="150"/>
                </a:lnTo>
                <a:lnTo>
                  <a:pt x="379" y="145"/>
                </a:lnTo>
                <a:lnTo>
                  <a:pt x="422" y="141"/>
                </a:lnTo>
                <a:lnTo>
                  <a:pt x="465" y="138"/>
                </a:lnTo>
                <a:lnTo>
                  <a:pt x="508" y="133"/>
                </a:lnTo>
                <a:lnTo>
                  <a:pt x="546" y="129"/>
                </a:lnTo>
                <a:lnTo>
                  <a:pt x="584" y="124"/>
                </a:lnTo>
                <a:lnTo>
                  <a:pt x="620" y="119"/>
                </a:lnTo>
                <a:lnTo>
                  <a:pt x="655" y="114"/>
                </a:lnTo>
                <a:lnTo>
                  <a:pt x="689" y="112"/>
                </a:lnTo>
                <a:lnTo>
                  <a:pt x="720" y="107"/>
                </a:lnTo>
                <a:lnTo>
                  <a:pt x="748" y="102"/>
                </a:lnTo>
                <a:lnTo>
                  <a:pt x="775" y="100"/>
                </a:lnTo>
                <a:lnTo>
                  <a:pt x="801" y="98"/>
                </a:lnTo>
                <a:lnTo>
                  <a:pt x="825" y="93"/>
                </a:lnTo>
                <a:lnTo>
                  <a:pt x="848" y="91"/>
                </a:lnTo>
                <a:lnTo>
                  <a:pt x="868" y="88"/>
                </a:lnTo>
                <a:lnTo>
                  <a:pt x="887" y="86"/>
                </a:lnTo>
                <a:lnTo>
                  <a:pt x="903" y="83"/>
                </a:lnTo>
                <a:lnTo>
                  <a:pt x="920" y="81"/>
                </a:lnTo>
                <a:lnTo>
                  <a:pt x="934" y="76"/>
                </a:lnTo>
                <a:lnTo>
                  <a:pt x="949" y="74"/>
                </a:lnTo>
                <a:lnTo>
                  <a:pt x="963" y="72"/>
                </a:lnTo>
                <a:lnTo>
                  <a:pt x="977" y="67"/>
                </a:lnTo>
                <a:lnTo>
                  <a:pt x="989" y="62"/>
                </a:lnTo>
                <a:lnTo>
                  <a:pt x="1001" y="60"/>
                </a:lnTo>
                <a:lnTo>
                  <a:pt x="1010" y="55"/>
                </a:lnTo>
                <a:lnTo>
                  <a:pt x="1022" y="50"/>
                </a:lnTo>
                <a:lnTo>
                  <a:pt x="1041" y="43"/>
                </a:lnTo>
                <a:lnTo>
                  <a:pt x="1058" y="33"/>
                </a:lnTo>
                <a:lnTo>
                  <a:pt x="1075" y="24"/>
                </a:lnTo>
                <a:lnTo>
                  <a:pt x="1094" y="14"/>
                </a:lnTo>
                <a:lnTo>
                  <a:pt x="1113" y="7"/>
                </a:lnTo>
                <a:lnTo>
                  <a:pt x="1122" y="5"/>
                </a:lnTo>
                <a:lnTo>
                  <a:pt x="1134" y="3"/>
                </a:lnTo>
                <a:lnTo>
                  <a:pt x="1144" y="0"/>
                </a:lnTo>
                <a:lnTo>
                  <a:pt x="1153" y="0"/>
                </a:lnTo>
                <a:lnTo>
                  <a:pt x="1158" y="3"/>
                </a:lnTo>
                <a:lnTo>
                  <a:pt x="1165" y="5"/>
                </a:lnTo>
                <a:lnTo>
                  <a:pt x="1173" y="7"/>
                </a:lnTo>
                <a:lnTo>
                  <a:pt x="1182" y="12"/>
                </a:lnTo>
                <a:lnTo>
                  <a:pt x="1189" y="14"/>
                </a:lnTo>
                <a:lnTo>
                  <a:pt x="1201" y="19"/>
                </a:lnTo>
                <a:lnTo>
                  <a:pt x="1211" y="24"/>
                </a:lnTo>
                <a:lnTo>
                  <a:pt x="1223" y="29"/>
                </a:lnTo>
                <a:lnTo>
                  <a:pt x="1234" y="33"/>
                </a:lnTo>
                <a:lnTo>
                  <a:pt x="1249" y="41"/>
                </a:lnTo>
                <a:lnTo>
                  <a:pt x="1261" y="45"/>
                </a:lnTo>
                <a:lnTo>
                  <a:pt x="1275" y="53"/>
                </a:lnTo>
                <a:lnTo>
                  <a:pt x="1292" y="60"/>
                </a:lnTo>
                <a:lnTo>
                  <a:pt x="1306" y="67"/>
                </a:lnTo>
                <a:lnTo>
                  <a:pt x="1323" y="76"/>
                </a:lnTo>
                <a:lnTo>
                  <a:pt x="1342" y="86"/>
                </a:lnTo>
                <a:lnTo>
                  <a:pt x="1358" y="95"/>
                </a:lnTo>
                <a:lnTo>
                  <a:pt x="1373" y="102"/>
                </a:lnTo>
                <a:lnTo>
                  <a:pt x="1387" y="112"/>
                </a:lnTo>
                <a:lnTo>
                  <a:pt x="1401" y="119"/>
                </a:lnTo>
                <a:lnTo>
                  <a:pt x="1413" y="129"/>
                </a:lnTo>
                <a:lnTo>
                  <a:pt x="1423" y="136"/>
                </a:lnTo>
                <a:lnTo>
                  <a:pt x="1432" y="143"/>
                </a:lnTo>
                <a:lnTo>
                  <a:pt x="1442" y="150"/>
                </a:lnTo>
                <a:lnTo>
                  <a:pt x="1447" y="157"/>
                </a:lnTo>
                <a:lnTo>
                  <a:pt x="1454" y="162"/>
                </a:lnTo>
                <a:lnTo>
                  <a:pt x="1458" y="169"/>
                </a:lnTo>
                <a:lnTo>
                  <a:pt x="1461" y="174"/>
                </a:lnTo>
                <a:lnTo>
                  <a:pt x="1463" y="181"/>
                </a:lnTo>
                <a:lnTo>
                  <a:pt x="1463" y="186"/>
                </a:lnTo>
                <a:lnTo>
                  <a:pt x="1463" y="191"/>
                </a:lnTo>
                <a:lnTo>
                  <a:pt x="1461" y="195"/>
                </a:lnTo>
                <a:lnTo>
                  <a:pt x="1456" y="205"/>
                </a:lnTo>
                <a:lnTo>
                  <a:pt x="1451" y="212"/>
                </a:lnTo>
                <a:lnTo>
                  <a:pt x="1444" y="217"/>
                </a:lnTo>
                <a:lnTo>
                  <a:pt x="1439" y="224"/>
                </a:lnTo>
                <a:lnTo>
                  <a:pt x="1432" y="226"/>
                </a:lnTo>
                <a:lnTo>
                  <a:pt x="1425" y="231"/>
                </a:lnTo>
                <a:lnTo>
                  <a:pt x="1418" y="231"/>
                </a:lnTo>
                <a:lnTo>
                  <a:pt x="1408" y="233"/>
                </a:lnTo>
                <a:lnTo>
                  <a:pt x="1399" y="236"/>
                </a:lnTo>
                <a:lnTo>
                  <a:pt x="1389" y="241"/>
                </a:lnTo>
                <a:lnTo>
                  <a:pt x="1380" y="245"/>
                </a:lnTo>
                <a:lnTo>
                  <a:pt x="1370" y="252"/>
                </a:lnTo>
                <a:lnTo>
                  <a:pt x="1358" y="262"/>
                </a:lnTo>
                <a:lnTo>
                  <a:pt x="1344" y="274"/>
                </a:lnTo>
                <a:lnTo>
                  <a:pt x="1330" y="286"/>
                </a:lnTo>
                <a:lnTo>
                  <a:pt x="1315" y="300"/>
                </a:lnTo>
                <a:lnTo>
                  <a:pt x="1299" y="314"/>
                </a:lnTo>
                <a:lnTo>
                  <a:pt x="1282" y="333"/>
                </a:lnTo>
                <a:lnTo>
                  <a:pt x="1263" y="352"/>
                </a:lnTo>
                <a:lnTo>
                  <a:pt x="1244" y="374"/>
                </a:lnTo>
                <a:lnTo>
                  <a:pt x="1223" y="395"/>
                </a:lnTo>
                <a:lnTo>
                  <a:pt x="1201" y="421"/>
                </a:lnTo>
                <a:lnTo>
                  <a:pt x="1177" y="448"/>
                </a:lnTo>
                <a:lnTo>
                  <a:pt x="1153" y="476"/>
                </a:lnTo>
                <a:lnTo>
                  <a:pt x="1046" y="476"/>
                </a:lnTo>
                <a:lnTo>
                  <a:pt x="1058" y="452"/>
                </a:lnTo>
                <a:lnTo>
                  <a:pt x="1070" y="429"/>
                </a:lnTo>
                <a:lnTo>
                  <a:pt x="1080" y="407"/>
                </a:lnTo>
                <a:lnTo>
                  <a:pt x="1089" y="386"/>
                </a:lnTo>
                <a:lnTo>
                  <a:pt x="1099" y="367"/>
                </a:lnTo>
                <a:lnTo>
                  <a:pt x="1106" y="350"/>
                </a:lnTo>
                <a:lnTo>
                  <a:pt x="1113" y="333"/>
                </a:lnTo>
                <a:lnTo>
                  <a:pt x="1118" y="317"/>
                </a:lnTo>
                <a:lnTo>
                  <a:pt x="1122" y="302"/>
                </a:lnTo>
                <a:lnTo>
                  <a:pt x="1127" y="291"/>
                </a:lnTo>
                <a:lnTo>
                  <a:pt x="1132" y="279"/>
                </a:lnTo>
                <a:lnTo>
                  <a:pt x="1134" y="267"/>
                </a:lnTo>
                <a:lnTo>
                  <a:pt x="1137" y="257"/>
                </a:lnTo>
                <a:lnTo>
                  <a:pt x="1139" y="248"/>
                </a:lnTo>
                <a:lnTo>
                  <a:pt x="1139" y="241"/>
                </a:lnTo>
                <a:lnTo>
                  <a:pt x="1142" y="23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8"/>
          <p:cNvSpPr/>
          <p:nvPr/>
        </p:nvSpPr>
        <p:spPr bwMode="auto">
          <a:xfrm>
            <a:off x="5897563" y="3017838"/>
            <a:ext cx="923925" cy="155575"/>
          </a:xfrm>
          <a:custGeom>
            <a:avLst/>
            <a:gdLst>
              <a:gd name="T0" fmla="*/ 2147483647 w 1456"/>
              <a:gd name="T1" fmla="*/ 2147483647 h 246"/>
              <a:gd name="T2" fmla="*/ 2147483647 w 1456"/>
              <a:gd name="T3" fmla="*/ 2147483647 h 246"/>
              <a:gd name="T4" fmla="*/ 2147483647 w 1456"/>
              <a:gd name="T5" fmla="*/ 2147483647 h 246"/>
              <a:gd name="T6" fmla="*/ 2147483647 w 1456"/>
              <a:gd name="T7" fmla="*/ 2147483647 h 246"/>
              <a:gd name="T8" fmla="*/ 2147483647 w 1456"/>
              <a:gd name="T9" fmla="*/ 2147483647 h 246"/>
              <a:gd name="T10" fmla="*/ 2147483647 w 1456"/>
              <a:gd name="T11" fmla="*/ 2147483647 h 246"/>
              <a:gd name="T12" fmla="*/ 2147483647 w 1456"/>
              <a:gd name="T13" fmla="*/ 2147483647 h 246"/>
              <a:gd name="T14" fmla="*/ 2147483647 w 1456"/>
              <a:gd name="T15" fmla="*/ 2147483647 h 246"/>
              <a:gd name="T16" fmla="*/ 2147483647 w 1456"/>
              <a:gd name="T17" fmla="*/ 2147483647 h 246"/>
              <a:gd name="T18" fmla="*/ 2147483647 w 1456"/>
              <a:gd name="T19" fmla="*/ 2147483647 h 246"/>
              <a:gd name="T20" fmla="*/ 2147483647 w 1456"/>
              <a:gd name="T21" fmla="*/ 2147483647 h 246"/>
              <a:gd name="T22" fmla="*/ 2147483647 w 1456"/>
              <a:gd name="T23" fmla="*/ 2147483647 h 246"/>
              <a:gd name="T24" fmla="*/ 2147483647 w 1456"/>
              <a:gd name="T25" fmla="*/ 2147483647 h 246"/>
              <a:gd name="T26" fmla="*/ 2147483647 w 1456"/>
              <a:gd name="T27" fmla="*/ 2147483647 h 246"/>
              <a:gd name="T28" fmla="*/ 2147483647 w 1456"/>
              <a:gd name="T29" fmla="*/ 2147483647 h 246"/>
              <a:gd name="T30" fmla="*/ 2147483647 w 1456"/>
              <a:gd name="T31" fmla="*/ 2147483647 h 246"/>
              <a:gd name="T32" fmla="*/ 2147483647 w 1456"/>
              <a:gd name="T33" fmla="*/ 2147483647 h 246"/>
              <a:gd name="T34" fmla="*/ 2147483647 w 1456"/>
              <a:gd name="T35" fmla="*/ 2147483647 h 246"/>
              <a:gd name="T36" fmla="*/ 2147483647 w 1456"/>
              <a:gd name="T37" fmla="*/ 2147483647 h 246"/>
              <a:gd name="T38" fmla="*/ 2147483647 w 1456"/>
              <a:gd name="T39" fmla="*/ 2147483647 h 246"/>
              <a:gd name="T40" fmla="*/ 2147483647 w 1456"/>
              <a:gd name="T41" fmla="*/ 2147483647 h 246"/>
              <a:gd name="T42" fmla="*/ 2147483647 w 1456"/>
              <a:gd name="T43" fmla="*/ 2147483647 h 246"/>
              <a:gd name="T44" fmla="*/ 2147483647 w 1456"/>
              <a:gd name="T45" fmla="*/ 0 h 246"/>
              <a:gd name="T46" fmla="*/ 2147483647 w 1456"/>
              <a:gd name="T47" fmla="*/ 0 h 246"/>
              <a:gd name="T48" fmla="*/ 2147483647 w 1456"/>
              <a:gd name="T49" fmla="*/ 0 h 246"/>
              <a:gd name="T50" fmla="*/ 2147483647 w 1456"/>
              <a:gd name="T51" fmla="*/ 0 h 246"/>
              <a:gd name="T52" fmla="*/ 2147483647 w 1456"/>
              <a:gd name="T53" fmla="*/ 2147483647 h 246"/>
              <a:gd name="T54" fmla="*/ 2147483647 w 1456"/>
              <a:gd name="T55" fmla="*/ 2147483647 h 246"/>
              <a:gd name="T56" fmla="*/ 2147483647 w 1456"/>
              <a:gd name="T57" fmla="*/ 2147483647 h 246"/>
              <a:gd name="T58" fmla="*/ 2147483647 w 1456"/>
              <a:gd name="T59" fmla="*/ 2147483647 h 246"/>
              <a:gd name="T60" fmla="*/ 2147483647 w 1456"/>
              <a:gd name="T61" fmla="*/ 2147483647 h 246"/>
              <a:gd name="T62" fmla="*/ 2147483647 w 1456"/>
              <a:gd name="T63" fmla="*/ 2147483647 h 246"/>
              <a:gd name="T64" fmla="*/ 2147483647 w 1456"/>
              <a:gd name="T65" fmla="*/ 2147483647 h 246"/>
              <a:gd name="T66" fmla="*/ 2147483647 w 1456"/>
              <a:gd name="T67" fmla="*/ 2147483647 h 246"/>
              <a:gd name="T68" fmla="*/ 2147483647 w 1456"/>
              <a:gd name="T69" fmla="*/ 2147483647 h 246"/>
              <a:gd name="T70" fmla="*/ 2147483647 w 1456"/>
              <a:gd name="T71" fmla="*/ 2147483647 h 246"/>
              <a:gd name="T72" fmla="*/ 2147483647 w 1456"/>
              <a:gd name="T73" fmla="*/ 2147483647 h 246"/>
              <a:gd name="T74" fmla="*/ 2147483647 w 1456"/>
              <a:gd name="T75" fmla="*/ 2147483647 h 246"/>
              <a:gd name="T76" fmla="*/ 2147483647 w 1456"/>
              <a:gd name="T77" fmla="*/ 2147483647 h 246"/>
              <a:gd name="T78" fmla="*/ 2147483647 w 1456"/>
              <a:gd name="T79" fmla="*/ 2147483647 h 246"/>
              <a:gd name="T80" fmla="*/ 2147483647 w 1456"/>
              <a:gd name="T81" fmla="*/ 2147483647 h 246"/>
              <a:gd name="T82" fmla="*/ 2147483647 w 1456"/>
              <a:gd name="T83" fmla="*/ 2147483647 h 246"/>
              <a:gd name="T84" fmla="*/ 2147483647 w 1456"/>
              <a:gd name="T85" fmla="*/ 2147483647 h 246"/>
              <a:gd name="T86" fmla="*/ 2147483647 w 1456"/>
              <a:gd name="T87" fmla="*/ 2147483647 h 246"/>
              <a:gd name="T88" fmla="*/ 2147483647 w 1456"/>
              <a:gd name="T89" fmla="*/ 2147483647 h 246"/>
              <a:gd name="T90" fmla="*/ 2147483647 w 1456"/>
              <a:gd name="T91" fmla="*/ 2147483647 h 246"/>
              <a:gd name="T92" fmla="*/ 2147483647 w 1456"/>
              <a:gd name="T93" fmla="*/ 2147483647 h 246"/>
              <a:gd name="T94" fmla="*/ 2147483647 w 1456"/>
              <a:gd name="T95" fmla="*/ 2147483647 h 246"/>
              <a:gd name="T96" fmla="*/ 2147483647 w 1456"/>
              <a:gd name="T97" fmla="*/ 2147483647 h 246"/>
              <a:gd name="T98" fmla="*/ 2147483647 w 1456"/>
              <a:gd name="T99" fmla="*/ 2147483647 h 246"/>
              <a:gd name="T100" fmla="*/ 2147483647 w 1456"/>
              <a:gd name="T101" fmla="*/ 2147483647 h 246"/>
              <a:gd name="T102" fmla="*/ 2147483647 w 1456"/>
              <a:gd name="T103" fmla="*/ 2147483647 h 246"/>
              <a:gd name="T104" fmla="*/ 2147483647 w 1456"/>
              <a:gd name="T105" fmla="*/ 2147483647 h 246"/>
              <a:gd name="T106" fmla="*/ 2147483647 w 1456"/>
              <a:gd name="T107" fmla="*/ 2147483647 h 246"/>
              <a:gd name="T108" fmla="*/ 2147483647 w 1456"/>
              <a:gd name="T109" fmla="*/ 2147483647 h 246"/>
              <a:gd name="T110" fmla="*/ 2147483647 w 1456"/>
              <a:gd name="T111" fmla="*/ 2147483647 h 246"/>
              <a:gd name="T112" fmla="*/ 2147483647 w 1456"/>
              <a:gd name="T113" fmla="*/ 2147483647 h 246"/>
              <a:gd name="T114" fmla="*/ 0 w 1456"/>
              <a:gd name="T115" fmla="*/ 2147483647 h 2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456" h="246">
                <a:moveTo>
                  <a:pt x="0" y="136"/>
                </a:moveTo>
                <a:lnTo>
                  <a:pt x="24" y="131"/>
                </a:lnTo>
                <a:lnTo>
                  <a:pt x="50" y="129"/>
                </a:lnTo>
                <a:lnTo>
                  <a:pt x="79" y="127"/>
                </a:lnTo>
                <a:lnTo>
                  <a:pt x="107" y="124"/>
                </a:lnTo>
                <a:lnTo>
                  <a:pt x="141" y="119"/>
                </a:lnTo>
                <a:lnTo>
                  <a:pt x="174" y="117"/>
                </a:lnTo>
                <a:lnTo>
                  <a:pt x="212" y="112"/>
                </a:lnTo>
                <a:lnTo>
                  <a:pt x="250" y="108"/>
                </a:lnTo>
                <a:lnTo>
                  <a:pt x="291" y="103"/>
                </a:lnTo>
                <a:lnTo>
                  <a:pt x="336" y="98"/>
                </a:lnTo>
                <a:lnTo>
                  <a:pt x="381" y="93"/>
                </a:lnTo>
                <a:lnTo>
                  <a:pt x="429" y="86"/>
                </a:lnTo>
                <a:lnTo>
                  <a:pt x="479" y="81"/>
                </a:lnTo>
                <a:lnTo>
                  <a:pt x="531" y="74"/>
                </a:lnTo>
                <a:lnTo>
                  <a:pt x="584" y="69"/>
                </a:lnTo>
                <a:lnTo>
                  <a:pt x="641" y="62"/>
                </a:lnTo>
                <a:lnTo>
                  <a:pt x="670" y="58"/>
                </a:lnTo>
                <a:lnTo>
                  <a:pt x="698" y="55"/>
                </a:lnTo>
                <a:lnTo>
                  <a:pt x="724" y="50"/>
                </a:lnTo>
                <a:lnTo>
                  <a:pt x="751" y="48"/>
                </a:lnTo>
                <a:lnTo>
                  <a:pt x="777" y="46"/>
                </a:lnTo>
                <a:lnTo>
                  <a:pt x="803" y="41"/>
                </a:lnTo>
                <a:lnTo>
                  <a:pt x="827" y="39"/>
                </a:lnTo>
                <a:lnTo>
                  <a:pt x="851" y="36"/>
                </a:lnTo>
                <a:lnTo>
                  <a:pt x="875" y="34"/>
                </a:lnTo>
                <a:lnTo>
                  <a:pt x="898" y="31"/>
                </a:lnTo>
                <a:lnTo>
                  <a:pt x="920" y="29"/>
                </a:lnTo>
                <a:lnTo>
                  <a:pt x="941" y="27"/>
                </a:lnTo>
                <a:lnTo>
                  <a:pt x="963" y="24"/>
                </a:lnTo>
                <a:lnTo>
                  <a:pt x="982" y="22"/>
                </a:lnTo>
                <a:lnTo>
                  <a:pt x="1001" y="19"/>
                </a:lnTo>
                <a:lnTo>
                  <a:pt x="1020" y="17"/>
                </a:lnTo>
                <a:lnTo>
                  <a:pt x="1039" y="15"/>
                </a:lnTo>
                <a:lnTo>
                  <a:pt x="1056" y="12"/>
                </a:lnTo>
                <a:lnTo>
                  <a:pt x="1072" y="12"/>
                </a:lnTo>
                <a:lnTo>
                  <a:pt x="1089" y="10"/>
                </a:lnTo>
                <a:lnTo>
                  <a:pt x="1103" y="8"/>
                </a:lnTo>
                <a:lnTo>
                  <a:pt x="1120" y="8"/>
                </a:lnTo>
                <a:lnTo>
                  <a:pt x="1134" y="5"/>
                </a:lnTo>
                <a:lnTo>
                  <a:pt x="1146" y="5"/>
                </a:lnTo>
                <a:lnTo>
                  <a:pt x="1160" y="3"/>
                </a:lnTo>
                <a:lnTo>
                  <a:pt x="1172" y="3"/>
                </a:lnTo>
                <a:lnTo>
                  <a:pt x="1182" y="3"/>
                </a:lnTo>
                <a:lnTo>
                  <a:pt x="1194" y="0"/>
                </a:lnTo>
                <a:lnTo>
                  <a:pt x="1203" y="0"/>
                </a:lnTo>
                <a:lnTo>
                  <a:pt x="1213" y="0"/>
                </a:lnTo>
                <a:lnTo>
                  <a:pt x="1220" y="0"/>
                </a:lnTo>
                <a:lnTo>
                  <a:pt x="1230" y="0"/>
                </a:lnTo>
                <a:lnTo>
                  <a:pt x="1244" y="0"/>
                </a:lnTo>
                <a:lnTo>
                  <a:pt x="1258" y="0"/>
                </a:lnTo>
                <a:lnTo>
                  <a:pt x="1284" y="0"/>
                </a:lnTo>
                <a:lnTo>
                  <a:pt x="1308" y="0"/>
                </a:lnTo>
                <a:lnTo>
                  <a:pt x="1332" y="3"/>
                </a:lnTo>
                <a:lnTo>
                  <a:pt x="1351" y="3"/>
                </a:lnTo>
                <a:lnTo>
                  <a:pt x="1370" y="5"/>
                </a:lnTo>
                <a:lnTo>
                  <a:pt x="1387" y="8"/>
                </a:lnTo>
                <a:lnTo>
                  <a:pt x="1403" y="12"/>
                </a:lnTo>
                <a:lnTo>
                  <a:pt x="1411" y="15"/>
                </a:lnTo>
                <a:lnTo>
                  <a:pt x="1418" y="17"/>
                </a:lnTo>
                <a:lnTo>
                  <a:pt x="1427" y="22"/>
                </a:lnTo>
                <a:lnTo>
                  <a:pt x="1437" y="27"/>
                </a:lnTo>
                <a:lnTo>
                  <a:pt x="1444" y="31"/>
                </a:lnTo>
                <a:lnTo>
                  <a:pt x="1449" y="36"/>
                </a:lnTo>
                <a:lnTo>
                  <a:pt x="1454" y="41"/>
                </a:lnTo>
                <a:lnTo>
                  <a:pt x="1456" y="46"/>
                </a:lnTo>
                <a:lnTo>
                  <a:pt x="1456" y="50"/>
                </a:lnTo>
                <a:lnTo>
                  <a:pt x="1454" y="53"/>
                </a:lnTo>
                <a:lnTo>
                  <a:pt x="1451" y="55"/>
                </a:lnTo>
                <a:lnTo>
                  <a:pt x="1449" y="58"/>
                </a:lnTo>
                <a:lnTo>
                  <a:pt x="1444" y="60"/>
                </a:lnTo>
                <a:lnTo>
                  <a:pt x="1439" y="62"/>
                </a:lnTo>
                <a:lnTo>
                  <a:pt x="1434" y="65"/>
                </a:lnTo>
                <a:lnTo>
                  <a:pt x="1427" y="67"/>
                </a:lnTo>
                <a:lnTo>
                  <a:pt x="1420" y="69"/>
                </a:lnTo>
                <a:lnTo>
                  <a:pt x="1413" y="72"/>
                </a:lnTo>
                <a:lnTo>
                  <a:pt x="1403" y="74"/>
                </a:lnTo>
                <a:lnTo>
                  <a:pt x="1394" y="77"/>
                </a:lnTo>
                <a:lnTo>
                  <a:pt x="1384" y="79"/>
                </a:lnTo>
                <a:lnTo>
                  <a:pt x="1373" y="81"/>
                </a:lnTo>
                <a:lnTo>
                  <a:pt x="1361" y="84"/>
                </a:lnTo>
                <a:lnTo>
                  <a:pt x="1349" y="86"/>
                </a:lnTo>
                <a:lnTo>
                  <a:pt x="1342" y="89"/>
                </a:lnTo>
                <a:lnTo>
                  <a:pt x="1332" y="89"/>
                </a:lnTo>
                <a:lnTo>
                  <a:pt x="1320" y="91"/>
                </a:lnTo>
                <a:lnTo>
                  <a:pt x="1306" y="93"/>
                </a:lnTo>
                <a:lnTo>
                  <a:pt x="1289" y="96"/>
                </a:lnTo>
                <a:lnTo>
                  <a:pt x="1270" y="98"/>
                </a:lnTo>
                <a:lnTo>
                  <a:pt x="1251" y="100"/>
                </a:lnTo>
                <a:lnTo>
                  <a:pt x="1227" y="103"/>
                </a:lnTo>
                <a:lnTo>
                  <a:pt x="1201" y="105"/>
                </a:lnTo>
                <a:lnTo>
                  <a:pt x="1175" y="108"/>
                </a:lnTo>
                <a:lnTo>
                  <a:pt x="1144" y="112"/>
                </a:lnTo>
                <a:lnTo>
                  <a:pt x="1110" y="115"/>
                </a:lnTo>
                <a:lnTo>
                  <a:pt x="1077" y="119"/>
                </a:lnTo>
                <a:lnTo>
                  <a:pt x="1041" y="124"/>
                </a:lnTo>
                <a:lnTo>
                  <a:pt x="1001" y="129"/>
                </a:lnTo>
                <a:lnTo>
                  <a:pt x="960" y="134"/>
                </a:lnTo>
                <a:lnTo>
                  <a:pt x="917" y="138"/>
                </a:lnTo>
                <a:lnTo>
                  <a:pt x="872" y="143"/>
                </a:lnTo>
                <a:lnTo>
                  <a:pt x="824" y="148"/>
                </a:lnTo>
                <a:lnTo>
                  <a:pt x="774" y="155"/>
                </a:lnTo>
                <a:lnTo>
                  <a:pt x="722" y="160"/>
                </a:lnTo>
                <a:lnTo>
                  <a:pt x="667" y="167"/>
                </a:lnTo>
                <a:lnTo>
                  <a:pt x="610" y="174"/>
                </a:lnTo>
                <a:lnTo>
                  <a:pt x="550" y="179"/>
                </a:lnTo>
                <a:lnTo>
                  <a:pt x="491" y="186"/>
                </a:lnTo>
                <a:lnTo>
                  <a:pt x="427" y="196"/>
                </a:lnTo>
                <a:lnTo>
                  <a:pt x="360" y="203"/>
                </a:lnTo>
                <a:lnTo>
                  <a:pt x="293" y="210"/>
                </a:lnTo>
                <a:lnTo>
                  <a:pt x="224" y="219"/>
                </a:lnTo>
                <a:lnTo>
                  <a:pt x="150" y="227"/>
                </a:lnTo>
                <a:lnTo>
                  <a:pt x="76" y="236"/>
                </a:lnTo>
                <a:lnTo>
                  <a:pt x="0" y="246"/>
                </a:lnTo>
                <a:lnTo>
                  <a:pt x="0" y="13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47"/>
          <p:cNvSpPr/>
          <p:nvPr/>
        </p:nvSpPr>
        <p:spPr bwMode="auto">
          <a:xfrm>
            <a:off x="5776913" y="3046413"/>
            <a:ext cx="1444625" cy="741362"/>
          </a:xfrm>
          <a:custGeom>
            <a:avLst/>
            <a:gdLst>
              <a:gd name="T0" fmla="*/ 2147483647 w 2276"/>
              <a:gd name="T1" fmla="*/ 2147483647 h 1166"/>
              <a:gd name="T2" fmla="*/ 2147483647 w 2276"/>
              <a:gd name="T3" fmla="*/ 2147483647 h 1166"/>
              <a:gd name="T4" fmla="*/ 2147483647 w 2276"/>
              <a:gd name="T5" fmla="*/ 2147483647 h 1166"/>
              <a:gd name="T6" fmla="*/ 2147483647 w 2276"/>
              <a:gd name="T7" fmla="*/ 2147483647 h 1166"/>
              <a:gd name="T8" fmla="*/ 2147483647 w 2276"/>
              <a:gd name="T9" fmla="*/ 2147483647 h 1166"/>
              <a:gd name="T10" fmla="*/ 2147483647 w 2276"/>
              <a:gd name="T11" fmla="*/ 2147483647 h 1166"/>
              <a:gd name="T12" fmla="*/ 2147483647 w 2276"/>
              <a:gd name="T13" fmla="*/ 2147483647 h 1166"/>
              <a:gd name="T14" fmla="*/ 2147483647 w 2276"/>
              <a:gd name="T15" fmla="*/ 2147483647 h 1166"/>
              <a:gd name="T16" fmla="*/ 2147483647 w 2276"/>
              <a:gd name="T17" fmla="*/ 2147483647 h 1166"/>
              <a:gd name="T18" fmla="*/ 2147483647 w 2276"/>
              <a:gd name="T19" fmla="*/ 2147483647 h 1166"/>
              <a:gd name="T20" fmla="*/ 2147483647 w 2276"/>
              <a:gd name="T21" fmla="*/ 2147483647 h 1166"/>
              <a:gd name="T22" fmla="*/ 2147483647 w 2276"/>
              <a:gd name="T23" fmla="*/ 2147483647 h 1166"/>
              <a:gd name="T24" fmla="*/ 2147483647 w 2276"/>
              <a:gd name="T25" fmla="*/ 2147483647 h 1166"/>
              <a:gd name="T26" fmla="*/ 2147483647 w 2276"/>
              <a:gd name="T27" fmla="*/ 2147483647 h 1166"/>
              <a:gd name="T28" fmla="*/ 2147483647 w 2276"/>
              <a:gd name="T29" fmla="*/ 2147483647 h 1166"/>
              <a:gd name="T30" fmla="*/ 2147483647 w 2276"/>
              <a:gd name="T31" fmla="*/ 2147483647 h 1166"/>
              <a:gd name="T32" fmla="*/ 2147483647 w 2276"/>
              <a:gd name="T33" fmla="*/ 2147483647 h 1166"/>
              <a:gd name="T34" fmla="*/ 2147483647 w 2276"/>
              <a:gd name="T35" fmla="*/ 2147483647 h 1166"/>
              <a:gd name="T36" fmla="*/ 2147483647 w 2276"/>
              <a:gd name="T37" fmla="*/ 2147483647 h 1166"/>
              <a:gd name="T38" fmla="*/ 2147483647 w 2276"/>
              <a:gd name="T39" fmla="*/ 2147483647 h 1166"/>
              <a:gd name="T40" fmla="*/ 2147483647 w 2276"/>
              <a:gd name="T41" fmla="*/ 2147483647 h 1166"/>
              <a:gd name="T42" fmla="*/ 2147483647 w 2276"/>
              <a:gd name="T43" fmla="*/ 2147483647 h 1166"/>
              <a:gd name="T44" fmla="*/ 2147483647 w 2276"/>
              <a:gd name="T45" fmla="*/ 2147483647 h 1166"/>
              <a:gd name="T46" fmla="*/ 2147483647 w 2276"/>
              <a:gd name="T47" fmla="*/ 2147483647 h 1166"/>
              <a:gd name="T48" fmla="*/ 2147483647 w 2276"/>
              <a:gd name="T49" fmla="*/ 2147483647 h 1166"/>
              <a:gd name="T50" fmla="*/ 2147483647 w 2276"/>
              <a:gd name="T51" fmla="*/ 2147483647 h 1166"/>
              <a:gd name="T52" fmla="*/ 2147483647 w 2276"/>
              <a:gd name="T53" fmla="*/ 2147483647 h 1166"/>
              <a:gd name="T54" fmla="*/ 2147483647 w 2276"/>
              <a:gd name="T55" fmla="*/ 2147483647 h 1166"/>
              <a:gd name="T56" fmla="*/ 2147483647 w 2276"/>
              <a:gd name="T57" fmla="*/ 2147483647 h 1166"/>
              <a:gd name="T58" fmla="*/ 2147483647 w 2276"/>
              <a:gd name="T59" fmla="*/ 2147483647 h 1166"/>
              <a:gd name="T60" fmla="*/ 2147483647 w 2276"/>
              <a:gd name="T61" fmla="*/ 2147483647 h 1166"/>
              <a:gd name="T62" fmla="*/ 2147483647 w 2276"/>
              <a:gd name="T63" fmla="*/ 2147483647 h 1166"/>
              <a:gd name="T64" fmla="*/ 2147483647 w 2276"/>
              <a:gd name="T65" fmla="*/ 2147483647 h 1166"/>
              <a:gd name="T66" fmla="*/ 2147483647 w 2276"/>
              <a:gd name="T67" fmla="*/ 2147483647 h 1166"/>
              <a:gd name="T68" fmla="*/ 2147483647 w 2276"/>
              <a:gd name="T69" fmla="*/ 2147483647 h 1166"/>
              <a:gd name="T70" fmla="*/ 2147483647 w 2276"/>
              <a:gd name="T71" fmla="*/ 2147483647 h 1166"/>
              <a:gd name="T72" fmla="*/ 2147483647 w 2276"/>
              <a:gd name="T73" fmla="*/ 2147483647 h 1166"/>
              <a:gd name="T74" fmla="*/ 2147483647 w 2276"/>
              <a:gd name="T75" fmla="*/ 2147483647 h 1166"/>
              <a:gd name="T76" fmla="*/ 2147483647 w 2276"/>
              <a:gd name="T77" fmla="*/ 2147483647 h 1166"/>
              <a:gd name="T78" fmla="*/ 2147483647 w 2276"/>
              <a:gd name="T79" fmla="*/ 2147483647 h 1166"/>
              <a:gd name="T80" fmla="*/ 2147483647 w 2276"/>
              <a:gd name="T81" fmla="*/ 2147483647 h 1166"/>
              <a:gd name="T82" fmla="*/ 2147483647 w 2276"/>
              <a:gd name="T83" fmla="*/ 2147483647 h 1166"/>
              <a:gd name="T84" fmla="*/ 2147483647 w 2276"/>
              <a:gd name="T85" fmla="*/ 2147483647 h 1166"/>
              <a:gd name="T86" fmla="*/ 2147483647 w 2276"/>
              <a:gd name="T87" fmla="*/ 2147483647 h 1166"/>
              <a:gd name="T88" fmla="*/ 2147483647 w 2276"/>
              <a:gd name="T89" fmla="*/ 2147483647 h 1166"/>
              <a:gd name="T90" fmla="*/ 2147483647 w 2276"/>
              <a:gd name="T91" fmla="*/ 2147483647 h 1166"/>
              <a:gd name="T92" fmla="*/ 2147483647 w 2276"/>
              <a:gd name="T93" fmla="*/ 2147483647 h 1166"/>
              <a:gd name="T94" fmla="*/ 2147483647 w 2276"/>
              <a:gd name="T95" fmla="*/ 2147483647 h 1166"/>
              <a:gd name="T96" fmla="*/ 2147483647 w 2276"/>
              <a:gd name="T97" fmla="*/ 2147483647 h 1166"/>
              <a:gd name="T98" fmla="*/ 2147483647 w 2276"/>
              <a:gd name="T99" fmla="*/ 2147483647 h 1166"/>
              <a:gd name="T100" fmla="*/ 2147483647 w 2276"/>
              <a:gd name="T101" fmla="*/ 2147483647 h 1166"/>
              <a:gd name="T102" fmla="*/ 2147483647 w 2276"/>
              <a:gd name="T103" fmla="*/ 2147483647 h 1166"/>
              <a:gd name="T104" fmla="*/ 2147483647 w 2276"/>
              <a:gd name="T105" fmla="*/ 2147483647 h 1166"/>
              <a:gd name="T106" fmla="*/ 2147483647 w 2276"/>
              <a:gd name="T107" fmla="*/ 2147483647 h 1166"/>
              <a:gd name="T108" fmla="*/ 2147483647 w 2276"/>
              <a:gd name="T109" fmla="*/ 2147483647 h 1166"/>
              <a:gd name="T110" fmla="*/ 2147483647 w 2276"/>
              <a:gd name="T111" fmla="*/ 2147483647 h 1166"/>
              <a:gd name="T112" fmla="*/ 2147483647 w 2276"/>
              <a:gd name="T113" fmla="*/ 2147483647 h 1166"/>
              <a:gd name="T114" fmla="*/ 2147483647 w 2276"/>
              <a:gd name="T115" fmla="*/ 2147483647 h 1166"/>
              <a:gd name="T116" fmla="*/ 2147483647 w 2276"/>
              <a:gd name="T117" fmla="*/ 2147483647 h 1166"/>
              <a:gd name="T118" fmla="*/ 2147483647 w 2276"/>
              <a:gd name="T119" fmla="*/ 2147483647 h 1166"/>
              <a:gd name="T120" fmla="*/ 2147483647 w 2276"/>
              <a:gd name="T121" fmla="*/ 2147483647 h 116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276" h="1166">
                <a:moveTo>
                  <a:pt x="1606" y="921"/>
                </a:moveTo>
                <a:lnTo>
                  <a:pt x="1590" y="911"/>
                </a:lnTo>
                <a:lnTo>
                  <a:pt x="1575" y="899"/>
                </a:lnTo>
                <a:lnTo>
                  <a:pt x="1561" y="890"/>
                </a:lnTo>
                <a:lnTo>
                  <a:pt x="1547" y="880"/>
                </a:lnTo>
                <a:lnTo>
                  <a:pt x="1535" y="871"/>
                </a:lnTo>
                <a:lnTo>
                  <a:pt x="1525" y="861"/>
                </a:lnTo>
                <a:lnTo>
                  <a:pt x="1516" y="854"/>
                </a:lnTo>
                <a:lnTo>
                  <a:pt x="1506" y="847"/>
                </a:lnTo>
                <a:lnTo>
                  <a:pt x="1502" y="840"/>
                </a:lnTo>
                <a:lnTo>
                  <a:pt x="1494" y="833"/>
                </a:lnTo>
                <a:lnTo>
                  <a:pt x="1490" y="826"/>
                </a:lnTo>
                <a:lnTo>
                  <a:pt x="1487" y="821"/>
                </a:lnTo>
                <a:lnTo>
                  <a:pt x="1485" y="814"/>
                </a:lnTo>
                <a:lnTo>
                  <a:pt x="1485" y="809"/>
                </a:lnTo>
                <a:lnTo>
                  <a:pt x="1485" y="804"/>
                </a:lnTo>
                <a:lnTo>
                  <a:pt x="1487" y="799"/>
                </a:lnTo>
                <a:lnTo>
                  <a:pt x="1490" y="797"/>
                </a:lnTo>
                <a:lnTo>
                  <a:pt x="1494" y="795"/>
                </a:lnTo>
                <a:lnTo>
                  <a:pt x="1499" y="795"/>
                </a:lnTo>
                <a:lnTo>
                  <a:pt x="1504" y="792"/>
                </a:lnTo>
                <a:lnTo>
                  <a:pt x="1511" y="792"/>
                </a:lnTo>
                <a:lnTo>
                  <a:pt x="1521" y="792"/>
                </a:lnTo>
                <a:lnTo>
                  <a:pt x="1528" y="792"/>
                </a:lnTo>
                <a:lnTo>
                  <a:pt x="1540" y="792"/>
                </a:lnTo>
                <a:lnTo>
                  <a:pt x="1549" y="792"/>
                </a:lnTo>
                <a:lnTo>
                  <a:pt x="1561" y="795"/>
                </a:lnTo>
                <a:lnTo>
                  <a:pt x="1575" y="795"/>
                </a:lnTo>
                <a:lnTo>
                  <a:pt x="1590" y="797"/>
                </a:lnTo>
                <a:lnTo>
                  <a:pt x="1606" y="799"/>
                </a:lnTo>
                <a:lnTo>
                  <a:pt x="1623" y="804"/>
                </a:lnTo>
                <a:lnTo>
                  <a:pt x="1642" y="807"/>
                </a:lnTo>
                <a:lnTo>
                  <a:pt x="1661" y="811"/>
                </a:lnTo>
                <a:lnTo>
                  <a:pt x="1678" y="818"/>
                </a:lnTo>
                <a:lnTo>
                  <a:pt x="1695" y="823"/>
                </a:lnTo>
                <a:lnTo>
                  <a:pt x="1711" y="828"/>
                </a:lnTo>
                <a:lnTo>
                  <a:pt x="1726" y="833"/>
                </a:lnTo>
                <a:lnTo>
                  <a:pt x="1740" y="835"/>
                </a:lnTo>
                <a:lnTo>
                  <a:pt x="1754" y="837"/>
                </a:lnTo>
                <a:lnTo>
                  <a:pt x="1766" y="840"/>
                </a:lnTo>
                <a:lnTo>
                  <a:pt x="1780" y="840"/>
                </a:lnTo>
                <a:lnTo>
                  <a:pt x="1790" y="840"/>
                </a:lnTo>
                <a:lnTo>
                  <a:pt x="1802" y="837"/>
                </a:lnTo>
                <a:lnTo>
                  <a:pt x="1811" y="835"/>
                </a:lnTo>
                <a:lnTo>
                  <a:pt x="1821" y="833"/>
                </a:lnTo>
                <a:lnTo>
                  <a:pt x="1828" y="828"/>
                </a:lnTo>
                <a:lnTo>
                  <a:pt x="1835" y="823"/>
                </a:lnTo>
                <a:lnTo>
                  <a:pt x="1842" y="818"/>
                </a:lnTo>
                <a:lnTo>
                  <a:pt x="1847" y="811"/>
                </a:lnTo>
                <a:lnTo>
                  <a:pt x="1849" y="807"/>
                </a:lnTo>
                <a:lnTo>
                  <a:pt x="1854" y="802"/>
                </a:lnTo>
                <a:lnTo>
                  <a:pt x="1857" y="795"/>
                </a:lnTo>
                <a:lnTo>
                  <a:pt x="1859" y="787"/>
                </a:lnTo>
                <a:lnTo>
                  <a:pt x="1864" y="778"/>
                </a:lnTo>
                <a:lnTo>
                  <a:pt x="1869" y="768"/>
                </a:lnTo>
                <a:lnTo>
                  <a:pt x="1871" y="759"/>
                </a:lnTo>
                <a:lnTo>
                  <a:pt x="1876" y="747"/>
                </a:lnTo>
                <a:lnTo>
                  <a:pt x="1880" y="735"/>
                </a:lnTo>
                <a:lnTo>
                  <a:pt x="1885" y="723"/>
                </a:lnTo>
                <a:lnTo>
                  <a:pt x="1890" y="709"/>
                </a:lnTo>
                <a:lnTo>
                  <a:pt x="1895" y="695"/>
                </a:lnTo>
                <a:lnTo>
                  <a:pt x="1899" y="680"/>
                </a:lnTo>
                <a:lnTo>
                  <a:pt x="1904" y="664"/>
                </a:lnTo>
                <a:lnTo>
                  <a:pt x="1909" y="647"/>
                </a:lnTo>
                <a:lnTo>
                  <a:pt x="1914" y="628"/>
                </a:lnTo>
                <a:lnTo>
                  <a:pt x="1916" y="609"/>
                </a:lnTo>
                <a:lnTo>
                  <a:pt x="1919" y="592"/>
                </a:lnTo>
                <a:lnTo>
                  <a:pt x="1921" y="576"/>
                </a:lnTo>
                <a:lnTo>
                  <a:pt x="1921" y="561"/>
                </a:lnTo>
                <a:lnTo>
                  <a:pt x="1923" y="547"/>
                </a:lnTo>
                <a:lnTo>
                  <a:pt x="1923" y="533"/>
                </a:lnTo>
                <a:lnTo>
                  <a:pt x="1923" y="521"/>
                </a:lnTo>
                <a:lnTo>
                  <a:pt x="1923" y="509"/>
                </a:lnTo>
                <a:lnTo>
                  <a:pt x="1921" y="497"/>
                </a:lnTo>
                <a:lnTo>
                  <a:pt x="1921" y="488"/>
                </a:lnTo>
                <a:lnTo>
                  <a:pt x="1919" y="478"/>
                </a:lnTo>
                <a:lnTo>
                  <a:pt x="1916" y="469"/>
                </a:lnTo>
                <a:lnTo>
                  <a:pt x="1914" y="461"/>
                </a:lnTo>
                <a:lnTo>
                  <a:pt x="1909" y="454"/>
                </a:lnTo>
                <a:lnTo>
                  <a:pt x="1907" y="450"/>
                </a:lnTo>
                <a:lnTo>
                  <a:pt x="1902" y="445"/>
                </a:lnTo>
                <a:lnTo>
                  <a:pt x="1895" y="442"/>
                </a:lnTo>
                <a:lnTo>
                  <a:pt x="1888" y="440"/>
                </a:lnTo>
                <a:lnTo>
                  <a:pt x="1878" y="438"/>
                </a:lnTo>
                <a:lnTo>
                  <a:pt x="1866" y="438"/>
                </a:lnTo>
                <a:lnTo>
                  <a:pt x="1854" y="435"/>
                </a:lnTo>
                <a:lnTo>
                  <a:pt x="1838" y="435"/>
                </a:lnTo>
                <a:lnTo>
                  <a:pt x="1821" y="435"/>
                </a:lnTo>
                <a:lnTo>
                  <a:pt x="1802" y="435"/>
                </a:lnTo>
                <a:lnTo>
                  <a:pt x="1783" y="435"/>
                </a:lnTo>
                <a:lnTo>
                  <a:pt x="1761" y="435"/>
                </a:lnTo>
                <a:lnTo>
                  <a:pt x="1737" y="435"/>
                </a:lnTo>
                <a:lnTo>
                  <a:pt x="1711" y="438"/>
                </a:lnTo>
                <a:lnTo>
                  <a:pt x="1685" y="438"/>
                </a:lnTo>
                <a:lnTo>
                  <a:pt x="1656" y="440"/>
                </a:lnTo>
                <a:lnTo>
                  <a:pt x="1625" y="442"/>
                </a:lnTo>
                <a:lnTo>
                  <a:pt x="1594" y="445"/>
                </a:lnTo>
                <a:lnTo>
                  <a:pt x="1561" y="447"/>
                </a:lnTo>
                <a:lnTo>
                  <a:pt x="1525" y="450"/>
                </a:lnTo>
                <a:lnTo>
                  <a:pt x="1490" y="452"/>
                </a:lnTo>
                <a:lnTo>
                  <a:pt x="1454" y="457"/>
                </a:lnTo>
                <a:lnTo>
                  <a:pt x="1416" y="459"/>
                </a:lnTo>
                <a:lnTo>
                  <a:pt x="1378" y="461"/>
                </a:lnTo>
                <a:lnTo>
                  <a:pt x="1337" y="466"/>
                </a:lnTo>
                <a:lnTo>
                  <a:pt x="1297" y="471"/>
                </a:lnTo>
                <a:lnTo>
                  <a:pt x="1254" y="473"/>
                </a:lnTo>
                <a:lnTo>
                  <a:pt x="1213" y="478"/>
                </a:lnTo>
                <a:lnTo>
                  <a:pt x="1168" y="483"/>
                </a:lnTo>
                <a:lnTo>
                  <a:pt x="1125" y="488"/>
                </a:lnTo>
                <a:lnTo>
                  <a:pt x="1080" y="492"/>
                </a:lnTo>
                <a:lnTo>
                  <a:pt x="1032" y="497"/>
                </a:lnTo>
                <a:lnTo>
                  <a:pt x="987" y="502"/>
                </a:lnTo>
                <a:lnTo>
                  <a:pt x="939" y="507"/>
                </a:lnTo>
                <a:lnTo>
                  <a:pt x="892" y="511"/>
                </a:lnTo>
                <a:lnTo>
                  <a:pt x="849" y="519"/>
                </a:lnTo>
                <a:lnTo>
                  <a:pt x="806" y="526"/>
                </a:lnTo>
                <a:lnTo>
                  <a:pt x="763" y="530"/>
                </a:lnTo>
                <a:lnTo>
                  <a:pt x="725" y="538"/>
                </a:lnTo>
                <a:lnTo>
                  <a:pt x="687" y="542"/>
                </a:lnTo>
                <a:lnTo>
                  <a:pt x="651" y="547"/>
                </a:lnTo>
                <a:lnTo>
                  <a:pt x="618" y="552"/>
                </a:lnTo>
                <a:lnTo>
                  <a:pt x="587" y="559"/>
                </a:lnTo>
                <a:lnTo>
                  <a:pt x="558" y="564"/>
                </a:lnTo>
                <a:lnTo>
                  <a:pt x="529" y="569"/>
                </a:lnTo>
                <a:lnTo>
                  <a:pt x="503" y="573"/>
                </a:lnTo>
                <a:lnTo>
                  <a:pt x="479" y="578"/>
                </a:lnTo>
                <a:lnTo>
                  <a:pt x="458" y="583"/>
                </a:lnTo>
                <a:lnTo>
                  <a:pt x="436" y="588"/>
                </a:lnTo>
                <a:lnTo>
                  <a:pt x="417" y="592"/>
                </a:lnTo>
                <a:lnTo>
                  <a:pt x="384" y="602"/>
                </a:lnTo>
                <a:lnTo>
                  <a:pt x="351" y="611"/>
                </a:lnTo>
                <a:lnTo>
                  <a:pt x="320" y="623"/>
                </a:lnTo>
                <a:lnTo>
                  <a:pt x="289" y="635"/>
                </a:lnTo>
                <a:lnTo>
                  <a:pt x="258" y="649"/>
                </a:lnTo>
                <a:lnTo>
                  <a:pt x="229" y="661"/>
                </a:lnTo>
                <a:lnTo>
                  <a:pt x="203" y="676"/>
                </a:lnTo>
                <a:lnTo>
                  <a:pt x="177" y="690"/>
                </a:lnTo>
                <a:lnTo>
                  <a:pt x="165" y="695"/>
                </a:lnTo>
                <a:lnTo>
                  <a:pt x="153" y="702"/>
                </a:lnTo>
                <a:lnTo>
                  <a:pt x="143" y="707"/>
                </a:lnTo>
                <a:lnTo>
                  <a:pt x="134" y="711"/>
                </a:lnTo>
                <a:lnTo>
                  <a:pt x="122" y="716"/>
                </a:lnTo>
                <a:lnTo>
                  <a:pt x="115" y="718"/>
                </a:lnTo>
                <a:lnTo>
                  <a:pt x="105" y="721"/>
                </a:lnTo>
                <a:lnTo>
                  <a:pt x="98" y="723"/>
                </a:lnTo>
                <a:lnTo>
                  <a:pt x="91" y="723"/>
                </a:lnTo>
                <a:lnTo>
                  <a:pt x="84" y="723"/>
                </a:lnTo>
                <a:lnTo>
                  <a:pt x="77" y="723"/>
                </a:lnTo>
                <a:lnTo>
                  <a:pt x="72" y="721"/>
                </a:lnTo>
                <a:lnTo>
                  <a:pt x="67" y="716"/>
                </a:lnTo>
                <a:lnTo>
                  <a:pt x="65" y="714"/>
                </a:lnTo>
                <a:lnTo>
                  <a:pt x="60" y="707"/>
                </a:lnTo>
                <a:lnTo>
                  <a:pt x="58" y="702"/>
                </a:lnTo>
                <a:lnTo>
                  <a:pt x="53" y="692"/>
                </a:lnTo>
                <a:lnTo>
                  <a:pt x="46" y="683"/>
                </a:lnTo>
                <a:lnTo>
                  <a:pt x="39" y="673"/>
                </a:lnTo>
                <a:lnTo>
                  <a:pt x="31" y="664"/>
                </a:lnTo>
                <a:lnTo>
                  <a:pt x="24" y="652"/>
                </a:lnTo>
                <a:lnTo>
                  <a:pt x="17" y="640"/>
                </a:lnTo>
                <a:lnTo>
                  <a:pt x="10" y="628"/>
                </a:lnTo>
                <a:lnTo>
                  <a:pt x="5" y="616"/>
                </a:lnTo>
                <a:lnTo>
                  <a:pt x="3" y="611"/>
                </a:lnTo>
                <a:lnTo>
                  <a:pt x="0" y="607"/>
                </a:lnTo>
                <a:lnTo>
                  <a:pt x="0" y="602"/>
                </a:lnTo>
                <a:lnTo>
                  <a:pt x="0" y="595"/>
                </a:lnTo>
                <a:lnTo>
                  <a:pt x="0" y="590"/>
                </a:lnTo>
                <a:lnTo>
                  <a:pt x="0" y="583"/>
                </a:lnTo>
                <a:lnTo>
                  <a:pt x="3" y="578"/>
                </a:lnTo>
                <a:lnTo>
                  <a:pt x="5" y="571"/>
                </a:lnTo>
                <a:lnTo>
                  <a:pt x="10" y="566"/>
                </a:lnTo>
                <a:lnTo>
                  <a:pt x="15" y="559"/>
                </a:lnTo>
                <a:lnTo>
                  <a:pt x="19" y="552"/>
                </a:lnTo>
                <a:lnTo>
                  <a:pt x="24" y="545"/>
                </a:lnTo>
                <a:lnTo>
                  <a:pt x="31" y="538"/>
                </a:lnTo>
                <a:lnTo>
                  <a:pt x="39" y="530"/>
                </a:lnTo>
                <a:lnTo>
                  <a:pt x="48" y="526"/>
                </a:lnTo>
                <a:lnTo>
                  <a:pt x="58" y="519"/>
                </a:lnTo>
                <a:lnTo>
                  <a:pt x="72" y="504"/>
                </a:lnTo>
                <a:lnTo>
                  <a:pt x="84" y="488"/>
                </a:lnTo>
                <a:lnTo>
                  <a:pt x="96" y="471"/>
                </a:lnTo>
                <a:lnTo>
                  <a:pt x="108" y="454"/>
                </a:lnTo>
                <a:lnTo>
                  <a:pt x="117" y="435"/>
                </a:lnTo>
                <a:lnTo>
                  <a:pt x="124" y="414"/>
                </a:lnTo>
                <a:lnTo>
                  <a:pt x="131" y="392"/>
                </a:lnTo>
                <a:lnTo>
                  <a:pt x="139" y="371"/>
                </a:lnTo>
                <a:lnTo>
                  <a:pt x="139" y="359"/>
                </a:lnTo>
                <a:lnTo>
                  <a:pt x="141" y="347"/>
                </a:lnTo>
                <a:lnTo>
                  <a:pt x="143" y="323"/>
                </a:lnTo>
                <a:lnTo>
                  <a:pt x="143" y="297"/>
                </a:lnTo>
                <a:lnTo>
                  <a:pt x="141" y="269"/>
                </a:lnTo>
                <a:lnTo>
                  <a:pt x="139" y="242"/>
                </a:lnTo>
                <a:lnTo>
                  <a:pt x="134" y="212"/>
                </a:lnTo>
                <a:lnTo>
                  <a:pt x="129" y="183"/>
                </a:lnTo>
                <a:lnTo>
                  <a:pt x="124" y="150"/>
                </a:lnTo>
                <a:lnTo>
                  <a:pt x="120" y="135"/>
                </a:lnTo>
                <a:lnTo>
                  <a:pt x="115" y="119"/>
                </a:lnTo>
                <a:lnTo>
                  <a:pt x="112" y="107"/>
                </a:lnTo>
                <a:lnTo>
                  <a:pt x="110" y="92"/>
                </a:lnTo>
                <a:lnTo>
                  <a:pt x="108" y="81"/>
                </a:lnTo>
                <a:lnTo>
                  <a:pt x="105" y="69"/>
                </a:lnTo>
                <a:lnTo>
                  <a:pt x="105" y="59"/>
                </a:lnTo>
                <a:lnTo>
                  <a:pt x="105" y="50"/>
                </a:lnTo>
                <a:lnTo>
                  <a:pt x="105" y="40"/>
                </a:lnTo>
                <a:lnTo>
                  <a:pt x="105" y="33"/>
                </a:lnTo>
                <a:lnTo>
                  <a:pt x="108" y="26"/>
                </a:lnTo>
                <a:lnTo>
                  <a:pt x="110" y="19"/>
                </a:lnTo>
                <a:lnTo>
                  <a:pt x="112" y="14"/>
                </a:lnTo>
                <a:lnTo>
                  <a:pt x="115" y="9"/>
                </a:lnTo>
                <a:lnTo>
                  <a:pt x="120" y="7"/>
                </a:lnTo>
                <a:lnTo>
                  <a:pt x="124" y="4"/>
                </a:lnTo>
                <a:lnTo>
                  <a:pt x="129" y="2"/>
                </a:lnTo>
                <a:lnTo>
                  <a:pt x="136" y="0"/>
                </a:lnTo>
                <a:lnTo>
                  <a:pt x="143" y="2"/>
                </a:lnTo>
                <a:lnTo>
                  <a:pt x="151" y="2"/>
                </a:lnTo>
                <a:lnTo>
                  <a:pt x="160" y="4"/>
                </a:lnTo>
                <a:lnTo>
                  <a:pt x="170" y="9"/>
                </a:lnTo>
                <a:lnTo>
                  <a:pt x="181" y="14"/>
                </a:lnTo>
                <a:lnTo>
                  <a:pt x="193" y="19"/>
                </a:lnTo>
                <a:lnTo>
                  <a:pt x="205" y="26"/>
                </a:lnTo>
                <a:lnTo>
                  <a:pt x="217" y="35"/>
                </a:lnTo>
                <a:lnTo>
                  <a:pt x="232" y="43"/>
                </a:lnTo>
                <a:lnTo>
                  <a:pt x="246" y="52"/>
                </a:lnTo>
                <a:lnTo>
                  <a:pt x="262" y="64"/>
                </a:lnTo>
                <a:lnTo>
                  <a:pt x="277" y="76"/>
                </a:lnTo>
                <a:lnTo>
                  <a:pt x="293" y="88"/>
                </a:lnTo>
                <a:lnTo>
                  <a:pt x="310" y="102"/>
                </a:lnTo>
                <a:lnTo>
                  <a:pt x="305" y="140"/>
                </a:lnTo>
                <a:lnTo>
                  <a:pt x="303" y="176"/>
                </a:lnTo>
                <a:lnTo>
                  <a:pt x="298" y="209"/>
                </a:lnTo>
                <a:lnTo>
                  <a:pt x="296" y="240"/>
                </a:lnTo>
                <a:lnTo>
                  <a:pt x="293" y="271"/>
                </a:lnTo>
                <a:lnTo>
                  <a:pt x="291" y="300"/>
                </a:lnTo>
                <a:lnTo>
                  <a:pt x="291" y="323"/>
                </a:lnTo>
                <a:lnTo>
                  <a:pt x="289" y="347"/>
                </a:lnTo>
                <a:lnTo>
                  <a:pt x="289" y="369"/>
                </a:lnTo>
                <a:lnTo>
                  <a:pt x="289" y="388"/>
                </a:lnTo>
                <a:lnTo>
                  <a:pt x="289" y="404"/>
                </a:lnTo>
                <a:lnTo>
                  <a:pt x="291" y="421"/>
                </a:lnTo>
                <a:lnTo>
                  <a:pt x="291" y="433"/>
                </a:lnTo>
                <a:lnTo>
                  <a:pt x="293" y="442"/>
                </a:lnTo>
                <a:lnTo>
                  <a:pt x="296" y="450"/>
                </a:lnTo>
                <a:lnTo>
                  <a:pt x="298" y="457"/>
                </a:lnTo>
                <a:lnTo>
                  <a:pt x="301" y="464"/>
                </a:lnTo>
                <a:lnTo>
                  <a:pt x="305" y="469"/>
                </a:lnTo>
                <a:lnTo>
                  <a:pt x="310" y="473"/>
                </a:lnTo>
                <a:lnTo>
                  <a:pt x="315" y="478"/>
                </a:lnTo>
                <a:lnTo>
                  <a:pt x="322" y="480"/>
                </a:lnTo>
                <a:lnTo>
                  <a:pt x="332" y="483"/>
                </a:lnTo>
                <a:lnTo>
                  <a:pt x="341" y="485"/>
                </a:lnTo>
                <a:lnTo>
                  <a:pt x="351" y="485"/>
                </a:lnTo>
                <a:lnTo>
                  <a:pt x="363" y="485"/>
                </a:lnTo>
                <a:lnTo>
                  <a:pt x="377" y="485"/>
                </a:lnTo>
                <a:lnTo>
                  <a:pt x="391" y="485"/>
                </a:lnTo>
                <a:lnTo>
                  <a:pt x="408" y="483"/>
                </a:lnTo>
                <a:lnTo>
                  <a:pt x="425" y="480"/>
                </a:lnTo>
                <a:lnTo>
                  <a:pt x="444" y="476"/>
                </a:lnTo>
                <a:lnTo>
                  <a:pt x="463" y="473"/>
                </a:lnTo>
                <a:lnTo>
                  <a:pt x="484" y="469"/>
                </a:lnTo>
                <a:lnTo>
                  <a:pt x="508" y="466"/>
                </a:lnTo>
                <a:lnTo>
                  <a:pt x="534" y="464"/>
                </a:lnTo>
                <a:lnTo>
                  <a:pt x="560" y="461"/>
                </a:lnTo>
                <a:lnTo>
                  <a:pt x="589" y="457"/>
                </a:lnTo>
                <a:lnTo>
                  <a:pt x="618" y="454"/>
                </a:lnTo>
                <a:lnTo>
                  <a:pt x="649" y="450"/>
                </a:lnTo>
                <a:lnTo>
                  <a:pt x="682" y="445"/>
                </a:lnTo>
                <a:lnTo>
                  <a:pt x="718" y="442"/>
                </a:lnTo>
                <a:lnTo>
                  <a:pt x="753" y="438"/>
                </a:lnTo>
                <a:lnTo>
                  <a:pt x="791" y="430"/>
                </a:lnTo>
                <a:lnTo>
                  <a:pt x="832" y="426"/>
                </a:lnTo>
                <a:lnTo>
                  <a:pt x="875" y="421"/>
                </a:lnTo>
                <a:lnTo>
                  <a:pt x="918" y="414"/>
                </a:lnTo>
                <a:lnTo>
                  <a:pt x="963" y="409"/>
                </a:lnTo>
                <a:lnTo>
                  <a:pt x="1011" y="402"/>
                </a:lnTo>
                <a:lnTo>
                  <a:pt x="1058" y="395"/>
                </a:lnTo>
                <a:lnTo>
                  <a:pt x="1106" y="388"/>
                </a:lnTo>
                <a:lnTo>
                  <a:pt x="1154" y="383"/>
                </a:lnTo>
                <a:lnTo>
                  <a:pt x="1197" y="376"/>
                </a:lnTo>
                <a:lnTo>
                  <a:pt x="1242" y="369"/>
                </a:lnTo>
                <a:lnTo>
                  <a:pt x="1285" y="364"/>
                </a:lnTo>
                <a:lnTo>
                  <a:pt x="1328" y="359"/>
                </a:lnTo>
                <a:lnTo>
                  <a:pt x="1368" y="354"/>
                </a:lnTo>
                <a:lnTo>
                  <a:pt x="1406" y="350"/>
                </a:lnTo>
                <a:lnTo>
                  <a:pt x="1444" y="345"/>
                </a:lnTo>
                <a:lnTo>
                  <a:pt x="1482" y="340"/>
                </a:lnTo>
                <a:lnTo>
                  <a:pt x="1518" y="338"/>
                </a:lnTo>
                <a:lnTo>
                  <a:pt x="1552" y="333"/>
                </a:lnTo>
                <a:lnTo>
                  <a:pt x="1585" y="331"/>
                </a:lnTo>
                <a:lnTo>
                  <a:pt x="1616" y="326"/>
                </a:lnTo>
                <a:lnTo>
                  <a:pt x="1647" y="323"/>
                </a:lnTo>
                <a:lnTo>
                  <a:pt x="1673" y="321"/>
                </a:lnTo>
                <a:lnTo>
                  <a:pt x="1702" y="319"/>
                </a:lnTo>
                <a:lnTo>
                  <a:pt x="1726" y="316"/>
                </a:lnTo>
                <a:lnTo>
                  <a:pt x="1752" y="314"/>
                </a:lnTo>
                <a:lnTo>
                  <a:pt x="1773" y="311"/>
                </a:lnTo>
                <a:lnTo>
                  <a:pt x="1797" y="307"/>
                </a:lnTo>
                <a:lnTo>
                  <a:pt x="1816" y="304"/>
                </a:lnTo>
                <a:lnTo>
                  <a:pt x="1835" y="300"/>
                </a:lnTo>
                <a:lnTo>
                  <a:pt x="1854" y="297"/>
                </a:lnTo>
                <a:lnTo>
                  <a:pt x="1871" y="295"/>
                </a:lnTo>
                <a:lnTo>
                  <a:pt x="1888" y="290"/>
                </a:lnTo>
                <a:lnTo>
                  <a:pt x="1902" y="288"/>
                </a:lnTo>
                <a:lnTo>
                  <a:pt x="1914" y="283"/>
                </a:lnTo>
                <a:lnTo>
                  <a:pt x="1926" y="281"/>
                </a:lnTo>
                <a:lnTo>
                  <a:pt x="1938" y="278"/>
                </a:lnTo>
                <a:lnTo>
                  <a:pt x="1947" y="276"/>
                </a:lnTo>
                <a:lnTo>
                  <a:pt x="1954" y="273"/>
                </a:lnTo>
                <a:lnTo>
                  <a:pt x="1969" y="269"/>
                </a:lnTo>
                <a:lnTo>
                  <a:pt x="1983" y="266"/>
                </a:lnTo>
                <a:lnTo>
                  <a:pt x="1995" y="264"/>
                </a:lnTo>
                <a:lnTo>
                  <a:pt x="2004" y="261"/>
                </a:lnTo>
                <a:lnTo>
                  <a:pt x="2014" y="261"/>
                </a:lnTo>
                <a:lnTo>
                  <a:pt x="2021" y="261"/>
                </a:lnTo>
                <a:lnTo>
                  <a:pt x="2028" y="261"/>
                </a:lnTo>
                <a:lnTo>
                  <a:pt x="2035" y="261"/>
                </a:lnTo>
                <a:lnTo>
                  <a:pt x="2038" y="261"/>
                </a:lnTo>
                <a:lnTo>
                  <a:pt x="2040" y="261"/>
                </a:lnTo>
                <a:lnTo>
                  <a:pt x="2045" y="264"/>
                </a:lnTo>
                <a:lnTo>
                  <a:pt x="2050" y="264"/>
                </a:lnTo>
                <a:lnTo>
                  <a:pt x="2054" y="266"/>
                </a:lnTo>
                <a:lnTo>
                  <a:pt x="2062" y="271"/>
                </a:lnTo>
                <a:lnTo>
                  <a:pt x="2069" y="273"/>
                </a:lnTo>
                <a:lnTo>
                  <a:pt x="2076" y="278"/>
                </a:lnTo>
                <a:lnTo>
                  <a:pt x="2083" y="281"/>
                </a:lnTo>
                <a:lnTo>
                  <a:pt x="2092" y="285"/>
                </a:lnTo>
                <a:lnTo>
                  <a:pt x="2100" y="290"/>
                </a:lnTo>
                <a:lnTo>
                  <a:pt x="2109" y="297"/>
                </a:lnTo>
                <a:lnTo>
                  <a:pt x="2121" y="302"/>
                </a:lnTo>
                <a:lnTo>
                  <a:pt x="2131" y="309"/>
                </a:lnTo>
                <a:lnTo>
                  <a:pt x="2143" y="314"/>
                </a:lnTo>
                <a:lnTo>
                  <a:pt x="2154" y="321"/>
                </a:lnTo>
                <a:lnTo>
                  <a:pt x="2166" y="328"/>
                </a:lnTo>
                <a:lnTo>
                  <a:pt x="2178" y="335"/>
                </a:lnTo>
                <a:lnTo>
                  <a:pt x="2190" y="342"/>
                </a:lnTo>
                <a:lnTo>
                  <a:pt x="2200" y="350"/>
                </a:lnTo>
                <a:lnTo>
                  <a:pt x="2209" y="357"/>
                </a:lnTo>
                <a:lnTo>
                  <a:pt x="2219" y="361"/>
                </a:lnTo>
                <a:lnTo>
                  <a:pt x="2228" y="369"/>
                </a:lnTo>
                <a:lnTo>
                  <a:pt x="2235" y="373"/>
                </a:lnTo>
                <a:lnTo>
                  <a:pt x="2243" y="380"/>
                </a:lnTo>
                <a:lnTo>
                  <a:pt x="2250" y="385"/>
                </a:lnTo>
                <a:lnTo>
                  <a:pt x="2255" y="390"/>
                </a:lnTo>
                <a:lnTo>
                  <a:pt x="2259" y="395"/>
                </a:lnTo>
                <a:lnTo>
                  <a:pt x="2264" y="397"/>
                </a:lnTo>
                <a:lnTo>
                  <a:pt x="2269" y="402"/>
                </a:lnTo>
                <a:lnTo>
                  <a:pt x="2271" y="404"/>
                </a:lnTo>
                <a:lnTo>
                  <a:pt x="2276" y="407"/>
                </a:lnTo>
                <a:lnTo>
                  <a:pt x="2274" y="414"/>
                </a:lnTo>
                <a:lnTo>
                  <a:pt x="2274" y="419"/>
                </a:lnTo>
                <a:lnTo>
                  <a:pt x="2269" y="426"/>
                </a:lnTo>
                <a:lnTo>
                  <a:pt x="2264" y="433"/>
                </a:lnTo>
                <a:lnTo>
                  <a:pt x="2257" y="438"/>
                </a:lnTo>
                <a:lnTo>
                  <a:pt x="2247" y="445"/>
                </a:lnTo>
                <a:lnTo>
                  <a:pt x="2235" y="452"/>
                </a:lnTo>
                <a:lnTo>
                  <a:pt x="2228" y="454"/>
                </a:lnTo>
                <a:lnTo>
                  <a:pt x="2221" y="457"/>
                </a:lnTo>
                <a:lnTo>
                  <a:pt x="2214" y="461"/>
                </a:lnTo>
                <a:lnTo>
                  <a:pt x="2207" y="469"/>
                </a:lnTo>
                <a:lnTo>
                  <a:pt x="2200" y="473"/>
                </a:lnTo>
                <a:lnTo>
                  <a:pt x="2195" y="483"/>
                </a:lnTo>
                <a:lnTo>
                  <a:pt x="2188" y="490"/>
                </a:lnTo>
                <a:lnTo>
                  <a:pt x="2183" y="499"/>
                </a:lnTo>
                <a:lnTo>
                  <a:pt x="2176" y="509"/>
                </a:lnTo>
                <a:lnTo>
                  <a:pt x="2171" y="521"/>
                </a:lnTo>
                <a:lnTo>
                  <a:pt x="2166" y="533"/>
                </a:lnTo>
                <a:lnTo>
                  <a:pt x="2162" y="545"/>
                </a:lnTo>
                <a:lnTo>
                  <a:pt x="2159" y="559"/>
                </a:lnTo>
                <a:lnTo>
                  <a:pt x="2154" y="573"/>
                </a:lnTo>
                <a:lnTo>
                  <a:pt x="2150" y="590"/>
                </a:lnTo>
                <a:lnTo>
                  <a:pt x="2147" y="604"/>
                </a:lnTo>
                <a:lnTo>
                  <a:pt x="2145" y="623"/>
                </a:lnTo>
                <a:lnTo>
                  <a:pt x="2143" y="640"/>
                </a:lnTo>
                <a:lnTo>
                  <a:pt x="2135" y="680"/>
                </a:lnTo>
                <a:lnTo>
                  <a:pt x="2128" y="718"/>
                </a:lnTo>
                <a:lnTo>
                  <a:pt x="2121" y="754"/>
                </a:lnTo>
                <a:lnTo>
                  <a:pt x="2112" y="787"/>
                </a:lnTo>
                <a:lnTo>
                  <a:pt x="2100" y="821"/>
                </a:lnTo>
                <a:lnTo>
                  <a:pt x="2088" y="852"/>
                </a:lnTo>
                <a:lnTo>
                  <a:pt x="2076" y="880"/>
                </a:lnTo>
                <a:lnTo>
                  <a:pt x="2062" y="909"/>
                </a:lnTo>
                <a:lnTo>
                  <a:pt x="2047" y="940"/>
                </a:lnTo>
                <a:lnTo>
                  <a:pt x="2031" y="968"/>
                </a:lnTo>
                <a:lnTo>
                  <a:pt x="2016" y="995"/>
                </a:lnTo>
                <a:lnTo>
                  <a:pt x="2000" y="1021"/>
                </a:lnTo>
                <a:lnTo>
                  <a:pt x="1983" y="1042"/>
                </a:lnTo>
                <a:lnTo>
                  <a:pt x="1966" y="1061"/>
                </a:lnTo>
                <a:lnTo>
                  <a:pt x="1947" y="1078"/>
                </a:lnTo>
                <a:lnTo>
                  <a:pt x="1928" y="1094"/>
                </a:lnTo>
                <a:lnTo>
                  <a:pt x="1916" y="1102"/>
                </a:lnTo>
                <a:lnTo>
                  <a:pt x="1904" y="1111"/>
                </a:lnTo>
                <a:lnTo>
                  <a:pt x="1892" y="1118"/>
                </a:lnTo>
                <a:lnTo>
                  <a:pt x="1883" y="1125"/>
                </a:lnTo>
                <a:lnTo>
                  <a:pt x="1864" y="1137"/>
                </a:lnTo>
                <a:lnTo>
                  <a:pt x="1845" y="1149"/>
                </a:lnTo>
                <a:lnTo>
                  <a:pt x="1828" y="1156"/>
                </a:lnTo>
                <a:lnTo>
                  <a:pt x="1811" y="1164"/>
                </a:lnTo>
                <a:lnTo>
                  <a:pt x="1797" y="1166"/>
                </a:lnTo>
                <a:lnTo>
                  <a:pt x="1780" y="1166"/>
                </a:lnTo>
                <a:lnTo>
                  <a:pt x="1773" y="1166"/>
                </a:lnTo>
                <a:lnTo>
                  <a:pt x="1766" y="1166"/>
                </a:lnTo>
                <a:lnTo>
                  <a:pt x="1761" y="1164"/>
                </a:lnTo>
                <a:lnTo>
                  <a:pt x="1757" y="1161"/>
                </a:lnTo>
                <a:lnTo>
                  <a:pt x="1752" y="1159"/>
                </a:lnTo>
                <a:lnTo>
                  <a:pt x="1747" y="1156"/>
                </a:lnTo>
                <a:lnTo>
                  <a:pt x="1745" y="1152"/>
                </a:lnTo>
                <a:lnTo>
                  <a:pt x="1740" y="1147"/>
                </a:lnTo>
                <a:lnTo>
                  <a:pt x="1740" y="1142"/>
                </a:lnTo>
                <a:lnTo>
                  <a:pt x="1737" y="1135"/>
                </a:lnTo>
                <a:lnTo>
                  <a:pt x="1735" y="1128"/>
                </a:lnTo>
                <a:lnTo>
                  <a:pt x="1735" y="1121"/>
                </a:lnTo>
                <a:lnTo>
                  <a:pt x="1735" y="1111"/>
                </a:lnTo>
                <a:lnTo>
                  <a:pt x="1737" y="1102"/>
                </a:lnTo>
                <a:lnTo>
                  <a:pt x="1737" y="1092"/>
                </a:lnTo>
                <a:lnTo>
                  <a:pt x="1740" y="1080"/>
                </a:lnTo>
                <a:lnTo>
                  <a:pt x="1740" y="1073"/>
                </a:lnTo>
                <a:lnTo>
                  <a:pt x="1740" y="1064"/>
                </a:lnTo>
                <a:lnTo>
                  <a:pt x="1737" y="1054"/>
                </a:lnTo>
                <a:lnTo>
                  <a:pt x="1733" y="1045"/>
                </a:lnTo>
                <a:lnTo>
                  <a:pt x="1728" y="1035"/>
                </a:lnTo>
                <a:lnTo>
                  <a:pt x="1723" y="1025"/>
                </a:lnTo>
                <a:lnTo>
                  <a:pt x="1716" y="1016"/>
                </a:lnTo>
                <a:lnTo>
                  <a:pt x="1709" y="1006"/>
                </a:lnTo>
                <a:lnTo>
                  <a:pt x="1699" y="997"/>
                </a:lnTo>
                <a:lnTo>
                  <a:pt x="1690" y="987"/>
                </a:lnTo>
                <a:lnTo>
                  <a:pt x="1680" y="975"/>
                </a:lnTo>
                <a:lnTo>
                  <a:pt x="1668" y="966"/>
                </a:lnTo>
                <a:lnTo>
                  <a:pt x="1654" y="956"/>
                </a:lnTo>
                <a:lnTo>
                  <a:pt x="1640" y="945"/>
                </a:lnTo>
                <a:lnTo>
                  <a:pt x="1623" y="933"/>
                </a:lnTo>
                <a:lnTo>
                  <a:pt x="1606" y="9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46"/>
          <p:cNvSpPr/>
          <p:nvPr/>
        </p:nvSpPr>
        <p:spPr bwMode="auto">
          <a:xfrm>
            <a:off x="6338888" y="2854325"/>
            <a:ext cx="144462" cy="1284288"/>
          </a:xfrm>
          <a:custGeom>
            <a:avLst/>
            <a:gdLst>
              <a:gd name="T0" fmla="*/ 2147483647 w 226"/>
              <a:gd name="T1" fmla="*/ 2147483647 h 2021"/>
              <a:gd name="T2" fmla="*/ 2147483647 w 226"/>
              <a:gd name="T3" fmla="*/ 2147483647 h 2021"/>
              <a:gd name="T4" fmla="*/ 2147483647 w 226"/>
              <a:gd name="T5" fmla="*/ 2147483647 h 2021"/>
              <a:gd name="T6" fmla="*/ 2147483647 w 226"/>
              <a:gd name="T7" fmla="*/ 2147483647 h 2021"/>
              <a:gd name="T8" fmla="*/ 2147483647 w 226"/>
              <a:gd name="T9" fmla="*/ 2147483647 h 2021"/>
              <a:gd name="T10" fmla="*/ 2147483647 w 226"/>
              <a:gd name="T11" fmla="*/ 2147483647 h 2021"/>
              <a:gd name="T12" fmla="*/ 2147483647 w 226"/>
              <a:gd name="T13" fmla="*/ 2147483647 h 2021"/>
              <a:gd name="T14" fmla="*/ 2147483647 w 226"/>
              <a:gd name="T15" fmla="*/ 2147483647 h 2021"/>
              <a:gd name="T16" fmla="*/ 2147483647 w 226"/>
              <a:gd name="T17" fmla="*/ 2147483647 h 2021"/>
              <a:gd name="T18" fmla="*/ 2147483647 w 226"/>
              <a:gd name="T19" fmla="*/ 2147483647 h 2021"/>
              <a:gd name="T20" fmla="*/ 2147483647 w 226"/>
              <a:gd name="T21" fmla="*/ 2147483647 h 2021"/>
              <a:gd name="T22" fmla="*/ 2147483647 w 226"/>
              <a:gd name="T23" fmla="*/ 2147483647 h 2021"/>
              <a:gd name="T24" fmla="*/ 2147483647 w 226"/>
              <a:gd name="T25" fmla="*/ 2147483647 h 2021"/>
              <a:gd name="T26" fmla="*/ 2147483647 w 226"/>
              <a:gd name="T27" fmla="*/ 2147483647 h 2021"/>
              <a:gd name="T28" fmla="*/ 2147483647 w 226"/>
              <a:gd name="T29" fmla="*/ 2147483647 h 2021"/>
              <a:gd name="T30" fmla="*/ 2147483647 w 226"/>
              <a:gd name="T31" fmla="*/ 2147483647 h 2021"/>
              <a:gd name="T32" fmla="*/ 2147483647 w 226"/>
              <a:gd name="T33" fmla="*/ 2147483647 h 2021"/>
              <a:gd name="T34" fmla="*/ 2147483647 w 226"/>
              <a:gd name="T35" fmla="*/ 2147483647 h 2021"/>
              <a:gd name="T36" fmla="*/ 2147483647 w 226"/>
              <a:gd name="T37" fmla="*/ 2147483647 h 2021"/>
              <a:gd name="T38" fmla="*/ 2147483647 w 226"/>
              <a:gd name="T39" fmla="*/ 2147483647 h 2021"/>
              <a:gd name="T40" fmla="*/ 2147483647 w 226"/>
              <a:gd name="T41" fmla="*/ 2147483647 h 2021"/>
              <a:gd name="T42" fmla="*/ 2147483647 w 226"/>
              <a:gd name="T43" fmla="*/ 2147483647 h 2021"/>
              <a:gd name="T44" fmla="*/ 2147483647 w 226"/>
              <a:gd name="T45" fmla="*/ 2147483647 h 2021"/>
              <a:gd name="T46" fmla="*/ 2147483647 w 226"/>
              <a:gd name="T47" fmla="*/ 2147483647 h 2021"/>
              <a:gd name="T48" fmla="*/ 2147483647 w 226"/>
              <a:gd name="T49" fmla="*/ 2147483647 h 2021"/>
              <a:gd name="T50" fmla="*/ 2147483647 w 226"/>
              <a:gd name="T51" fmla="*/ 2147483647 h 2021"/>
              <a:gd name="T52" fmla="*/ 2147483647 w 226"/>
              <a:gd name="T53" fmla="*/ 2147483647 h 2021"/>
              <a:gd name="T54" fmla="*/ 2147483647 w 226"/>
              <a:gd name="T55" fmla="*/ 2147483647 h 2021"/>
              <a:gd name="T56" fmla="*/ 2147483647 w 226"/>
              <a:gd name="T57" fmla="*/ 2147483647 h 2021"/>
              <a:gd name="T58" fmla="*/ 2147483647 w 226"/>
              <a:gd name="T59" fmla="*/ 2147483647 h 2021"/>
              <a:gd name="T60" fmla="*/ 2147483647 w 226"/>
              <a:gd name="T61" fmla="*/ 2147483647 h 2021"/>
              <a:gd name="T62" fmla="*/ 2147483647 w 226"/>
              <a:gd name="T63" fmla="*/ 2147483647 h 2021"/>
              <a:gd name="T64" fmla="*/ 2147483647 w 226"/>
              <a:gd name="T65" fmla="*/ 2147483647 h 2021"/>
              <a:gd name="T66" fmla="*/ 2147483647 w 226"/>
              <a:gd name="T67" fmla="*/ 2147483647 h 2021"/>
              <a:gd name="T68" fmla="*/ 2147483647 w 226"/>
              <a:gd name="T69" fmla="*/ 2147483647 h 2021"/>
              <a:gd name="T70" fmla="*/ 2147483647 w 226"/>
              <a:gd name="T71" fmla="*/ 2147483647 h 2021"/>
              <a:gd name="T72" fmla="*/ 2147483647 w 226"/>
              <a:gd name="T73" fmla="*/ 2147483647 h 2021"/>
              <a:gd name="T74" fmla="*/ 2147483647 w 226"/>
              <a:gd name="T75" fmla="*/ 2147483647 h 2021"/>
              <a:gd name="T76" fmla="*/ 2147483647 w 226"/>
              <a:gd name="T77" fmla="*/ 2147483647 h 2021"/>
              <a:gd name="T78" fmla="*/ 2147483647 w 226"/>
              <a:gd name="T79" fmla="*/ 2147483647 h 2021"/>
              <a:gd name="T80" fmla="*/ 2147483647 w 226"/>
              <a:gd name="T81" fmla="*/ 2147483647 h 2021"/>
              <a:gd name="T82" fmla="*/ 2147483647 w 226"/>
              <a:gd name="T83" fmla="*/ 2147483647 h 2021"/>
              <a:gd name="T84" fmla="*/ 2147483647 w 226"/>
              <a:gd name="T85" fmla="*/ 2147483647 h 2021"/>
              <a:gd name="T86" fmla="*/ 2147483647 w 226"/>
              <a:gd name="T87" fmla="*/ 2147483647 h 2021"/>
              <a:gd name="T88" fmla="*/ 2147483647 w 226"/>
              <a:gd name="T89" fmla="*/ 2147483647 h 2021"/>
              <a:gd name="T90" fmla="*/ 2147483647 w 226"/>
              <a:gd name="T91" fmla="*/ 2147483647 h 2021"/>
              <a:gd name="T92" fmla="*/ 2147483647 w 226"/>
              <a:gd name="T93" fmla="*/ 2147483647 h 2021"/>
              <a:gd name="T94" fmla="*/ 2147483647 w 226"/>
              <a:gd name="T95" fmla="*/ 2147483647 h 2021"/>
              <a:gd name="T96" fmla="*/ 2147483647 w 226"/>
              <a:gd name="T97" fmla="*/ 2147483647 h 2021"/>
              <a:gd name="T98" fmla="*/ 2147483647 w 226"/>
              <a:gd name="T99" fmla="*/ 2147483647 h 2021"/>
              <a:gd name="T100" fmla="*/ 2147483647 w 226"/>
              <a:gd name="T101" fmla="*/ 2147483647 h 2021"/>
              <a:gd name="T102" fmla="*/ 2147483647 w 226"/>
              <a:gd name="T103" fmla="*/ 2147483647 h 2021"/>
              <a:gd name="T104" fmla="*/ 2147483647 w 226"/>
              <a:gd name="T105" fmla="*/ 2147483647 h 2021"/>
              <a:gd name="T106" fmla="*/ 2147483647 w 226"/>
              <a:gd name="T107" fmla="*/ 2147483647 h 2021"/>
              <a:gd name="T108" fmla="*/ 2147483647 w 226"/>
              <a:gd name="T109" fmla="*/ 2147483647 h 2021"/>
              <a:gd name="T110" fmla="*/ 2147483647 w 226"/>
              <a:gd name="T111" fmla="*/ 2147483647 h 2021"/>
              <a:gd name="T112" fmla="*/ 2147483647 w 226"/>
              <a:gd name="T113" fmla="*/ 2147483647 h 20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26" h="2021">
                <a:moveTo>
                  <a:pt x="93" y="2021"/>
                </a:moveTo>
                <a:lnTo>
                  <a:pt x="88" y="2021"/>
                </a:lnTo>
                <a:lnTo>
                  <a:pt x="83" y="2016"/>
                </a:lnTo>
                <a:lnTo>
                  <a:pt x="78" y="2014"/>
                </a:lnTo>
                <a:lnTo>
                  <a:pt x="74" y="2007"/>
                </a:lnTo>
                <a:lnTo>
                  <a:pt x="71" y="2000"/>
                </a:lnTo>
                <a:lnTo>
                  <a:pt x="67" y="1990"/>
                </a:lnTo>
                <a:lnTo>
                  <a:pt x="64" y="1978"/>
                </a:lnTo>
                <a:lnTo>
                  <a:pt x="59" y="1964"/>
                </a:lnTo>
                <a:lnTo>
                  <a:pt x="57" y="1950"/>
                </a:lnTo>
                <a:lnTo>
                  <a:pt x="55" y="1931"/>
                </a:lnTo>
                <a:lnTo>
                  <a:pt x="52" y="1912"/>
                </a:lnTo>
                <a:lnTo>
                  <a:pt x="50" y="1893"/>
                </a:lnTo>
                <a:lnTo>
                  <a:pt x="47" y="1869"/>
                </a:lnTo>
                <a:lnTo>
                  <a:pt x="43" y="1845"/>
                </a:lnTo>
                <a:lnTo>
                  <a:pt x="40" y="1816"/>
                </a:lnTo>
                <a:lnTo>
                  <a:pt x="38" y="1788"/>
                </a:lnTo>
                <a:lnTo>
                  <a:pt x="38" y="1774"/>
                </a:lnTo>
                <a:lnTo>
                  <a:pt x="36" y="1757"/>
                </a:lnTo>
                <a:lnTo>
                  <a:pt x="36" y="1740"/>
                </a:lnTo>
                <a:lnTo>
                  <a:pt x="36" y="1724"/>
                </a:lnTo>
                <a:lnTo>
                  <a:pt x="33" y="1705"/>
                </a:lnTo>
                <a:lnTo>
                  <a:pt x="33" y="1685"/>
                </a:lnTo>
                <a:lnTo>
                  <a:pt x="33" y="1666"/>
                </a:lnTo>
                <a:lnTo>
                  <a:pt x="31" y="1645"/>
                </a:lnTo>
                <a:lnTo>
                  <a:pt x="31" y="1626"/>
                </a:lnTo>
                <a:lnTo>
                  <a:pt x="31" y="1602"/>
                </a:lnTo>
                <a:lnTo>
                  <a:pt x="28" y="1581"/>
                </a:lnTo>
                <a:lnTo>
                  <a:pt x="28" y="1557"/>
                </a:lnTo>
                <a:lnTo>
                  <a:pt x="28" y="1533"/>
                </a:lnTo>
                <a:lnTo>
                  <a:pt x="28" y="1509"/>
                </a:lnTo>
                <a:lnTo>
                  <a:pt x="28" y="1483"/>
                </a:lnTo>
                <a:lnTo>
                  <a:pt x="28" y="1457"/>
                </a:lnTo>
                <a:lnTo>
                  <a:pt x="26" y="1431"/>
                </a:lnTo>
                <a:lnTo>
                  <a:pt x="26" y="1402"/>
                </a:lnTo>
                <a:lnTo>
                  <a:pt x="26" y="1376"/>
                </a:lnTo>
                <a:lnTo>
                  <a:pt x="26" y="1345"/>
                </a:lnTo>
                <a:lnTo>
                  <a:pt x="26" y="1317"/>
                </a:lnTo>
                <a:lnTo>
                  <a:pt x="26" y="1286"/>
                </a:lnTo>
                <a:lnTo>
                  <a:pt x="26" y="1255"/>
                </a:lnTo>
                <a:lnTo>
                  <a:pt x="26" y="1224"/>
                </a:lnTo>
                <a:lnTo>
                  <a:pt x="26" y="1190"/>
                </a:lnTo>
                <a:lnTo>
                  <a:pt x="26" y="1157"/>
                </a:lnTo>
                <a:lnTo>
                  <a:pt x="26" y="1124"/>
                </a:lnTo>
                <a:lnTo>
                  <a:pt x="26" y="1088"/>
                </a:lnTo>
                <a:lnTo>
                  <a:pt x="26" y="1055"/>
                </a:lnTo>
                <a:lnTo>
                  <a:pt x="26" y="1017"/>
                </a:lnTo>
                <a:lnTo>
                  <a:pt x="26" y="981"/>
                </a:lnTo>
                <a:lnTo>
                  <a:pt x="26" y="943"/>
                </a:lnTo>
                <a:lnTo>
                  <a:pt x="26" y="869"/>
                </a:lnTo>
                <a:lnTo>
                  <a:pt x="26" y="795"/>
                </a:lnTo>
                <a:lnTo>
                  <a:pt x="24" y="724"/>
                </a:lnTo>
                <a:lnTo>
                  <a:pt x="24" y="657"/>
                </a:lnTo>
                <a:lnTo>
                  <a:pt x="21" y="591"/>
                </a:lnTo>
                <a:lnTo>
                  <a:pt x="21" y="526"/>
                </a:lnTo>
                <a:lnTo>
                  <a:pt x="19" y="462"/>
                </a:lnTo>
                <a:lnTo>
                  <a:pt x="16" y="403"/>
                </a:lnTo>
                <a:lnTo>
                  <a:pt x="14" y="346"/>
                </a:lnTo>
                <a:lnTo>
                  <a:pt x="12" y="288"/>
                </a:lnTo>
                <a:lnTo>
                  <a:pt x="12" y="236"/>
                </a:lnTo>
                <a:lnTo>
                  <a:pt x="9" y="184"/>
                </a:lnTo>
                <a:lnTo>
                  <a:pt x="7" y="134"/>
                </a:lnTo>
                <a:lnTo>
                  <a:pt x="5" y="88"/>
                </a:lnTo>
                <a:lnTo>
                  <a:pt x="2" y="43"/>
                </a:lnTo>
                <a:lnTo>
                  <a:pt x="0" y="0"/>
                </a:lnTo>
                <a:lnTo>
                  <a:pt x="26" y="17"/>
                </a:lnTo>
                <a:lnTo>
                  <a:pt x="50" y="31"/>
                </a:lnTo>
                <a:lnTo>
                  <a:pt x="74" y="46"/>
                </a:lnTo>
                <a:lnTo>
                  <a:pt x="95" y="60"/>
                </a:lnTo>
                <a:lnTo>
                  <a:pt x="117" y="74"/>
                </a:lnTo>
                <a:lnTo>
                  <a:pt x="136" y="86"/>
                </a:lnTo>
                <a:lnTo>
                  <a:pt x="152" y="98"/>
                </a:lnTo>
                <a:lnTo>
                  <a:pt x="167" y="108"/>
                </a:lnTo>
                <a:lnTo>
                  <a:pt x="181" y="117"/>
                </a:lnTo>
                <a:lnTo>
                  <a:pt x="193" y="127"/>
                </a:lnTo>
                <a:lnTo>
                  <a:pt x="202" y="134"/>
                </a:lnTo>
                <a:lnTo>
                  <a:pt x="212" y="141"/>
                </a:lnTo>
                <a:lnTo>
                  <a:pt x="217" y="148"/>
                </a:lnTo>
                <a:lnTo>
                  <a:pt x="221" y="153"/>
                </a:lnTo>
                <a:lnTo>
                  <a:pt x="224" y="157"/>
                </a:lnTo>
                <a:lnTo>
                  <a:pt x="226" y="160"/>
                </a:lnTo>
                <a:lnTo>
                  <a:pt x="226" y="169"/>
                </a:lnTo>
                <a:lnTo>
                  <a:pt x="226" y="181"/>
                </a:lnTo>
                <a:lnTo>
                  <a:pt x="226" y="198"/>
                </a:lnTo>
                <a:lnTo>
                  <a:pt x="224" y="215"/>
                </a:lnTo>
                <a:lnTo>
                  <a:pt x="221" y="234"/>
                </a:lnTo>
                <a:lnTo>
                  <a:pt x="219" y="255"/>
                </a:lnTo>
                <a:lnTo>
                  <a:pt x="217" y="279"/>
                </a:lnTo>
                <a:lnTo>
                  <a:pt x="212" y="307"/>
                </a:lnTo>
                <a:lnTo>
                  <a:pt x="212" y="315"/>
                </a:lnTo>
                <a:lnTo>
                  <a:pt x="209" y="324"/>
                </a:lnTo>
                <a:lnTo>
                  <a:pt x="209" y="334"/>
                </a:lnTo>
                <a:lnTo>
                  <a:pt x="207" y="346"/>
                </a:lnTo>
                <a:lnTo>
                  <a:pt x="207" y="357"/>
                </a:lnTo>
                <a:lnTo>
                  <a:pt x="205" y="372"/>
                </a:lnTo>
                <a:lnTo>
                  <a:pt x="205" y="386"/>
                </a:lnTo>
                <a:lnTo>
                  <a:pt x="202" y="400"/>
                </a:lnTo>
                <a:lnTo>
                  <a:pt x="202" y="417"/>
                </a:lnTo>
                <a:lnTo>
                  <a:pt x="200" y="434"/>
                </a:lnTo>
                <a:lnTo>
                  <a:pt x="200" y="450"/>
                </a:lnTo>
                <a:lnTo>
                  <a:pt x="198" y="469"/>
                </a:lnTo>
                <a:lnTo>
                  <a:pt x="198" y="491"/>
                </a:lnTo>
                <a:lnTo>
                  <a:pt x="195" y="510"/>
                </a:lnTo>
                <a:lnTo>
                  <a:pt x="195" y="531"/>
                </a:lnTo>
                <a:lnTo>
                  <a:pt x="195" y="555"/>
                </a:lnTo>
                <a:lnTo>
                  <a:pt x="193" y="579"/>
                </a:lnTo>
                <a:lnTo>
                  <a:pt x="193" y="603"/>
                </a:lnTo>
                <a:lnTo>
                  <a:pt x="190" y="626"/>
                </a:lnTo>
                <a:lnTo>
                  <a:pt x="190" y="653"/>
                </a:lnTo>
                <a:lnTo>
                  <a:pt x="190" y="681"/>
                </a:lnTo>
                <a:lnTo>
                  <a:pt x="190" y="710"/>
                </a:lnTo>
                <a:lnTo>
                  <a:pt x="188" y="738"/>
                </a:lnTo>
                <a:lnTo>
                  <a:pt x="188" y="767"/>
                </a:lnTo>
                <a:lnTo>
                  <a:pt x="188" y="798"/>
                </a:lnTo>
                <a:lnTo>
                  <a:pt x="188" y="831"/>
                </a:lnTo>
                <a:lnTo>
                  <a:pt x="186" y="864"/>
                </a:lnTo>
                <a:lnTo>
                  <a:pt x="186" y="898"/>
                </a:lnTo>
                <a:lnTo>
                  <a:pt x="186" y="931"/>
                </a:lnTo>
                <a:lnTo>
                  <a:pt x="186" y="967"/>
                </a:lnTo>
                <a:lnTo>
                  <a:pt x="186" y="1005"/>
                </a:lnTo>
                <a:lnTo>
                  <a:pt x="186" y="1040"/>
                </a:lnTo>
                <a:lnTo>
                  <a:pt x="186" y="1079"/>
                </a:lnTo>
                <a:lnTo>
                  <a:pt x="186" y="1117"/>
                </a:lnTo>
                <a:lnTo>
                  <a:pt x="186" y="1155"/>
                </a:lnTo>
                <a:lnTo>
                  <a:pt x="186" y="1190"/>
                </a:lnTo>
                <a:lnTo>
                  <a:pt x="186" y="1226"/>
                </a:lnTo>
                <a:lnTo>
                  <a:pt x="186" y="1259"/>
                </a:lnTo>
                <a:lnTo>
                  <a:pt x="186" y="1293"/>
                </a:lnTo>
                <a:lnTo>
                  <a:pt x="186" y="1326"/>
                </a:lnTo>
                <a:lnTo>
                  <a:pt x="186" y="1357"/>
                </a:lnTo>
                <a:lnTo>
                  <a:pt x="186" y="1388"/>
                </a:lnTo>
                <a:lnTo>
                  <a:pt x="186" y="1419"/>
                </a:lnTo>
                <a:lnTo>
                  <a:pt x="186" y="1447"/>
                </a:lnTo>
                <a:lnTo>
                  <a:pt x="186" y="1476"/>
                </a:lnTo>
                <a:lnTo>
                  <a:pt x="186" y="1502"/>
                </a:lnTo>
                <a:lnTo>
                  <a:pt x="183" y="1531"/>
                </a:lnTo>
                <a:lnTo>
                  <a:pt x="183" y="1555"/>
                </a:lnTo>
                <a:lnTo>
                  <a:pt x="183" y="1581"/>
                </a:lnTo>
                <a:lnTo>
                  <a:pt x="183" y="1605"/>
                </a:lnTo>
                <a:lnTo>
                  <a:pt x="183" y="1628"/>
                </a:lnTo>
                <a:lnTo>
                  <a:pt x="183" y="1650"/>
                </a:lnTo>
                <a:lnTo>
                  <a:pt x="181" y="1671"/>
                </a:lnTo>
                <a:lnTo>
                  <a:pt x="181" y="1693"/>
                </a:lnTo>
                <a:lnTo>
                  <a:pt x="181" y="1712"/>
                </a:lnTo>
                <a:lnTo>
                  <a:pt x="181" y="1731"/>
                </a:lnTo>
                <a:lnTo>
                  <a:pt x="179" y="1747"/>
                </a:lnTo>
                <a:lnTo>
                  <a:pt x="179" y="1764"/>
                </a:lnTo>
                <a:lnTo>
                  <a:pt x="179" y="1781"/>
                </a:lnTo>
                <a:lnTo>
                  <a:pt x="176" y="1797"/>
                </a:lnTo>
                <a:lnTo>
                  <a:pt x="176" y="1812"/>
                </a:lnTo>
                <a:lnTo>
                  <a:pt x="174" y="1826"/>
                </a:lnTo>
                <a:lnTo>
                  <a:pt x="174" y="1838"/>
                </a:lnTo>
                <a:lnTo>
                  <a:pt x="171" y="1850"/>
                </a:lnTo>
                <a:lnTo>
                  <a:pt x="169" y="1869"/>
                </a:lnTo>
                <a:lnTo>
                  <a:pt x="167" y="1888"/>
                </a:lnTo>
                <a:lnTo>
                  <a:pt x="164" y="1907"/>
                </a:lnTo>
                <a:lnTo>
                  <a:pt x="159" y="1923"/>
                </a:lnTo>
                <a:lnTo>
                  <a:pt x="157" y="1938"/>
                </a:lnTo>
                <a:lnTo>
                  <a:pt x="152" y="1952"/>
                </a:lnTo>
                <a:lnTo>
                  <a:pt x="148" y="1964"/>
                </a:lnTo>
                <a:lnTo>
                  <a:pt x="143" y="1976"/>
                </a:lnTo>
                <a:lnTo>
                  <a:pt x="138" y="1988"/>
                </a:lnTo>
                <a:lnTo>
                  <a:pt x="131" y="1995"/>
                </a:lnTo>
                <a:lnTo>
                  <a:pt x="126" y="2004"/>
                </a:lnTo>
                <a:lnTo>
                  <a:pt x="119" y="2009"/>
                </a:lnTo>
                <a:lnTo>
                  <a:pt x="114" y="2014"/>
                </a:lnTo>
                <a:lnTo>
                  <a:pt x="107" y="2019"/>
                </a:lnTo>
                <a:lnTo>
                  <a:pt x="100" y="2021"/>
                </a:lnTo>
                <a:lnTo>
                  <a:pt x="93" y="20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49"/>
          <p:cNvSpPr/>
          <p:nvPr/>
        </p:nvSpPr>
        <p:spPr bwMode="auto">
          <a:xfrm>
            <a:off x="5530850" y="3328988"/>
            <a:ext cx="868363" cy="569912"/>
          </a:xfrm>
          <a:custGeom>
            <a:avLst/>
            <a:gdLst>
              <a:gd name="T0" fmla="*/ 2147483647 w 1366"/>
              <a:gd name="T1" fmla="*/ 2147483647 h 897"/>
              <a:gd name="T2" fmla="*/ 2147483647 w 1366"/>
              <a:gd name="T3" fmla="*/ 2147483647 h 897"/>
              <a:gd name="T4" fmla="*/ 2147483647 w 1366"/>
              <a:gd name="T5" fmla="*/ 2147483647 h 897"/>
              <a:gd name="T6" fmla="*/ 2147483647 w 1366"/>
              <a:gd name="T7" fmla="*/ 2147483647 h 897"/>
              <a:gd name="T8" fmla="*/ 2147483647 w 1366"/>
              <a:gd name="T9" fmla="*/ 2147483647 h 897"/>
              <a:gd name="T10" fmla="*/ 2147483647 w 1366"/>
              <a:gd name="T11" fmla="*/ 2147483647 h 897"/>
              <a:gd name="T12" fmla="*/ 2147483647 w 1366"/>
              <a:gd name="T13" fmla="*/ 2147483647 h 897"/>
              <a:gd name="T14" fmla="*/ 2147483647 w 1366"/>
              <a:gd name="T15" fmla="*/ 2147483647 h 897"/>
              <a:gd name="T16" fmla="*/ 2147483647 w 1366"/>
              <a:gd name="T17" fmla="*/ 2147483647 h 897"/>
              <a:gd name="T18" fmla="*/ 2147483647 w 1366"/>
              <a:gd name="T19" fmla="*/ 2147483647 h 897"/>
              <a:gd name="T20" fmla="*/ 2147483647 w 1366"/>
              <a:gd name="T21" fmla="*/ 2147483647 h 897"/>
              <a:gd name="T22" fmla="*/ 2147483647 w 1366"/>
              <a:gd name="T23" fmla="*/ 2147483647 h 897"/>
              <a:gd name="T24" fmla="*/ 2147483647 w 1366"/>
              <a:gd name="T25" fmla="*/ 2147483647 h 897"/>
              <a:gd name="T26" fmla="*/ 2147483647 w 1366"/>
              <a:gd name="T27" fmla="*/ 2147483647 h 897"/>
              <a:gd name="T28" fmla="*/ 2147483647 w 1366"/>
              <a:gd name="T29" fmla="*/ 2147483647 h 897"/>
              <a:gd name="T30" fmla="*/ 2147483647 w 1366"/>
              <a:gd name="T31" fmla="*/ 2147483647 h 897"/>
              <a:gd name="T32" fmla="*/ 2147483647 w 1366"/>
              <a:gd name="T33" fmla="*/ 2147483647 h 897"/>
              <a:gd name="T34" fmla="*/ 2147483647 w 1366"/>
              <a:gd name="T35" fmla="*/ 2147483647 h 897"/>
              <a:gd name="T36" fmla="*/ 2147483647 w 1366"/>
              <a:gd name="T37" fmla="*/ 2147483647 h 897"/>
              <a:gd name="T38" fmla="*/ 2147483647 w 1366"/>
              <a:gd name="T39" fmla="*/ 2147483647 h 897"/>
              <a:gd name="T40" fmla="*/ 2147483647 w 1366"/>
              <a:gd name="T41" fmla="*/ 2147483647 h 897"/>
              <a:gd name="T42" fmla="*/ 2147483647 w 1366"/>
              <a:gd name="T43" fmla="*/ 2147483647 h 897"/>
              <a:gd name="T44" fmla="*/ 2147483647 w 1366"/>
              <a:gd name="T45" fmla="*/ 2147483647 h 897"/>
              <a:gd name="T46" fmla="*/ 2147483647 w 1366"/>
              <a:gd name="T47" fmla="*/ 2147483647 h 897"/>
              <a:gd name="T48" fmla="*/ 2147483647 w 1366"/>
              <a:gd name="T49" fmla="*/ 2147483647 h 897"/>
              <a:gd name="T50" fmla="*/ 2147483647 w 1366"/>
              <a:gd name="T51" fmla="*/ 2147483647 h 897"/>
              <a:gd name="T52" fmla="*/ 2147483647 w 1366"/>
              <a:gd name="T53" fmla="*/ 2147483647 h 897"/>
              <a:gd name="T54" fmla="*/ 2147483647 w 1366"/>
              <a:gd name="T55" fmla="*/ 2147483647 h 897"/>
              <a:gd name="T56" fmla="*/ 2147483647 w 1366"/>
              <a:gd name="T57" fmla="*/ 2147483647 h 897"/>
              <a:gd name="T58" fmla="*/ 2147483647 w 1366"/>
              <a:gd name="T59" fmla="*/ 2147483647 h 897"/>
              <a:gd name="T60" fmla="*/ 2147483647 w 1366"/>
              <a:gd name="T61" fmla="*/ 2147483647 h 897"/>
              <a:gd name="T62" fmla="*/ 2147483647 w 1366"/>
              <a:gd name="T63" fmla="*/ 2147483647 h 897"/>
              <a:gd name="T64" fmla="*/ 2147483647 w 1366"/>
              <a:gd name="T65" fmla="*/ 2147483647 h 897"/>
              <a:gd name="T66" fmla="*/ 2147483647 w 1366"/>
              <a:gd name="T67" fmla="*/ 2147483647 h 897"/>
              <a:gd name="T68" fmla="*/ 2147483647 w 1366"/>
              <a:gd name="T69" fmla="*/ 2147483647 h 897"/>
              <a:gd name="T70" fmla="*/ 2147483647 w 1366"/>
              <a:gd name="T71" fmla="*/ 2147483647 h 897"/>
              <a:gd name="T72" fmla="*/ 2147483647 w 1366"/>
              <a:gd name="T73" fmla="*/ 2147483647 h 897"/>
              <a:gd name="T74" fmla="*/ 2147483647 w 1366"/>
              <a:gd name="T75" fmla="*/ 2147483647 h 897"/>
              <a:gd name="T76" fmla="*/ 2147483647 w 1366"/>
              <a:gd name="T77" fmla="*/ 2147483647 h 897"/>
              <a:gd name="T78" fmla="*/ 2147483647 w 1366"/>
              <a:gd name="T79" fmla="*/ 2147483647 h 897"/>
              <a:gd name="T80" fmla="*/ 2147483647 w 1366"/>
              <a:gd name="T81" fmla="*/ 2147483647 h 897"/>
              <a:gd name="T82" fmla="*/ 2147483647 w 1366"/>
              <a:gd name="T83" fmla="*/ 2147483647 h 897"/>
              <a:gd name="T84" fmla="*/ 2147483647 w 1366"/>
              <a:gd name="T85" fmla="*/ 2147483647 h 897"/>
              <a:gd name="T86" fmla="*/ 2147483647 w 1366"/>
              <a:gd name="T87" fmla="*/ 2147483647 h 897"/>
              <a:gd name="T88" fmla="*/ 2147483647 w 1366"/>
              <a:gd name="T89" fmla="*/ 2147483647 h 897"/>
              <a:gd name="T90" fmla="*/ 2147483647 w 1366"/>
              <a:gd name="T91" fmla="*/ 2147483647 h 897"/>
              <a:gd name="T92" fmla="*/ 2147483647 w 1366"/>
              <a:gd name="T93" fmla="*/ 2147483647 h 897"/>
              <a:gd name="T94" fmla="*/ 2147483647 w 1366"/>
              <a:gd name="T95" fmla="*/ 2147483647 h 897"/>
              <a:gd name="T96" fmla="*/ 2147483647 w 1366"/>
              <a:gd name="T97" fmla="*/ 2147483647 h 897"/>
              <a:gd name="T98" fmla="*/ 2147483647 w 1366"/>
              <a:gd name="T99" fmla="*/ 2147483647 h 897"/>
              <a:gd name="T100" fmla="*/ 2147483647 w 1366"/>
              <a:gd name="T101" fmla="*/ 2147483647 h 897"/>
              <a:gd name="T102" fmla="*/ 2147483647 w 1366"/>
              <a:gd name="T103" fmla="*/ 2147483647 h 897"/>
              <a:gd name="T104" fmla="*/ 2147483647 w 1366"/>
              <a:gd name="T105" fmla="*/ 2147483647 h 897"/>
              <a:gd name="T106" fmla="*/ 2147483647 w 1366"/>
              <a:gd name="T107" fmla="*/ 2147483647 h 897"/>
              <a:gd name="T108" fmla="*/ 2147483647 w 1366"/>
              <a:gd name="T109" fmla="*/ 2147483647 h 897"/>
              <a:gd name="T110" fmla="*/ 2147483647 w 1366"/>
              <a:gd name="T111" fmla="*/ 2147483647 h 89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366" h="897">
                <a:moveTo>
                  <a:pt x="1366" y="207"/>
                </a:moveTo>
                <a:lnTo>
                  <a:pt x="1313" y="250"/>
                </a:lnTo>
                <a:lnTo>
                  <a:pt x="1263" y="292"/>
                </a:lnTo>
                <a:lnTo>
                  <a:pt x="1216" y="331"/>
                </a:lnTo>
                <a:lnTo>
                  <a:pt x="1168" y="366"/>
                </a:lnTo>
                <a:lnTo>
                  <a:pt x="1123" y="402"/>
                </a:lnTo>
                <a:lnTo>
                  <a:pt x="1077" y="435"/>
                </a:lnTo>
                <a:lnTo>
                  <a:pt x="1035" y="466"/>
                </a:lnTo>
                <a:lnTo>
                  <a:pt x="992" y="495"/>
                </a:lnTo>
                <a:lnTo>
                  <a:pt x="951" y="523"/>
                </a:lnTo>
                <a:lnTo>
                  <a:pt x="911" y="550"/>
                </a:lnTo>
                <a:lnTo>
                  <a:pt x="872" y="573"/>
                </a:lnTo>
                <a:lnTo>
                  <a:pt x="834" y="597"/>
                </a:lnTo>
                <a:lnTo>
                  <a:pt x="799" y="619"/>
                </a:lnTo>
                <a:lnTo>
                  <a:pt x="765" y="638"/>
                </a:lnTo>
                <a:lnTo>
                  <a:pt x="730" y="657"/>
                </a:lnTo>
                <a:lnTo>
                  <a:pt x="696" y="673"/>
                </a:lnTo>
                <a:lnTo>
                  <a:pt x="665" y="690"/>
                </a:lnTo>
                <a:lnTo>
                  <a:pt x="632" y="704"/>
                </a:lnTo>
                <a:lnTo>
                  <a:pt x="601" y="719"/>
                </a:lnTo>
                <a:lnTo>
                  <a:pt x="570" y="733"/>
                </a:lnTo>
                <a:lnTo>
                  <a:pt x="539" y="747"/>
                </a:lnTo>
                <a:lnTo>
                  <a:pt x="508" y="759"/>
                </a:lnTo>
                <a:lnTo>
                  <a:pt x="479" y="771"/>
                </a:lnTo>
                <a:lnTo>
                  <a:pt x="448" y="783"/>
                </a:lnTo>
                <a:lnTo>
                  <a:pt x="391" y="804"/>
                </a:lnTo>
                <a:lnTo>
                  <a:pt x="334" y="823"/>
                </a:lnTo>
                <a:lnTo>
                  <a:pt x="308" y="833"/>
                </a:lnTo>
                <a:lnTo>
                  <a:pt x="282" y="842"/>
                </a:lnTo>
                <a:lnTo>
                  <a:pt x="255" y="849"/>
                </a:lnTo>
                <a:lnTo>
                  <a:pt x="229" y="857"/>
                </a:lnTo>
                <a:lnTo>
                  <a:pt x="203" y="864"/>
                </a:lnTo>
                <a:lnTo>
                  <a:pt x="179" y="868"/>
                </a:lnTo>
                <a:lnTo>
                  <a:pt x="155" y="876"/>
                </a:lnTo>
                <a:lnTo>
                  <a:pt x="134" y="880"/>
                </a:lnTo>
                <a:lnTo>
                  <a:pt x="115" y="885"/>
                </a:lnTo>
                <a:lnTo>
                  <a:pt x="96" y="887"/>
                </a:lnTo>
                <a:lnTo>
                  <a:pt x="81" y="890"/>
                </a:lnTo>
                <a:lnTo>
                  <a:pt x="67" y="895"/>
                </a:lnTo>
                <a:lnTo>
                  <a:pt x="53" y="895"/>
                </a:lnTo>
                <a:lnTo>
                  <a:pt x="41" y="897"/>
                </a:lnTo>
                <a:lnTo>
                  <a:pt x="31" y="897"/>
                </a:lnTo>
                <a:lnTo>
                  <a:pt x="22" y="897"/>
                </a:lnTo>
                <a:lnTo>
                  <a:pt x="15" y="897"/>
                </a:lnTo>
                <a:lnTo>
                  <a:pt x="10" y="897"/>
                </a:lnTo>
                <a:lnTo>
                  <a:pt x="5" y="895"/>
                </a:lnTo>
                <a:lnTo>
                  <a:pt x="3" y="892"/>
                </a:lnTo>
                <a:lnTo>
                  <a:pt x="0" y="890"/>
                </a:lnTo>
                <a:lnTo>
                  <a:pt x="3" y="887"/>
                </a:lnTo>
                <a:lnTo>
                  <a:pt x="5" y="883"/>
                </a:lnTo>
                <a:lnTo>
                  <a:pt x="8" y="880"/>
                </a:lnTo>
                <a:lnTo>
                  <a:pt x="10" y="878"/>
                </a:lnTo>
                <a:lnTo>
                  <a:pt x="15" y="876"/>
                </a:lnTo>
                <a:lnTo>
                  <a:pt x="19" y="871"/>
                </a:lnTo>
                <a:lnTo>
                  <a:pt x="24" y="868"/>
                </a:lnTo>
                <a:lnTo>
                  <a:pt x="31" y="864"/>
                </a:lnTo>
                <a:lnTo>
                  <a:pt x="39" y="859"/>
                </a:lnTo>
                <a:lnTo>
                  <a:pt x="46" y="854"/>
                </a:lnTo>
                <a:lnTo>
                  <a:pt x="55" y="849"/>
                </a:lnTo>
                <a:lnTo>
                  <a:pt x="62" y="845"/>
                </a:lnTo>
                <a:lnTo>
                  <a:pt x="72" y="838"/>
                </a:lnTo>
                <a:lnTo>
                  <a:pt x="84" y="833"/>
                </a:lnTo>
                <a:lnTo>
                  <a:pt x="93" y="826"/>
                </a:lnTo>
                <a:lnTo>
                  <a:pt x="105" y="821"/>
                </a:lnTo>
                <a:lnTo>
                  <a:pt x="120" y="814"/>
                </a:lnTo>
                <a:lnTo>
                  <a:pt x="131" y="807"/>
                </a:lnTo>
                <a:lnTo>
                  <a:pt x="146" y="799"/>
                </a:lnTo>
                <a:lnTo>
                  <a:pt x="160" y="792"/>
                </a:lnTo>
                <a:lnTo>
                  <a:pt x="177" y="783"/>
                </a:lnTo>
                <a:lnTo>
                  <a:pt x="191" y="776"/>
                </a:lnTo>
                <a:lnTo>
                  <a:pt x="208" y="766"/>
                </a:lnTo>
                <a:lnTo>
                  <a:pt x="227" y="759"/>
                </a:lnTo>
                <a:lnTo>
                  <a:pt x="243" y="749"/>
                </a:lnTo>
                <a:lnTo>
                  <a:pt x="262" y="740"/>
                </a:lnTo>
                <a:lnTo>
                  <a:pt x="282" y="730"/>
                </a:lnTo>
                <a:lnTo>
                  <a:pt x="303" y="719"/>
                </a:lnTo>
                <a:lnTo>
                  <a:pt x="322" y="709"/>
                </a:lnTo>
                <a:lnTo>
                  <a:pt x="343" y="699"/>
                </a:lnTo>
                <a:lnTo>
                  <a:pt x="367" y="690"/>
                </a:lnTo>
                <a:lnTo>
                  <a:pt x="391" y="678"/>
                </a:lnTo>
                <a:lnTo>
                  <a:pt x="413" y="666"/>
                </a:lnTo>
                <a:lnTo>
                  <a:pt x="439" y="654"/>
                </a:lnTo>
                <a:lnTo>
                  <a:pt x="463" y="640"/>
                </a:lnTo>
                <a:lnTo>
                  <a:pt x="489" y="626"/>
                </a:lnTo>
                <a:lnTo>
                  <a:pt x="515" y="611"/>
                </a:lnTo>
                <a:lnTo>
                  <a:pt x="544" y="595"/>
                </a:lnTo>
                <a:lnTo>
                  <a:pt x="572" y="578"/>
                </a:lnTo>
                <a:lnTo>
                  <a:pt x="601" y="561"/>
                </a:lnTo>
                <a:lnTo>
                  <a:pt x="629" y="542"/>
                </a:lnTo>
                <a:lnTo>
                  <a:pt x="660" y="523"/>
                </a:lnTo>
                <a:lnTo>
                  <a:pt x="691" y="504"/>
                </a:lnTo>
                <a:lnTo>
                  <a:pt x="722" y="483"/>
                </a:lnTo>
                <a:lnTo>
                  <a:pt x="756" y="461"/>
                </a:lnTo>
                <a:lnTo>
                  <a:pt x="789" y="438"/>
                </a:lnTo>
                <a:lnTo>
                  <a:pt x="822" y="416"/>
                </a:lnTo>
                <a:lnTo>
                  <a:pt x="856" y="392"/>
                </a:lnTo>
                <a:lnTo>
                  <a:pt x="892" y="366"/>
                </a:lnTo>
                <a:lnTo>
                  <a:pt x="927" y="340"/>
                </a:lnTo>
                <a:lnTo>
                  <a:pt x="963" y="314"/>
                </a:lnTo>
                <a:lnTo>
                  <a:pt x="1001" y="288"/>
                </a:lnTo>
                <a:lnTo>
                  <a:pt x="1039" y="259"/>
                </a:lnTo>
                <a:lnTo>
                  <a:pt x="1077" y="228"/>
                </a:lnTo>
                <a:lnTo>
                  <a:pt x="1116" y="200"/>
                </a:lnTo>
                <a:lnTo>
                  <a:pt x="1156" y="169"/>
                </a:lnTo>
                <a:lnTo>
                  <a:pt x="1197" y="135"/>
                </a:lnTo>
                <a:lnTo>
                  <a:pt x="1237" y="102"/>
                </a:lnTo>
                <a:lnTo>
                  <a:pt x="1280" y="69"/>
                </a:lnTo>
                <a:lnTo>
                  <a:pt x="1323" y="35"/>
                </a:lnTo>
                <a:lnTo>
                  <a:pt x="1366" y="0"/>
                </a:lnTo>
                <a:lnTo>
                  <a:pt x="1366" y="20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41" grpId="0"/>
      <p:bldP spid="42" grpId="0"/>
      <p:bldP spid="43" grpId="0"/>
      <p:bldP spid="44" grpId="0"/>
      <p:bldP spid="45" grpId="0"/>
      <p:bldP spid="46" grpId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31"/>
          <p:cNvSpPr/>
          <p:nvPr/>
        </p:nvSpPr>
        <p:spPr bwMode="auto">
          <a:xfrm>
            <a:off x="5543550" y="2595563"/>
            <a:ext cx="671513" cy="193675"/>
          </a:xfrm>
          <a:custGeom>
            <a:avLst/>
            <a:gdLst>
              <a:gd name="T0" fmla="*/ 2147483647 w 1058"/>
              <a:gd name="T1" fmla="*/ 2147483647 h 305"/>
              <a:gd name="T2" fmla="*/ 2147483647 w 1058"/>
              <a:gd name="T3" fmla="*/ 2147483647 h 305"/>
              <a:gd name="T4" fmla="*/ 2147483647 w 1058"/>
              <a:gd name="T5" fmla="*/ 2147483647 h 305"/>
              <a:gd name="T6" fmla="*/ 2147483647 w 1058"/>
              <a:gd name="T7" fmla="*/ 2147483647 h 305"/>
              <a:gd name="T8" fmla="*/ 2147483647 w 1058"/>
              <a:gd name="T9" fmla="*/ 2147483647 h 305"/>
              <a:gd name="T10" fmla="*/ 2147483647 w 1058"/>
              <a:gd name="T11" fmla="*/ 2147483647 h 305"/>
              <a:gd name="T12" fmla="*/ 2147483647 w 1058"/>
              <a:gd name="T13" fmla="*/ 2147483647 h 305"/>
              <a:gd name="T14" fmla="*/ 2147483647 w 1058"/>
              <a:gd name="T15" fmla="*/ 2147483647 h 305"/>
              <a:gd name="T16" fmla="*/ 2147483647 w 1058"/>
              <a:gd name="T17" fmla="*/ 2147483647 h 305"/>
              <a:gd name="T18" fmla="*/ 2147483647 w 1058"/>
              <a:gd name="T19" fmla="*/ 2147483647 h 305"/>
              <a:gd name="T20" fmla="*/ 2147483647 w 1058"/>
              <a:gd name="T21" fmla="*/ 2147483647 h 305"/>
              <a:gd name="T22" fmla="*/ 2147483647 w 1058"/>
              <a:gd name="T23" fmla="*/ 2147483647 h 305"/>
              <a:gd name="T24" fmla="*/ 2147483647 w 1058"/>
              <a:gd name="T25" fmla="*/ 2147483647 h 305"/>
              <a:gd name="T26" fmla="*/ 2147483647 w 1058"/>
              <a:gd name="T27" fmla="*/ 2147483647 h 305"/>
              <a:gd name="T28" fmla="*/ 2147483647 w 1058"/>
              <a:gd name="T29" fmla="*/ 2147483647 h 305"/>
              <a:gd name="T30" fmla="*/ 2147483647 w 1058"/>
              <a:gd name="T31" fmla="*/ 2147483647 h 305"/>
              <a:gd name="T32" fmla="*/ 2147483647 w 1058"/>
              <a:gd name="T33" fmla="*/ 2147483647 h 305"/>
              <a:gd name="T34" fmla="*/ 2147483647 w 1058"/>
              <a:gd name="T35" fmla="*/ 2147483647 h 305"/>
              <a:gd name="T36" fmla="*/ 2147483647 w 1058"/>
              <a:gd name="T37" fmla="*/ 0 h 305"/>
              <a:gd name="T38" fmla="*/ 2147483647 w 1058"/>
              <a:gd name="T39" fmla="*/ 0 h 305"/>
              <a:gd name="T40" fmla="*/ 2147483647 w 1058"/>
              <a:gd name="T41" fmla="*/ 2147483647 h 305"/>
              <a:gd name="T42" fmla="*/ 2147483647 w 1058"/>
              <a:gd name="T43" fmla="*/ 2147483647 h 305"/>
              <a:gd name="T44" fmla="*/ 2147483647 w 1058"/>
              <a:gd name="T45" fmla="*/ 2147483647 h 305"/>
              <a:gd name="T46" fmla="*/ 2147483647 w 1058"/>
              <a:gd name="T47" fmla="*/ 2147483647 h 305"/>
              <a:gd name="T48" fmla="*/ 2147483647 w 1058"/>
              <a:gd name="T49" fmla="*/ 2147483647 h 305"/>
              <a:gd name="T50" fmla="*/ 2147483647 w 1058"/>
              <a:gd name="T51" fmla="*/ 2147483647 h 305"/>
              <a:gd name="T52" fmla="*/ 2147483647 w 1058"/>
              <a:gd name="T53" fmla="*/ 2147483647 h 305"/>
              <a:gd name="T54" fmla="*/ 2147483647 w 1058"/>
              <a:gd name="T55" fmla="*/ 2147483647 h 305"/>
              <a:gd name="T56" fmla="*/ 2147483647 w 1058"/>
              <a:gd name="T57" fmla="*/ 2147483647 h 305"/>
              <a:gd name="T58" fmla="*/ 2147483647 w 1058"/>
              <a:gd name="T59" fmla="*/ 2147483647 h 305"/>
              <a:gd name="T60" fmla="*/ 2147483647 w 1058"/>
              <a:gd name="T61" fmla="*/ 2147483647 h 305"/>
              <a:gd name="T62" fmla="*/ 2147483647 w 1058"/>
              <a:gd name="T63" fmla="*/ 2147483647 h 305"/>
              <a:gd name="T64" fmla="*/ 2147483647 w 1058"/>
              <a:gd name="T65" fmla="*/ 2147483647 h 305"/>
              <a:gd name="T66" fmla="*/ 2147483647 w 1058"/>
              <a:gd name="T67" fmla="*/ 2147483647 h 305"/>
              <a:gd name="T68" fmla="*/ 2147483647 w 1058"/>
              <a:gd name="T69" fmla="*/ 2147483647 h 305"/>
              <a:gd name="T70" fmla="*/ 2147483647 w 1058"/>
              <a:gd name="T71" fmla="*/ 2147483647 h 305"/>
              <a:gd name="T72" fmla="*/ 2147483647 w 1058"/>
              <a:gd name="T73" fmla="*/ 2147483647 h 305"/>
              <a:gd name="T74" fmla="*/ 2147483647 w 1058"/>
              <a:gd name="T75" fmla="*/ 2147483647 h 305"/>
              <a:gd name="T76" fmla="*/ 2147483647 w 1058"/>
              <a:gd name="T77" fmla="*/ 2147483647 h 305"/>
              <a:gd name="T78" fmla="*/ 2147483647 w 1058"/>
              <a:gd name="T79" fmla="*/ 2147483647 h 305"/>
              <a:gd name="T80" fmla="*/ 2147483647 w 1058"/>
              <a:gd name="T81" fmla="*/ 2147483647 h 305"/>
              <a:gd name="T82" fmla="*/ 2147483647 w 1058"/>
              <a:gd name="T83" fmla="*/ 2147483647 h 305"/>
              <a:gd name="T84" fmla="*/ 2147483647 w 1058"/>
              <a:gd name="T85" fmla="*/ 2147483647 h 305"/>
              <a:gd name="T86" fmla="*/ 2147483647 w 1058"/>
              <a:gd name="T87" fmla="*/ 2147483647 h 305"/>
              <a:gd name="T88" fmla="*/ 2147483647 w 1058"/>
              <a:gd name="T89" fmla="*/ 2147483647 h 305"/>
              <a:gd name="T90" fmla="*/ 2147483647 w 1058"/>
              <a:gd name="T91" fmla="*/ 2147483647 h 305"/>
              <a:gd name="T92" fmla="*/ 2147483647 w 1058"/>
              <a:gd name="T93" fmla="*/ 2147483647 h 305"/>
              <a:gd name="T94" fmla="*/ 2147483647 w 1058"/>
              <a:gd name="T95" fmla="*/ 2147483647 h 305"/>
              <a:gd name="T96" fmla="*/ 2147483647 w 1058"/>
              <a:gd name="T97" fmla="*/ 2147483647 h 30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058" h="305">
                <a:moveTo>
                  <a:pt x="181" y="305"/>
                </a:moveTo>
                <a:lnTo>
                  <a:pt x="162" y="300"/>
                </a:lnTo>
                <a:lnTo>
                  <a:pt x="143" y="293"/>
                </a:lnTo>
                <a:lnTo>
                  <a:pt x="122" y="283"/>
                </a:lnTo>
                <a:lnTo>
                  <a:pt x="100" y="274"/>
                </a:lnTo>
                <a:lnTo>
                  <a:pt x="76" y="264"/>
                </a:lnTo>
                <a:lnTo>
                  <a:pt x="52" y="252"/>
                </a:lnTo>
                <a:lnTo>
                  <a:pt x="26" y="238"/>
                </a:lnTo>
                <a:lnTo>
                  <a:pt x="0" y="224"/>
                </a:lnTo>
                <a:lnTo>
                  <a:pt x="60" y="209"/>
                </a:lnTo>
                <a:lnTo>
                  <a:pt x="117" y="195"/>
                </a:lnTo>
                <a:lnTo>
                  <a:pt x="172" y="181"/>
                </a:lnTo>
                <a:lnTo>
                  <a:pt x="226" y="169"/>
                </a:lnTo>
                <a:lnTo>
                  <a:pt x="276" y="157"/>
                </a:lnTo>
                <a:lnTo>
                  <a:pt x="326" y="143"/>
                </a:lnTo>
                <a:lnTo>
                  <a:pt x="377" y="133"/>
                </a:lnTo>
                <a:lnTo>
                  <a:pt x="422" y="121"/>
                </a:lnTo>
                <a:lnTo>
                  <a:pt x="467" y="110"/>
                </a:lnTo>
                <a:lnTo>
                  <a:pt x="510" y="100"/>
                </a:lnTo>
                <a:lnTo>
                  <a:pt x="550" y="90"/>
                </a:lnTo>
                <a:lnTo>
                  <a:pt x="591" y="81"/>
                </a:lnTo>
                <a:lnTo>
                  <a:pt x="629" y="71"/>
                </a:lnTo>
                <a:lnTo>
                  <a:pt x="665" y="64"/>
                </a:lnTo>
                <a:lnTo>
                  <a:pt x="698" y="57"/>
                </a:lnTo>
                <a:lnTo>
                  <a:pt x="732" y="50"/>
                </a:lnTo>
                <a:lnTo>
                  <a:pt x="763" y="43"/>
                </a:lnTo>
                <a:lnTo>
                  <a:pt x="791" y="36"/>
                </a:lnTo>
                <a:lnTo>
                  <a:pt x="817" y="31"/>
                </a:lnTo>
                <a:lnTo>
                  <a:pt x="844" y="24"/>
                </a:lnTo>
                <a:lnTo>
                  <a:pt x="867" y="19"/>
                </a:lnTo>
                <a:lnTo>
                  <a:pt x="889" y="17"/>
                </a:lnTo>
                <a:lnTo>
                  <a:pt x="908" y="12"/>
                </a:lnTo>
                <a:lnTo>
                  <a:pt x="927" y="10"/>
                </a:lnTo>
                <a:lnTo>
                  <a:pt x="944" y="7"/>
                </a:lnTo>
                <a:lnTo>
                  <a:pt x="958" y="5"/>
                </a:lnTo>
                <a:lnTo>
                  <a:pt x="972" y="2"/>
                </a:lnTo>
                <a:lnTo>
                  <a:pt x="982" y="0"/>
                </a:lnTo>
                <a:lnTo>
                  <a:pt x="994" y="0"/>
                </a:lnTo>
                <a:lnTo>
                  <a:pt x="1001" y="0"/>
                </a:lnTo>
                <a:lnTo>
                  <a:pt x="1006" y="0"/>
                </a:lnTo>
                <a:lnTo>
                  <a:pt x="1010" y="2"/>
                </a:lnTo>
                <a:lnTo>
                  <a:pt x="1022" y="7"/>
                </a:lnTo>
                <a:lnTo>
                  <a:pt x="1034" y="14"/>
                </a:lnTo>
                <a:lnTo>
                  <a:pt x="1041" y="24"/>
                </a:lnTo>
                <a:lnTo>
                  <a:pt x="1048" y="31"/>
                </a:lnTo>
                <a:lnTo>
                  <a:pt x="1053" y="41"/>
                </a:lnTo>
                <a:lnTo>
                  <a:pt x="1056" y="50"/>
                </a:lnTo>
                <a:lnTo>
                  <a:pt x="1058" y="62"/>
                </a:lnTo>
                <a:lnTo>
                  <a:pt x="1058" y="71"/>
                </a:lnTo>
                <a:lnTo>
                  <a:pt x="1058" y="76"/>
                </a:lnTo>
                <a:lnTo>
                  <a:pt x="1056" y="81"/>
                </a:lnTo>
                <a:lnTo>
                  <a:pt x="1053" y="86"/>
                </a:lnTo>
                <a:lnTo>
                  <a:pt x="1048" y="93"/>
                </a:lnTo>
                <a:lnTo>
                  <a:pt x="1044" y="98"/>
                </a:lnTo>
                <a:lnTo>
                  <a:pt x="1039" y="102"/>
                </a:lnTo>
                <a:lnTo>
                  <a:pt x="1032" y="107"/>
                </a:lnTo>
                <a:lnTo>
                  <a:pt x="1022" y="114"/>
                </a:lnTo>
                <a:lnTo>
                  <a:pt x="1013" y="119"/>
                </a:lnTo>
                <a:lnTo>
                  <a:pt x="1003" y="126"/>
                </a:lnTo>
                <a:lnTo>
                  <a:pt x="991" y="133"/>
                </a:lnTo>
                <a:lnTo>
                  <a:pt x="977" y="138"/>
                </a:lnTo>
                <a:lnTo>
                  <a:pt x="963" y="145"/>
                </a:lnTo>
                <a:lnTo>
                  <a:pt x="948" y="152"/>
                </a:lnTo>
                <a:lnTo>
                  <a:pt x="932" y="160"/>
                </a:lnTo>
                <a:lnTo>
                  <a:pt x="915" y="167"/>
                </a:lnTo>
                <a:lnTo>
                  <a:pt x="896" y="176"/>
                </a:lnTo>
                <a:lnTo>
                  <a:pt x="877" y="183"/>
                </a:lnTo>
                <a:lnTo>
                  <a:pt x="855" y="190"/>
                </a:lnTo>
                <a:lnTo>
                  <a:pt x="836" y="198"/>
                </a:lnTo>
                <a:lnTo>
                  <a:pt x="815" y="202"/>
                </a:lnTo>
                <a:lnTo>
                  <a:pt x="791" y="209"/>
                </a:lnTo>
                <a:lnTo>
                  <a:pt x="767" y="214"/>
                </a:lnTo>
                <a:lnTo>
                  <a:pt x="743" y="221"/>
                </a:lnTo>
                <a:lnTo>
                  <a:pt x="717" y="226"/>
                </a:lnTo>
                <a:lnTo>
                  <a:pt x="691" y="233"/>
                </a:lnTo>
                <a:lnTo>
                  <a:pt x="665" y="238"/>
                </a:lnTo>
                <a:lnTo>
                  <a:pt x="636" y="243"/>
                </a:lnTo>
                <a:lnTo>
                  <a:pt x="608" y="248"/>
                </a:lnTo>
                <a:lnTo>
                  <a:pt x="579" y="255"/>
                </a:lnTo>
                <a:lnTo>
                  <a:pt x="548" y="259"/>
                </a:lnTo>
                <a:lnTo>
                  <a:pt x="517" y="264"/>
                </a:lnTo>
                <a:lnTo>
                  <a:pt x="486" y="269"/>
                </a:lnTo>
                <a:lnTo>
                  <a:pt x="458" y="274"/>
                </a:lnTo>
                <a:lnTo>
                  <a:pt x="429" y="279"/>
                </a:lnTo>
                <a:lnTo>
                  <a:pt x="403" y="283"/>
                </a:lnTo>
                <a:lnTo>
                  <a:pt x="377" y="286"/>
                </a:lnTo>
                <a:lnTo>
                  <a:pt x="353" y="290"/>
                </a:lnTo>
                <a:lnTo>
                  <a:pt x="331" y="293"/>
                </a:lnTo>
                <a:lnTo>
                  <a:pt x="310" y="295"/>
                </a:lnTo>
                <a:lnTo>
                  <a:pt x="288" y="298"/>
                </a:lnTo>
                <a:lnTo>
                  <a:pt x="269" y="300"/>
                </a:lnTo>
                <a:lnTo>
                  <a:pt x="253" y="302"/>
                </a:lnTo>
                <a:lnTo>
                  <a:pt x="236" y="302"/>
                </a:lnTo>
                <a:lnTo>
                  <a:pt x="219" y="305"/>
                </a:lnTo>
                <a:lnTo>
                  <a:pt x="205" y="305"/>
                </a:lnTo>
                <a:lnTo>
                  <a:pt x="193" y="305"/>
                </a:lnTo>
                <a:lnTo>
                  <a:pt x="181" y="3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1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轮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lún 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301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302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302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303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303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303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619625" y="4857750"/>
            <a:ext cx="4216400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车字下面横变成一提，右下边是匕，注意与仓字不同。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车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轮班  轮子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857250" y="4943475"/>
            <a:ext cx="3640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我们都是轮流值日。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L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44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左右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43020" name="Rectangle 27"/>
          <p:cNvSpPr>
            <a:spLocks noChangeArrowheads="1"/>
          </p:cNvSpPr>
          <p:nvPr/>
        </p:nvSpPr>
        <p:spPr bwMode="auto">
          <a:xfrm>
            <a:off x="5435600" y="222726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46" name="Freeform 30"/>
          <p:cNvSpPr/>
          <p:nvPr/>
        </p:nvSpPr>
        <p:spPr bwMode="auto">
          <a:xfrm>
            <a:off x="5567363" y="2214563"/>
            <a:ext cx="587375" cy="1084262"/>
          </a:xfrm>
          <a:custGeom>
            <a:avLst/>
            <a:gdLst>
              <a:gd name="T0" fmla="*/ 2147483647 w 925"/>
              <a:gd name="T1" fmla="*/ 2147483647 h 1709"/>
              <a:gd name="T2" fmla="*/ 2147483647 w 925"/>
              <a:gd name="T3" fmla="*/ 2147483647 h 1709"/>
              <a:gd name="T4" fmla="*/ 2147483647 w 925"/>
              <a:gd name="T5" fmla="*/ 2147483647 h 1709"/>
              <a:gd name="T6" fmla="*/ 2147483647 w 925"/>
              <a:gd name="T7" fmla="*/ 2147483647 h 1709"/>
              <a:gd name="T8" fmla="*/ 2147483647 w 925"/>
              <a:gd name="T9" fmla="*/ 2147483647 h 1709"/>
              <a:gd name="T10" fmla="*/ 2147483647 w 925"/>
              <a:gd name="T11" fmla="*/ 2147483647 h 1709"/>
              <a:gd name="T12" fmla="*/ 2147483647 w 925"/>
              <a:gd name="T13" fmla="*/ 2147483647 h 1709"/>
              <a:gd name="T14" fmla="*/ 2147483647 w 925"/>
              <a:gd name="T15" fmla="*/ 2147483647 h 1709"/>
              <a:gd name="T16" fmla="*/ 2147483647 w 925"/>
              <a:gd name="T17" fmla="*/ 2147483647 h 1709"/>
              <a:gd name="T18" fmla="*/ 2147483647 w 925"/>
              <a:gd name="T19" fmla="*/ 2147483647 h 1709"/>
              <a:gd name="T20" fmla="*/ 2147483647 w 925"/>
              <a:gd name="T21" fmla="*/ 2147483647 h 1709"/>
              <a:gd name="T22" fmla="*/ 2147483647 w 925"/>
              <a:gd name="T23" fmla="*/ 2147483647 h 1709"/>
              <a:gd name="T24" fmla="*/ 2147483647 w 925"/>
              <a:gd name="T25" fmla="*/ 2147483647 h 1709"/>
              <a:gd name="T26" fmla="*/ 2147483647 w 925"/>
              <a:gd name="T27" fmla="*/ 2147483647 h 1709"/>
              <a:gd name="T28" fmla="*/ 2147483647 w 925"/>
              <a:gd name="T29" fmla="*/ 2147483647 h 1709"/>
              <a:gd name="T30" fmla="*/ 2147483647 w 925"/>
              <a:gd name="T31" fmla="*/ 2147483647 h 1709"/>
              <a:gd name="T32" fmla="*/ 2147483647 w 925"/>
              <a:gd name="T33" fmla="*/ 2147483647 h 1709"/>
              <a:gd name="T34" fmla="*/ 2147483647 w 925"/>
              <a:gd name="T35" fmla="*/ 2147483647 h 1709"/>
              <a:gd name="T36" fmla="*/ 2147483647 w 925"/>
              <a:gd name="T37" fmla="*/ 2147483647 h 1709"/>
              <a:gd name="T38" fmla="*/ 2147483647 w 925"/>
              <a:gd name="T39" fmla="*/ 2147483647 h 1709"/>
              <a:gd name="T40" fmla="*/ 2147483647 w 925"/>
              <a:gd name="T41" fmla="*/ 2147483647 h 1709"/>
              <a:gd name="T42" fmla="*/ 2147483647 w 925"/>
              <a:gd name="T43" fmla="*/ 2147483647 h 1709"/>
              <a:gd name="T44" fmla="*/ 2147483647 w 925"/>
              <a:gd name="T45" fmla="*/ 2147483647 h 1709"/>
              <a:gd name="T46" fmla="*/ 2147483647 w 925"/>
              <a:gd name="T47" fmla="*/ 2147483647 h 1709"/>
              <a:gd name="T48" fmla="*/ 2147483647 w 925"/>
              <a:gd name="T49" fmla="*/ 2147483647 h 1709"/>
              <a:gd name="T50" fmla="*/ 2147483647 w 925"/>
              <a:gd name="T51" fmla="*/ 2147483647 h 1709"/>
              <a:gd name="T52" fmla="*/ 2147483647 w 925"/>
              <a:gd name="T53" fmla="*/ 2147483647 h 1709"/>
              <a:gd name="T54" fmla="*/ 0 w 925"/>
              <a:gd name="T55" fmla="*/ 2147483647 h 1709"/>
              <a:gd name="T56" fmla="*/ 2147483647 w 925"/>
              <a:gd name="T57" fmla="*/ 2147483647 h 1709"/>
              <a:gd name="T58" fmla="*/ 2147483647 w 925"/>
              <a:gd name="T59" fmla="*/ 2147483647 h 1709"/>
              <a:gd name="T60" fmla="*/ 2147483647 w 925"/>
              <a:gd name="T61" fmla="*/ 2147483647 h 1709"/>
              <a:gd name="T62" fmla="*/ 2147483647 w 925"/>
              <a:gd name="T63" fmla="*/ 2147483647 h 1709"/>
              <a:gd name="T64" fmla="*/ 2147483647 w 925"/>
              <a:gd name="T65" fmla="*/ 2147483647 h 1709"/>
              <a:gd name="T66" fmla="*/ 2147483647 w 925"/>
              <a:gd name="T67" fmla="*/ 2147483647 h 1709"/>
              <a:gd name="T68" fmla="*/ 2147483647 w 925"/>
              <a:gd name="T69" fmla="*/ 2147483647 h 1709"/>
              <a:gd name="T70" fmla="*/ 2147483647 w 925"/>
              <a:gd name="T71" fmla="*/ 2147483647 h 1709"/>
              <a:gd name="T72" fmla="*/ 2147483647 w 925"/>
              <a:gd name="T73" fmla="*/ 2147483647 h 1709"/>
              <a:gd name="T74" fmla="*/ 2147483647 w 925"/>
              <a:gd name="T75" fmla="*/ 2147483647 h 1709"/>
              <a:gd name="T76" fmla="*/ 2147483647 w 925"/>
              <a:gd name="T77" fmla="*/ 2147483647 h 1709"/>
              <a:gd name="T78" fmla="*/ 2147483647 w 925"/>
              <a:gd name="T79" fmla="*/ 2147483647 h 1709"/>
              <a:gd name="T80" fmla="*/ 2147483647 w 925"/>
              <a:gd name="T81" fmla="*/ 2147483647 h 1709"/>
              <a:gd name="T82" fmla="*/ 2147483647 w 925"/>
              <a:gd name="T83" fmla="*/ 2147483647 h 1709"/>
              <a:gd name="T84" fmla="*/ 2147483647 w 925"/>
              <a:gd name="T85" fmla="*/ 2147483647 h 1709"/>
              <a:gd name="T86" fmla="*/ 2147483647 w 925"/>
              <a:gd name="T87" fmla="*/ 0 h 1709"/>
              <a:gd name="T88" fmla="*/ 2147483647 w 925"/>
              <a:gd name="T89" fmla="*/ 2147483647 h 1709"/>
              <a:gd name="T90" fmla="*/ 2147483647 w 925"/>
              <a:gd name="T91" fmla="*/ 2147483647 h 1709"/>
              <a:gd name="T92" fmla="*/ 2147483647 w 925"/>
              <a:gd name="T93" fmla="*/ 2147483647 h 1709"/>
              <a:gd name="T94" fmla="*/ 2147483647 w 925"/>
              <a:gd name="T95" fmla="*/ 2147483647 h 1709"/>
              <a:gd name="T96" fmla="*/ 2147483647 w 925"/>
              <a:gd name="T97" fmla="*/ 2147483647 h 1709"/>
              <a:gd name="T98" fmla="*/ 2147483647 w 925"/>
              <a:gd name="T99" fmla="*/ 2147483647 h 1709"/>
              <a:gd name="T100" fmla="*/ 2147483647 w 925"/>
              <a:gd name="T101" fmla="*/ 2147483647 h 1709"/>
              <a:gd name="T102" fmla="*/ 2147483647 w 925"/>
              <a:gd name="T103" fmla="*/ 2147483647 h 1709"/>
              <a:gd name="T104" fmla="*/ 2147483647 w 925"/>
              <a:gd name="T105" fmla="*/ 2147483647 h 1709"/>
              <a:gd name="T106" fmla="*/ 2147483647 w 925"/>
              <a:gd name="T107" fmla="*/ 2147483647 h 1709"/>
              <a:gd name="T108" fmla="*/ 2147483647 w 925"/>
              <a:gd name="T109" fmla="*/ 2147483647 h 170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925" h="1709">
                <a:moveTo>
                  <a:pt x="348" y="1195"/>
                </a:moveTo>
                <a:lnTo>
                  <a:pt x="331" y="1228"/>
                </a:lnTo>
                <a:lnTo>
                  <a:pt x="319" y="1259"/>
                </a:lnTo>
                <a:lnTo>
                  <a:pt x="305" y="1285"/>
                </a:lnTo>
                <a:lnTo>
                  <a:pt x="293" y="1312"/>
                </a:lnTo>
                <a:lnTo>
                  <a:pt x="284" y="1335"/>
                </a:lnTo>
                <a:lnTo>
                  <a:pt x="274" y="1359"/>
                </a:lnTo>
                <a:lnTo>
                  <a:pt x="265" y="1378"/>
                </a:lnTo>
                <a:lnTo>
                  <a:pt x="257" y="1395"/>
                </a:lnTo>
                <a:lnTo>
                  <a:pt x="253" y="1412"/>
                </a:lnTo>
                <a:lnTo>
                  <a:pt x="246" y="1426"/>
                </a:lnTo>
                <a:lnTo>
                  <a:pt x="243" y="1438"/>
                </a:lnTo>
                <a:lnTo>
                  <a:pt x="241" y="1447"/>
                </a:lnTo>
                <a:lnTo>
                  <a:pt x="238" y="1457"/>
                </a:lnTo>
                <a:lnTo>
                  <a:pt x="236" y="1464"/>
                </a:lnTo>
                <a:lnTo>
                  <a:pt x="238" y="1469"/>
                </a:lnTo>
                <a:lnTo>
                  <a:pt x="238" y="1471"/>
                </a:lnTo>
                <a:lnTo>
                  <a:pt x="243" y="1474"/>
                </a:lnTo>
                <a:lnTo>
                  <a:pt x="248" y="1476"/>
                </a:lnTo>
                <a:lnTo>
                  <a:pt x="255" y="1476"/>
                </a:lnTo>
                <a:lnTo>
                  <a:pt x="267" y="1474"/>
                </a:lnTo>
                <a:lnTo>
                  <a:pt x="279" y="1474"/>
                </a:lnTo>
                <a:lnTo>
                  <a:pt x="293" y="1471"/>
                </a:lnTo>
                <a:lnTo>
                  <a:pt x="312" y="1469"/>
                </a:lnTo>
                <a:lnTo>
                  <a:pt x="322" y="1466"/>
                </a:lnTo>
                <a:lnTo>
                  <a:pt x="331" y="1464"/>
                </a:lnTo>
                <a:lnTo>
                  <a:pt x="341" y="1464"/>
                </a:lnTo>
                <a:lnTo>
                  <a:pt x="353" y="1462"/>
                </a:lnTo>
                <a:lnTo>
                  <a:pt x="365" y="1459"/>
                </a:lnTo>
                <a:lnTo>
                  <a:pt x="377" y="1457"/>
                </a:lnTo>
                <a:lnTo>
                  <a:pt x="391" y="1452"/>
                </a:lnTo>
                <a:lnTo>
                  <a:pt x="405" y="1450"/>
                </a:lnTo>
                <a:lnTo>
                  <a:pt x="420" y="1447"/>
                </a:lnTo>
                <a:lnTo>
                  <a:pt x="434" y="1445"/>
                </a:lnTo>
                <a:lnTo>
                  <a:pt x="451" y="1443"/>
                </a:lnTo>
                <a:lnTo>
                  <a:pt x="465" y="1438"/>
                </a:lnTo>
                <a:lnTo>
                  <a:pt x="481" y="1435"/>
                </a:lnTo>
                <a:lnTo>
                  <a:pt x="501" y="1431"/>
                </a:lnTo>
                <a:lnTo>
                  <a:pt x="517" y="1428"/>
                </a:lnTo>
                <a:lnTo>
                  <a:pt x="536" y="1424"/>
                </a:lnTo>
                <a:lnTo>
                  <a:pt x="555" y="1421"/>
                </a:lnTo>
                <a:lnTo>
                  <a:pt x="577" y="1416"/>
                </a:lnTo>
                <a:lnTo>
                  <a:pt x="596" y="1412"/>
                </a:lnTo>
                <a:lnTo>
                  <a:pt x="615" y="1409"/>
                </a:lnTo>
                <a:lnTo>
                  <a:pt x="634" y="1404"/>
                </a:lnTo>
                <a:lnTo>
                  <a:pt x="653" y="1402"/>
                </a:lnTo>
                <a:lnTo>
                  <a:pt x="670" y="1397"/>
                </a:lnTo>
                <a:lnTo>
                  <a:pt x="686" y="1395"/>
                </a:lnTo>
                <a:lnTo>
                  <a:pt x="703" y="1390"/>
                </a:lnTo>
                <a:lnTo>
                  <a:pt x="717" y="1388"/>
                </a:lnTo>
                <a:lnTo>
                  <a:pt x="734" y="1385"/>
                </a:lnTo>
                <a:lnTo>
                  <a:pt x="748" y="1383"/>
                </a:lnTo>
                <a:lnTo>
                  <a:pt x="760" y="1378"/>
                </a:lnTo>
                <a:lnTo>
                  <a:pt x="775" y="1376"/>
                </a:lnTo>
                <a:lnTo>
                  <a:pt x="786" y="1374"/>
                </a:lnTo>
                <a:lnTo>
                  <a:pt x="798" y="1371"/>
                </a:lnTo>
                <a:lnTo>
                  <a:pt x="810" y="1369"/>
                </a:lnTo>
                <a:lnTo>
                  <a:pt x="820" y="1366"/>
                </a:lnTo>
                <a:lnTo>
                  <a:pt x="832" y="1366"/>
                </a:lnTo>
                <a:lnTo>
                  <a:pt x="841" y="1364"/>
                </a:lnTo>
                <a:lnTo>
                  <a:pt x="858" y="1362"/>
                </a:lnTo>
                <a:lnTo>
                  <a:pt x="872" y="1359"/>
                </a:lnTo>
                <a:lnTo>
                  <a:pt x="884" y="1357"/>
                </a:lnTo>
                <a:lnTo>
                  <a:pt x="896" y="1357"/>
                </a:lnTo>
                <a:lnTo>
                  <a:pt x="903" y="1357"/>
                </a:lnTo>
                <a:lnTo>
                  <a:pt x="908" y="1359"/>
                </a:lnTo>
                <a:lnTo>
                  <a:pt x="913" y="1362"/>
                </a:lnTo>
                <a:lnTo>
                  <a:pt x="918" y="1366"/>
                </a:lnTo>
                <a:lnTo>
                  <a:pt x="920" y="1371"/>
                </a:lnTo>
                <a:lnTo>
                  <a:pt x="922" y="1376"/>
                </a:lnTo>
                <a:lnTo>
                  <a:pt x="922" y="1381"/>
                </a:lnTo>
                <a:lnTo>
                  <a:pt x="925" y="1393"/>
                </a:lnTo>
                <a:lnTo>
                  <a:pt x="925" y="1402"/>
                </a:lnTo>
                <a:lnTo>
                  <a:pt x="925" y="1407"/>
                </a:lnTo>
                <a:lnTo>
                  <a:pt x="922" y="1412"/>
                </a:lnTo>
                <a:lnTo>
                  <a:pt x="918" y="1419"/>
                </a:lnTo>
                <a:lnTo>
                  <a:pt x="913" y="1424"/>
                </a:lnTo>
                <a:lnTo>
                  <a:pt x="908" y="1428"/>
                </a:lnTo>
                <a:lnTo>
                  <a:pt x="901" y="1433"/>
                </a:lnTo>
                <a:lnTo>
                  <a:pt x="891" y="1438"/>
                </a:lnTo>
                <a:lnTo>
                  <a:pt x="882" y="1443"/>
                </a:lnTo>
                <a:lnTo>
                  <a:pt x="870" y="1450"/>
                </a:lnTo>
                <a:lnTo>
                  <a:pt x="858" y="1454"/>
                </a:lnTo>
                <a:lnTo>
                  <a:pt x="844" y="1459"/>
                </a:lnTo>
                <a:lnTo>
                  <a:pt x="827" y="1464"/>
                </a:lnTo>
                <a:lnTo>
                  <a:pt x="813" y="1469"/>
                </a:lnTo>
                <a:lnTo>
                  <a:pt x="794" y="1474"/>
                </a:lnTo>
                <a:lnTo>
                  <a:pt x="777" y="1481"/>
                </a:lnTo>
                <a:lnTo>
                  <a:pt x="756" y="1485"/>
                </a:lnTo>
                <a:lnTo>
                  <a:pt x="667" y="1507"/>
                </a:lnTo>
                <a:lnTo>
                  <a:pt x="577" y="1526"/>
                </a:lnTo>
                <a:lnTo>
                  <a:pt x="534" y="1538"/>
                </a:lnTo>
                <a:lnTo>
                  <a:pt x="491" y="1547"/>
                </a:lnTo>
                <a:lnTo>
                  <a:pt x="448" y="1557"/>
                </a:lnTo>
                <a:lnTo>
                  <a:pt x="408" y="1569"/>
                </a:lnTo>
                <a:lnTo>
                  <a:pt x="389" y="1576"/>
                </a:lnTo>
                <a:lnTo>
                  <a:pt x="369" y="1583"/>
                </a:lnTo>
                <a:lnTo>
                  <a:pt x="350" y="1590"/>
                </a:lnTo>
                <a:lnTo>
                  <a:pt x="334" y="1597"/>
                </a:lnTo>
                <a:lnTo>
                  <a:pt x="317" y="1602"/>
                </a:lnTo>
                <a:lnTo>
                  <a:pt x="303" y="1609"/>
                </a:lnTo>
                <a:lnTo>
                  <a:pt x="288" y="1614"/>
                </a:lnTo>
                <a:lnTo>
                  <a:pt x="274" y="1621"/>
                </a:lnTo>
                <a:lnTo>
                  <a:pt x="262" y="1626"/>
                </a:lnTo>
                <a:lnTo>
                  <a:pt x="250" y="1631"/>
                </a:lnTo>
                <a:lnTo>
                  <a:pt x="238" y="1633"/>
                </a:lnTo>
                <a:lnTo>
                  <a:pt x="231" y="1638"/>
                </a:lnTo>
                <a:lnTo>
                  <a:pt x="222" y="1643"/>
                </a:lnTo>
                <a:lnTo>
                  <a:pt x="215" y="1645"/>
                </a:lnTo>
                <a:lnTo>
                  <a:pt x="207" y="1647"/>
                </a:lnTo>
                <a:lnTo>
                  <a:pt x="203" y="1650"/>
                </a:lnTo>
                <a:lnTo>
                  <a:pt x="191" y="1662"/>
                </a:lnTo>
                <a:lnTo>
                  <a:pt x="179" y="1669"/>
                </a:lnTo>
                <a:lnTo>
                  <a:pt x="167" y="1676"/>
                </a:lnTo>
                <a:lnTo>
                  <a:pt x="157" y="1683"/>
                </a:lnTo>
                <a:lnTo>
                  <a:pt x="148" y="1690"/>
                </a:lnTo>
                <a:lnTo>
                  <a:pt x="138" y="1695"/>
                </a:lnTo>
                <a:lnTo>
                  <a:pt x="119" y="1707"/>
                </a:lnTo>
                <a:lnTo>
                  <a:pt x="112" y="1709"/>
                </a:lnTo>
                <a:lnTo>
                  <a:pt x="107" y="1709"/>
                </a:lnTo>
                <a:lnTo>
                  <a:pt x="100" y="1709"/>
                </a:lnTo>
                <a:lnTo>
                  <a:pt x="93" y="1709"/>
                </a:lnTo>
                <a:lnTo>
                  <a:pt x="88" y="1707"/>
                </a:lnTo>
                <a:lnTo>
                  <a:pt x="84" y="1704"/>
                </a:lnTo>
                <a:lnTo>
                  <a:pt x="79" y="1702"/>
                </a:lnTo>
                <a:lnTo>
                  <a:pt x="72" y="1697"/>
                </a:lnTo>
                <a:lnTo>
                  <a:pt x="67" y="1692"/>
                </a:lnTo>
                <a:lnTo>
                  <a:pt x="62" y="1688"/>
                </a:lnTo>
                <a:lnTo>
                  <a:pt x="57" y="1681"/>
                </a:lnTo>
                <a:lnTo>
                  <a:pt x="53" y="1673"/>
                </a:lnTo>
                <a:lnTo>
                  <a:pt x="48" y="1666"/>
                </a:lnTo>
                <a:lnTo>
                  <a:pt x="43" y="1657"/>
                </a:lnTo>
                <a:lnTo>
                  <a:pt x="41" y="1647"/>
                </a:lnTo>
                <a:lnTo>
                  <a:pt x="36" y="1638"/>
                </a:lnTo>
                <a:lnTo>
                  <a:pt x="26" y="1621"/>
                </a:lnTo>
                <a:lnTo>
                  <a:pt x="19" y="1607"/>
                </a:lnTo>
                <a:lnTo>
                  <a:pt x="14" y="1590"/>
                </a:lnTo>
                <a:lnTo>
                  <a:pt x="7" y="1576"/>
                </a:lnTo>
                <a:lnTo>
                  <a:pt x="5" y="1562"/>
                </a:lnTo>
                <a:lnTo>
                  <a:pt x="0" y="1550"/>
                </a:lnTo>
                <a:lnTo>
                  <a:pt x="0" y="1538"/>
                </a:lnTo>
                <a:lnTo>
                  <a:pt x="0" y="1526"/>
                </a:lnTo>
                <a:lnTo>
                  <a:pt x="0" y="1521"/>
                </a:lnTo>
                <a:lnTo>
                  <a:pt x="3" y="1514"/>
                </a:lnTo>
                <a:lnTo>
                  <a:pt x="10" y="1507"/>
                </a:lnTo>
                <a:lnTo>
                  <a:pt x="17" y="1497"/>
                </a:lnTo>
                <a:lnTo>
                  <a:pt x="24" y="1488"/>
                </a:lnTo>
                <a:lnTo>
                  <a:pt x="34" y="1478"/>
                </a:lnTo>
                <a:lnTo>
                  <a:pt x="45" y="1469"/>
                </a:lnTo>
                <a:lnTo>
                  <a:pt x="60" y="1457"/>
                </a:lnTo>
                <a:lnTo>
                  <a:pt x="67" y="1454"/>
                </a:lnTo>
                <a:lnTo>
                  <a:pt x="74" y="1447"/>
                </a:lnTo>
                <a:lnTo>
                  <a:pt x="81" y="1440"/>
                </a:lnTo>
                <a:lnTo>
                  <a:pt x="91" y="1428"/>
                </a:lnTo>
                <a:lnTo>
                  <a:pt x="100" y="1416"/>
                </a:lnTo>
                <a:lnTo>
                  <a:pt x="110" y="1402"/>
                </a:lnTo>
                <a:lnTo>
                  <a:pt x="122" y="1385"/>
                </a:lnTo>
                <a:lnTo>
                  <a:pt x="131" y="1366"/>
                </a:lnTo>
                <a:lnTo>
                  <a:pt x="143" y="1345"/>
                </a:lnTo>
                <a:lnTo>
                  <a:pt x="155" y="1321"/>
                </a:lnTo>
                <a:lnTo>
                  <a:pt x="167" y="1297"/>
                </a:lnTo>
                <a:lnTo>
                  <a:pt x="181" y="1269"/>
                </a:lnTo>
                <a:lnTo>
                  <a:pt x="196" y="1240"/>
                </a:lnTo>
                <a:lnTo>
                  <a:pt x="210" y="1209"/>
                </a:lnTo>
                <a:lnTo>
                  <a:pt x="224" y="1176"/>
                </a:lnTo>
                <a:lnTo>
                  <a:pt x="238" y="1140"/>
                </a:lnTo>
                <a:lnTo>
                  <a:pt x="265" y="1067"/>
                </a:lnTo>
                <a:lnTo>
                  <a:pt x="291" y="995"/>
                </a:lnTo>
                <a:lnTo>
                  <a:pt x="315" y="924"/>
                </a:lnTo>
                <a:lnTo>
                  <a:pt x="339" y="850"/>
                </a:lnTo>
                <a:lnTo>
                  <a:pt x="360" y="779"/>
                </a:lnTo>
                <a:lnTo>
                  <a:pt x="381" y="705"/>
                </a:lnTo>
                <a:lnTo>
                  <a:pt x="400" y="633"/>
                </a:lnTo>
                <a:lnTo>
                  <a:pt x="420" y="562"/>
                </a:lnTo>
                <a:lnTo>
                  <a:pt x="429" y="526"/>
                </a:lnTo>
                <a:lnTo>
                  <a:pt x="436" y="491"/>
                </a:lnTo>
                <a:lnTo>
                  <a:pt x="443" y="460"/>
                </a:lnTo>
                <a:lnTo>
                  <a:pt x="451" y="429"/>
                </a:lnTo>
                <a:lnTo>
                  <a:pt x="458" y="400"/>
                </a:lnTo>
                <a:lnTo>
                  <a:pt x="465" y="372"/>
                </a:lnTo>
                <a:lnTo>
                  <a:pt x="470" y="348"/>
                </a:lnTo>
                <a:lnTo>
                  <a:pt x="474" y="322"/>
                </a:lnTo>
                <a:lnTo>
                  <a:pt x="479" y="300"/>
                </a:lnTo>
                <a:lnTo>
                  <a:pt x="484" y="279"/>
                </a:lnTo>
                <a:lnTo>
                  <a:pt x="489" y="260"/>
                </a:lnTo>
                <a:lnTo>
                  <a:pt x="493" y="243"/>
                </a:lnTo>
                <a:lnTo>
                  <a:pt x="496" y="226"/>
                </a:lnTo>
                <a:lnTo>
                  <a:pt x="498" y="212"/>
                </a:lnTo>
                <a:lnTo>
                  <a:pt x="501" y="200"/>
                </a:lnTo>
                <a:lnTo>
                  <a:pt x="503" y="188"/>
                </a:lnTo>
                <a:lnTo>
                  <a:pt x="508" y="169"/>
                </a:lnTo>
                <a:lnTo>
                  <a:pt x="508" y="150"/>
                </a:lnTo>
                <a:lnTo>
                  <a:pt x="508" y="131"/>
                </a:lnTo>
                <a:lnTo>
                  <a:pt x="505" y="117"/>
                </a:lnTo>
                <a:lnTo>
                  <a:pt x="501" y="100"/>
                </a:lnTo>
                <a:lnTo>
                  <a:pt x="496" y="88"/>
                </a:lnTo>
                <a:lnTo>
                  <a:pt x="489" y="74"/>
                </a:lnTo>
                <a:lnTo>
                  <a:pt x="479" y="65"/>
                </a:lnTo>
                <a:lnTo>
                  <a:pt x="474" y="62"/>
                </a:lnTo>
                <a:lnTo>
                  <a:pt x="467" y="57"/>
                </a:lnTo>
                <a:lnTo>
                  <a:pt x="462" y="55"/>
                </a:lnTo>
                <a:lnTo>
                  <a:pt x="460" y="50"/>
                </a:lnTo>
                <a:lnTo>
                  <a:pt x="455" y="48"/>
                </a:lnTo>
                <a:lnTo>
                  <a:pt x="453" y="43"/>
                </a:lnTo>
                <a:lnTo>
                  <a:pt x="453" y="41"/>
                </a:lnTo>
                <a:lnTo>
                  <a:pt x="451" y="36"/>
                </a:lnTo>
                <a:lnTo>
                  <a:pt x="451" y="34"/>
                </a:lnTo>
                <a:lnTo>
                  <a:pt x="451" y="29"/>
                </a:lnTo>
                <a:lnTo>
                  <a:pt x="453" y="24"/>
                </a:lnTo>
                <a:lnTo>
                  <a:pt x="455" y="22"/>
                </a:lnTo>
                <a:lnTo>
                  <a:pt x="458" y="17"/>
                </a:lnTo>
                <a:lnTo>
                  <a:pt x="460" y="15"/>
                </a:lnTo>
                <a:lnTo>
                  <a:pt x="462" y="12"/>
                </a:lnTo>
                <a:lnTo>
                  <a:pt x="467" y="10"/>
                </a:lnTo>
                <a:lnTo>
                  <a:pt x="472" y="7"/>
                </a:lnTo>
                <a:lnTo>
                  <a:pt x="477" y="5"/>
                </a:lnTo>
                <a:lnTo>
                  <a:pt x="484" y="3"/>
                </a:lnTo>
                <a:lnTo>
                  <a:pt x="491" y="0"/>
                </a:lnTo>
                <a:lnTo>
                  <a:pt x="498" y="0"/>
                </a:lnTo>
                <a:lnTo>
                  <a:pt x="505" y="0"/>
                </a:lnTo>
                <a:lnTo>
                  <a:pt x="515" y="0"/>
                </a:lnTo>
                <a:lnTo>
                  <a:pt x="524" y="3"/>
                </a:lnTo>
                <a:lnTo>
                  <a:pt x="534" y="3"/>
                </a:lnTo>
                <a:lnTo>
                  <a:pt x="543" y="5"/>
                </a:lnTo>
                <a:lnTo>
                  <a:pt x="555" y="7"/>
                </a:lnTo>
                <a:lnTo>
                  <a:pt x="567" y="12"/>
                </a:lnTo>
                <a:lnTo>
                  <a:pt x="582" y="17"/>
                </a:lnTo>
                <a:lnTo>
                  <a:pt x="593" y="22"/>
                </a:lnTo>
                <a:lnTo>
                  <a:pt x="608" y="29"/>
                </a:lnTo>
                <a:lnTo>
                  <a:pt x="624" y="36"/>
                </a:lnTo>
                <a:lnTo>
                  <a:pt x="636" y="43"/>
                </a:lnTo>
                <a:lnTo>
                  <a:pt x="648" y="53"/>
                </a:lnTo>
                <a:lnTo>
                  <a:pt x="660" y="60"/>
                </a:lnTo>
                <a:lnTo>
                  <a:pt x="672" y="67"/>
                </a:lnTo>
                <a:lnTo>
                  <a:pt x="682" y="76"/>
                </a:lnTo>
                <a:lnTo>
                  <a:pt x="689" y="84"/>
                </a:lnTo>
                <a:lnTo>
                  <a:pt x="698" y="91"/>
                </a:lnTo>
                <a:lnTo>
                  <a:pt x="705" y="98"/>
                </a:lnTo>
                <a:lnTo>
                  <a:pt x="710" y="107"/>
                </a:lnTo>
                <a:lnTo>
                  <a:pt x="717" y="115"/>
                </a:lnTo>
                <a:lnTo>
                  <a:pt x="722" y="122"/>
                </a:lnTo>
                <a:lnTo>
                  <a:pt x="725" y="129"/>
                </a:lnTo>
                <a:lnTo>
                  <a:pt x="729" y="138"/>
                </a:lnTo>
                <a:lnTo>
                  <a:pt x="732" y="145"/>
                </a:lnTo>
                <a:lnTo>
                  <a:pt x="732" y="153"/>
                </a:lnTo>
                <a:lnTo>
                  <a:pt x="732" y="160"/>
                </a:lnTo>
                <a:lnTo>
                  <a:pt x="729" y="169"/>
                </a:lnTo>
                <a:lnTo>
                  <a:pt x="727" y="181"/>
                </a:lnTo>
                <a:lnTo>
                  <a:pt x="722" y="193"/>
                </a:lnTo>
                <a:lnTo>
                  <a:pt x="717" y="210"/>
                </a:lnTo>
                <a:lnTo>
                  <a:pt x="713" y="229"/>
                </a:lnTo>
                <a:lnTo>
                  <a:pt x="708" y="248"/>
                </a:lnTo>
                <a:lnTo>
                  <a:pt x="701" y="269"/>
                </a:lnTo>
                <a:lnTo>
                  <a:pt x="694" y="295"/>
                </a:lnTo>
                <a:lnTo>
                  <a:pt x="684" y="322"/>
                </a:lnTo>
                <a:lnTo>
                  <a:pt x="674" y="350"/>
                </a:lnTo>
                <a:lnTo>
                  <a:pt x="665" y="383"/>
                </a:lnTo>
                <a:lnTo>
                  <a:pt x="653" y="417"/>
                </a:lnTo>
                <a:lnTo>
                  <a:pt x="641" y="452"/>
                </a:lnTo>
                <a:lnTo>
                  <a:pt x="629" y="491"/>
                </a:lnTo>
                <a:lnTo>
                  <a:pt x="615" y="531"/>
                </a:lnTo>
                <a:lnTo>
                  <a:pt x="601" y="574"/>
                </a:lnTo>
                <a:lnTo>
                  <a:pt x="584" y="619"/>
                </a:lnTo>
                <a:lnTo>
                  <a:pt x="570" y="662"/>
                </a:lnTo>
                <a:lnTo>
                  <a:pt x="553" y="705"/>
                </a:lnTo>
                <a:lnTo>
                  <a:pt x="536" y="745"/>
                </a:lnTo>
                <a:lnTo>
                  <a:pt x="522" y="786"/>
                </a:lnTo>
                <a:lnTo>
                  <a:pt x="505" y="826"/>
                </a:lnTo>
                <a:lnTo>
                  <a:pt x="489" y="867"/>
                </a:lnTo>
                <a:lnTo>
                  <a:pt x="474" y="905"/>
                </a:lnTo>
                <a:lnTo>
                  <a:pt x="458" y="945"/>
                </a:lnTo>
                <a:lnTo>
                  <a:pt x="441" y="981"/>
                </a:lnTo>
                <a:lnTo>
                  <a:pt x="427" y="1019"/>
                </a:lnTo>
                <a:lnTo>
                  <a:pt x="410" y="1055"/>
                </a:lnTo>
                <a:lnTo>
                  <a:pt x="393" y="1090"/>
                </a:lnTo>
                <a:lnTo>
                  <a:pt x="379" y="1126"/>
                </a:lnTo>
                <a:lnTo>
                  <a:pt x="362" y="1162"/>
                </a:lnTo>
                <a:lnTo>
                  <a:pt x="348" y="11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2"/>
          <p:cNvSpPr/>
          <p:nvPr/>
        </p:nvSpPr>
        <p:spPr bwMode="auto">
          <a:xfrm>
            <a:off x="6130925" y="2225675"/>
            <a:ext cx="565150" cy="1090613"/>
          </a:xfrm>
          <a:custGeom>
            <a:avLst/>
            <a:gdLst>
              <a:gd name="T0" fmla="*/ 0 w 891"/>
              <a:gd name="T1" fmla="*/ 2147483647 h 1716"/>
              <a:gd name="T2" fmla="*/ 0 w 891"/>
              <a:gd name="T3" fmla="*/ 2147483647 h 1716"/>
              <a:gd name="T4" fmla="*/ 2147483647 w 891"/>
              <a:gd name="T5" fmla="*/ 2147483647 h 1716"/>
              <a:gd name="T6" fmla="*/ 2147483647 w 891"/>
              <a:gd name="T7" fmla="*/ 2147483647 h 1716"/>
              <a:gd name="T8" fmla="*/ 2147483647 w 891"/>
              <a:gd name="T9" fmla="*/ 2147483647 h 1716"/>
              <a:gd name="T10" fmla="*/ 2147483647 w 891"/>
              <a:gd name="T11" fmla="*/ 2147483647 h 1716"/>
              <a:gd name="T12" fmla="*/ 2147483647 w 891"/>
              <a:gd name="T13" fmla="*/ 2147483647 h 1716"/>
              <a:gd name="T14" fmla="*/ 2147483647 w 891"/>
              <a:gd name="T15" fmla="*/ 2147483647 h 1716"/>
              <a:gd name="T16" fmla="*/ 2147483647 w 891"/>
              <a:gd name="T17" fmla="*/ 2147483647 h 1716"/>
              <a:gd name="T18" fmla="*/ 2147483647 w 891"/>
              <a:gd name="T19" fmla="*/ 2147483647 h 1716"/>
              <a:gd name="T20" fmla="*/ 2147483647 w 891"/>
              <a:gd name="T21" fmla="*/ 2147483647 h 1716"/>
              <a:gd name="T22" fmla="*/ 2147483647 w 891"/>
              <a:gd name="T23" fmla="*/ 2147483647 h 1716"/>
              <a:gd name="T24" fmla="*/ 2147483647 w 891"/>
              <a:gd name="T25" fmla="*/ 2147483647 h 1716"/>
              <a:gd name="T26" fmla="*/ 2147483647 w 891"/>
              <a:gd name="T27" fmla="*/ 2147483647 h 1716"/>
              <a:gd name="T28" fmla="*/ 2147483647 w 891"/>
              <a:gd name="T29" fmla="*/ 2147483647 h 1716"/>
              <a:gd name="T30" fmla="*/ 2147483647 w 891"/>
              <a:gd name="T31" fmla="*/ 2147483647 h 1716"/>
              <a:gd name="T32" fmla="*/ 2147483647 w 891"/>
              <a:gd name="T33" fmla="*/ 2147483647 h 1716"/>
              <a:gd name="T34" fmla="*/ 2147483647 w 891"/>
              <a:gd name="T35" fmla="*/ 2147483647 h 1716"/>
              <a:gd name="T36" fmla="*/ 2147483647 w 891"/>
              <a:gd name="T37" fmla="*/ 2147483647 h 1716"/>
              <a:gd name="T38" fmla="*/ 2147483647 w 891"/>
              <a:gd name="T39" fmla="*/ 2147483647 h 1716"/>
              <a:gd name="T40" fmla="*/ 2147483647 w 891"/>
              <a:gd name="T41" fmla="*/ 2147483647 h 1716"/>
              <a:gd name="T42" fmla="*/ 2147483647 w 891"/>
              <a:gd name="T43" fmla="*/ 2147483647 h 1716"/>
              <a:gd name="T44" fmla="*/ 2147483647 w 891"/>
              <a:gd name="T45" fmla="*/ 2147483647 h 1716"/>
              <a:gd name="T46" fmla="*/ 2147483647 w 891"/>
              <a:gd name="T47" fmla="*/ 2147483647 h 1716"/>
              <a:gd name="T48" fmla="*/ 2147483647 w 891"/>
              <a:gd name="T49" fmla="*/ 0 h 1716"/>
              <a:gd name="T50" fmla="*/ 2147483647 w 891"/>
              <a:gd name="T51" fmla="*/ 0 h 1716"/>
              <a:gd name="T52" fmla="*/ 2147483647 w 891"/>
              <a:gd name="T53" fmla="*/ 2147483647 h 1716"/>
              <a:gd name="T54" fmla="*/ 2147483647 w 891"/>
              <a:gd name="T55" fmla="*/ 2147483647 h 1716"/>
              <a:gd name="T56" fmla="*/ 2147483647 w 891"/>
              <a:gd name="T57" fmla="*/ 2147483647 h 1716"/>
              <a:gd name="T58" fmla="*/ 2147483647 w 891"/>
              <a:gd name="T59" fmla="*/ 2147483647 h 1716"/>
              <a:gd name="T60" fmla="*/ 2147483647 w 891"/>
              <a:gd name="T61" fmla="*/ 2147483647 h 1716"/>
              <a:gd name="T62" fmla="*/ 2147483647 w 891"/>
              <a:gd name="T63" fmla="*/ 2147483647 h 1716"/>
              <a:gd name="T64" fmla="*/ 2147483647 w 891"/>
              <a:gd name="T65" fmla="*/ 2147483647 h 1716"/>
              <a:gd name="T66" fmla="*/ 2147483647 w 891"/>
              <a:gd name="T67" fmla="*/ 2147483647 h 1716"/>
              <a:gd name="T68" fmla="*/ 2147483647 w 891"/>
              <a:gd name="T69" fmla="*/ 2147483647 h 1716"/>
              <a:gd name="T70" fmla="*/ 2147483647 w 891"/>
              <a:gd name="T71" fmla="*/ 2147483647 h 1716"/>
              <a:gd name="T72" fmla="*/ 2147483647 w 891"/>
              <a:gd name="T73" fmla="*/ 2147483647 h 1716"/>
              <a:gd name="T74" fmla="*/ 2147483647 w 891"/>
              <a:gd name="T75" fmla="*/ 2147483647 h 1716"/>
              <a:gd name="T76" fmla="*/ 2147483647 w 891"/>
              <a:gd name="T77" fmla="*/ 2147483647 h 1716"/>
              <a:gd name="T78" fmla="*/ 2147483647 w 891"/>
              <a:gd name="T79" fmla="*/ 2147483647 h 1716"/>
              <a:gd name="T80" fmla="*/ 2147483647 w 891"/>
              <a:gd name="T81" fmla="*/ 2147483647 h 1716"/>
              <a:gd name="T82" fmla="*/ 2147483647 w 891"/>
              <a:gd name="T83" fmla="*/ 2147483647 h 1716"/>
              <a:gd name="T84" fmla="*/ 2147483647 w 891"/>
              <a:gd name="T85" fmla="*/ 2147483647 h 1716"/>
              <a:gd name="T86" fmla="*/ 2147483647 w 891"/>
              <a:gd name="T87" fmla="*/ 2147483647 h 1716"/>
              <a:gd name="T88" fmla="*/ 2147483647 w 891"/>
              <a:gd name="T89" fmla="*/ 2147483647 h 1716"/>
              <a:gd name="T90" fmla="*/ 2147483647 w 891"/>
              <a:gd name="T91" fmla="*/ 2147483647 h 1716"/>
              <a:gd name="T92" fmla="*/ 2147483647 w 891"/>
              <a:gd name="T93" fmla="*/ 2147483647 h 1716"/>
              <a:gd name="T94" fmla="*/ 2147483647 w 891"/>
              <a:gd name="T95" fmla="*/ 2147483647 h 1716"/>
              <a:gd name="T96" fmla="*/ 2147483647 w 891"/>
              <a:gd name="T97" fmla="*/ 2147483647 h 1716"/>
              <a:gd name="T98" fmla="*/ 2147483647 w 891"/>
              <a:gd name="T99" fmla="*/ 2147483647 h 171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91" h="1716">
                <a:moveTo>
                  <a:pt x="2" y="1714"/>
                </a:moveTo>
                <a:lnTo>
                  <a:pt x="0" y="1714"/>
                </a:lnTo>
                <a:lnTo>
                  <a:pt x="0" y="1712"/>
                </a:lnTo>
                <a:lnTo>
                  <a:pt x="0" y="1707"/>
                </a:lnTo>
                <a:lnTo>
                  <a:pt x="0" y="1704"/>
                </a:lnTo>
                <a:lnTo>
                  <a:pt x="0" y="1700"/>
                </a:lnTo>
                <a:lnTo>
                  <a:pt x="2" y="1695"/>
                </a:lnTo>
                <a:lnTo>
                  <a:pt x="2" y="1690"/>
                </a:lnTo>
                <a:lnTo>
                  <a:pt x="4" y="1683"/>
                </a:lnTo>
                <a:lnTo>
                  <a:pt x="7" y="1678"/>
                </a:lnTo>
                <a:lnTo>
                  <a:pt x="9" y="1671"/>
                </a:lnTo>
                <a:lnTo>
                  <a:pt x="16" y="1654"/>
                </a:lnTo>
                <a:lnTo>
                  <a:pt x="23" y="1635"/>
                </a:lnTo>
                <a:lnTo>
                  <a:pt x="33" y="1614"/>
                </a:lnTo>
                <a:lnTo>
                  <a:pt x="42" y="1593"/>
                </a:lnTo>
                <a:lnTo>
                  <a:pt x="57" y="1566"/>
                </a:lnTo>
                <a:lnTo>
                  <a:pt x="71" y="1540"/>
                </a:lnTo>
                <a:lnTo>
                  <a:pt x="88" y="1509"/>
                </a:lnTo>
                <a:lnTo>
                  <a:pt x="104" y="1478"/>
                </a:lnTo>
                <a:lnTo>
                  <a:pt x="123" y="1443"/>
                </a:lnTo>
                <a:lnTo>
                  <a:pt x="147" y="1407"/>
                </a:lnTo>
                <a:lnTo>
                  <a:pt x="169" y="1369"/>
                </a:lnTo>
                <a:lnTo>
                  <a:pt x="195" y="1331"/>
                </a:lnTo>
                <a:lnTo>
                  <a:pt x="216" y="1293"/>
                </a:lnTo>
                <a:lnTo>
                  <a:pt x="240" y="1252"/>
                </a:lnTo>
                <a:lnTo>
                  <a:pt x="262" y="1214"/>
                </a:lnTo>
                <a:lnTo>
                  <a:pt x="283" y="1176"/>
                </a:lnTo>
                <a:lnTo>
                  <a:pt x="305" y="1138"/>
                </a:lnTo>
                <a:lnTo>
                  <a:pt x="324" y="1100"/>
                </a:lnTo>
                <a:lnTo>
                  <a:pt x="343" y="1062"/>
                </a:lnTo>
                <a:lnTo>
                  <a:pt x="381" y="988"/>
                </a:lnTo>
                <a:lnTo>
                  <a:pt x="417" y="917"/>
                </a:lnTo>
                <a:lnTo>
                  <a:pt x="450" y="845"/>
                </a:lnTo>
                <a:lnTo>
                  <a:pt x="483" y="776"/>
                </a:lnTo>
                <a:lnTo>
                  <a:pt x="495" y="743"/>
                </a:lnTo>
                <a:lnTo>
                  <a:pt x="507" y="710"/>
                </a:lnTo>
                <a:lnTo>
                  <a:pt x="519" y="679"/>
                </a:lnTo>
                <a:lnTo>
                  <a:pt x="531" y="648"/>
                </a:lnTo>
                <a:lnTo>
                  <a:pt x="543" y="617"/>
                </a:lnTo>
                <a:lnTo>
                  <a:pt x="552" y="586"/>
                </a:lnTo>
                <a:lnTo>
                  <a:pt x="564" y="557"/>
                </a:lnTo>
                <a:lnTo>
                  <a:pt x="574" y="529"/>
                </a:lnTo>
                <a:lnTo>
                  <a:pt x="583" y="500"/>
                </a:lnTo>
                <a:lnTo>
                  <a:pt x="593" y="472"/>
                </a:lnTo>
                <a:lnTo>
                  <a:pt x="600" y="445"/>
                </a:lnTo>
                <a:lnTo>
                  <a:pt x="610" y="419"/>
                </a:lnTo>
                <a:lnTo>
                  <a:pt x="617" y="393"/>
                </a:lnTo>
                <a:lnTo>
                  <a:pt x="624" y="369"/>
                </a:lnTo>
                <a:lnTo>
                  <a:pt x="631" y="345"/>
                </a:lnTo>
                <a:lnTo>
                  <a:pt x="638" y="322"/>
                </a:lnTo>
                <a:lnTo>
                  <a:pt x="643" y="298"/>
                </a:lnTo>
                <a:lnTo>
                  <a:pt x="645" y="276"/>
                </a:lnTo>
                <a:lnTo>
                  <a:pt x="650" y="257"/>
                </a:lnTo>
                <a:lnTo>
                  <a:pt x="652" y="238"/>
                </a:lnTo>
                <a:lnTo>
                  <a:pt x="655" y="219"/>
                </a:lnTo>
                <a:lnTo>
                  <a:pt x="655" y="203"/>
                </a:lnTo>
                <a:lnTo>
                  <a:pt x="657" y="188"/>
                </a:lnTo>
                <a:lnTo>
                  <a:pt x="657" y="172"/>
                </a:lnTo>
                <a:lnTo>
                  <a:pt x="657" y="160"/>
                </a:lnTo>
                <a:lnTo>
                  <a:pt x="657" y="146"/>
                </a:lnTo>
                <a:lnTo>
                  <a:pt x="657" y="134"/>
                </a:lnTo>
                <a:lnTo>
                  <a:pt x="657" y="124"/>
                </a:lnTo>
                <a:lnTo>
                  <a:pt x="655" y="112"/>
                </a:lnTo>
                <a:lnTo>
                  <a:pt x="655" y="103"/>
                </a:lnTo>
                <a:lnTo>
                  <a:pt x="652" y="96"/>
                </a:lnTo>
                <a:lnTo>
                  <a:pt x="650" y="86"/>
                </a:lnTo>
                <a:lnTo>
                  <a:pt x="643" y="72"/>
                </a:lnTo>
                <a:lnTo>
                  <a:pt x="638" y="57"/>
                </a:lnTo>
                <a:lnTo>
                  <a:pt x="633" y="46"/>
                </a:lnTo>
                <a:lnTo>
                  <a:pt x="633" y="34"/>
                </a:lnTo>
                <a:lnTo>
                  <a:pt x="633" y="24"/>
                </a:lnTo>
                <a:lnTo>
                  <a:pt x="638" y="17"/>
                </a:lnTo>
                <a:lnTo>
                  <a:pt x="643" y="10"/>
                </a:lnTo>
                <a:lnTo>
                  <a:pt x="650" y="3"/>
                </a:lnTo>
                <a:lnTo>
                  <a:pt x="655" y="0"/>
                </a:lnTo>
                <a:lnTo>
                  <a:pt x="660" y="0"/>
                </a:lnTo>
                <a:lnTo>
                  <a:pt x="667" y="0"/>
                </a:lnTo>
                <a:lnTo>
                  <a:pt x="674" y="0"/>
                </a:lnTo>
                <a:lnTo>
                  <a:pt x="681" y="3"/>
                </a:lnTo>
                <a:lnTo>
                  <a:pt x="688" y="3"/>
                </a:lnTo>
                <a:lnTo>
                  <a:pt x="695" y="7"/>
                </a:lnTo>
                <a:lnTo>
                  <a:pt x="705" y="10"/>
                </a:lnTo>
                <a:lnTo>
                  <a:pt x="714" y="15"/>
                </a:lnTo>
                <a:lnTo>
                  <a:pt x="724" y="19"/>
                </a:lnTo>
                <a:lnTo>
                  <a:pt x="745" y="31"/>
                </a:lnTo>
                <a:lnTo>
                  <a:pt x="769" y="43"/>
                </a:lnTo>
                <a:lnTo>
                  <a:pt x="795" y="60"/>
                </a:lnTo>
                <a:lnTo>
                  <a:pt x="817" y="79"/>
                </a:lnTo>
                <a:lnTo>
                  <a:pt x="826" y="88"/>
                </a:lnTo>
                <a:lnTo>
                  <a:pt x="836" y="98"/>
                </a:lnTo>
                <a:lnTo>
                  <a:pt x="843" y="107"/>
                </a:lnTo>
                <a:lnTo>
                  <a:pt x="850" y="115"/>
                </a:lnTo>
                <a:lnTo>
                  <a:pt x="860" y="124"/>
                </a:lnTo>
                <a:lnTo>
                  <a:pt x="865" y="131"/>
                </a:lnTo>
                <a:lnTo>
                  <a:pt x="872" y="138"/>
                </a:lnTo>
                <a:lnTo>
                  <a:pt x="876" y="146"/>
                </a:lnTo>
                <a:lnTo>
                  <a:pt x="881" y="153"/>
                </a:lnTo>
                <a:lnTo>
                  <a:pt x="884" y="160"/>
                </a:lnTo>
                <a:lnTo>
                  <a:pt x="888" y="167"/>
                </a:lnTo>
                <a:lnTo>
                  <a:pt x="888" y="172"/>
                </a:lnTo>
                <a:lnTo>
                  <a:pt x="891" y="179"/>
                </a:lnTo>
                <a:lnTo>
                  <a:pt x="891" y="184"/>
                </a:lnTo>
                <a:lnTo>
                  <a:pt x="891" y="188"/>
                </a:lnTo>
                <a:lnTo>
                  <a:pt x="888" y="195"/>
                </a:lnTo>
                <a:lnTo>
                  <a:pt x="886" y="205"/>
                </a:lnTo>
                <a:lnTo>
                  <a:pt x="884" y="217"/>
                </a:lnTo>
                <a:lnTo>
                  <a:pt x="881" y="229"/>
                </a:lnTo>
                <a:lnTo>
                  <a:pt x="876" y="243"/>
                </a:lnTo>
                <a:lnTo>
                  <a:pt x="872" y="260"/>
                </a:lnTo>
                <a:lnTo>
                  <a:pt x="865" y="279"/>
                </a:lnTo>
                <a:lnTo>
                  <a:pt x="857" y="298"/>
                </a:lnTo>
                <a:lnTo>
                  <a:pt x="850" y="319"/>
                </a:lnTo>
                <a:lnTo>
                  <a:pt x="843" y="343"/>
                </a:lnTo>
                <a:lnTo>
                  <a:pt x="834" y="367"/>
                </a:lnTo>
                <a:lnTo>
                  <a:pt x="826" y="395"/>
                </a:lnTo>
                <a:lnTo>
                  <a:pt x="817" y="424"/>
                </a:lnTo>
                <a:lnTo>
                  <a:pt x="805" y="455"/>
                </a:lnTo>
                <a:lnTo>
                  <a:pt x="795" y="486"/>
                </a:lnTo>
                <a:lnTo>
                  <a:pt x="767" y="552"/>
                </a:lnTo>
                <a:lnTo>
                  <a:pt x="738" y="619"/>
                </a:lnTo>
                <a:lnTo>
                  <a:pt x="710" y="683"/>
                </a:lnTo>
                <a:lnTo>
                  <a:pt x="676" y="748"/>
                </a:lnTo>
                <a:lnTo>
                  <a:pt x="645" y="814"/>
                </a:lnTo>
                <a:lnTo>
                  <a:pt x="612" y="879"/>
                </a:lnTo>
                <a:lnTo>
                  <a:pt x="579" y="945"/>
                </a:lnTo>
                <a:lnTo>
                  <a:pt x="543" y="1012"/>
                </a:lnTo>
                <a:lnTo>
                  <a:pt x="502" y="1078"/>
                </a:lnTo>
                <a:lnTo>
                  <a:pt x="462" y="1143"/>
                </a:lnTo>
                <a:lnTo>
                  <a:pt x="421" y="1207"/>
                </a:lnTo>
                <a:lnTo>
                  <a:pt x="378" y="1269"/>
                </a:lnTo>
                <a:lnTo>
                  <a:pt x="336" y="1331"/>
                </a:lnTo>
                <a:lnTo>
                  <a:pt x="293" y="1390"/>
                </a:lnTo>
                <a:lnTo>
                  <a:pt x="250" y="1450"/>
                </a:lnTo>
                <a:lnTo>
                  <a:pt x="207" y="1507"/>
                </a:lnTo>
                <a:lnTo>
                  <a:pt x="183" y="1535"/>
                </a:lnTo>
                <a:lnTo>
                  <a:pt x="164" y="1562"/>
                </a:lnTo>
                <a:lnTo>
                  <a:pt x="145" y="1585"/>
                </a:lnTo>
                <a:lnTo>
                  <a:pt x="126" y="1607"/>
                </a:lnTo>
                <a:lnTo>
                  <a:pt x="109" y="1626"/>
                </a:lnTo>
                <a:lnTo>
                  <a:pt x="92" y="1645"/>
                </a:lnTo>
                <a:lnTo>
                  <a:pt x="78" y="1659"/>
                </a:lnTo>
                <a:lnTo>
                  <a:pt x="64" y="1673"/>
                </a:lnTo>
                <a:lnTo>
                  <a:pt x="52" y="1685"/>
                </a:lnTo>
                <a:lnTo>
                  <a:pt x="40" y="1695"/>
                </a:lnTo>
                <a:lnTo>
                  <a:pt x="31" y="1704"/>
                </a:lnTo>
                <a:lnTo>
                  <a:pt x="21" y="1709"/>
                </a:lnTo>
                <a:lnTo>
                  <a:pt x="14" y="1714"/>
                </a:lnTo>
                <a:lnTo>
                  <a:pt x="9" y="1716"/>
                </a:lnTo>
                <a:lnTo>
                  <a:pt x="4" y="1716"/>
                </a:lnTo>
                <a:lnTo>
                  <a:pt x="2" y="171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33"/>
          <p:cNvSpPr/>
          <p:nvPr/>
        </p:nvSpPr>
        <p:spPr bwMode="auto">
          <a:xfrm>
            <a:off x="6543675" y="2490788"/>
            <a:ext cx="817563" cy="666750"/>
          </a:xfrm>
          <a:custGeom>
            <a:avLst/>
            <a:gdLst>
              <a:gd name="T0" fmla="*/ 2147483647 w 1287"/>
              <a:gd name="T1" fmla="*/ 2147483647 h 1049"/>
              <a:gd name="T2" fmla="*/ 2147483647 w 1287"/>
              <a:gd name="T3" fmla="*/ 2147483647 h 1049"/>
              <a:gd name="T4" fmla="*/ 2147483647 w 1287"/>
              <a:gd name="T5" fmla="*/ 2147483647 h 1049"/>
              <a:gd name="T6" fmla="*/ 2147483647 w 1287"/>
              <a:gd name="T7" fmla="*/ 2147483647 h 1049"/>
              <a:gd name="T8" fmla="*/ 2147483647 w 1287"/>
              <a:gd name="T9" fmla="*/ 2147483647 h 1049"/>
              <a:gd name="T10" fmla="*/ 2147483647 w 1287"/>
              <a:gd name="T11" fmla="*/ 2147483647 h 1049"/>
              <a:gd name="T12" fmla="*/ 2147483647 w 1287"/>
              <a:gd name="T13" fmla="*/ 2147483647 h 1049"/>
              <a:gd name="T14" fmla="*/ 2147483647 w 1287"/>
              <a:gd name="T15" fmla="*/ 2147483647 h 1049"/>
              <a:gd name="T16" fmla="*/ 2147483647 w 1287"/>
              <a:gd name="T17" fmla="*/ 2147483647 h 1049"/>
              <a:gd name="T18" fmla="*/ 2147483647 w 1287"/>
              <a:gd name="T19" fmla="*/ 2147483647 h 1049"/>
              <a:gd name="T20" fmla="*/ 2147483647 w 1287"/>
              <a:gd name="T21" fmla="*/ 2147483647 h 1049"/>
              <a:gd name="T22" fmla="*/ 2147483647 w 1287"/>
              <a:gd name="T23" fmla="*/ 2147483647 h 1049"/>
              <a:gd name="T24" fmla="*/ 2147483647 w 1287"/>
              <a:gd name="T25" fmla="*/ 2147483647 h 1049"/>
              <a:gd name="T26" fmla="*/ 2147483647 w 1287"/>
              <a:gd name="T27" fmla="*/ 2147483647 h 1049"/>
              <a:gd name="T28" fmla="*/ 2147483647 w 1287"/>
              <a:gd name="T29" fmla="*/ 2147483647 h 1049"/>
              <a:gd name="T30" fmla="*/ 2147483647 w 1287"/>
              <a:gd name="T31" fmla="*/ 2147483647 h 1049"/>
              <a:gd name="T32" fmla="*/ 2147483647 w 1287"/>
              <a:gd name="T33" fmla="*/ 2147483647 h 1049"/>
              <a:gd name="T34" fmla="*/ 2147483647 w 1287"/>
              <a:gd name="T35" fmla="*/ 2147483647 h 1049"/>
              <a:gd name="T36" fmla="*/ 2147483647 w 1287"/>
              <a:gd name="T37" fmla="*/ 2147483647 h 1049"/>
              <a:gd name="T38" fmla="*/ 2147483647 w 1287"/>
              <a:gd name="T39" fmla="*/ 2147483647 h 1049"/>
              <a:gd name="T40" fmla="*/ 2147483647 w 1287"/>
              <a:gd name="T41" fmla="*/ 2147483647 h 1049"/>
              <a:gd name="T42" fmla="*/ 2147483647 w 1287"/>
              <a:gd name="T43" fmla="*/ 2147483647 h 1049"/>
              <a:gd name="T44" fmla="*/ 2147483647 w 1287"/>
              <a:gd name="T45" fmla="*/ 2147483647 h 1049"/>
              <a:gd name="T46" fmla="*/ 2147483647 w 1287"/>
              <a:gd name="T47" fmla="*/ 2147483647 h 1049"/>
              <a:gd name="T48" fmla="*/ 2147483647 w 1287"/>
              <a:gd name="T49" fmla="*/ 2147483647 h 1049"/>
              <a:gd name="T50" fmla="*/ 2147483647 w 1287"/>
              <a:gd name="T51" fmla="*/ 2147483647 h 1049"/>
              <a:gd name="T52" fmla="*/ 2147483647 w 1287"/>
              <a:gd name="T53" fmla="*/ 2147483647 h 1049"/>
              <a:gd name="T54" fmla="*/ 2147483647 w 1287"/>
              <a:gd name="T55" fmla="*/ 2147483647 h 1049"/>
              <a:gd name="T56" fmla="*/ 2147483647 w 1287"/>
              <a:gd name="T57" fmla="*/ 2147483647 h 1049"/>
              <a:gd name="T58" fmla="*/ 2147483647 w 1287"/>
              <a:gd name="T59" fmla="*/ 2147483647 h 1049"/>
              <a:gd name="T60" fmla="*/ 2147483647 w 1287"/>
              <a:gd name="T61" fmla="*/ 2147483647 h 1049"/>
              <a:gd name="T62" fmla="*/ 2147483647 w 1287"/>
              <a:gd name="T63" fmla="*/ 2147483647 h 1049"/>
              <a:gd name="T64" fmla="*/ 2147483647 w 1287"/>
              <a:gd name="T65" fmla="*/ 2147483647 h 1049"/>
              <a:gd name="T66" fmla="*/ 2147483647 w 1287"/>
              <a:gd name="T67" fmla="*/ 2147483647 h 1049"/>
              <a:gd name="T68" fmla="*/ 2147483647 w 1287"/>
              <a:gd name="T69" fmla="*/ 2147483647 h 1049"/>
              <a:gd name="T70" fmla="*/ 2147483647 w 1287"/>
              <a:gd name="T71" fmla="*/ 2147483647 h 1049"/>
              <a:gd name="T72" fmla="*/ 2147483647 w 1287"/>
              <a:gd name="T73" fmla="*/ 2147483647 h 1049"/>
              <a:gd name="T74" fmla="*/ 2147483647 w 1287"/>
              <a:gd name="T75" fmla="*/ 2147483647 h 1049"/>
              <a:gd name="T76" fmla="*/ 2147483647 w 1287"/>
              <a:gd name="T77" fmla="*/ 2147483647 h 1049"/>
              <a:gd name="T78" fmla="*/ 2147483647 w 1287"/>
              <a:gd name="T79" fmla="*/ 2147483647 h 1049"/>
              <a:gd name="T80" fmla="*/ 2147483647 w 1287"/>
              <a:gd name="T81" fmla="*/ 2147483647 h 1049"/>
              <a:gd name="T82" fmla="*/ 2147483647 w 1287"/>
              <a:gd name="T83" fmla="*/ 2147483647 h 1049"/>
              <a:gd name="T84" fmla="*/ 2147483647 w 1287"/>
              <a:gd name="T85" fmla="*/ 2147483647 h 1049"/>
              <a:gd name="T86" fmla="*/ 2147483647 w 1287"/>
              <a:gd name="T87" fmla="*/ 2147483647 h 1049"/>
              <a:gd name="T88" fmla="*/ 2147483647 w 1287"/>
              <a:gd name="T89" fmla="*/ 2147483647 h 1049"/>
              <a:gd name="T90" fmla="*/ 2147483647 w 1287"/>
              <a:gd name="T91" fmla="*/ 2147483647 h 1049"/>
              <a:gd name="T92" fmla="*/ 2147483647 w 1287"/>
              <a:gd name="T93" fmla="*/ 2147483647 h 1049"/>
              <a:gd name="T94" fmla="*/ 2147483647 w 1287"/>
              <a:gd name="T95" fmla="*/ 2147483647 h 1049"/>
              <a:gd name="T96" fmla="*/ 2147483647 w 1287"/>
              <a:gd name="T97" fmla="*/ 2147483647 h 1049"/>
              <a:gd name="T98" fmla="*/ 2147483647 w 1287"/>
              <a:gd name="T99" fmla="*/ 2147483647 h 104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87" h="1049">
                <a:moveTo>
                  <a:pt x="410" y="414"/>
                </a:moveTo>
                <a:lnTo>
                  <a:pt x="443" y="447"/>
                </a:lnTo>
                <a:lnTo>
                  <a:pt x="477" y="481"/>
                </a:lnTo>
                <a:lnTo>
                  <a:pt x="510" y="512"/>
                </a:lnTo>
                <a:lnTo>
                  <a:pt x="546" y="542"/>
                </a:lnTo>
                <a:lnTo>
                  <a:pt x="581" y="571"/>
                </a:lnTo>
                <a:lnTo>
                  <a:pt x="617" y="600"/>
                </a:lnTo>
                <a:lnTo>
                  <a:pt x="653" y="626"/>
                </a:lnTo>
                <a:lnTo>
                  <a:pt x="689" y="652"/>
                </a:lnTo>
                <a:lnTo>
                  <a:pt x="724" y="678"/>
                </a:lnTo>
                <a:lnTo>
                  <a:pt x="760" y="702"/>
                </a:lnTo>
                <a:lnTo>
                  <a:pt x="798" y="726"/>
                </a:lnTo>
                <a:lnTo>
                  <a:pt x="834" y="747"/>
                </a:lnTo>
                <a:lnTo>
                  <a:pt x="872" y="769"/>
                </a:lnTo>
                <a:lnTo>
                  <a:pt x="910" y="790"/>
                </a:lnTo>
                <a:lnTo>
                  <a:pt x="948" y="809"/>
                </a:lnTo>
                <a:lnTo>
                  <a:pt x="987" y="828"/>
                </a:lnTo>
                <a:lnTo>
                  <a:pt x="1006" y="838"/>
                </a:lnTo>
                <a:lnTo>
                  <a:pt x="1022" y="847"/>
                </a:lnTo>
                <a:lnTo>
                  <a:pt x="1041" y="854"/>
                </a:lnTo>
                <a:lnTo>
                  <a:pt x="1058" y="864"/>
                </a:lnTo>
                <a:lnTo>
                  <a:pt x="1075" y="871"/>
                </a:lnTo>
                <a:lnTo>
                  <a:pt x="1089" y="878"/>
                </a:lnTo>
                <a:lnTo>
                  <a:pt x="1103" y="888"/>
                </a:lnTo>
                <a:lnTo>
                  <a:pt x="1120" y="895"/>
                </a:lnTo>
                <a:lnTo>
                  <a:pt x="1132" y="902"/>
                </a:lnTo>
                <a:lnTo>
                  <a:pt x="1146" y="907"/>
                </a:lnTo>
                <a:lnTo>
                  <a:pt x="1158" y="914"/>
                </a:lnTo>
                <a:lnTo>
                  <a:pt x="1170" y="921"/>
                </a:lnTo>
                <a:lnTo>
                  <a:pt x="1182" y="926"/>
                </a:lnTo>
                <a:lnTo>
                  <a:pt x="1194" y="933"/>
                </a:lnTo>
                <a:lnTo>
                  <a:pt x="1203" y="938"/>
                </a:lnTo>
                <a:lnTo>
                  <a:pt x="1213" y="942"/>
                </a:lnTo>
                <a:lnTo>
                  <a:pt x="1222" y="947"/>
                </a:lnTo>
                <a:lnTo>
                  <a:pt x="1230" y="952"/>
                </a:lnTo>
                <a:lnTo>
                  <a:pt x="1246" y="961"/>
                </a:lnTo>
                <a:lnTo>
                  <a:pt x="1258" y="968"/>
                </a:lnTo>
                <a:lnTo>
                  <a:pt x="1268" y="976"/>
                </a:lnTo>
                <a:lnTo>
                  <a:pt x="1277" y="983"/>
                </a:lnTo>
                <a:lnTo>
                  <a:pt x="1282" y="988"/>
                </a:lnTo>
                <a:lnTo>
                  <a:pt x="1284" y="990"/>
                </a:lnTo>
                <a:lnTo>
                  <a:pt x="1287" y="995"/>
                </a:lnTo>
                <a:lnTo>
                  <a:pt x="1287" y="997"/>
                </a:lnTo>
                <a:lnTo>
                  <a:pt x="1284" y="999"/>
                </a:lnTo>
                <a:lnTo>
                  <a:pt x="1282" y="1002"/>
                </a:lnTo>
                <a:lnTo>
                  <a:pt x="1277" y="1004"/>
                </a:lnTo>
                <a:lnTo>
                  <a:pt x="1272" y="1007"/>
                </a:lnTo>
                <a:lnTo>
                  <a:pt x="1265" y="1009"/>
                </a:lnTo>
                <a:lnTo>
                  <a:pt x="1258" y="1011"/>
                </a:lnTo>
                <a:lnTo>
                  <a:pt x="1251" y="1014"/>
                </a:lnTo>
                <a:lnTo>
                  <a:pt x="1241" y="1016"/>
                </a:lnTo>
                <a:lnTo>
                  <a:pt x="1230" y="1021"/>
                </a:lnTo>
                <a:lnTo>
                  <a:pt x="1218" y="1023"/>
                </a:lnTo>
                <a:lnTo>
                  <a:pt x="1206" y="1026"/>
                </a:lnTo>
                <a:lnTo>
                  <a:pt x="1191" y="1028"/>
                </a:lnTo>
                <a:lnTo>
                  <a:pt x="1177" y="1030"/>
                </a:lnTo>
                <a:lnTo>
                  <a:pt x="1160" y="1033"/>
                </a:lnTo>
                <a:lnTo>
                  <a:pt x="1141" y="1035"/>
                </a:lnTo>
                <a:lnTo>
                  <a:pt x="1108" y="1040"/>
                </a:lnTo>
                <a:lnTo>
                  <a:pt x="1075" y="1045"/>
                </a:lnTo>
                <a:lnTo>
                  <a:pt x="1044" y="1047"/>
                </a:lnTo>
                <a:lnTo>
                  <a:pt x="1015" y="1047"/>
                </a:lnTo>
                <a:lnTo>
                  <a:pt x="987" y="1049"/>
                </a:lnTo>
                <a:lnTo>
                  <a:pt x="960" y="1049"/>
                </a:lnTo>
                <a:lnTo>
                  <a:pt x="936" y="1049"/>
                </a:lnTo>
                <a:lnTo>
                  <a:pt x="915" y="1049"/>
                </a:lnTo>
                <a:lnTo>
                  <a:pt x="891" y="1049"/>
                </a:lnTo>
                <a:lnTo>
                  <a:pt x="872" y="1049"/>
                </a:lnTo>
                <a:lnTo>
                  <a:pt x="851" y="1049"/>
                </a:lnTo>
                <a:lnTo>
                  <a:pt x="832" y="1047"/>
                </a:lnTo>
                <a:lnTo>
                  <a:pt x="815" y="1047"/>
                </a:lnTo>
                <a:lnTo>
                  <a:pt x="798" y="1045"/>
                </a:lnTo>
                <a:lnTo>
                  <a:pt x="784" y="1040"/>
                </a:lnTo>
                <a:lnTo>
                  <a:pt x="770" y="1035"/>
                </a:lnTo>
                <a:lnTo>
                  <a:pt x="755" y="1030"/>
                </a:lnTo>
                <a:lnTo>
                  <a:pt x="743" y="1026"/>
                </a:lnTo>
                <a:lnTo>
                  <a:pt x="729" y="1018"/>
                </a:lnTo>
                <a:lnTo>
                  <a:pt x="715" y="1011"/>
                </a:lnTo>
                <a:lnTo>
                  <a:pt x="703" y="1002"/>
                </a:lnTo>
                <a:lnTo>
                  <a:pt x="689" y="992"/>
                </a:lnTo>
                <a:lnTo>
                  <a:pt x="674" y="980"/>
                </a:lnTo>
                <a:lnTo>
                  <a:pt x="667" y="973"/>
                </a:lnTo>
                <a:lnTo>
                  <a:pt x="662" y="966"/>
                </a:lnTo>
                <a:lnTo>
                  <a:pt x="655" y="959"/>
                </a:lnTo>
                <a:lnTo>
                  <a:pt x="648" y="949"/>
                </a:lnTo>
                <a:lnTo>
                  <a:pt x="641" y="940"/>
                </a:lnTo>
                <a:lnTo>
                  <a:pt x="632" y="930"/>
                </a:lnTo>
                <a:lnTo>
                  <a:pt x="624" y="919"/>
                </a:lnTo>
                <a:lnTo>
                  <a:pt x="615" y="907"/>
                </a:lnTo>
                <a:lnTo>
                  <a:pt x="605" y="895"/>
                </a:lnTo>
                <a:lnTo>
                  <a:pt x="596" y="883"/>
                </a:lnTo>
                <a:lnTo>
                  <a:pt x="586" y="869"/>
                </a:lnTo>
                <a:lnTo>
                  <a:pt x="577" y="854"/>
                </a:lnTo>
                <a:lnTo>
                  <a:pt x="565" y="838"/>
                </a:lnTo>
                <a:lnTo>
                  <a:pt x="555" y="821"/>
                </a:lnTo>
                <a:lnTo>
                  <a:pt x="543" y="804"/>
                </a:lnTo>
                <a:lnTo>
                  <a:pt x="531" y="785"/>
                </a:lnTo>
                <a:lnTo>
                  <a:pt x="520" y="766"/>
                </a:lnTo>
                <a:lnTo>
                  <a:pt x="505" y="745"/>
                </a:lnTo>
                <a:lnTo>
                  <a:pt x="498" y="735"/>
                </a:lnTo>
                <a:lnTo>
                  <a:pt x="489" y="723"/>
                </a:lnTo>
                <a:lnTo>
                  <a:pt x="479" y="711"/>
                </a:lnTo>
                <a:lnTo>
                  <a:pt x="469" y="700"/>
                </a:lnTo>
                <a:lnTo>
                  <a:pt x="460" y="685"/>
                </a:lnTo>
                <a:lnTo>
                  <a:pt x="448" y="671"/>
                </a:lnTo>
                <a:lnTo>
                  <a:pt x="438" y="654"/>
                </a:lnTo>
                <a:lnTo>
                  <a:pt x="427" y="640"/>
                </a:lnTo>
                <a:lnTo>
                  <a:pt x="415" y="623"/>
                </a:lnTo>
                <a:lnTo>
                  <a:pt x="400" y="607"/>
                </a:lnTo>
                <a:lnTo>
                  <a:pt x="388" y="588"/>
                </a:lnTo>
                <a:lnTo>
                  <a:pt x="374" y="571"/>
                </a:lnTo>
                <a:lnTo>
                  <a:pt x="360" y="552"/>
                </a:lnTo>
                <a:lnTo>
                  <a:pt x="346" y="531"/>
                </a:lnTo>
                <a:lnTo>
                  <a:pt x="331" y="512"/>
                </a:lnTo>
                <a:lnTo>
                  <a:pt x="315" y="490"/>
                </a:lnTo>
                <a:lnTo>
                  <a:pt x="298" y="466"/>
                </a:lnTo>
                <a:lnTo>
                  <a:pt x="281" y="445"/>
                </a:lnTo>
                <a:lnTo>
                  <a:pt x="265" y="421"/>
                </a:lnTo>
                <a:lnTo>
                  <a:pt x="248" y="397"/>
                </a:lnTo>
                <a:lnTo>
                  <a:pt x="229" y="373"/>
                </a:lnTo>
                <a:lnTo>
                  <a:pt x="212" y="347"/>
                </a:lnTo>
                <a:lnTo>
                  <a:pt x="193" y="321"/>
                </a:lnTo>
                <a:lnTo>
                  <a:pt x="172" y="295"/>
                </a:lnTo>
                <a:lnTo>
                  <a:pt x="153" y="266"/>
                </a:lnTo>
                <a:lnTo>
                  <a:pt x="133" y="238"/>
                </a:lnTo>
                <a:lnTo>
                  <a:pt x="112" y="209"/>
                </a:lnTo>
                <a:lnTo>
                  <a:pt x="91" y="181"/>
                </a:lnTo>
                <a:lnTo>
                  <a:pt x="69" y="150"/>
                </a:lnTo>
                <a:lnTo>
                  <a:pt x="45" y="119"/>
                </a:lnTo>
                <a:lnTo>
                  <a:pt x="24" y="88"/>
                </a:lnTo>
                <a:lnTo>
                  <a:pt x="0" y="55"/>
                </a:lnTo>
                <a:lnTo>
                  <a:pt x="31" y="28"/>
                </a:lnTo>
                <a:lnTo>
                  <a:pt x="60" y="0"/>
                </a:lnTo>
                <a:lnTo>
                  <a:pt x="72" y="16"/>
                </a:lnTo>
                <a:lnTo>
                  <a:pt x="86" y="33"/>
                </a:lnTo>
                <a:lnTo>
                  <a:pt x="100" y="52"/>
                </a:lnTo>
                <a:lnTo>
                  <a:pt x="117" y="74"/>
                </a:lnTo>
                <a:lnTo>
                  <a:pt x="133" y="95"/>
                </a:lnTo>
                <a:lnTo>
                  <a:pt x="153" y="116"/>
                </a:lnTo>
                <a:lnTo>
                  <a:pt x="174" y="140"/>
                </a:lnTo>
                <a:lnTo>
                  <a:pt x="195" y="166"/>
                </a:lnTo>
                <a:lnTo>
                  <a:pt x="217" y="193"/>
                </a:lnTo>
                <a:lnTo>
                  <a:pt x="241" y="219"/>
                </a:lnTo>
                <a:lnTo>
                  <a:pt x="267" y="250"/>
                </a:lnTo>
                <a:lnTo>
                  <a:pt x="293" y="278"/>
                </a:lnTo>
                <a:lnTo>
                  <a:pt x="319" y="312"/>
                </a:lnTo>
                <a:lnTo>
                  <a:pt x="348" y="345"/>
                </a:lnTo>
                <a:lnTo>
                  <a:pt x="379" y="378"/>
                </a:lnTo>
                <a:lnTo>
                  <a:pt x="410" y="41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5"/>
          <p:cNvSpPr/>
          <p:nvPr/>
        </p:nvSpPr>
        <p:spPr bwMode="auto">
          <a:xfrm>
            <a:off x="6437313" y="3148013"/>
            <a:ext cx="506412" cy="360362"/>
          </a:xfrm>
          <a:custGeom>
            <a:avLst/>
            <a:gdLst>
              <a:gd name="T0" fmla="*/ 2147483647 w 796"/>
              <a:gd name="T1" fmla="*/ 2147483647 h 567"/>
              <a:gd name="T2" fmla="*/ 2147483647 w 796"/>
              <a:gd name="T3" fmla="*/ 2147483647 h 567"/>
              <a:gd name="T4" fmla="*/ 2147483647 w 796"/>
              <a:gd name="T5" fmla="*/ 2147483647 h 567"/>
              <a:gd name="T6" fmla="*/ 2147483647 w 796"/>
              <a:gd name="T7" fmla="*/ 2147483647 h 567"/>
              <a:gd name="T8" fmla="*/ 2147483647 w 796"/>
              <a:gd name="T9" fmla="*/ 2147483647 h 567"/>
              <a:gd name="T10" fmla="*/ 2147483647 w 796"/>
              <a:gd name="T11" fmla="*/ 2147483647 h 567"/>
              <a:gd name="T12" fmla="*/ 2147483647 w 796"/>
              <a:gd name="T13" fmla="*/ 2147483647 h 567"/>
              <a:gd name="T14" fmla="*/ 2147483647 w 796"/>
              <a:gd name="T15" fmla="*/ 2147483647 h 567"/>
              <a:gd name="T16" fmla="*/ 2147483647 w 796"/>
              <a:gd name="T17" fmla="*/ 2147483647 h 567"/>
              <a:gd name="T18" fmla="*/ 2147483647 w 796"/>
              <a:gd name="T19" fmla="*/ 2147483647 h 567"/>
              <a:gd name="T20" fmla="*/ 2147483647 w 796"/>
              <a:gd name="T21" fmla="*/ 2147483647 h 567"/>
              <a:gd name="T22" fmla="*/ 2147483647 w 796"/>
              <a:gd name="T23" fmla="*/ 0 h 567"/>
              <a:gd name="T24" fmla="*/ 2147483647 w 796"/>
              <a:gd name="T25" fmla="*/ 2147483647 h 567"/>
              <a:gd name="T26" fmla="*/ 2147483647 w 796"/>
              <a:gd name="T27" fmla="*/ 2147483647 h 567"/>
              <a:gd name="T28" fmla="*/ 2147483647 w 796"/>
              <a:gd name="T29" fmla="*/ 2147483647 h 567"/>
              <a:gd name="T30" fmla="*/ 2147483647 w 796"/>
              <a:gd name="T31" fmla="*/ 2147483647 h 567"/>
              <a:gd name="T32" fmla="*/ 2147483647 w 796"/>
              <a:gd name="T33" fmla="*/ 2147483647 h 567"/>
              <a:gd name="T34" fmla="*/ 2147483647 w 796"/>
              <a:gd name="T35" fmla="*/ 2147483647 h 567"/>
              <a:gd name="T36" fmla="*/ 2147483647 w 796"/>
              <a:gd name="T37" fmla="*/ 2147483647 h 567"/>
              <a:gd name="T38" fmla="*/ 2147483647 w 796"/>
              <a:gd name="T39" fmla="*/ 2147483647 h 567"/>
              <a:gd name="T40" fmla="*/ 2147483647 w 796"/>
              <a:gd name="T41" fmla="*/ 2147483647 h 567"/>
              <a:gd name="T42" fmla="*/ 2147483647 w 796"/>
              <a:gd name="T43" fmla="*/ 2147483647 h 567"/>
              <a:gd name="T44" fmla="*/ 2147483647 w 796"/>
              <a:gd name="T45" fmla="*/ 2147483647 h 567"/>
              <a:gd name="T46" fmla="*/ 2147483647 w 796"/>
              <a:gd name="T47" fmla="*/ 2147483647 h 567"/>
              <a:gd name="T48" fmla="*/ 2147483647 w 796"/>
              <a:gd name="T49" fmla="*/ 2147483647 h 567"/>
              <a:gd name="T50" fmla="*/ 2147483647 w 796"/>
              <a:gd name="T51" fmla="*/ 2147483647 h 567"/>
              <a:gd name="T52" fmla="*/ 2147483647 w 796"/>
              <a:gd name="T53" fmla="*/ 2147483647 h 567"/>
              <a:gd name="T54" fmla="*/ 2147483647 w 796"/>
              <a:gd name="T55" fmla="*/ 2147483647 h 567"/>
              <a:gd name="T56" fmla="*/ 2147483647 w 796"/>
              <a:gd name="T57" fmla="*/ 2147483647 h 567"/>
              <a:gd name="T58" fmla="*/ 2147483647 w 796"/>
              <a:gd name="T59" fmla="*/ 2147483647 h 567"/>
              <a:gd name="T60" fmla="*/ 2147483647 w 796"/>
              <a:gd name="T61" fmla="*/ 2147483647 h 567"/>
              <a:gd name="T62" fmla="*/ 2147483647 w 796"/>
              <a:gd name="T63" fmla="*/ 2147483647 h 567"/>
              <a:gd name="T64" fmla="*/ 2147483647 w 796"/>
              <a:gd name="T65" fmla="*/ 2147483647 h 567"/>
              <a:gd name="T66" fmla="*/ 2147483647 w 796"/>
              <a:gd name="T67" fmla="*/ 2147483647 h 567"/>
              <a:gd name="T68" fmla="*/ 2147483647 w 796"/>
              <a:gd name="T69" fmla="*/ 2147483647 h 567"/>
              <a:gd name="T70" fmla="*/ 2147483647 w 796"/>
              <a:gd name="T71" fmla="*/ 2147483647 h 567"/>
              <a:gd name="T72" fmla="*/ 2147483647 w 796"/>
              <a:gd name="T73" fmla="*/ 2147483647 h 567"/>
              <a:gd name="T74" fmla="*/ 2147483647 w 796"/>
              <a:gd name="T75" fmla="*/ 2147483647 h 567"/>
              <a:gd name="T76" fmla="*/ 2147483647 w 796"/>
              <a:gd name="T77" fmla="*/ 2147483647 h 567"/>
              <a:gd name="T78" fmla="*/ 2147483647 w 796"/>
              <a:gd name="T79" fmla="*/ 2147483647 h 567"/>
              <a:gd name="T80" fmla="*/ 2147483647 w 796"/>
              <a:gd name="T81" fmla="*/ 2147483647 h 567"/>
              <a:gd name="T82" fmla="*/ 2147483647 w 796"/>
              <a:gd name="T83" fmla="*/ 2147483647 h 567"/>
              <a:gd name="T84" fmla="*/ 2147483647 w 796"/>
              <a:gd name="T85" fmla="*/ 2147483647 h 567"/>
              <a:gd name="T86" fmla="*/ 2147483647 w 796"/>
              <a:gd name="T87" fmla="*/ 2147483647 h 567"/>
              <a:gd name="T88" fmla="*/ 2147483647 w 796"/>
              <a:gd name="T89" fmla="*/ 2147483647 h 567"/>
              <a:gd name="T90" fmla="*/ 0 w 796"/>
              <a:gd name="T91" fmla="*/ 2147483647 h 567"/>
              <a:gd name="T92" fmla="*/ 2147483647 w 796"/>
              <a:gd name="T93" fmla="*/ 2147483647 h 567"/>
              <a:gd name="T94" fmla="*/ 2147483647 w 796"/>
              <a:gd name="T95" fmla="*/ 2147483647 h 567"/>
              <a:gd name="T96" fmla="*/ 2147483647 w 796"/>
              <a:gd name="T97" fmla="*/ 2147483647 h 567"/>
              <a:gd name="T98" fmla="*/ 2147483647 w 796"/>
              <a:gd name="T99" fmla="*/ 2147483647 h 567"/>
              <a:gd name="T100" fmla="*/ 2147483647 w 796"/>
              <a:gd name="T101" fmla="*/ 2147483647 h 567"/>
              <a:gd name="T102" fmla="*/ 2147483647 w 796"/>
              <a:gd name="T103" fmla="*/ 2147483647 h 567"/>
              <a:gd name="T104" fmla="*/ 2147483647 w 796"/>
              <a:gd name="T105" fmla="*/ 2147483647 h 567"/>
              <a:gd name="T106" fmla="*/ 2147483647 w 796"/>
              <a:gd name="T107" fmla="*/ 2147483647 h 567"/>
              <a:gd name="T108" fmla="*/ 2147483647 w 796"/>
              <a:gd name="T109" fmla="*/ 2147483647 h 567"/>
              <a:gd name="T110" fmla="*/ 2147483647 w 796"/>
              <a:gd name="T111" fmla="*/ 2147483647 h 567"/>
              <a:gd name="T112" fmla="*/ 2147483647 w 796"/>
              <a:gd name="T113" fmla="*/ 2147483647 h 567"/>
              <a:gd name="T114" fmla="*/ 2147483647 w 796"/>
              <a:gd name="T115" fmla="*/ 2147483647 h 567"/>
              <a:gd name="T116" fmla="*/ 2147483647 w 796"/>
              <a:gd name="T117" fmla="*/ 2147483647 h 567"/>
              <a:gd name="T118" fmla="*/ 2147483647 w 796"/>
              <a:gd name="T119" fmla="*/ 2147483647 h 567"/>
              <a:gd name="T120" fmla="*/ 2147483647 w 796"/>
              <a:gd name="T121" fmla="*/ 2147483647 h 567"/>
              <a:gd name="T122" fmla="*/ 2147483647 w 796"/>
              <a:gd name="T123" fmla="*/ 2147483647 h 56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96" h="567">
                <a:moveTo>
                  <a:pt x="503" y="179"/>
                </a:moveTo>
                <a:lnTo>
                  <a:pt x="520" y="160"/>
                </a:lnTo>
                <a:lnTo>
                  <a:pt x="529" y="150"/>
                </a:lnTo>
                <a:lnTo>
                  <a:pt x="534" y="141"/>
                </a:lnTo>
                <a:lnTo>
                  <a:pt x="541" y="131"/>
                </a:lnTo>
                <a:lnTo>
                  <a:pt x="546" y="122"/>
                </a:lnTo>
                <a:lnTo>
                  <a:pt x="553" y="114"/>
                </a:lnTo>
                <a:lnTo>
                  <a:pt x="555" y="105"/>
                </a:lnTo>
                <a:lnTo>
                  <a:pt x="560" y="98"/>
                </a:lnTo>
                <a:lnTo>
                  <a:pt x="563" y="88"/>
                </a:lnTo>
                <a:lnTo>
                  <a:pt x="565" y="81"/>
                </a:lnTo>
                <a:lnTo>
                  <a:pt x="567" y="74"/>
                </a:lnTo>
                <a:lnTo>
                  <a:pt x="567" y="64"/>
                </a:lnTo>
                <a:lnTo>
                  <a:pt x="567" y="57"/>
                </a:lnTo>
                <a:lnTo>
                  <a:pt x="565" y="50"/>
                </a:lnTo>
                <a:lnTo>
                  <a:pt x="565" y="43"/>
                </a:lnTo>
                <a:lnTo>
                  <a:pt x="560" y="31"/>
                </a:lnTo>
                <a:lnTo>
                  <a:pt x="560" y="24"/>
                </a:lnTo>
                <a:lnTo>
                  <a:pt x="560" y="17"/>
                </a:lnTo>
                <a:lnTo>
                  <a:pt x="565" y="10"/>
                </a:lnTo>
                <a:lnTo>
                  <a:pt x="570" y="7"/>
                </a:lnTo>
                <a:lnTo>
                  <a:pt x="577" y="3"/>
                </a:lnTo>
                <a:lnTo>
                  <a:pt x="589" y="0"/>
                </a:lnTo>
                <a:lnTo>
                  <a:pt x="601" y="0"/>
                </a:lnTo>
                <a:lnTo>
                  <a:pt x="610" y="7"/>
                </a:lnTo>
                <a:lnTo>
                  <a:pt x="620" y="14"/>
                </a:lnTo>
                <a:lnTo>
                  <a:pt x="634" y="22"/>
                </a:lnTo>
                <a:lnTo>
                  <a:pt x="646" y="33"/>
                </a:lnTo>
                <a:lnTo>
                  <a:pt x="663" y="45"/>
                </a:lnTo>
                <a:lnTo>
                  <a:pt x="679" y="60"/>
                </a:lnTo>
                <a:lnTo>
                  <a:pt x="689" y="69"/>
                </a:lnTo>
                <a:lnTo>
                  <a:pt x="698" y="76"/>
                </a:lnTo>
                <a:lnTo>
                  <a:pt x="710" y="86"/>
                </a:lnTo>
                <a:lnTo>
                  <a:pt x="720" y="98"/>
                </a:lnTo>
                <a:lnTo>
                  <a:pt x="732" y="110"/>
                </a:lnTo>
                <a:lnTo>
                  <a:pt x="741" y="122"/>
                </a:lnTo>
                <a:lnTo>
                  <a:pt x="751" y="133"/>
                </a:lnTo>
                <a:lnTo>
                  <a:pt x="758" y="143"/>
                </a:lnTo>
                <a:lnTo>
                  <a:pt x="765" y="155"/>
                </a:lnTo>
                <a:lnTo>
                  <a:pt x="772" y="164"/>
                </a:lnTo>
                <a:lnTo>
                  <a:pt x="777" y="174"/>
                </a:lnTo>
                <a:lnTo>
                  <a:pt x="784" y="181"/>
                </a:lnTo>
                <a:lnTo>
                  <a:pt x="787" y="191"/>
                </a:lnTo>
                <a:lnTo>
                  <a:pt x="791" y="198"/>
                </a:lnTo>
                <a:lnTo>
                  <a:pt x="794" y="205"/>
                </a:lnTo>
                <a:lnTo>
                  <a:pt x="794" y="212"/>
                </a:lnTo>
                <a:lnTo>
                  <a:pt x="796" y="219"/>
                </a:lnTo>
                <a:lnTo>
                  <a:pt x="796" y="224"/>
                </a:lnTo>
                <a:lnTo>
                  <a:pt x="794" y="229"/>
                </a:lnTo>
                <a:lnTo>
                  <a:pt x="791" y="236"/>
                </a:lnTo>
                <a:lnTo>
                  <a:pt x="789" y="241"/>
                </a:lnTo>
                <a:lnTo>
                  <a:pt x="787" y="245"/>
                </a:lnTo>
                <a:lnTo>
                  <a:pt x="782" y="252"/>
                </a:lnTo>
                <a:lnTo>
                  <a:pt x="777" y="257"/>
                </a:lnTo>
                <a:lnTo>
                  <a:pt x="770" y="264"/>
                </a:lnTo>
                <a:lnTo>
                  <a:pt x="763" y="271"/>
                </a:lnTo>
                <a:lnTo>
                  <a:pt x="753" y="279"/>
                </a:lnTo>
                <a:lnTo>
                  <a:pt x="744" y="286"/>
                </a:lnTo>
                <a:lnTo>
                  <a:pt x="734" y="293"/>
                </a:lnTo>
                <a:lnTo>
                  <a:pt x="722" y="300"/>
                </a:lnTo>
                <a:lnTo>
                  <a:pt x="708" y="307"/>
                </a:lnTo>
                <a:lnTo>
                  <a:pt x="694" y="314"/>
                </a:lnTo>
                <a:lnTo>
                  <a:pt x="679" y="321"/>
                </a:lnTo>
                <a:lnTo>
                  <a:pt x="663" y="329"/>
                </a:lnTo>
                <a:lnTo>
                  <a:pt x="644" y="338"/>
                </a:lnTo>
                <a:lnTo>
                  <a:pt x="625" y="345"/>
                </a:lnTo>
                <a:lnTo>
                  <a:pt x="603" y="355"/>
                </a:lnTo>
                <a:lnTo>
                  <a:pt x="579" y="362"/>
                </a:lnTo>
                <a:lnTo>
                  <a:pt x="553" y="374"/>
                </a:lnTo>
                <a:lnTo>
                  <a:pt x="524" y="383"/>
                </a:lnTo>
                <a:lnTo>
                  <a:pt x="494" y="395"/>
                </a:lnTo>
                <a:lnTo>
                  <a:pt x="460" y="407"/>
                </a:lnTo>
                <a:lnTo>
                  <a:pt x="427" y="421"/>
                </a:lnTo>
                <a:lnTo>
                  <a:pt x="408" y="429"/>
                </a:lnTo>
                <a:lnTo>
                  <a:pt x="389" y="436"/>
                </a:lnTo>
                <a:lnTo>
                  <a:pt x="370" y="443"/>
                </a:lnTo>
                <a:lnTo>
                  <a:pt x="348" y="450"/>
                </a:lnTo>
                <a:lnTo>
                  <a:pt x="327" y="457"/>
                </a:lnTo>
                <a:lnTo>
                  <a:pt x="305" y="464"/>
                </a:lnTo>
                <a:lnTo>
                  <a:pt x="284" y="471"/>
                </a:lnTo>
                <a:lnTo>
                  <a:pt x="260" y="481"/>
                </a:lnTo>
                <a:lnTo>
                  <a:pt x="236" y="488"/>
                </a:lnTo>
                <a:lnTo>
                  <a:pt x="212" y="495"/>
                </a:lnTo>
                <a:lnTo>
                  <a:pt x="189" y="505"/>
                </a:lnTo>
                <a:lnTo>
                  <a:pt x="165" y="512"/>
                </a:lnTo>
                <a:lnTo>
                  <a:pt x="138" y="521"/>
                </a:lnTo>
                <a:lnTo>
                  <a:pt x="112" y="531"/>
                </a:lnTo>
                <a:lnTo>
                  <a:pt x="84" y="538"/>
                </a:lnTo>
                <a:lnTo>
                  <a:pt x="57" y="548"/>
                </a:lnTo>
                <a:lnTo>
                  <a:pt x="29" y="557"/>
                </a:lnTo>
                <a:lnTo>
                  <a:pt x="0" y="567"/>
                </a:lnTo>
                <a:lnTo>
                  <a:pt x="0" y="483"/>
                </a:lnTo>
                <a:lnTo>
                  <a:pt x="26" y="469"/>
                </a:lnTo>
                <a:lnTo>
                  <a:pt x="53" y="455"/>
                </a:lnTo>
                <a:lnTo>
                  <a:pt x="77" y="440"/>
                </a:lnTo>
                <a:lnTo>
                  <a:pt x="100" y="429"/>
                </a:lnTo>
                <a:lnTo>
                  <a:pt x="124" y="414"/>
                </a:lnTo>
                <a:lnTo>
                  <a:pt x="148" y="402"/>
                </a:lnTo>
                <a:lnTo>
                  <a:pt x="172" y="388"/>
                </a:lnTo>
                <a:lnTo>
                  <a:pt x="193" y="376"/>
                </a:lnTo>
                <a:lnTo>
                  <a:pt x="215" y="364"/>
                </a:lnTo>
                <a:lnTo>
                  <a:pt x="234" y="352"/>
                </a:lnTo>
                <a:lnTo>
                  <a:pt x="253" y="340"/>
                </a:lnTo>
                <a:lnTo>
                  <a:pt x="272" y="331"/>
                </a:lnTo>
                <a:lnTo>
                  <a:pt x="291" y="319"/>
                </a:lnTo>
                <a:lnTo>
                  <a:pt x="308" y="310"/>
                </a:lnTo>
                <a:lnTo>
                  <a:pt x="324" y="300"/>
                </a:lnTo>
                <a:lnTo>
                  <a:pt x="341" y="291"/>
                </a:lnTo>
                <a:lnTo>
                  <a:pt x="358" y="281"/>
                </a:lnTo>
                <a:lnTo>
                  <a:pt x="372" y="271"/>
                </a:lnTo>
                <a:lnTo>
                  <a:pt x="386" y="262"/>
                </a:lnTo>
                <a:lnTo>
                  <a:pt x="398" y="252"/>
                </a:lnTo>
                <a:lnTo>
                  <a:pt x="412" y="245"/>
                </a:lnTo>
                <a:lnTo>
                  <a:pt x="424" y="238"/>
                </a:lnTo>
                <a:lnTo>
                  <a:pt x="434" y="231"/>
                </a:lnTo>
                <a:lnTo>
                  <a:pt x="446" y="224"/>
                </a:lnTo>
                <a:lnTo>
                  <a:pt x="455" y="217"/>
                </a:lnTo>
                <a:lnTo>
                  <a:pt x="465" y="210"/>
                </a:lnTo>
                <a:lnTo>
                  <a:pt x="472" y="205"/>
                </a:lnTo>
                <a:lnTo>
                  <a:pt x="479" y="198"/>
                </a:lnTo>
                <a:lnTo>
                  <a:pt x="486" y="193"/>
                </a:lnTo>
                <a:lnTo>
                  <a:pt x="494" y="188"/>
                </a:lnTo>
                <a:lnTo>
                  <a:pt x="498" y="183"/>
                </a:lnTo>
                <a:lnTo>
                  <a:pt x="503" y="17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37"/>
          <p:cNvSpPr/>
          <p:nvPr/>
        </p:nvSpPr>
        <p:spPr bwMode="auto">
          <a:xfrm>
            <a:off x="5880100" y="2876550"/>
            <a:ext cx="152400" cy="1262063"/>
          </a:xfrm>
          <a:custGeom>
            <a:avLst/>
            <a:gdLst>
              <a:gd name="T0" fmla="*/ 2147483647 w 241"/>
              <a:gd name="T1" fmla="*/ 2147483647 h 1987"/>
              <a:gd name="T2" fmla="*/ 2147483647 w 241"/>
              <a:gd name="T3" fmla="*/ 2147483647 h 1987"/>
              <a:gd name="T4" fmla="*/ 2147483647 w 241"/>
              <a:gd name="T5" fmla="*/ 2147483647 h 1987"/>
              <a:gd name="T6" fmla="*/ 2147483647 w 241"/>
              <a:gd name="T7" fmla="*/ 2147483647 h 1987"/>
              <a:gd name="T8" fmla="*/ 2147483647 w 241"/>
              <a:gd name="T9" fmla="*/ 2147483647 h 1987"/>
              <a:gd name="T10" fmla="*/ 2147483647 w 241"/>
              <a:gd name="T11" fmla="*/ 2147483647 h 1987"/>
              <a:gd name="T12" fmla="*/ 2147483647 w 241"/>
              <a:gd name="T13" fmla="*/ 2147483647 h 1987"/>
              <a:gd name="T14" fmla="*/ 2147483647 w 241"/>
              <a:gd name="T15" fmla="*/ 2147483647 h 1987"/>
              <a:gd name="T16" fmla="*/ 2147483647 w 241"/>
              <a:gd name="T17" fmla="*/ 2147483647 h 1987"/>
              <a:gd name="T18" fmla="*/ 2147483647 w 241"/>
              <a:gd name="T19" fmla="*/ 2147483647 h 1987"/>
              <a:gd name="T20" fmla="*/ 2147483647 w 241"/>
              <a:gd name="T21" fmla="*/ 2147483647 h 1987"/>
              <a:gd name="T22" fmla="*/ 2147483647 w 241"/>
              <a:gd name="T23" fmla="*/ 2147483647 h 1987"/>
              <a:gd name="T24" fmla="*/ 2147483647 w 241"/>
              <a:gd name="T25" fmla="*/ 2147483647 h 1987"/>
              <a:gd name="T26" fmla="*/ 2147483647 w 241"/>
              <a:gd name="T27" fmla="*/ 2147483647 h 1987"/>
              <a:gd name="T28" fmla="*/ 2147483647 w 241"/>
              <a:gd name="T29" fmla="*/ 2147483647 h 1987"/>
              <a:gd name="T30" fmla="*/ 2147483647 w 241"/>
              <a:gd name="T31" fmla="*/ 2147483647 h 1987"/>
              <a:gd name="T32" fmla="*/ 2147483647 w 241"/>
              <a:gd name="T33" fmla="*/ 2147483647 h 1987"/>
              <a:gd name="T34" fmla="*/ 2147483647 w 241"/>
              <a:gd name="T35" fmla="*/ 2147483647 h 1987"/>
              <a:gd name="T36" fmla="*/ 2147483647 w 241"/>
              <a:gd name="T37" fmla="*/ 2147483647 h 1987"/>
              <a:gd name="T38" fmla="*/ 2147483647 w 241"/>
              <a:gd name="T39" fmla="*/ 2147483647 h 1987"/>
              <a:gd name="T40" fmla="*/ 2147483647 w 241"/>
              <a:gd name="T41" fmla="*/ 2147483647 h 1987"/>
              <a:gd name="T42" fmla="*/ 2147483647 w 241"/>
              <a:gd name="T43" fmla="*/ 2147483647 h 1987"/>
              <a:gd name="T44" fmla="*/ 2147483647 w 241"/>
              <a:gd name="T45" fmla="*/ 2147483647 h 1987"/>
              <a:gd name="T46" fmla="*/ 2147483647 w 241"/>
              <a:gd name="T47" fmla="*/ 2147483647 h 1987"/>
              <a:gd name="T48" fmla="*/ 2147483647 w 241"/>
              <a:gd name="T49" fmla="*/ 2147483647 h 1987"/>
              <a:gd name="T50" fmla="*/ 2147483647 w 241"/>
              <a:gd name="T51" fmla="*/ 2147483647 h 1987"/>
              <a:gd name="T52" fmla="*/ 2147483647 w 241"/>
              <a:gd name="T53" fmla="*/ 2147483647 h 1987"/>
              <a:gd name="T54" fmla="*/ 2147483647 w 241"/>
              <a:gd name="T55" fmla="*/ 2147483647 h 1987"/>
              <a:gd name="T56" fmla="*/ 2147483647 w 241"/>
              <a:gd name="T57" fmla="*/ 2147483647 h 1987"/>
              <a:gd name="T58" fmla="*/ 2147483647 w 241"/>
              <a:gd name="T59" fmla="*/ 2147483647 h 1987"/>
              <a:gd name="T60" fmla="*/ 2147483647 w 241"/>
              <a:gd name="T61" fmla="*/ 2147483647 h 1987"/>
              <a:gd name="T62" fmla="*/ 2147483647 w 241"/>
              <a:gd name="T63" fmla="*/ 2147483647 h 1987"/>
              <a:gd name="T64" fmla="*/ 2147483647 w 241"/>
              <a:gd name="T65" fmla="*/ 2147483647 h 1987"/>
              <a:gd name="T66" fmla="*/ 2147483647 w 241"/>
              <a:gd name="T67" fmla="*/ 2147483647 h 1987"/>
              <a:gd name="T68" fmla="*/ 2147483647 w 241"/>
              <a:gd name="T69" fmla="*/ 2147483647 h 1987"/>
              <a:gd name="T70" fmla="*/ 2147483647 w 241"/>
              <a:gd name="T71" fmla="*/ 2147483647 h 1987"/>
              <a:gd name="T72" fmla="*/ 2147483647 w 241"/>
              <a:gd name="T73" fmla="*/ 2147483647 h 1987"/>
              <a:gd name="T74" fmla="*/ 2147483647 w 241"/>
              <a:gd name="T75" fmla="*/ 2147483647 h 1987"/>
              <a:gd name="T76" fmla="*/ 2147483647 w 241"/>
              <a:gd name="T77" fmla="*/ 2147483647 h 1987"/>
              <a:gd name="T78" fmla="*/ 2147483647 w 241"/>
              <a:gd name="T79" fmla="*/ 2147483647 h 1987"/>
              <a:gd name="T80" fmla="*/ 2147483647 w 241"/>
              <a:gd name="T81" fmla="*/ 2147483647 h 1987"/>
              <a:gd name="T82" fmla="*/ 2147483647 w 241"/>
              <a:gd name="T83" fmla="*/ 2147483647 h 1987"/>
              <a:gd name="T84" fmla="*/ 2147483647 w 241"/>
              <a:gd name="T85" fmla="*/ 2147483647 h 1987"/>
              <a:gd name="T86" fmla="*/ 2147483647 w 241"/>
              <a:gd name="T87" fmla="*/ 2147483647 h 1987"/>
              <a:gd name="T88" fmla="*/ 2147483647 w 241"/>
              <a:gd name="T89" fmla="*/ 2147483647 h 1987"/>
              <a:gd name="T90" fmla="*/ 2147483647 w 241"/>
              <a:gd name="T91" fmla="*/ 2147483647 h 1987"/>
              <a:gd name="T92" fmla="*/ 2147483647 w 241"/>
              <a:gd name="T93" fmla="*/ 2147483647 h 1987"/>
              <a:gd name="T94" fmla="*/ 2147483647 w 241"/>
              <a:gd name="T95" fmla="*/ 2147483647 h 1987"/>
              <a:gd name="T96" fmla="*/ 2147483647 w 241"/>
              <a:gd name="T97" fmla="*/ 2147483647 h 1987"/>
              <a:gd name="T98" fmla="*/ 2147483647 w 241"/>
              <a:gd name="T99" fmla="*/ 2147483647 h 1987"/>
              <a:gd name="T100" fmla="*/ 2147483647 w 241"/>
              <a:gd name="T101" fmla="*/ 2147483647 h 1987"/>
              <a:gd name="T102" fmla="*/ 2147483647 w 241"/>
              <a:gd name="T103" fmla="*/ 2147483647 h 1987"/>
              <a:gd name="T104" fmla="*/ 2147483647 w 241"/>
              <a:gd name="T105" fmla="*/ 2147483647 h 1987"/>
              <a:gd name="T106" fmla="*/ 2147483647 w 241"/>
              <a:gd name="T107" fmla="*/ 2147483647 h 1987"/>
              <a:gd name="T108" fmla="*/ 0 w 241"/>
              <a:gd name="T109" fmla="*/ 2147483647 h 1987"/>
              <a:gd name="T110" fmla="*/ 2147483647 w 241"/>
              <a:gd name="T111" fmla="*/ 2147483647 h 1987"/>
              <a:gd name="T112" fmla="*/ 2147483647 w 241"/>
              <a:gd name="T113" fmla="*/ 2147483647 h 1987"/>
              <a:gd name="T114" fmla="*/ 2147483647 w 241"/>
              <a:gd name="T115" fmla="*/ 2147483647 h 1987"/>
              <a:gd name="T116" fmla="*/ 2147483647 w 241"/>
              <a:gd name="T117" fmla="*/ 2147483647 h 198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1" h="1987">
                <a:moveTo>
                  <a:pt x="24" y="1532"/>
                </a:moveTo>
                <a:lnTo>
                  <a:pt x="26" y="1521"/>
                </a:lnTo>
                <a:lnTo>
                  <a:pt x="29" y="1509"/>
                </a:lnTo>
                <a:lnTo>
                  <a:pt x="31" y="1494"/>
                </a:lnTo>
                <a:lnTo>
                  <a:pt x="33" y="1480"/>
                </a:lnTo>
                <a:lnTo>
                  <a:pt x="36" y="1466"/>
                </a:lnTo>
                <a:lnTo>
                  <a:pt x="38" y="1449"/>
                </a:lnTo>
                <a:lnTo>
                  <a:pt x="38" y="1433"/>
                </a:lnTo>
                <a:lnTo>
                  <a:pt x="41" y="1416"/>
                </a:lnTo>
                <a:lnTo>
                  <a:pt x="43" y="1399"/>
                </a:lnTo>
                <a:lnTo>
                  <a:pt x="43" y="1380"/>
                </a:lnTo>
                <a:lnTo>
                  <a:pt x="45" y="1361"/>
                </a:lnTo>
                <a:lnTo>
                  <a:pt x="48" y="1342"/>
                </a:lnTo>
                <a:lnTo>
                  <a:pt x="48" y="1321"/>
                </a:lnTo>
                <a:lnTo>
                  <a:pt x="50" y="1299"/>
                </a:lnTo>
                <a:lnTo>
                  <a:pt x="52" y="1278"/>
                </a:lnTo>
                <a:lnTo>
                  <a:pt x="52" y="1254"/>
                </a:lnTo>
                <a:lnTo>
                  <a:pt x="55" y="1230"/>
                </a:lnTo>
                <a:lnTo>
                  <a:pt x="57" y="1206"/>
                </a:lnTo>
                <a:lnTo>
                  <a:pt x="57" y="1183"/>
                </a:lnTo>
                <a:lnTo>
                  <a:pt x="60" y="1156"/>
                </a:lnTo>
                <a:lnTo>
                  <a:pt x="60" y="1130"/>
                </a:lnTo>
                <a:lnTo>
                  <a:pt x="62" y="1104"/>
                </a:lnTo>
                <a:lnTo>
                  <a:pt x="62" y="1078"/>
                </a:lnTo>
                <a:lnTo>
                  <a:pt x="64" y="1049"/>
                </a:lnTo>
                <a:lnTo>
                  <a:pt x="64" y="1021"/>
                </a:lnTo>
                <a:lnTo>
                  <a:pt x="67" y="992"/>
                </a:lnTo>
                <a:lnTo>
                  <a:pt x="67" y="961"/>
                </a:lnTo>
                <a:lnTo>
                  <a:pt x="69" y="930"/>
                </a:lnTo>
                <a:lnTo>
                  <a:pt x="69" y="899"/>
                </a:lnTo>
                <a:lnTo>
                  <a:pt x="71" y="866"/>
                </a:lnTo>
                <a:lnTo>
                  <a:pt x="71" y="835"/>
                </a:lnTo>
                <a:lnTo>
                  <a:pt x="74" y="802"/>
                </a:lnTo>
                <a:lnTo>
                  <a:pt x="74" y="768"/>
                </a:lnTo>
                <a:lnTo>
                  <a:pt x="74" y="738"/>
                </a:lnTo>
                <a:lnTo>
                  <a:pt x="74" y="707"/>
                </a:lnTo>
                <a:lnTo>
                  <a:pt x="74" y="678"/>
                </a:lnTo>
                <a:lnTo>
                  <a:pt x="74" y="649"/>
                </a:lnTo>
                <a:lnTo>
                  <a:pt x="74" y="621"/>
                </a:lnTo>
                <a:lnTo>
                  <a:pt x="74" y="592"/>
                </a:lnTo>
                <a:lnTo>
                  <a:pt x="74" y="566"/>
                </a:lnTo>
                <a:lnTo>
                  <a:pt x="71" y="540"/>
                </a:lnTo>
                <a:lnTo>
                  <a:pt x="71" y="514"/>
                </a:lnTo>
                <a:lnTo>
                  <a:pt x="71" y="490"/>
                </a:lnTo>
                <a:lnTo>
                  <a:pt x="71" y="466"/>
                </a:lnTo>
                <a:lnTo>
                  <a:pt x="71" y="442"/>
                </a:lnTo>
                <a:lnTo>
                  <a:pt x="71" y="419"/>
                </a:lnTo>
                <a:lnTo>
                  <a:pt x="71" y="397"/>
                </a:lnTo>
                <a:lnTo>
                  <a:pt x="71" y="376"/>
                </a:lnTo>
                <a:lnTo>
                  <a:pt x="71" y="357"/>
                </a:lnTo>
                <a:lnTo>
                  <a:pt x="71" y="338"/>
                </a:lnTo>
                <a:lnTo>
                  <a:pt x="69" y="319"/>
                </a:lnTo>
                <a:lnTo>
                  <a:pt x="69" y="300"/>
                </a:lnTo>
                <a:lnTo>
                  <a:pt x="69" y="283"/>
                </a:lnTo>
                <a:lnTo>
                  <a:pt x="69" y="266"/>
                </a:lnTo>
                <a:lnTo>
                  <a:pt x="69" y="250"/>
                </a:lnTo>
                <a:lnTo>
                  <a:pt x="67" y="235"/>
                </a:lnTo>
                <a:lnTo>
                  <a:pt x="67" y="221"/>
                </a:lnTo>
                <a:lnTo>
                  <a:pt x="67" y="207"/>
                </a:lnTo>
                <a:lnTo>
                  <a:pt x="67" y="193"/>
                </a:lnTo>
                <a:lnTo>
                  <a:pt x="64" y="181"/>
                </a:lnTo>
                <a:lnTo>
                  <a:pt x="64" y="169"/>
                </a:lnTo>
                <a:lnTo>
                  <a:pt x="62" y="159"/>
                </a:lnTo>
                <a:lnTo>
                  <a:pt x="62" y="147"/>
                </a:lnTo>
                <a:lnTo>
                  <a:pt x="62" y="138"/>
                </a:lnTo>
                <a:lnTo>
                  <a:pt x="60" y="121"/>
                </a:lnTo>
                <a:lnTo>
                  <a:pt x="57" y="104"/>
                </a:lnTo>
                <a:lnTo>
                  <a:pt x="57" y="90"/>
                </a:lnTo>
                <a:lnTo>
                  <a:pt x="57" y="76"/>
                </a:lnTo>
                <a:lnTo>
                  <a:pt x="57" y="64"/>
                </a:lnTo>
                <a:lnTo>
                  <a:pt x="57" y="52"/>
                </a:lnTo>
                <a:lnTo>
                  <a:pt x="57" y="43"/>
                </a:lnTo>
                <a:lnTo>
                  <a:pt x="60" y="33"/>
                </a:lnTo>
                <a:lnTo>
                  <a:pt x="62" y="26"/>
                </a:lnTo>
                <a:lnTo>
                  <a:pt x="64" y="19"/>
                </a:lnTo>
                <a:lnTo>
                  <a:pt x="67" y="14"/>
                </a:lnTo>
                <a:lnTo>
                  <a:pt x="69" y="9"/>
                </a:lnTo>
                <a:lnTo>
                  <a:pt x="74" y="4"/>
                </a:lnTo>
                <a:lnTo>
                  <a:pt x="76" y="2"/>
                </a:lnTo>
                <a:lnTo>
                  <a:pt x="81" y="2"/>
                </a:lnTo>
                <a:lnTo>
                  <a:pt x="86" y="0"/>
                </a:lnTo>
                <a:lnTo>
                  <a:pt x="91" y="2"/>
                </a:lnTo>
                <a:lnTo>
                  <a:pt x="98" y="2"/>
                </a:lnTo>
                <a:lnTo>
                  <a:pt x="107" y="7"/>
                </a:lnTo>
                <a:lnTo>
                  <a:pt x="119" y="12"/>
                </a:lnTo>
                <a:lnTo>
                  <a:pt x="133" y="16"/>
                </a:lnTo>
                <a:lnTo>
                  <a:pt x="148" y="24"/>
                </a:lnTo>
                <a:lnTo>
                  <a:pt x="164" y="33"/>
                </a:lnTo>
                <a:lnTo>
                  <a:pt x="181" y="43"/>
                </a:lnTo>
                <a:lnTo>
                  <a:pt x="193" y="52"/>
                </a:lnTo>
                <a:lnTo>
                  <a:pt x="205" y="62"/>
                </a:lnTo>
                <a:lnTo>
                  <a:pt x="217" y="74"/>
                </a:lnTo>
                <a:lnTo>
                  <a:pt x="224" y="83"/>
                </a:lnTo>
                <a:lnTo>
                  <a:pt x="231" y="90"/>
                </a:lnTo>
                <a:lnTo>
                  <a:pt x="236" y="97"/>
                </a:lnTo>
                <a:lnTo>
                  <a:pt x="241" y="104"/>
                </a:lnTo>
                <a:lnTo>
                  <a:pt x="241" y="112"/>
                </a:lnTo>
                <a:lnTo>
                  <a:pt x="241" y="114"/>
                </a:lnTo>
                <a:lnTo>
                  <a:pt x="241" y="119"/>
                </a:lnTo>
                <a:lnTo>
                  <a:pt x="241" y="123"/>
                </a:lnTo>
                <a:lnTo>
                  <a:pt x="238" y="128"/>
                </a:lnTo>
                <a:lnTo>
                  <a:pt x="238" y="135"/>
                </a:lnTo>
                <a:lnTo>
                  <a:pt x="236" y="143"/>
                </a:lnTo>
                <a:lnTo>
                  <a:pt x="236" y="150"/>
                </a:lnTo>
                <a:lnTo>
                  <a:pt x="234" y="159"/>
                </a:lnTo>
                <a:lnTo>
                  <a:pt x="231" y="169"/>
                </a:lnTo>
                <a:lnTo>
                  <a:pt x="231" y="178"/>
                </a:lnTo>
                <a:lnTo>
                  <a:pt x="226" y="200"/>
                </a:lnTo>
                <a:lnTo>
                  <a:pt x="222" y="223"/>
                </a:lnTo>
                <a:lnTo>
                  <a:pt x="217" y="250"/>
                </a:lnTo>
                <a:lnTo>
                  <a:pt x="217" y="257"/>
                </a:lnTo>
                <a:lnTo>
                  <a:pt x="214" y="266"/>
                </a:lnTo>
                <a:lnTo>
                  <a:pt x="214" y="276"/>
                </a:lnTo>
                <a:lnTo>
                  <a:pt x="212" y="288"/>
                </a:lnTo>
                <a:lnTo>
                  <a:pt x="212" y="300"/>
                </a:lnTo>
                <a:lnTo>
                  <a:pt x="210" y="314"/>
                </a:lnTo>
                <a:lnTo>
                  <a:pt x="210" y="328"/>
                </a:lnTo>
                <a:lnTo>
                  <a:pt x="207" y="342"/>
                </a:lnTo>
                <a:lnTo>
                  <a:pt x="207" y="359"/>
                </a:lnTo>
                <a:lnTo>
                  <a:pt x="207" y="376"/>
                </a:lnTo>
                <a:lnTo>
                  <a:pt x="205" y="395"/>
                </a:lnTo>
                <a:lnTo>
                  <a:pt x="205" y="414"/>
                </a:lnTo>
                <a:lnTo>
                  <a:pt x="203" y="433"/>
                </a:lnTo>
                <a:lnTo>
                  <a:pt x="203" y="454"/>
                </a:lnTo>
                <a:lnTo>
                  <a:pt x="203" y="476"/>
                </a:lnTo>
                <a:lnTo>
                  <a:pt x="200" y="500"/>
                </a:lnTo>
                <a:lnTo>
                  <a:pt x="200" y="523"/>
                </a:lnTo>
                <a:lnTo>
                  <a:pt x="200" y="550"/>
                </a:lnTo>
                <a:lnTo>
                  <a:pt x="198" y="573"/>
                </a:lnTo>
                <a:lnTo>
                  <a:pt x="198" y="602"/>
                </a:lnTo>
                <a:lnTo>
                  <a:pt x="198" y="630"/>
                </a:lnTo>
                <a:lnTo>
                  <a:pt x="195" y="659"/>
                </a:lnTo>
                <a:lnTo>
                  <a:pt x="195" y="690"/>
                </a:lnTo>
                <a:lnTo>
                  <a:pt x="195" y="721"/>
                </a:lnTo>
                <a:lnTo>
                  <a:pt x="195" y="752"/>
                </a:lnTo>
                <a:lnTo>
                  <a:pt x="195" y="785"/>
                </a:lnTo>
                <a:lnTo>
                  <a:pt x="193" y="821"/>
                </a:lnTo>
                <a:lnTo>
                  <a:pt x="193" y="857"/>
                </a:lnTo>
                <a:lnTo>
                  <a:pt x="193" y="892"/>
                </a:lnTo>
                <a:lnTo>
                  <a:pt x="193" y="930"/>
                </a:lnTo>
                <a:lnTo>
                  <a:pt x="193" y="968"/>
                </a:lnTo>
                <a:lnTo>
                  <a:pt x="193" y="1009"/>
                </a:lnTo>
                <a:lnTo>
                  <a:pt x="193" y="1047"/>
                </a:lnTo>
                <a:lnTo>
                  <a:pt x="191" y="1087"/>
                </a:lnTo>
                <a:lnTo>
                  <a:pt x="191" y="1123"/>
                </a:lnTo>
                <a:lnTo>
                  <a:pt x="188" y="1161"/>
                </a:lnTo>
                <a:lnTo>
                  <a:pt x="188" y="1197"/>
                </a:lnTo>
                <a:lnTo>
                  <a:pt x="188" y="1233"/>
                </a:lnTo>
                <a:lnTo>
                  <a:pt x="186" y="1266"/>
                </a:lnTo>
                <a:lnTo>
                  <a:pt x="186" y="1299"/>
                </a:lnTo>
                <a:lnTo>
                  <a:pt x="186" y="1333"/>
                </a:lnTo>
                <a:lnTo>
                  <a:pt x="186" y="1363"/>
                </a:lnTo>
                <a:lnTo>
                  <a:pt x="183" y="1394"/>
                </a:lnTo>
                <a:lnTo>
                  <a:pt x="183" y="1425"/>
                </a:lnTo>
                <a:lnTo>
                  <a:pt x="183" y="1454"/>
                </a:lnTo>
                <a:lnTo>
                  <a:pt x="181" y="1480"/>
                </a:lnTo>
                <a:lnTo>
                  <a:pt x="181" y="1509"/>
                </a:lnTo>
                <a:lnTo>
                  <a:pt x="181" y="1535"/>
                </a:lnTo>
                <a:lnTo>
                  <a:pt x="181" y="1559"/>
                </a:lnTo>
                <a:lnTo>
                  <a:pt x="181" y="1582"/>
                </a:lnTo>
                <a:lnTo>
                  <a:pt x="179" y="1606"/>
                </a:lnTo>
                <a:lnTo>
                  <a:pt x="179" y="1628"/>
                </a:lnTo>
                <a:lnTo>
                  <a:pt x="179" y="1649"/>
                </a:lnTo>
                <a:lnTo>
                  <a:pt x="176" y="1671"/>
                </a:lnTo>
                <a:lnTo>
                  <a:pt x="176" y="1690"/>
                </a:lnTo>
                <a:lnTo>
                  <a:pt x="176" y="1709"/>
                </a:lnTo>
                <a:lnTo>
                  <a:pt x="176" y="1725"/>
                </a:lnTo>
                <a:lnTo>
                  <a:pt x="174" y="1742"/>
                </a:lnTo>
                <a:lnTo>
                  <a:pt x="174" y="1759"/>
                </a:lnTo>
                <a:lnTo>
                  <a:pt x="174" y="1773"/>
                </a:lnTo>
                <a:lnTo>
                  <a:pt x="172" y="1787"/>
                </a:lnTo>
                <a:lnTo>
                  <a:pt x="172" y="1799"/>
                </a:lnTo>
                <a:lnTo>
                  <a:pt x="169" y="1811"/>
                </a:lnTo>
                <a:lnTo>
                  <a:pt x="169" y="1823"/>
                </a:lnTo>
                <a:lnTo>
                  <a:pt x="167" y="1842"/>
                </a:lnTo>
                <a:lnTo>
                  <a:pt x="164" y="1861"/>
                </a:lnTo>
                <a:lnTo>
                  <a:pt x="162" y="1878"/>
                </a:lnTo>
                <a:lnTo>
                  <a:pt x="157" y="1894"/>
                </a:lnTo>
                <a:lnTo>
                  <a:pt x="155" y="1909"/>
                </a:lnTo>
                <a:lnTo>
                  <a:pt x="153" y="1923"/>
                </a:lnTo>
                <a:lnTo>
                  <a:pt x="148" y="1935"/>
                </a:lnTo>
                <a:lnTo>
                  <a:pt x="145" y="1947"/>
                </a:lnTo>
                <a:lnTo>
                  <a:pt x="141" y="1956"/>
                </a:lnTo>
                <a:lnTo>
                  <a:pt x="138" y="1963"/>
                </a:lnTo>
                <a:lnTo>
                  <a:pt x="136" y="1970"/>
                </a:lnTo>
                <a:lnTo>
                  <a:pt x="131" y="1978"/>
                </a:lnTo>
                <a:lnTo>
                  <a:pt x="129" y="1982"/>
                </a:lnTo>
                <a:lnTo>
                  <a:pt x="126" y="1985"/>
                </a:lnTo>
                <a:lnTo>
                  <a:pt x="124" y="1987"/>
                </a:lnTo>
                <a:lnTo>
                  <a:pt x="122" y="1987"/>
                </a:lnTo>
                <a:lnTo>
                  <a:pt x="117" y="1987"/>
                </a:lnTo>
                <a:lnTo>
                  <a:pt x="112" y="1987"/>
                </a:lnTo>
                <a:lnTo>
                  <a:pt x="107" y="1985"/>
                </a:lnTo>
                <a:lnTo>
                  <a:pt x="102" y="1982"/>
                </a:lnTo>
                <a:lnTo>
                  <a:pt x="98" y="1980"/>
                </a:lnTo>
                <a:lnTo>
                  <a:pt x="93" y="1975"/>
                </a:lnTo>
                <a:lnTo>
                  <a:pt x="88" y="1970"/>
                </a:lnTo>
                <a:lnTo>
                  <a:pt x="86" y="1966"/>
                </a:lnTo>
                <a:lnTo>
                  <a:pt x="81" y="1958"/>
                </a:lnTo>
                <a:lnTo>
                  <a:pt x="76" y="1951"/>
                </a:lnTo>
                <a:lnTo>
                  <a:pt x="71" y="1944"/>
                </a:lnTo>
                <a:lnTo>
                  <a:pt x="67" y="1935"/>
                </a:lnTo>
                <a:lnTo>
                  <a:pt x="62" y="1925"/>
                </a:lnTo>
                <a:lnTo>
                  <a:pt x="57" y="1916"/>
                </a:lnTo>
                <a:lnTo>
                  <a:pt x="52" y="1904"/>
                </a:lnTo>
                <a:lnTo>
                  <a:pt x="48" y="1892"/>
                </a:lnTo>
                <a:lnTo>
                  <a:pt x="36" y="1866"/>
                </a:lnTo>
                <a:lnTo>
                  <a:pt x="26" y="1842"/>
                </a:lnTo>
                <a:lnTo>
                  <a:pt x="19" y="1820"/>
                </a:lnTo>
                <a:lnTo>
                  <a:pt x="14" y="1811"/>
                </a:lnTo>
                <a:lnTo>
                  <a:pt x="12" y="1801"/>
                </a:lnTo>
                <a:lnTo>
                  <a:pt x="10" y="1792"/>
                </a:lnTo>
                <a:lnTo>
                  <a:pt x="7" y="1785"/>
                </a:lnTo>
                <a:lnTo>
                  <a:pt x="5" y="1778"/>
                </a:lnTo>
                <a:lnTo>
                  <a:pt x="2" y="1770"/>
                </a:lnTo>
                <a:lnTo>
                  <a:pt x="2" y="1766"/>
                </a:lnTo>
                <a:lnTo>
                  <a:pt x="2" y="1761"/>
                </a:lnTo>
                <a:lnTo>
                  <a:pt x="0" y="1756"/>
                </a:lnTo>
                <a:lnTo>
                  <a:pt x="0" y="1754"/>
                </a:lnTo>
                <a:lnTo>
                  <a:pt x="0" y="1749"/>
                </a:lnTo>
                <a:lnTo>
                  <a:pt x="2" y="1744"/>
                </a:lnTo>
                <a:lnTo>
                  <a:pt x="2" y="1737"/>
                </a:lnTo>
                <a:lnTo>
                  <a:pt x="2" y="1730"/>
                </a:lnTo>
                <a:lnTo>
                  <a:pt x="5" y="1720"/>
                </a:lnTo>
                <a:lnTo>
                  <a:pt x="5" y="1711"/>
                </a:lnTo>
                <a:lnTo>
                  <a:pt x="7" y="1697"/>
                </a:lnTo>
                <a:lnTo>
                  <a:pt x="10" y="1685"/>
                </a:lnTo>
                <a:lnTo>
                  <a:pt x="10" y="1668"/>
                </a:lnTo>
                <a:lnTo>
                  <a:pt x="12" y="1654"/>
                </a:lnTo>
                <a:lnTo>
                  <a:pt x="14" y="1635"/>
                </a:lnTo>
                <a:lnTo>
                  <a:pt x="17" y="1618"/>
                </a:lnTo>
                <a:lnTo>
                  <a:pt x="19" y="1597"/>
                </a:lnTo>
                <a:lnTo>
                  <a:pt x="21" y="1578"/>
                </a:lnTo>
                <a:lnTo>
                  <a:pt x="21" y="1554"/>
                </a:lnTo>
                <a:lnTo>
                  <a:pt x="24" y="153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6"/>
          <p:cNvSpPr/>
          <p:nvPr/>
        </p:nvSpPr>
        <p:spPr bwMode="auto">
          <a:xfrm>
            <a:off x="5451475" y="3411538"/>
            <a:ext cx="763588" cy="300037"/>
          </a:xfrm>
          <a:custGeom>
            <a:avLst/>
            <a:gdLst>
              <a:gd name="T0" fmla="*/ 2147483647 w 1203"/>
              <a:gd name="T1" fmla="*/ 2147483647 h 474"/>
              <a:gd name="T2" fmla="*/ 2147483647 w 1203"/>
              <a:gd name="T3" fmla="*/ 2147483647 h 474"/>
              <a:gd name="T4" fmla="*/ 2147483647 w 1203"/>
              <a:gd name="T5" fmla="*/ 2147483647 h 474"/>
              <a:gd name="T6" fmla="*/ 2147483647 w 1203"/>
              <a:gd name="T7" fmla="*/ 2147483647 h 474"/>
              <a:gd name="T8" fmla="*/ 2147483647 w 1203"/>
              <a:gd name="T9" fmla="*/ 2147483647 h 474"/>
              <a:gd name="T10" fmla="*/ 2147483647 w 1203"/>
              <a:gd name="T11" fmla="*/ 2147483647 h 474"/>
              <a:gd name="T12" fmla="*/ 2147483647 w 1203"/>
              <a:gd name="T13" fmla="*/ 2147483647 h 474"/>
              <a:gd name="T14" fmla="*/ 2147483647 w 1203"/>
              <a:gd name="T15" fmla="*/ 0 h 474"/>
              <a:gd name="T16" fmla="*/ 2147483647 w 1203"/>
              <a:gd name="T17" fmla="*/ 0 h 474"/>
              <a:gd name="T18" fmla="*/ 2147483647 w 1203"/>
              <a:gd name="T19" fmla="*/ 0 h 474"/>
              <a:gd name="T20" fmla="*/ 2147483647 w 1203"/>
              <a:gd name="T21" fmla="*/ 2147483647 h 474"/>
              <a:gd name="T22" fmla="*/ 2147483647 w 1203"/>
              <a:gd name="T23" fmla="*/ 2147483647 h 474"/>
              <a:gd name="T24" fmla="*/ 2147483647 w 1203"/>
              <a:gd name="T25" fmla="*/ 2147483647 h 474"/>
              <a:gd name="T26" fmla="*/ 2147483647 w 1203"/>
              <a:gd name="T27" fmla="*/ 2147483647 h 474"/>
              <a:gd name="T28" fmla="*/ 2147483647 w 1203"/>
              <a:gd name="T29" fmla="*/ 2147483647 h 474"/>
              <a:gd name="T30" fmla="*/ 2147483647 w 1203"/>
              <a:gd name="T31" fmla="*/ 2147483647 h 474"/>
              <a:gd name="T32" fmla="*/ 2147483647 w 1203"/>
              <a:gd name="T33" fmla="*/ 2147483647 h 474"/>
              <a:gd name="T34" fmla="*/ 2147483647 w 1203"/>
              <a:gd name="T35" fmla="*/ 2147483647 h 474"/>
              <a:gd name="T36" fmla="*/ 2147483647 w 1203"/>
              <a:gd name="T37" fmla="*/ 2147483647 h 474"/>
              <a:gd name="T38" fmla="*/ 2147483647 w 1203"/>
              <a:gd name="T39" fmla="*/ 2147483647 h 474"/>
              <a:gd name="T40" fmla="*/ 2147483647 w 1203"/>
              <a:gd name="T41" fmla="*/ 2147483647 h 474"/>
              <a:gd name="T42" fmla="*/ 2147483647 w 1203"/>
              <a:gd name="T43" fmla="*/ 2147483647 h 474"/>
              <a:gd name="T44" fmla="*/ 2147483647 w 1203"/>
              <a:gd name="T45" fmla="*/ 2147483647 h 474"/>
              <a:gd name="T46" fmla="*/ 2147483647 w 1203"/>
              <a:gd name="T47" fmla="*/ 2147483647 h 474"/>
              <a:gd name="T48" fmla="*/ 2147483647 w 1203"/>
              <a:gd name="T49" fmla="*/ 2147483647 h 474"/>
              <a:gd name="T50" fmla="*/ 2147483647 w 1203"/>
              <a:gd name="T51" fmla="*/ 2147483647 h 474"/>
              <a:gd name="T52" fmla="*/ 2147483647 w 1203"/>
              <a:gd name="T53" fmla="*/ 2147483647 h 474"/>
              <a:gd name="T54" fmla="*/ 2147483647 w 1203"/>
              <a:gd name="T55" fmla="*/ 2147483647 h 474"/>
              <a:gd name="T56" fmla="*/ 2147483647 w 1203"/>
              <a:gd name="T57" fmla="*/ 2147483647 h 474"/>
              <a:gd name="T58" fmla="*/ 2147483647 w 1203"/>
              <a:gd name="T59" fmla="*/ 2147483647 h 474"/>
              <a:gd name="T60" fmla="*/ 2147483647 w 1203"/>
              <a:gd name="T61" fmla="*/ 2147483647 h 474"/>
              <a:gd name="T62" fmla="*/ 2147483647 w 1203"/>
              <a:gd name="T63" fmla="*/ 2147483647 h 474"/>
              <a:gd name="T64" fmla="*/ 2147483647 w 1203"/>
              <a:gd name="T65" fmla="*/ 2147483647 h 474"/>
              <a:gd name="T66" fmla="*/ 2147483647 w 1203"/>
              <a:gd name="T67" fmla="*/ 2147483647 h 474"/>
              <a:gd name="T68" fmla="*/ 2147483647 w 1203"/>
              <a:gd name="T69" fmla="*/ 2147483647 h 474"/>
              <a:gd name="T70" fmla="*/ 2147483647 w 1203"/>
              <a:gd name="T71" fmla="*/ 2147483647 h 474"/>
              <a:gd name="T72" fmla="*/ 2147483647 w 1203"/>
              <a:gd name="T73" fmla="*/ 2147483647 h 474"/>
              <a:gd name="T74" fmla="*/ 2147483647 w 1203"/>
              <a:gd name="T75" fmla="*/ 2147483647 h 474"/>
              <a:gd name="T76" fmla="*/ 2147483647 w 1203"/>
              <a:gd name="T77" fmla="*/ 2147483647 h 474"/>
              <a:gd name="T78" fmla="*/ 2147483647 w 1203"/>
              <a:gd name="T79" fmla="*/ 2147483647 h 474"/>
              <a:gd name="T80" fmla="*/ 2147483647 w 1203"/>
              <a:gd name="T81" fmla="*/ 2147483647 h 474"/>
              <a:gd name="T82" fmla="*/ 2147483647 w 1203"/>
              <a:gd name="T83" fmla="*/ 2147483647 h 474"/>
              <a:gd name="T84" fmla="*/ 2147483647 w 1203"/>
              <a:gd name="T85" fmla="*/ 2147483647 h 474"/>
              <a:gd name="T86" fmla="*/ 2147483647 w 1203"/>
              <a:gd name="T87" fmla="*/ 2147483647 h 474"/>
              <a:gd name="T88" fmla="*/ 0 w 1203"/>
              <a:gd name="T89" fmla="*/ 2147483647 h 474"/>
              <a:gd name="T90" fmla="*/ 2147483647 w 1203"/>
              <a:gd name="T91" fmla="*/ 2147483647 h 474"/>
              <a:gd name="T92" fmla="*/ 2147483647 w 1203"/>
              <a:gd name="T93" fmla="*/ 2147483647 h 474"/>
              <a:gd name="T94" fmla="*/ 2147483647 w 1203"/>
              <a:gd name="T95" fmla="*/ 2147483647 h 474"/>
              <a:gd name="T96" fmla="*/ 2147483647 w 1203"/>
              <a:gd name="T97" fmla="*/ 2147483647 h 474"/>
              <a:gd name="T98" fmla="*/ 2147483647 w 1203"/>
              <a:gd name="T99" fmla="*/ 2147483647 h 474"/>
              <a:gd name="T100" fmla="*/ 2147483647 w 1203"/>
              <a:gd name="T101" fmla="*/ 2147483647 h 474"/>
              <a:gd name="T102" fmla="*/ 2147483647 w 1203"/>
              <a:gd name="T103" fmla="*/ 2147483647 h 474"/>
              <a:gd name="T104" fmla="*/ 2147483647 w 1203"/>
              <a:gd name="T105" fmla="*/ 2147483647 h 474"/>
              <a:gd name="T106" fmla="*/ 2147483647 w 1203"/>
              <a:gd name="T107" fmla="*/ 2147483647 h 474"/>
              <a:gd name="T108" fmla="*/ 2147483647 w 1203"/>
              <a:gd name="T109" fmla="*/ 2147483647 h 474"/>
              <a:gd name="T110" fmla="*/ 2147483647 w 1203"/>
              <a:gd name="T111" fmla="*/ 2147483647 h 474"/>
              <a:gd name="T112" fmla="*/ 2147483647 w 1203"/>
              <a:gd name="T113" fmla="*/ 2147483647 h 4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203" h="474">
                <a:moveTo>
                  <a:pt x="350" y="193"/>
                </a:moveTo>
                <a:lnTo>
                  <a:pt x="393" y="184"/>
                </a:lnTo>
                <a:lnTo>
                  <a:pt x="436" y="169"/>
                </a:lnTo>
                <a:lnTo>
                  <a:pt x="481" y="157"/>
                </a:lnTo>
                <a:lnTo>
                  <a:pt x="531" y="143"/>
                </a:lnTo>
                <a:lnTo>
                  <a:pt x="581" y="126"/>
                </a:lnTo>
                <a:lnTo>
                  <a:pt x="634" y="107"/>
                </a:lnTo>
                <a:lnTo>
                  <a:pt x="691" y="91"/>
                </a:lnTo>
                <a:lnTo>
                  <a:pt x="748" y="69"/>
                </a:lnTo>
                <a:lnTo>
                  <a:pt x="776" y="62"/>
                </a:lnTo>
                <a:lnTo>
                  <a:pt x="803" y="55"/>
                </a:lnTo>
                <a:lnTo>
                  <a:pt x="831" y="48"/>
                </a:lnTo>
                <a:lnTo>
                  <a:pt x="857" y="41"/>
                </a:lnTo>
                <a:lnTo>
                  <a:pt x="881" y="34"/>
                </a:lnTo>
                <a:lnTo>
                  <a:pt x="908" y="29"/>
                </a:lnTo>
                <a:lnTo>
                  <a:pt x="931" y="24"/>
                </a:lnTo>
                <a:lnTo>
                  <a:pt x="953" y="19"/>
                </a:lnTo>
                <a:lnTo>
                  <a:pt x="974" y="15"/>
                </a:lnTo>
                <a:lnTo>
                  <a:pt x="996" y="12"/>
                </a:lnTo>
                <a:lnTo>
                  <a:pt x="1015" y="7"/>
                </a:lnTo>
                <a:lnTo>
                  <a:pt x="1031" y="5"/>
                </a:lnTo>
                <a:lnTo>
                  <a:pt x="1050" y="3"/>
                </a:lnTo>
                <a:lnTo>
                  <a:pt x="1067" y="3"/>
                </a:lnTo>
                <a:lnTo>
                  <a:pt x="1081" y="0"/>
                </a:lnTo>
                <a:lnTo>
                  <a:pt x="1096" y="0"/>
                </a:lnTo>
                <a:lnTo>
                  <a:pt x="1108" y="0"/>
                </a:lnTo>
                <a:lnTo>
                  <a:pt x="1120" y="0"/>
                </a:lnTo>
                <a:lnTo>
                  <a:pt x="1132" y="0"/>
                </a:lnTo>
                <a:lnTo>
                  <a:pt x="1143" y="0"/>
                </a:lnTo>
                <a:lnTo>
                  <a:pt x="1153" y="0"/>
                </a:lnTo>
                <a:lnTo>
                  <a:pt x="1162" y="0"/>
                </a:lnTo>
                <a:lnTo>
                  <a:pt x="1170" y="3"/>
                </a:lnTo>
                <a:lnTo>
                  <a:pt x="1177" y="3"/>
                </a:lnTo>
                <a:lnTo>
                  <a:pt x="1184" y="3"/>
                </a:lnTo>
                <a:lnTo>
                  <a:pt x="1189" y="3"/>
                </a:lnTo>
                <a:lnTo>
                  <a:pt x="1193" y="5"/>
                </a:lnTo>
                <a:lnTo>
                  <a:pt x="1196" y="5"/>
                </a:lnTo>
                <a:lnTo>
                  <a:pt x="1201" y="7"/>
                </a:lnTo>
                <a:lnTo>
                  <a:pt x="1203" y="10"/>
                </a:lnTo>
                <a:lnTo>
                  <a:pt x="1203" y="12"/>
                </a:lnTo>
                <a:lnTo>
                  <a:pt x="1203" y="15"/>
                </a:lnTo>
                <a:lnTo>
                  <a:pt x="1201" y="17"/>
                </a:lnTo>
                <a:lnTo>
                  <a:pt x="1201" y="19"/>
                </a:lnTo>
                <a:lnTo>
                  <a:pt x="1196" y="22"/>
                </a:lnTo>
                <a:lnTo>
                  <a:pt x="1191" y="26"/>
                </a:lnTo>
                <a:lnTo>
                  <a:pt x="1186" y="29"/>
                </a:lnTo>
                <a:lnTo>
                  <a:pt x="1182" y="34"/>
                </a:lnTo>
                <a:lnTo>
                  <a:pt x="1174" y="36"/>
                </a:lnTo>
                <a:lnTo>
                  <a:pt x="1167" y="41"/>
                </a:lnTo>
                <a:lnTo>
                  <a:pt x="1158" y="45"/>
                </a:lnTo>
                <a:lnTo>
                  <a:pt x="1148" y="53"/>
                </a:lnTo>
                <a:lnTo>
                  <a:pt x="1136" y="57"/>
                </a:lnTo>
                <a:lnTo>
                  <a:pt x="1124" y="65"/>
                </a:lnTo>
                <a:lnTo>
                  <a:pt x="1112" y="69"/>
                </a:lnTo>
                <a:lnTo>
                  <a:pt x="1098" y="76"/>
                </a:lnTo>
                <a:lnTo>
                  <a:pt x="1084" y="84"/>
                </a:lnTo>
                <a:lnTo>
                  <a:pt x="1070" y="91"/>
                </a:lnTo>
                <a:lnTo>
                  <a:pt x="1053" y="100"/>
                </a:lnTo>
                <a:lnTo>
                  <a:pt x="1036" y="107"/>
                </a:lnTo>
                <a:lnTo>
                  <a:pt x="1017" y="117"/>
                </a:lnTo>
                <a:lnTo>
                  <a:pt x="998" y="126"/>
                </a:lnTo>
                <a:lnTo>
                  <a:pt x="977" y="136"/>
                </a:lnTo>
                <a:lnTo>
                  <a:pt x="958" y="145"/>
                </a:lnTo>
                <a:lnTo>
                  <a:pt x="934" y="155"/>
                </a:lnTo>
                <a:lnTo>
                  <a:pt x="912" y="164"/>
                </a:lnTo>
                <a:lnTo>
                  <a:pt x="888" y="176"/>
                </a:lnTo>
                <a:lnTo>
                  <a:pt x="862" y="188"/>
                </a:lnTo>
                <a:lnTo>
                  <a:pt x="836" y="198"/>
                </a:lnTo>
                <a:lnTo>
                  <a:pt x="810" y="210"/>
                </a:lnTo>
                <a:lnTo>
                  <a:pt x="781" y="224"/>
                </a:lnTo>
                <a:lnTo>
                  <a:pt x="753" y="236"/>
                </a:lnTo>
                <a:lnTo>
                  <a:pt x="722" y="248"/>
                </a:lnTo>
                <a:lnTo>
                  <a:pt x="693" y="262"/>
                </a:lnTo>
                <a:lnTo>
                  <a:pt x="664" y="276"/>
                </a:lnTo>
                <a:lnTo>
                  <a:pt x="636" y="291"/>
                </a:lnTo>
                <a:lnTo>
                  <a:pt x="607" y="303"/>
                </a:lnTo>
                <a:lnTo>
                  <a:pt x="581" y="314"/>
                </a:lnTo>
                <a:lnTo>
                  <a:pt x="557" y="326"/>
                </a:lnTo>
                <a:lnTo>
                  <a:pt x="531" y="338"/>
                </a:lnTo>
                <a:lnTo>
                  <a:pt x="507" y="348"/>
                </a:lnTo>
                <a:lnTo>
                  <a:pt x="483" y="360"/>
                </a:lnTo>
                <a:lnTo>
                  <a:pt x="462" y="369"/>
                </a:lnTo>
                <a:lnTo>
                  <a:pt x="440" y="379"/>
                </a:lnTo>
                <a:lnTo>
                  <a:pt x="419" y="386"/>
                </a:lnTo>
                <a:lnTo>
                  <a:pt x="400" y="395"/>
                </a:lnTo>
                <a:lnTo>
                  <a:pt x="381" y="402"/>
                </a:lnTo>
                <a:lnTo>
                  <a:pt x="364" y="410"/>
                </a:lnTo>
                <a:lnTo>
                  <a:pt x="345" y="417"/>
                </a:lnTo>
                <a:lnTo>
                  <a:pt x="331" y="424"/>
                </a:lnTo>
                <a:lnTo>
                  <a:pt x="314" y="429"/>
                </a:lnTo>
                <a:lnTo>
                  <a:pt x="300" y="436"/>
                </a:lnTo>
                <a:lnTo>
                  <a:pt x="286" y="441"/>
                </a:lnTo>
                <a:lnTo>
                  <a:pt x="274" y="445"/>
                </a:lnTo>
                <a:lnTo>
                  <a:pt x="262" y="450"/>
                </a:lnTo>
                <a:lnTo>
                  <a:pt x="252" y="452"/>
                </a:lnTo>
                <a:lnTo>
                  <a:pt x="240" y="457"/>
                </a:lnTo>
                <a:lnTo>
                  <a:pt x="233" y="460"/>
                </a:lnTo>
                <a:lnTo>
                  <a:pt x="224" y="462"/>
                </a:lnTo>
                <a:lnTo>
                  <a:pt x="217" y="464"/>
                </a:lnTo>
                <a:lnTo>
                  <a:pt x="209" y="467"/>
                </a:lnTo>
                <a:lnTo>
                  <a:pt x="205" y="467"/>
                </a:lnTo>
                <a:lnTo>
                  <a:pt x="200" y="469"/>
                </a:lnTo>
                <a:lnTo>
                  <a:pt x="197" y="469"/>
                </a:lnTo>
                <a:lnTo>
                  <a:pt x="195" y="469"/>
                </a:lnTo>
                <a:lnTo>
                  <a:pt x="190" y="472"/>
                </a:lnTo>
                <a:lnTo>
                  <a:pt x="186" y="474"/>
                </a:lnTo>
                <a:lnTo>
                  <a:pt x="178" y="474"/>
                </a:lnTo>
                <a:lnTo>
                  <a:pt x="174" y="472"/>
                </a:lnTo>
                <a:lnTo>
                  <a:pt x="166" y="472"/>
                </a:lnTo>
                <a:lnTo>
                  <a:pt x="162" y="467"/>
                </a:lnTo>
                <a:lnTo>
                  <a:pt x="155" y="464"/>
                </a:lnTo>
                <a:lnTo>
                  <a:pt x="147" y="460"/>
                </a:lnTo>
                <a:lnTo>
                  <a:pt x="140" y="455"/>
                </a:lnTo>
                <a:lnTo>
                  <a:pt x="131" y="448"/>
                </a:lnTo>
                <a:lnTo>
                  <a:pt x="124" y="441"/>
                </a:lnTo>
                <a:lnTo>
                  <a:pt x="114" y="431"/>
                </a:lnTo>
                <a:lnTo>
                  <a:pt x="105" y="422"/>
                </a:lnTo>
                <a:lnTo>
                  <a:pt x="95" y="410"/>
                </a:lnTo>
                <a:lnTo>
                  <a:pt x="85" y="400"/>
                </a:lnTo>
                <a:lnTo>
                  <a:pt x="74" y="386"/>
                </a:lnTo>
                <a:lnTo>
                  <a:pt x="64" y="374"/>
                </a:lnTo>
                <a:lnTo>
                  <a:pt x="52" y="362"/>
                </a:lnTo>
                <a:lnTo>
                  <a:pt x="45" y="350"/>
                </a:lnTo>
                <a:lnTo>
                  <a:pt x="35" y="341"/>
                </a:lnTo>
                <a:lnTo>
                  <a:pt x="28" y="329"/>
                </a:lnTo>
                <a:lnTo>
                  <a:pt x="21" y="319"/>
                </a:lnTo>
                <a:lnTo>
                  <a:pt x="16" y="310"/>
                </a:lnTo>
                <a:lnTo>
                  <a:pt x="12" y="303"/>
                </a:lnTo>
                <a:lnTo>
                  <a:pt x="7" y="293"/>
                </a:lnTo>
                <a:lnTo>
                  <a:pt x="4" y="286"/>
                </a:lnTo>
                <a:lnTo>
                  <a:pt x="2" y="279"/>
                </a:lnTo>
                <a:lnTo>
                  <a:pt x="0" y="272"/>
                </a:lnTo>
                <a:lnTo>
                  <a:pt x="0" y="267"/>
                </a:lnTo>
                <a:lnTo>
                  <a:pt x="0" y="260"/>
                </a:lnTo>
                <a:lnTo>
                  <a:pt x="0" y="255"/>
                </a:lnTo>
                <a:lnTo>
                  <a:pt x="2" y="248"/>
                </a:lnTo>
                <a:lnTo>
                  <a:pt x="7" y="238"/>
                </a:lnTo>
                <a:lnTo>
                  <a:pt x="14" y="231"/>
                </a:lnTo>
                <a:lnTo>
                  <a:pt x="21" y="224"/>
                </a:lnTo>
                <a:lnTo>
                  <a:pt x="31" y="219"/>
                </a:lnTo>
                <a:lnTo>
                  <a:pt x="40" y="217"/>
                </a:lnTo>
                <a:lnTo>
                  <a:pt x="54" y="214"/>
                </a:lnTo>
                <a:lnTo>
                  <a:pt x="62" y="217"/>
                </a:lnTo>
                <a:lnTo>
                  <a:pt x="69" y="217"/>
                </a:lnTo>
                <a:lnTo>
                  <a:pt x="76" y="219"/>
                </a:lnTo>
                <a:lnTo>
                  <a:pt x="85" y="222"/>
                </a:lnTo>
                <a:lnTo>
                  <a:pt x="100" y="226"/>
                </a:lnTo>
                <a:lnTo>
                  <a:pt x="112" y="231"/>
                </a:lnTo>
                <a:lnTo>
                  <a:pt x="126" y="236"/>
                </a:lnTo>
                <a:lnTo>
                  <a:pt x="138" y="238"/>
                </a:lnTo>
                <a:lnTo>
                  <a:pt x="147" y="241"/>
                </a:lnTo>
                <a:lnTo>
                  <a:pt x="157" y="241"/>
                </a:lnTo>
                <a:lnTo>
                  <a:pt x="164" y="238"/>
                </a:lnTo>
                <a:lnTo>
                  <a:pt x="166" y="238"/>
                </a:lnTo>
                <a:lnTo>
                  <a:pt x="169" y="236"/>
                </a:lnTo>
                <a:lnTo>
                  <a:pt x="174" y="236"/>
                </a:lnTo>
                <a:lnTo>
                  <a:pt x="176" y="234"/>
                </a:lnTo>
                <a:lnTo>
                  <a:pt x="181" y="234"/>
                </a:lnTo>
                <a:lnTo>
                  <a:pt x="188" y="234"/>
                </a:lnTo>
                <a:lnTo>
                  <a:pt x="195" y="231"/>
                </a:lnTo>
                <a:lnTo>
                  <a:pt x="205" y="229"/>
                </a:lnTo>
                <a:lnTo>
                  <a:pt x="214" y="226"/>
                </a:lnTo>
                <a:lnTo>
                  <a:pt x="224" y="224"/>
                </a:lnTo>
                <a:lnTo>
                  <a:pt x="236" y="222"/>
                </a:lnTo>
                <a:lnTo>
                  <a:pt x="250" y="219"/>
                </a:lnTo>
                <a:lnTo>
                  <a:pt x="264" y="214"/>
                </a:lnTo>
                <a:lnTo>
                  <a:pt x="278" y="212"/>
                </a:lnTo>
                <a:lnTo>
                  <a:pt x="295" y="207"/>
                </a:lnTo>
                <a:lnTo>
                  <a:pt x="312" y="203"/>
                </a:lnTo>
                <a:lnTo>
                  <a:pt x="331" y="198"/>
                </a:lnTo>
                <a:lnTo>
                  <a:pt x="350" y="19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4"/>
          <p:cNvSpPr/>
          <p:nvPr/>
        </p:nvSpPr>
        <p:spPr bwMode="auto">
          <a:xfrm>
            <a:off x="6378575" y="3100388"/>
            <a:ext cx="681038" cy="923925"/>
          </a:xfrm>
          <a:custGeom>
            <a:avLst/>
            <a:gdLst>
              <a:gd name="T0" fmla="*/ 2147483647 w 1073"/>
              <a:gd name="T1" fmla="*/ 2147483647 h 1457"/>
              <a:gd name="T2" fmla="*/ 2147483647 w 1073"/>
              <a:gd name="T3" fmla="*/ 2147483647 h 1457"/>
              <a:gd name="T4" fmla="*/ 2147483647 w 1073"/>
              <a:gd name="T5" fmla="*/ 2147483647 h 1457"/>
              <a:gd name="T6" fmla="*/ 2147483647 w 1073"/>
              <a:gd name="T7" fmla="*/ 2147483647 h 1457"/>
              <a:gd name="T8" fmla="*/ 2147483647 w 1073"/>
              <a:gd name="T9" fmla="*/ 2147483647 h 1457"/>
              <a:gd name="T10" fmla="*/ 2147483647 w 1073"/>
              <a:gd name="T11" fmla="*/ 2147483647 h 1457"/>
              <a:gd name="T12" fmla="*/ 2147483647 w 1073"/>
              <a:gd name="T13" fmla="*/ 2147483647 h 1457"/>
              <a:gd name="T14" fmla="*/ 2147483647 w 1073"/>
              <a:gd name="T15" fmla="*/ 2147483647 h 1457"/>
              <a:gd name="T16" fmla="*/ 2147483647 w 1073"/>
              <a:gd name="T17" fmla="*/ 2147483647 h 1457"/>
              <a:gd name="T18" fmla="*/ 2147483647 w 1073"/>
              <a:gd name="T19" fmla="*/ 2147483647 h 1457"/>
              <a:gd name="T20" fmla="*/ 2147483647 w 1073"/>
              <a:gd name="T21" fmla="*/ 2147483647 h 1457"/>
              <a:gd name="T22" fmla="*/ 2147483647 w 1073"/>
              <a:gd name="T23" fmla="*/ 2147483647 h 1457"/>
              <a:gd name="T24" fmla="*/ 2147483647 w 1073"/>
              <a:gd name="T25" fmla="*/ 2147483647 h 1457"/>
              <a:gd name="T26" fmla="*/ 2147483647 w 1073"/>
              <a:gd name="T27" fmla="*/ 2147483647 h 1457"/>
              <a:gd name="T28" fmla="*/ 2147483647 w 1073"/>
              <a:gd name="T29" fmla="*/ 2147483647 h 1457"/>
              <a:gd name="T30" fmla="*/ 2147483647 w 1073"/>
              <a:gd name="T31" fmla="*/ 2147483647 h 1457"/>
              <a:gd name="T32" fmla="*/ 2147483647 w 1073"/>
              <a:gd name="T33" fmla="*/ 2147483647 h 1457"/>
              <a:gd name="T34" fmla="*/ 2147483647 w 1073"/>
              <a:gd name="T35" fmla="*/ 2147483647 h 1457"/>
              <a:gd name="T36" fmla="*/ 2147483647 w 1073"/>
              <a:gd name="T37" fmla="*/ 2147483647 h 1457"/>
              <a:gd name="T38" fmla="*/ 2147483647 w 1073"/>
              <a:gd name="T39" fmla="*/ 2147483647 h 1457"/>
              <a:gd name="T40" fmla="*/ 2147483647 w 1073"/>
              <a:gd name="T41" fmla="*/ 2147483647 h 1457"/>
              <a:gd name="T42" fmla="*/ 2147483647 w 1073"/>
              <a:gd name="T43" fmla="*/ 2147483647 h 1457"/>
              <a:gd name="T44" fmla="*/ 2147483647 w 1073"/>
              <a:gd name="T45" fmla="*/ 2147483647 h 1457"/>
              <a:gd name="T46" fmla="*/ 2147483647 w 1073"/>
              <a:gd name="T47" fmla="*/ 2147483647 h 1457"/>
              <a:gd name="T48" fmla="*/ 2147483647 w 1073"/>
              <a:gd name="T49" fmla="*/ 2147483647 h 1457"/>
              <a:gd name="T50" fmla="*/ 2147483647 w 1073"/>
              <a:gd name="T51" fmla="*/ 2147483647 h 1457"/>
              <a:gd name="T52" fmla="*/ 2147483647 w 1073"/>
              <a:gd name="T53" fmla="*/ 2147483647 h 1457"/>
              <a:gd name="T54" fmla="*/ 2147483647 w 1073"/>
              <a:gd name="T55" fmla="*/ 2147483647 h 1457"/>
              <a:gd name="T56" fmla="*/ 2147483647 w 1073"/>
              <a:gd name="T57" fmla="*/ 2147483647 h 1457"/>
              <a:gd name="T58" fmla="*/ 2147483647 w 1073"/>
              <a:gd name="T59" fmla="*/ 2147483647 h 1457"/>
              <a:gd name="T60" fmla="*/ 2147483647 w 1073"/>
              <a:gd name="T61" fmla="*/ 2147483647 h 1457"/>
              <a:gd name="T62" fmla="*/ 2147483647 w 1073"/>
              <a:gd name="T63" fmla="*/ 2147483647 h 1457"/>
              <a:gd name="T64" fmla="*/ 2147483647 w 1073"/>
              <a:gd name="T65" fmla="*/ 2147483647 h 1457"/>
              <a:gd name="T66" fmla="*/ 2147483647 w 1073"/>
              <a:gd name="T67" fmla="*/ 2147483647 h 1457"/>
              <a:gd name="T68" fmla="*/ 2147483647 w 1073"/>
              <a:gd name="T69" fmla="*/ 2147483647 h 1457"/>
              <a:gd name="T70" fmla="*/ 2147483647 w 1073"/>
              <a:gd name="T71" fmla="*/ 2147483647 h 1457"/>
              <a:gd name="T72" fmla="*/ 2147483647 w 1073"/>
              <a:gd name="T73" fmla="*/ 2147483647 h 1457"/>
              <a:gd name="T74" fmla="*/ 2147483647 w 1073"/>
              <a:gd name="T75" fmla="*/ 2147483647 h 1457"/>
              <a:gd name="T76" fmla="*/ 2147483647 w 1073"/>
              <a:gd name="T77" fmla="*/ 2147483647 h 1457"/>
              <a:gd name="T78" fmla="*/ 2147483647 w 1073"/>
              <a:gd name="T79" fmla="*/ 2147483647 h 1457"/>
              <a:gd name="T80" fmla="*/ 2147483647 w 1073"/>
              <a:gd name="T81" fmla="*/ 2147483647 h 1457"/>
              <a:gd name="T82" fmla="*/ 2147483647 w 1073"/>
              <a:gd name="T83" fmla="*/ 2147483647 h 1457"/>
              <a:gd name="T84" fmla="*/ 2147483647 w 1073"/>
              <a:gd name="T85" fmla="*/ 2147483647 h 1457"/>
              <a:gd name="T86" fmla="*/ 2147483647 w 1073"/>
              <a:gd name="T87" fmla="*/ 2147483647 h 1457"/>
              <a:gd name="T88" fmla="*/ 2147483647 w 1073"/>
              <a:gd name="T89" fmla="*/ 2147483647 h 1457"/>
              <a:gd name="T90" fmla="*/ 2147483647 w 1073"/>
              <a:gd name="T91" fmla="*/ 2147483647 h 1457"/>
              <a:gd name="T92" fmla="*/ 2147483647 w 1073"/>
              <a:gd name="T93" fmla="*/ 2147483647 h 1457"/>
              <a:gd name="T94" fmla="*/ 2147483647 w 1073"/>
              <a:gd name="T95" fmla="*/ 2147483647 h 1457"/>
              <a:gd name="T96" fmla="*/ 2147483647 w 1073"/>
              <a:gd name="T97" fmla="*/ 2147483647 h 1457"/>
              <a:gd name="T98" fmla="*/ 2147483647 w 1073"/>
              <a:gd name="T99" fmla="*/ 2147483647 h 1457"/>
              <a:gd name="T100" fmla="*/ 2147483647 w 1073"/>
              <a:gd name="T101" fmla="*/ 2147483647 h 1457"/>
              <a:gd name="T102" fmla="*/ 2147483647 w 1073"/>
              <a:gd name="T103" fmla="*/ 2147483647 h 1457"/>
              <a:gd name="T104" fmla="*/ 2147483647 w 1073"/>
              <a:gd name="T105" fmla="*/ 2147483647 h 1457"/>
              <a:gd name="T106" fmla="*/ 2147483647 w 1073"/>
              <a:gd name="T107" fmla="*/ 2147483647 h 1457"/>
              <a:gd name="T108" fmla="*/ 2147483647 w 1073"/>
              <a:gd name="T109" fmla="*/ 2147483647 h 1457"/>
              <a:gd name="T110" fmla="*/ 2147483647 w 1073"/>
              <a:gd name="T111" fmla="*/ 2147483647 h 1457"/>
              <a:gd name="T112" fmla="*/ 2147483647 w 1073"/>
              <a:gd name="T113" fmla="*/ 2147483647 h 1457"/>
              <a:gd name="T114" fmla="*/ 2147483647 w 1073"/>
              <a:gd name="T115" fmla="*/ 2147483647 h 1457"/>
              <a:gd name="T116" fmla="*/ 2147483647 w 1073"/>
              <a:gd name="T117" fmla="*/ 2147483647 h 1457"/>
              <a:gd name="T118" fmla="*/ 2147483647 w 1073"/>
              <a:gd name="T119" fmla="*/ 2147483647 h 1457"/>
              <a:gd name="T120" fmla="*/ 2147483647 w 1073"/>
              <a:gd name="T121" fmla="*/ 2147483647 h 1457"/>
              <a:gd name="T122" fmla="*/ 2147483647 w 1073"/>
              <a:gd name="T123" fmla="*/ 2147483647 h 1457"/>
              <a:gd name="T124" fmla="*/ 2147483647 w 1073"/>
              <a:gd name="T125" fmla="*/ 2147483647 h 145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73" h="1457">
                <a:moveTo>
                  <a:pt x="958" y="697"/>
                </a:moveTo>
                <a:lnTo>
                  <a:pt x="961" y="697"/>
                </a:lnTo>
                <a:lnTo>
                  <a:pt x="963" y="700"/>
                </a:lnTo>
                <a:lnTo>
                  <a:pt x="965" y="704"/>
                </a:lnTo>
                <a:lnTo>
                  <a:pt x="968" y="707"/>
                </a:lnTo>
                <a:lnTo>
                  <a:pt x="973" y="714"/>
                </a:lnTo>
                <a:lnTo>
                  <a:pt x="975" y="721"/>
                </a:lnTo>
                <a:lnTo>
                  <a:pt x="977" y="731"/>
                </a:lnTo>
                <a:lnTo>
                  <a:pt x="982" y="740"/>
                </a:lnTo>
                <a:lnTo>
                  <a:pt x="984" y="752"/>
                </a:lnTo>
                <a:lnTo>
                  <a:pt x="989" y="766"/>
                </a:lnTo>
                <a:lnTo>
                  <a:pt x="992" y="781"/>
                </a:lnTo>
                <a:lnTo>
                  <a:pt x="994" y="797"/>
                </a:lnTo>
                <a:lnTo>
                  <a:pt x="999" y="814"/>
                </a:lnTo>
                <a:lnTo>
                  <a:pt x="1001" y="833"/>
                </a:lnTo>
                <a:lnTo>
                  <a:pt x="1003" y="854"/>
                </a:lnTo>
                <a:lnTo>
                  <a:pt x="1006" y="876"/>
                </a:lnTo>
                <a:lnTo>
                  <a:pt x="1008" y="900"/>
                </a:lnTo>
                <a:lnTo>
                  <a:pt x="1011" y="921"/>
                </a:lnTo>
                <a:lnTo>
                  <a:pt x="1013" y="942"/>
                </a:lnTo>
                <a:lnTo>
                  <a:pt x="1015" y="964"/>
                </a:lnTo>
                <a:lnTo>
                  <a:pt x="1018" y="985"/>
                </a:lnTo>
                <a:lnTo>
                  <a:pt x="1020" y="1004"/>
                </a:lnTo>
                <a:lnTo>
                  <a:pt x="1023" y="1023"/>
                </a:lnTo>
                <a:lnTo>
                  <a:pt x="1025" y="1040"/>
                </a:lnTo>
                <a:lnTo>
                  <a:pt x="1027" y="1057"/>
                </a:lnTo>
                <a:lnTo>
                  <a:pt x="1032" y="1073"/>
                </a:lnTo>
                <a:lnTo>
                  <a:pt x="1034" y="1090"/>
                </a:lnTo>
                <a:lnTo>
                  <a:pt x="1037" y="1104"/>
                </a:lnTo>
                <a:lnTo>
                  <a:pt x="1042" y="1116"/>
                </a:lnTo>
                <a:lnTo>
                  <a:pt x="1046" y="1130"/>
                </a:lnTo>
                <a:lnTo>
                  <a:pt x="1049" y="1142"/>
                </a:lnTo>
                <a:lnTo>
                  <a:pt x="1054" y="1152"/>
                </a:lnTo>
                <a:lnTo>
                  <a:pt x="1058" y="1166"/>
                </a:lnTo>
                <a:lnTo>
                  <a:pt x="1061" y="1178"/>
                </a:lnTo>
                <a:lnTo>
                  <a:pt x="1065" y="1188"/>
                </a:lnTo>
                <a:lnTo>
                  <a:pt x="1068" y="1200"/>
                </a:lnTo>
                <a:lnTo>
                  <a:pt x="1070" y="1219"/>
                </a:lnTo>
                <a:lnTo>
                  <a:pt x="1073" y="1238"/>
                </a:lnTo>
                <a:lnTo>
                  <a:pt x="1070" y="1252"/>
                </a:lnTo>
                <a:lnTo>
                  <a:pt x="1068" y="1266"/>
                </a:lnTo>
                <a:lnTo>
                  <a:pt x="1061" y="1280"/>
                </a:lnTo>
                <a:lnTo>
                  <a:pt x="1054" y="1290"/>
                </a:lnTo>
                <a:lnTo>
                  <a:pt x="1049" y="1297"/>
                </a:lnTo>
                <a:lnTo>
                  <a:pt x="1044" y="1307"/>
                </a:lnTo>
                <a:lnTo>
                  <a:pt x="1037" y="1314"/>
                </a:lnTo>
                <a:lnTo>
                  <a:pt x="1032" y="1319"/>
                </a:lnTo>
                <a:lnTo>
                  <a:pt x="1025" y="1326"/>
                </a:lnTo>
                <a:lnTo>
                  <a:pt x="1015" y="1333"/>
                </a:lnTo>
                <a:lnTo>
                  <a:pt x="1008" y="1340"/>
                </a:lnTo>
                <a:lnTo>
                  <a:pt x="999" y="1345"/>
                </a:lnTo>
                <a:lnTo>
                  <a:pt x="989" y="1352"/>
                </a:lnTo>
                <a:lnTo>
                  <a:pt x="977" y="1359"/>
                </a:lnTo>
                <a:lnTo>
                  <a:pt x="965" y="1366"/>
                </a:lnTo>
                <a:lnTo>
                  <a:pt x="953" y="1371"/>
                </a:lnTo>
                <a:lnTo>
                  <a:pt x="942" y="1378"/>
                </a:lnTo>
                <a:lnTo>
                  <a:pt x="927" y="1385"/>
                </a:lnTo>
                <a:lnTo>
                  <a:pt x="913" y="1392"/>
                </a:lnTo>
                <a:lnTo>
                  <a:pt x="899" y="1402"/>
                </a:lnTo>
                <a:lnTo>
                  <a:pt x="882" y="1409"/>
                </a:lnTo>
                <a:lnTo>
                  <a:pt x="865" y="1416"/>
                </a:lnTo>
                <a:lnTo>
                  <a:pt x="846" y="1421"/>
                </a:lnTo>
                <a:lnTo>
                  <a:pt x="827" y="1428"/>
                </a:lnTo>
                <a:lnTo>
                  <a:pt x="808" y="1433"/>
                </a:lnTo>
                <a:lnTo>
                  <a:pt x="789" y="1438"/>
                </a:lnTo>
                <a:lnTo>
                  <a:pt x="768" y="1440"/>
                </a:lnTo>
                <a:lnTo>
                  <a:pt x="746" y="1445"/>
                </a:lnTo>
                <a:lnTo>
                  <a:pt x="725" y="1447"/>
                </a:lnTo>
                <a:lnTo>
                  <a:pt x="701" y="1449"/>
                </a:lnTo>
                <a:lnTo>
                  <a:pt x="677" y="1452"/>
                </a:lnTo>
                <a:lnTo>
                  <a:pt x="653" y="1454"/>
                </a:lnTo>
                <a:lnTo>
                  <a:pt x="627" y="1454"/>
                </a:lnTo>
                <a:lnTo>
                  <a:pt x="601" y="1457"/>
                </a:lnTo>
                <a:lnTo>
                  <a:pt x="548" y="1457"/>
                </a:lnTo>
                <a:lnTo>
                  <a:pt x="522" y="1457"/>
                </a:lnTo>
                <a:lnTo>
                  <a:pt x="496" y="1454"/>
                </a:lnTo>
                <a:lnTo>
                  <a:pt x="472" y="1454"/>
                </a:lnTo>
                <a:lnTo>
                  <a:pt x="448" y="1452"/>
                </a:lnTo>
                <a:lnTo>
                  <a:pt x="424" y="1449"/>
                </a:lnTo>
                <a:lnTo>
                  <a:pt x="401" y="1445"/>
                </a:lnTo>
                <a:lnTo>
                  <a:pt x="379" y="1442"/>
                </a:lnTo>
                <a:lnTo>
                  <a:pt x="360" y="1438"/>
                </a:lnTo>
                <a:lnTo>
                  <a:pt x="339" y="1433"/>
                </a:lnTo>
                <a:lnTo>
                  <a:pt x="320" y="1428"/>
                </a:lnTo>
                <a:lnTo>
                  <a:pt x="303" y="1421"/>
                </a:lnTo>
                <a:lnTo>
                  <a:pt x="286" y="1416"/>
                </a:lnTo>
                <a:lnTo>
                  <a:pt x="270" y="1409"/>
                </a:lnTo>
                <a:lnTo>
                  <a:pt x="253" y="1402"/>
                </a:lnTo>
                <a:lnTo>
                  <a:pt x="239" y="1395"/>
                </a:lnTo>
                <a:lnTo>
                  <a:pt x="224" y="1388"/>
                </a:lnTo>
                <a:lnTo>
                  <a:pt x="210" y="1378"/>
                </a:lnTo>
                <a:lnTo>
                  <a:pt x="198" y="1371"/>
                </a:lnTo>
                <a:lnTo>
                  <a:pt x="174" y="1352"/>
                </a:lnTo>
                <a:lnTo>
                  <a:pt x="153" y="1330"/>
                </a:lnTo>
                <a:lnTo>
                  <a:pt x="134" y="1307"/>
                </a:lnTo>
                <a:lnTo>
                  <a:pt x="117" y="1283"/>
                </a:lnTo>
                <a:lnTo>
                  <a:pt x="103" y="1259"/>
                </a:lnTo>
                <a:lnTo>
                  <a:pt x="91" y="1233"/>
                </a:lnTo>
                <a:lnTo>
                  <a:pt x="81" y="1209"/>
                </a:lnTo>
                <a:lnTo>
                  <a:pt x="77" y="1202"/>
                </a:lnTo>
                <a:lnTo>
                  <a:pt x="74" y="1192"/>
                </a:lnTo>
                <a:lnTo>
                  <a:pt x="72" y="1185"/>
                </a:lnTo>
                <a:lnTo>
                  <a:pt x="69" y="1176"/>
                </a:lnTo>
                <a:lnTo>
                  <a:pt x="67" y="1166"/>
                </a:lnTo>
                <a:lnTo>
                  <a:pt x="65" y="1157"/>
                </a:lnTo>
                <a:lnTo>
                  <a:pt x="62" y="1145"/>
                </a:lnTo>
                <a:lnTo>
                  <a:pt x="60" y="1133"/>
                </a:lnTo>
                <a:lnTo>
                  <a:pt x="58" y="1121"/>
                </a:lnTo>
                <a:lnTo>
                  <a:pt x="58" y="1107"/>
                </a:lnTo>
                <a:lnTo>
                  <a:pt x="55" y="1092"/>
                </a:lnTo>
                <a:lnTo>
                  <a:pt x="53" y="1078"/>
                </a:lnTo>
                <a:lnTo>
                  <a:pt x="53" y="1061"/>
                </a:lnTo>
                <a:lnTo>
                  <a:pt x="53" y="1045"/>
                </a:lnTo>
                <a:lnTo>
                  <a:pt x="50" y="1028"/>
                </a:lnTo>
                <a:lnTo>
                  <a:pt x="50" y="1011"/>
                </a:lnTo>
                <a:lnTo>
                  <a:pt x="50" y="992"/>
                </a:lnTo>
                <a:lnTo>
                  <a:pt x="50" y="973"/>
                </a:lnTo>
                <a:lnTo>
                  <a:pt x="50" y="954"/>
                </a:lnTo>
                <a:lnTo>
                  <a:pt x="50" y="933"/>
                </a:lnTo>
                <a:lnTo>
                  <a:pt x="50" y="912"/>
                </a:lnTo>
                <a:lnTo>
                  <a:pt x="50" y="890"/>
                </a:lnTo>
                <a:lnTo>
                  <a:pt x="50" y="866"/>
                </a:lnTo>
                <a:lnTo>
                  <a:pt x="50" y="843"/>
                </a:lnTo>
                <a:lnTo>
                  <a:pt x="50" y="819"/>
                </a:lnTo>
                <a:lnTo>
                  <a:pt x="50" y="795"/>
                </a:lnTo>
                <a:lnTo>
                  <a:pt x="50" y="769"/>
                </a:lnTo>
                <a:lnTo>
                  <a:pt x="53" y="743"/>
                </a:lnTo>
                <a:lnTo>
                  <a:pt x="53" y="714"/>
                </a:lnTo>
                <a:lnTo>
                  <a:pt x="55" y="685"/>
                </a:lnTo>
                <a:lnTo>
                  <a:pt x="55" y="657"/>
                </a:lnTo>
                <a:lnTo>
                  <a:pt x="55" y="628"/>
                </a:lnTo>
                <a:lnTo>
                  <a:pt x="58" y="600"/>
                </a:lnTo>
                <a:lnTo>
                  <a:pt x="58" y="571"/>
                </a:lnTo>
                <a:lnTo>
                  <a:pt x="60" y="543"/>
                </a:lnTo>
                <a:lnTo>
                  <a:pt x="60" y="516"/>
                </a:lnTo>
                <a:lnTo>
                  <a:pt x="60" y="490"/>
                </a:lnTo>
                <a:lnTo>
                  <a:pt x="60" y="464"/>
                </a:lnTo>
                <a:lnTo>
                  <a:pt x="60" y="440"/>
                </a:lnTo>
                <a:lnTo>
                  <a:pt x="60" y="416"/>
                </a:lnTo>
                <a:lnTo>
                  <a:pt x="60" y="393"/>
                </a:lnTo>
                <a:lnTo>
                  <a:pt x="60" y="371"/>
                </a:lnTo>
                <a:lnTo>
                  <a:pt x="60" y="350"/>
                </a:lnTo>
                <a:lnTo>
                  <a:pt x="60" y="331"/>
                </a:lnTo>
                <a:lnTo>
                  <a:pt x="60" y="312"/>
                </a:lnTo>
                <a:lnTo>
                  <a:pt x="60" y="293"/>
                </a:lnTo>
                <a:lnTo>
                  <a:pt x="58" y="274"/>
                </a:lnTo>
                <a:lnTo>
                  <a:pt x="58" y="257"/>
                </a:lnTo>
                <a:lnTo>
                  <a:pt x="58" y="240"/>
                </a:lnTo>
                <a:lnTo>
                  <a:pt x="55" y="226"/>
                </a:lnTo>
                <a:lnTo>
                  <a:pt x="55" y="212"/>
                </a:lnTo>
                <a:lnTo>
                  <a:pt x="53" y="198"/>
                </a:lnTo>
                <a:lnTo>
                  <a:pt x="53" y="186"/>
                </a:lnTo>
                <a:lnTo>
                  <a:pt x="50" y="174"/>
                </a:lnTo>
                <a:lnTo>
                  <a:pt x="48" y="164"/>
                </a:lnTo>
                <a:lnTo>
                  <a:pt x="48" y="152"/>
                </a:lnTo>
                <a:lnTo>
                  <a:pt x="46" y="143"/>
                </a:lnTo>
                <a:lnTo>
                  <a:pt x="43" y="136"/>
                </a:lnTo>
                <a:lnTo>
                  <a:pt x="43" y="129"/>
                </a:lnTo>
                <a:lnTo>
                  <a:pt x="41" y="121"/>
                </a:lnTo>
                <a:lnTo>
                  <a:pt x="38" y="117"/>
                </a:lnTo>
                <a:lnTo>
                  <a:pt x="36" y="112"/>
                </a:lnTo>
                <a:lnTo>
                  <a:pt x="34" y="107"/>
                </a:lnTo>
                <a:lnTo>
                  <a:pt x="31" y="105"/>
                </a:lnTo>
                <a:lnTo>
                  <a:pt x="27" y="100"/>
                </a:lnTo>
                <a:lnTo>
                  <a:pt x="19" y="93"/>
                </a:lnTo>
                <a:lnTo>
                  <a:pt x="15" y="88"/>
                </a:lnTo>
                <a:lnTo>
                  <a:pt x="12" y="83"/>
                </a:lnTo>
                <a:lnTo>
                  <a:pt x="7" y="79"/>
                </a:lnTo>
                <a:lnTo>
                  <a:pt x="5" y="74"/>
                </a:lnTo>
                <a:lnTo>
                  <a:pt x="3" y="67"/>
                </a:lnTo>
                <a:lnTo>
                  <a:pt x="3" y="62"/>
                </a:lnTo>
                <a:lnTo>
                  <a:pt x="0" y="52"/>
                </a:lnTo>
                <a:lnTo>
                  <a:pt x="3" y="43"/>
                </a:lnTo>
                <a:lnTo>
                  <a:pt x="5" y="31"/>
                </a:lnTo>
                <a:lnTo>
                  <a:pt x="7" y="21"/>
                </a:lnTo>
                <a:lnTo>
                  <a:pt x="10" y="17"/>
                </a:lnTo>
                <a:lnTo>
                  <a:pt x="15" y="12"/>
                </a:lnTo>
                <a:lnTo>
                  <a:pt x="19" y="9"/>
                </a:lnTo>
                <a:lnTo>
                  <a:pt x="24" y="5"/>
                </a:lnTo>
                <a:lnTo>
                  <a:pt x="29" y="2"/>
                </a:lnTo>
                <a:lnTo>
                  <a:pt x="36" y="2"/>
                </a:lnTo>
                <a:lnTo>
                  <a:pt x="43" y="0"/>
                </a:lnTo>
                <a:lnTo>
                  <a:pt x="50" y="0"/>
                </a:lnTo>
                <a:lnTo>
                  <a:pt x="58" y="0"/>
                </a:lnTo>
                <a:lnTo>
                  <a:pt x="67" y="2"/>
                </a:lnTo>
                <a:lnTo>
                  <a:pt x="77" y="2"/>
                </a:lnTo>
                <a:lnTo>
                  <a:pt x="86" y="5"/>
                </a:lnTo>
                <a:lnTo>
                  <a:pt x="96" y="9"/>
                </a:lnTo>
                <a:lnTo>
                  <a:pt x="108" y="12"/>
                </a:lnTo>
                <a:lnTo>
                  <a:pt x="117" y="17"/>
                </a:lnTo>
                <a:lnTo>
                  <a:pt x="129" y="21"/>
                </a:lnTo>
                <a:lnTo>
                  <a:pt x="139" y="26"/>
                </a:lnTo>
                <a:lnTo>
                  <a:pt x="148" y="31"/>
                </a:lnTo>
                <a:lnTo>
                  <a:pt x="158" y="38"/>
                </a:lnTo>
                <a:lnTo>
                  <a:pt x="167" y="43"/>
                </a:lnTo>
                <a:lnTo>
                  <a:pt x="174" y="48"/>
                </a:lnTo>
                <a:lnTo>
                  <a:pt x="181" y="52"/>
                </a:lnTo>
                <a:lnTo>
                  <a:pt x="189" y="57"/>
                </a:lnTo>
                <a:lnTo>
                  <a:pt x="193" y="62"/>
                </a:lnTo>
                <a:lnTo>
                  <a:pt x="205" y="74"/>
                </a:lnTo>
                <a:lnTo>
                  <a:pt x="212" y="83"/>
                </a:lnTo>
                <a:lnTo>
                  <a:pt x="220" y="93"/>
                </a:lnTo>
                <a:lnTo>
                  <a:pt x="224" y="105"/>
                </a:lnTo>
                <a:lnTo>
                  <a:pt x="229" y="119"/>
                </a:lnTo>
                <a:lnTo>
                  <a:pt x="231" y="133"/>
                </a:lnTo>
                <a:lnTo>
                  <a:pt x="234" y="145"/>
                </a:lnTo>
                <a:lnTo>
                  <a:pt x="234" y="159"/>
                </a:lnTo>
                <a:lnTo>
                  <a:pt x="234" y="171"/>
                </a:lnTo>
                <a:lnTo>
                  <a:pt x="231" y="186"/>
                </a:lnTo>
                <a:lnTo>
                  <a:pt x="229" y="200"/>
                </a:lnTo>
                <a:lnTo>
                  <a:pt x="224" y="214"/>
                </a:lnTo>
                <a:lnTo>
                  <a:pt x="222" y="224"/>
                </a:lnTo>
                <a:lnTo>
                  <a:pt x="220" y="233"/>
                </a:lnTo>
                <a:lnTo>
                  <a:pt x="217" y="243"/>
                </a:lnTo>
                <a:lnTo>
                  <a:pt x="215" y="255"/>
                </a:lnTo>
                <a:lnTo>
                  <a:pt x="212" y="269"/>
                </a:lnTo>
                <a:lnTo>
                  <a:pt x="210" y="283"/>
                </a:lnTo>
                <a:lnTo>
                  <a:pt x="208" y="297"/>
                </a:lnTo>
                <a:lnTo>
                  <a:pt x="205" y="314"/>
                </a:lnTo>
                <a:lnTo>
                  <a:pt x="205" y="331"/>
                </a:lnTo>
                <a:lnTo>
                  <a:pt x="203" y="350"/>
                </a:lnTo>
                <a:lnTo>
                  <a:pt x="200" y="369"/>
                </a:lnTo>
                <a:lnTo>
                  <a:pt x="198" y="388"/>
                </a:lnTo>
                <a:lnTo>
                  <a:pt x="196" y="409"/>
                </a:lnTo>
                <a:lnTo>
                  <a:pt x="193" y="431"/>
                </a:lnTo>
                <a:lnTo>
                  <a:pt x="191" y="455"/>
                </a:lnTo>
                <a:lnTo>
                  <a:pt x="189" y="476"/>
                </a:lnTo>
                <a:lnTo>
                  <a:pt x="184" y="528"/>
                </a:lnTo>
                <a:lnTo>
                  <a:pt x="179" y="578"/>
                </a:lnTo>
                <a:lnTo>
                  <a:pt x="177" y="626"/>
                </a:lnTo>
                <a:lnTo>
                  <a:pt x="172" y="676"/>
                </a:lnTo>
                <a:lnTo>
                  <a:pt x="170" y="724"/>
                </a:lnTo>
                <a:lnTo>
                  <a:pt x="167" y="769"/>
                </a:lnTo>
                <a:lnTo>
                  <a:pt x="165" y="816"/>
                </a:lnTo>
                <a:lnTo>
                  <a:pt x="165" y="864"/>
                </a:lnTo>
                <a:lnTo>
                  <a:pt x="165" y="885"/>
                </a:lnTo>
                <a:lnTo>
                  <a:pt x="165" y="907"/>
                </a:lnTo>
                <a:lnTo>
                  <a:pt x="165" y="928"/>
                </a:lnTo>
                <a:lnTo>
                  <a:pt x="167" y="947"/>
                </a:lnTo>
                <a:lnTo>
                  <a:pt x="167" y="966"/>
                </a:lnTo>
                <a:lnTo>
                  <a:pt x="170" y="985"/>
                </a:lnTo>
                <a:lnTo>
                  <a:pt x="172" y="1002"/>
                </a:lnTo>
                <a:lnTo>
                  <a:pt x="174" y="1019"/>
                </a:lnTo>
                <a:lnTo>
                  <a:pt x="177" y="1033"/>
                </a:lnTo>
                <a:lnTo>
                  <a:pt x="179" y="1047"/>
                </a:lnTo>
                <a:lnTo>
                  <a:pt x="181" y="1061"/>
                </a:lnTo>
                <a:lnTo>
                  <a:pt x="184" y="1073"/>
                </a:lnTo>
                <a:lnTo>
                  <a:pt x="189" y="1083"/>
                </a:lnTo>
                <a:lnTo>
                  <a:pt x="191" y="1095"/>
                </a:lnTo>
                <a:lnTo>
                  <a:pt x="196" y="1102"/>
                </a:lnTo>
                <a:lnTo>
                  <a:pt x="200" y="1111"/>
                </a:lnTo>
                <a:lnTo>
                  <a:pt x="203" y="1121"/>
                </a:lnTo>
                <a:lnTo>
                  <a:pt x="208" y="1130"/>
                </a:lnTo>
                <a:lnTo>
                  <a:pt x="212" y="1140"/>
                </a:lnTo>
                <a:lnTo>
                  <a:pt x="217" y="1150"/>
                </a:lnTo>
                <a:lnTo>
                  <a:pt x="224" y="1159"/>
                </a:lnTo>
                <a:lnTo>
                  <a:pt x="234" y="1166"/>
                </a:lnTo>
                <a:lnTo>
                  <a:pt x="241" y="1176"/>
                </a:lnTo>
                <a:lnTo>
                  <a:pt x="251" y="1183"/>
                </a:lnTo>
                <a:lnTo>
                  <a:pt x="262" y="1190"/>
                </a:lnTo>
                <a:lnTo>
                  <a:pt x="274" y="1195"/>
                </a:lnTo>
                <a:lnTo>
                  <a:pt x="286" y="1202"/>
                </a:lnTo>
                <a:lnTo>
                  <a:pt x="298" y="1207"/>
                </a:lnTo>
                <a:lnTo>
                  <a:pt x="312" y="1211"/>
                </a:lnTo>
                <a:lnTo>
                  <a:pt x="327" y="1216"/>
                </a:lnTo>
                <a:lnTo>
                  <a:pt x="341" y="1219"/>
                </a:lnTo>
                <a:lnTo>
                  <a:pt x="358" y="1221"/>
                </a:lnTo>
                <a:lnTo>
                  <a:pt x="389" y="1230"/>
                </a:lnTo>
                <a:lnTo>
                  <a:pt x="417" y="1240"/>
                </a:lnTo>
                <a:lnTo>
                  <a:pt x="446" y="1247"/>
                </a:lnTo>
                <a:lnTo>
                  <a:pt x="475" y="1252"/>
                </a:lnTo>
                <a:lnTo>
                  <a:pt x="503" y="1254"/>
                </a:lnTo>
                <a:lnTo>
                  <a:pt x="532" y="1254"/>
                </a:lnTo>
                <a:lnTo>
                  <a:pt x="544" y="1254"/>
                </a:lnTo>
                <a:lnTo>
                  <a:pt x="558" y="1254"/>
                </a:lnTo>
                <a:lnTo>
                  <a:pt x="572" y="1252"/>
                </a:lnTo>
                <a:lnTo>
                  <a:pt x="584" y="1249"/>
                </a:lnTo>
                <a:lnTo>
                  <a:pt x="610" y="1245"/>
                </a:lnTo>
                <a:lnTo>
                  <a:pt x="637" y="1238"/>
                </a:lnTo>
                <a:lnTo>
                  <a:pt x="663" y="1233"/>
                </a:lnTo>
                <a:lnTo>
                  <a:pt x="687" y="1226"/>
                </a:lnTo>
                <a:lnTo>
                  <a:pt x="710" y="1216"/>
                </a:lnTo>
                <a:lnTo>
                  <a:pt x="732" y="1207"/>
                </a:lnTo>
                <a:lnTo>
                  <a:pt x="756" y="1195"/>
                </a:lnTo>
                <a:lnTo>
                  <a:pt x="765" y="1188"/>
                </a:lnTo>
                <a:lnTo>
                  <a:pt x="777" y="1180"/>
                </a:lnTo>
                <a:lnTo>
                  <a:pt x="789" y="1173"/>
                </a:lnTo>
                <a:lnTo>
                  <a:pt x="799" y="1166"/>
                </a:lnTo>
                <a:lnTo>
                  <a:pt x="808" y="1157"/>
                </a:lnTo>
                <a:lnTo>
                  <a:pt x="818" y="1147"/>
                </a:lnTo>
                <a:lnTo>
                  <a:pt x="827" y="1135"/>
                </a:lnTo>
                <a:lnTo>
                  <a:pt x="834" y="1121"/>
                </a:lnTo>
                <a:lnTo>
                  <a:pt x="844" y="1104"/>
                </a:lnTo>
                <a:lnTo>
                  <a:pt x="851" y="1088"/>
                </a:lnTo>
                <a:lnTo>
                  <a:pt x="858" y="1071"/>
                </a:lnTo>
                <a:lnTo>
                  <a:pt x="865" y="1052"/>
                </a:lnTo>
                <a:lnTo>
                  <a:pt x="870" y="1031"/>
                </a:lnTo>
                <a:lnTo>
                  <a:pt x="877" y="1007"/>
                </a:lnTo>
                <a:lnTo>
                  <a:pt x="882" y="983"/>
                </a:lnTo>
                <a:lnTo>
                  <a:pt x="889" y="959"/>
                </a:lnTo>
                <a:lnTo>
                  <a:pt x="894" y="933"/>
                </a:lnTo>
                <a:lnTo>
                  <a:pt x="899" y="904"/>
                </a:lnTo>
                <a:lnTo>
                  <a:pt x="901" y="876"/>
                </a:lnTo>
                <a:lnTo>
                  <a:pt x="906" y="852"/>
                </a:lnTo>
                <a:lnTo>
                  <a:pt x="911" y="828"/>
                </a:lnTo>
                <a:lnTo>
                  <a:pt x="915" y="807"/>
                </a:lnTo>
                <a:lnTo>
                  <a:pt x="920" y="785"/>
                </a:lnTo>
                <a:lnTo>
                  <a:pt x="925" y="769"/>
                </a:lnTo>
                <a:lnTo>
                  <a:pt x="927" y="752"/>
                </a:lnTo>
                <a:lnTo>
                  <a:pt x="932" y="738"/>
                </a:lnTo>
                <a:lnTo>
                  <a:pt x="937" y="726"/>
                </a:lnTo>
                <a:lnTo>
                  <a:pt x="939" y="716"/>
                </a:lnTo>
                <a:lnTo>
                  <a:pt x="944" y="709"/>
                </a:lnTo>
                <a:lnTo>
                  <a:pt x="946" y="702"/>
                </a:lnTo>
                <a:lnTo>
                  <a:pt x="949" y="697"/>
                </a:lnTo>
                <a:lnTo>
                  <a:pt x="953" y="695"/>
                </a:lnTo>
                <a:lnTo>
                  <a:pt x="956" y="695"/>
                </a:lnTo>
                <a:lnTo>
                  <a:pt x="958" y="69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39" grpId="0"/>
      <p:bldP spid="40" grpId="0"/>
      <p:bldP spid="41" grpId="0"/>
      <p:bldP spid="42" grpId="0"/>
      <p:bldP spid="43" grpId="0"/>
      <p:bldP spid="4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384300" y="2027238"/>
            <a:ext cx="1169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gōng </a:t>
            </a:r>
            <a:endParaRPr lang="en-US" altLang="zh-CN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4036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404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404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405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405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</a:pPr>
              <a:endParaRPr lang="zh-CN" altLang="zh-CN" sz="2800"/>
            </a:p>
          </p:txBody>
        </p:sp>
        <p:sp>
          <p:nvSpPr>
            <p:cNvPr id="4405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+mj-ea"/>
                <a:ea typeface="+mj-ea"/>
              </a:rPr>
              <a:t>书写指导：</a:t>
            </a:r>
            <a:r>
              <a:rPr lang="zh-CN" altLang="en-US" sz="2400" b="1" kern="1400" dirty="0">
                <a:latin typeface="+mj-ea"/>
                <a:ea typeface="+mj-ea"/>
              </a:rPr>
              <a:t>上面撇和捺要分开，捺起笔稍高，最后一笔是点。</a:t>
            </a:r>
            <a:endParaRPr lang="zh-CN" altLang="en-US" sz="2400" b="1" kern="1400" dirty="0">
              <a:latin typeface="+mj-ea"/>
              <a:ea typeface="+mj-ea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smtClean="0">
                <a:solidFill>
                  <a:srgbClr val="0000FF"/>
                </a:solidFill>
                <a:latin typeface="+mj-ea"/>
                <a:ea typeface="+mj-ea"/>
              </a:rPr>
              <a:t>部首：</a:t>
            </a:r>
            <a:r>
              <a:rPr lang="zh-CN" altLang="en-US" sz="2000" b="1" smtClean="0">
                <a:latin typeface="+mj-ea"/>
                <a:ea typeface="+mj-ea"/>
              </a:rPr>
              <a:t>八</a:t>
            </a:r>
            <a:endParaRPr lang="zh-CN" altLang="en-US" sz="2000" b="1" smtClean="0">
              <a:latin typeface="+mj-ea"/>
              <a:ea typeface="+mj-ea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组词：</a:t>
            </a:r>
            <a:r>
              <a:rPr lang="zh-CN" altLang="en-US" sz="2400" b="1">
                <a:latin typeface="+mj-ea"/>
                <a:ea typeface="+mj-ea"/>
              </a:rPr>
              <a:t>公平  公母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857250" y="4943475"/>
            <a:ext cx="3640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>
                <a:latin typeface="+mj-ea"/>
                <a:ea typeface="+mj-ea"/>
              </a:rPr>
              <a:t>小丽通过公平竞争当上班长。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48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音序：</a:t>
            </a:r>
            <a:r>
              <a:rPr lang="en-US" altLang="zh-CN" sz="2000" b="1">
                <a:latin typeface="+mj-ea"/>
                <a:ea typeface="+mj-ea"/>
              </a:rPr>
              <a:t>G</a:t>
            </a:r>
            <a:endParaRPr lang="en-US" altLang="zh-CN" sz="2000" b="1">
              <a:latin typeface="+mj-ea"/>
              <a:ea typeface="+mj-ea"/>
            </a:endParaRPr>
          </a:p>
        </p:txBody>
      </p:sp>
      <p:sp>
        <p:nvSpPr>
          <p:cNvPr id="49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+mj-ea"/>
                <a:ea typeface="+mj-ea"/>
              </a:rPr>
              <a:t>:</a:t>
            </a:r>
            <a:r>
              <a:rPr lang="zh-CN" altLang="en-US" sz="2000" b="1">
                <a:latin typeface="+mj-ea"/>
                <a:ea typeface="+mj-ea"/>
              </a:rPr>
              <a:t>上下</a:t>
            </a:r>
            <a:endParaRPr lang="zh-CN" altLang="en-US" sz="2000" b="1">
              <a:latin typeface="+mj-ea"/>
              <a:ea typeface="+mj-ea"/>
            </a:endParaRPr>
          </a:p>
        </p:txBody>
      </p:sp>
      <p:sp>
        <p:nvSpPr>
          <p:cNvPr id="44043" name="Rectangle 27"/>
          <p:cNvSpPr>
            <a:spLocks noChangeArrowheads="1"/>
          </p:cNvSpPr>
          <p:nvPr/>
        </p:nvSpPr>
        <p:spPr bwMode="auto">
          <a:xfrm>
            <a:off x="3492500" y="229076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51" name="Freeform 40"/>
          <p:cNvSpPr/>
          <p:nvPr/>
        </p:nvSpPr>
        <p:spPr bwMode="auto">
          <a:xfrm>
            <a:off x="5446713" y="2647950"/>
            <a:ext cx="717550" cy="1003300"/>
          </a:xfrm>
          <a:custGeom>
            <a:avLst/>
            <a:gdLst>
              <a:gd name="T0" fmla="*/ 2147483647 w 1132"/>
              <a:gd name="T1" fmla="*/ 2147483647 h 1581"/>
              <a:gd name="T2" fmla="*/ 2147483647 w 1132"/>
              <a:gd name="T3" fmla="*/ 2147483647 h 1581"/>
              <a:gd name="T4" fmla="*/ 2147483647 w 1132"/>
              <a:gd name="T5" fmla="*/ 2147483647 h 1581"/>
              <a:gd name="T6" fmla="*/ 2147483647 w 1132"/>
              <a:gd name="T7" fmla="*/ 2147483647 h 1581"/>
              <a:gd name="T8" fmla="*/ 2147483647 w 1132"/>
              <a:gd name="T9" fmla="*/ 2147483647 h 1581"/>
              <a:gd name="T10" fmla="*/ 0 w 1132"/>
              <a:gd name="T11" fmla="*/ 2147483647 h 1581"/>
              <a:gd name="T12" fmla="*/ 2147483647 w 1132"/>
              <a:gd name="T13" fmla="*/ 2147483647 h 1581"/>
              <a:gd name="T14" fmla="*/ 2147483647 w 1132"/>
              <a:gd name="T15" fmla="*/ 2147483647 h 1581"/>
              <a:gd name="T16" fmla="*/ 2147483647 w 1132"/>
              <a:gd name="T17" fmla="*/ 2147483647 h 1581"/>
              <a:gd name="T18" fmla="*/ 2147483647 w 1132"/>
              <a:gd name="T19" fmla="*/ 2147483647 h 1581"/>
              <a:gd name="T20" fmla="*/ 2147483647 w 1132"/>
              <a:gd name="T21" fmla="*/ 2147483647 h 1581"/>
              <a:gd name="T22" fmla="*/ 2147483647 w 1132"/>
              <a:gd name="T23" fmla="*/ 2147483647 h 1581"/>
              <a:gd name="T24" fmla="*/ 2147483647 w 1132"/>
              <a:gd name="T25" fmla="*/ 2147483647 h 1581"/>
              <a:gd name="T26" fmla="*/ 2147483647 w 1132"/>
              <a:gd name="T27" fmla="*/ 2147483647 h 1581"/>
              <a:gd name="T28" fmla="*/ 2147483647 w 1132"/>
              <a:gd name="T29" fmla="*/ 2147483647 h 1581"/>
              <a:gd name="T30" fmla="*/ 2147483647 w 1132"/>
              <a:gd name="T31" fmla="*/ 2147483647 h 1581"/>
              <a:gd name="T32" fmla="*/ 2147483647 w 1132"/>
              <a:gd name="T33" fmla="*/ 2147483647 h 1581"/>
              <a:gd name="T34" fmla="*/ 2147483647 w 1132"/>
              <a:gd name="T35" fmla="*/ 2147483647 h 1581"/>
              <a:gd name="T36" fmla="*/ 2147483647 w 1132"/>
              <a:gd name="T37" fmla="*/ 2147483647 h 1581"/>
              <a:gd name="T38" fmla="*/ 2147483647 w 1132"/>
              <a:gd name="T39" fmla="*/ 2147483647 h 1581"/>
              <a:gd name="T40" fmla="*/ 2147483647 w 1132"/>
              <a:gd name="T41" fmla="*/ 2147483647 h 1581"/>
              <a:gd name="T42" fmla="*/ 2147483647 w 1132"/>
              <a:gd name="T43" fmla="*/ 2147483647 h 1581"/>
              <a:gd name="T44" fmla="*/ 2147483647 w 1132"/>
              <a:gd name="T45" fmla="*/ 2147483647 h 1581"/>
              <a:gd name="T46" fmla="*/ 2147483647 w 1132"/>
              <a:gd name="T47" fmla="*/ 2147483647 h 1581"/>
              <a:gd name="T48" fmla="*/ 2147483647 w 1132"/>
              <a:gd name="T49" fmla="*/ 2147483647 h 1581"/>
              <a:gd name="T50" fmla="*/ 2147483647 w 1132"/>
              <a:gd name="T51" fmla="*/ 2147483647 h 1581"/>
              <a:gd name="T52" fmla="*/ 2147483647 w 1132"/>
              <a:gd name="T53" fmla="*/ 2147483647 h 1581"/>
              <a:gd name="T54" fmla="*/ 2147483647 w 1132"/>
              <a:gd name="T55" fmla="*/ 2147483647 h 1581"/>
              <a:gd name="T56" fmla="*/ 2147483647 w 1132"/>
              <a:gd name="T57" fmla="*/ 2147483647 h 1581"/>
              <a:gd name="T58" fmla="*/ 2147483647 w 1132"/>
              <a:gd name="T59" fmla="*/ 0 h 1581"/>
              <a:gd name="T60" fmla="*/ 2147483647 w 1132"/>
              <a:gd name="T61" fmla="*/ 2147483647 h 1581"/>
              <a:gd name="T62" fmla="*/ 2147483647 w 1132"/>
              <a:gd name="T63" fmla="*/ 2147483647 h 1581"/>
              <a:gd name="T64" fmla="*/ 2147483647 w 1132"/>
              <a:gd name="T65" fmla="*/ 2147483647 h 1581"/>
              <a:gd name="T66" fmla="*/ 2147483647 w 1132"/>
              <a:gd name="T67" fmla="*/ 2147483647 h 1581"/>
              <a:gd name="T68" fmla="*/ 2147483647 w 1132"/>
              <a:gd name="T69" fmla="*/ 2147483647 h 1581"/>
              <a:gd name="T70" fmla="*/ 2147483647 w 1132"/>
              <a:gd name="T71" fmla="*/ 2147483647 h 1581"/>
              <a:gd name="T72" fmla="*/ 2147483647 w 1132"/>
              <a:gd name="T73" fmla="*/ 2147483647 h 1581"/>
              <a:gd name="T74" fmla="*/ 2147483647 w 1132"/>
              <a:gd name="T75" fmla="*/ 2147483647 h 1581"/>
              <a:gd name="T76" fmla="*/ 2147483647 w 1132"/>
              <a:gd name="T77" fmla="*/ 2147483647 h 1581"/>
              <a:gd name="T78" fmla="*/ 2147483647 w 1132"/>
              <a:gd name="T79" fmla="*/ 2147483647 h 1581"/>
              <a:gd name="T80" fmla="*/ 2147483647 w 1132"/>
              <a:gd name="T81" fmla="*/ 2147483647 h 1581"/>
              <a:gd name="T82" fmla="*/ 2147483647 w 1132"/>
              <a:gd name="T83" fmla="*/ 2147483647 h 1581"/>
              <a:gd name="T84" fmla="*/ 2147483647 w 1132"/>
              <a:gd name="T85" fmla="*/ 2147483647 h 1581"/>
              <a:gd name="T86" fmla="*/ 2147483647 w 1132"/>
              <a:gd name="T87" fmla="*/ 2147483647 h 1581"/>
              <a:gd name="T88" fmla="*/ 2147483647 w 1132"/>
              <a:gd name="T89" fmla="*/ 2147483647 h 1581"/>
              <a:gd name="T90" fmla="*/ 2147483647 w 1132"/>
              <a:gd name="T91" fmla="*/ 2147483647 h 1581"/>
              <a:gd name="T92" fmla="*/ 2147483647 w 1132"/>
              <a:gd name="T93" fmla="*/ 2147483647 h 1581"/>
              <a:gd name="T94" fmla="*/ 2147483647 w 1132"/>
              <a:gd name="T95" fmla="*/ 2147483647 h 1581"/>
              <a:gd name="T96" fmla="*/ 2147483647 w 1132"/>
              <a:gd name="T97" fmla="*/ 2147483647 h 1581"/>
              <a:gd name="T98" fmla="*/ 2147483647 w 1132"/>
              <a:gd name="T99" fmla="*/ 2147483647 h 1581"/>
              <a:gd name="T100" fmla="*/ 2147483647 w 1132"/>
              <a:gd name="T101" fmla="*/ 2147483647 h 1581"/>
              <a:gd name="T102" fmla="*/ 2147483647 w 1132"/>
              <a:gd name="T103" fmla="*/ 2147483647 h 1581"/>
              <a:gd name="T104" fmla="*/ 2147483647 w 1132"/>
              <a:gd name="T105" fmla="*/ 2147483647 h 1581"/>
              <a:gd name="T106" fmla="*/ 2147483647 w 1132"/>
              <a:gd name="T107" fmla="*/ 2147483647 h 1581"/>
              <a:gd name="T108" fmla="*/ 2147483647 w 1132"/>
              <a:gd name="T109" fmla="*/ 2147483647 h 158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132" h="1581">
                <a:moveTo>
                  <a:pt x="184" y="1481"/>
                </a:moveTo>
                <a:lnTo>
                  <a:pt x="164" y="1497"/>
                </a:lnTo>
                <a:lnTo>
                  <a:pt x="145" y="1512"/>
                </a:lnTo>
                <a:lnTo>
                  <a:pt x="126" y="1524"/>
                </a:lnTo>
                <a:lnTo>
                  <a:pt x="112" y="1533"/>
                </a:lnTo>
                <a:lnTo>
                  <a:pt x="95" y="1545"/>
                </a:lnTo>
                <a:lnTo>
                  <a:pt x="81" y="1552"/>
                </a:lnTo>
                <a:lnTo>
                  <a:pt x="69" y="1559"/>
                </a:lnTo>
                <a:lnTo>
                  <a:pt x="57" y="1566"/>
                </a:lnTo>
                <a:lnTo>
                  <a:pt x="45" y="1571"/>
                </a:lnTo>
                <a:lnTo>
                  <a:pt x="36" y="1576"/>
                </a:lnTo>
                <a:lnTo>
                  <a:pt x="29" y="1578"/>
                </a:lnTo>
                <a:lnTo>
                  <a:pt x="21" y="1581"/>
                </a:lnTo>
                <a:lnTo>
                  <a:pt x="14" y="1581"/>
                </a:lnTo>
                <a:lnTo>
                  <a:pt x="10" y="1581"/>
                </a:lnTo>
                <a:lnTo>
                  <a:pt x="5" y="1581"/>
                </a:lnTo>
                <a:lnTo>
                  <a:pt x="2" y="1578"/>
                </a:lnTo>
                <a:lnTo>
                  <a:pt x="0" y="1576"/>
                </a:lnTo>
                <a:lnTo>
                  <a:pt x="0" y="1571"/>
                </a:lnTo>
                <a:lnTo>
                  <a:pt x="2" y="1566"/>
                </a:lnTo>
                <a:lnTo>
                  <a:pt x="2" y="1559"/>
                </a:lnTo>
                <a:lnTo>
                  <a:pt x="7" y="1555"/>
                </a:lnTo>
                <a:lnTo>
                  <a:pt x="10" y="1545"/>
                </a:lnTo>
                <a:lnTo>
                  <a:pt x="17" y="1538"/>
                </a:lnTo>
                <a:lnTo>
                  <a:pt x="24" y="1526"/>
                </a:lnTo>
                <a:lnTo>
                  <a:pt x="31" y="1516"/>
                </a:lnTo>
                <a:lnTo>
                  <a:pt x="41" y="1505"/>
                </a:lnTo>
                <a:lnTo>
                  <a:pt x="50" y="1493"/>
                </a:lnTo>
                <a:lnTo>
                  <a:pt x="62" y="1478"/>
                </a:lnTo>
                <a:lnTo>
                  <a:pt x="76" y="1464"/>
                </a:lnTo>
                <a:lnTo>
                  <a:pt x="91" y="1447"/>
                </a:lnTo>
                <a:lnTo>
                  <a:pt x="105" y="1431"/>
                </a:lnTo>
                <a:lnTo>
                  <a:pt x="124" y="1412"/>
                </a:lnTo>
                <a:lnTo>
                  <a:pt x="141" y="1393"/>
                </a:lnTo>
                <a:lnTo>
                  <a:pt x="160" y="1374"/>
                </a:lnTo>
                <a:lnTo>
                  <a:pt x="179" y="1352"/>
                </a:lnTo>
                <a:lnTo>
                  <a:pt x="198" y="1331"/>
                </a:lnTo>
                <a:lnTo>
                  <a:pt x="217" y="1307"/>
                </a:lnTo>
                <a:lnTo>
                  <a:pt x="236" y="1283"/>
                </a:lnTo>
                <a:lnTo>
                  <a:pt x="257" y="1257"/>
                </a:lnTo>
                <a:lnTo>
                  <a:pt x="279" y="1231"/>
                </a:lnTo>
                <a:lnTo>
                  <a:pt x="300" y="1202"/>
                </a:lnTo>
                <a:lnTo>
                  <a:pt x="322" y="1174"/>
                </a:lnTo>
                <a:lnTo>
                  <a:pt x="343" y="1145"/>
                </a:lnTo>
                <a:lnTo>
                  <a:pt x="365" y="1114"/>
                </a:lnTo>
                <a:lnTo>
                  <a:pt x="388" y="1083"/>
                </a:lnTo>
                <a:lnTo>
                  <a:pt x="412" y="1052"/>
                </a:lnTo>
                <a:lnTo>
                  <a:pt x="436" y="1019"/>
                </a:lnTo>
                <a:lnTo>
                  <a:pt x="460" y="986"/>
                </a:lnTo>
                <a:lnTo>
                  <a:pt x="484" y="952"/>
                </a:lnTo>
                <a:lnTo>
                  <a:pt x="508" y="917"/>
                </a:lnTo>
                <a:lnTo>
                  <a:pt x="529" y="883"/>
                </a:lnTo>
                <a:lnTo>
                  <a:pt x="550" y="850"/>
                </a:lnTo>
                <a:lnTo>
                  <a:pt x="572" y="817"/>
                </a:lnTo>
                <a:lnTo>
                  <a:pt x="593" y="783"/>
                </a:lnTo>
                <a:lnTo>
                  <a:pt x="615" y="750"/>
                </a:lnTo>
                <a:lnTo>
                  <a:pt x="634" y="717"/>
                </a:lnTo>
                <a:lnTo>
                  <a:pt x="672" y="648"/>
                </a:lnTo>
                <a:lnTo>
                  <a:pt x="705" y="581"/>
                </a:lnTo>
                <a:lnTo>
                  <a:pt x="741" y="514"/>
                </a:lnTo>
                <a:lnTo>
                  <a:pt x="772" y="448"/>
                </a:lnTo>
                <a:lnTo>
                  <a:pt x="786" y="415"/>
                </a:lnTo>
                <a:lnTo>
                  <a:pt x="801" y="381"/>
                </a:lnTo>
                <a:lnTo>
                  <a:pt x="813" y="353"/>
                </a:lnTo>
                <a:lnTo>
                  <a:pt x="824" y="324"/>
                </a:lnTo>
                <a:lnTo>
                  <a:pt x="834" y="296"/>
                </a:lnTo>
                <a:lnTo>
                  <a:pt x="841" y="269"/>
                </a:lnTo>
                <a:lnTo>
                  <a:pt x="848" y="246"/>
                </a:lnTo>
                <a:lnTo>
                  <a:pt x="855" y="222"/>
                </a:lnTo>
                <a:lnTo>
                  <a:pt x="860" y="200"/>
                </a:lnTo>
                <a:lnTo>
                  <a:pt x="865" y="181"/>
                </a:lnTo>
                <a:lnTo>
                  <a:pt x="867" y="165"/>
                </a:lnTo>
                <a:lnTo>
                  <a:pt x="870" y="148"/>
                </a:lnTo>
                <a:lnTo>
                  <a:pt x="870" y="134"/>
                </a:lnTo>
                <a:lnTo>
                  <a:pt x="870" y="122"/>
                </a:lnTo>
                <a:lnTo>
                  <a:pt x="870" y="110"/>
                </a:lnTo>
                <a:lnTo>
                  <a:pt x="867" y="103"/>
                </a:lnTo>
                <a:lnTo>
                  <a:pt x="860" y="86"/>
                </a:lnTo>
                <a:lnTo>
                  <a:pt x="855" y="72"/>
                </a:lnTo>
                <a:lnTo>
                  <a:pt x="851" y="58"/>
                </a:lnTo>
                <a:lnTo>
                  <a:pt x="851" y="43"/>
                </a:lnTo>
                <a:lnTo>
                  <a:pt x="851" y="31"/>
                </a:lnTo>
                <a:lnTo>
                  <a:pt x="855" y="19"/>
                </a:lnTo>
                <a:lnTo>
                  <a:pt x="860" y="12"/>
                </a:lnTo>
                <a:lnTo>
                  <a:pt x="865" y="8"/>
                </a:lnTo>
                <a:lnTo>
                  <a:pt x="867" y="5"/>
                </a:lnTo>
                <a:lnTo>
                  <a:pt x="872" y="3"/>
                </a:lnTo>
                <a:lnTo>
                  <a:pt x="879" y="0"/>
                </a:lnTo>
                <a:lnTo>
                  <a:pt x="884" y="0"/>
                </a:lnTo>
                <a:lnTo>
                  <a:pt x="891" y="0"/>
                </a:lnTo>
                <a:lnTo>
                  <a:pt x="898" y="0"/>
                </a:lnTo>
                <a:lnTo>
                  <a:pt x="906" y="0"/>
                </a:lnTo>
                <a:lnTo>
                  <a:pt x="913" y="3"/>
                </a:lnTo>
                <a:lnTo>
                  <a:pt x="922" y="5"/>
                </a:lnTo>
                <a:lnTo>
                  <a:pt x="932" y="8"/>
                </a:lnTo>
                <a:lnTo>
                  <a:pt x="941" y="12"/>
                </a:lnTo>
                <a:lnTo>
                  <a:pt x="951" y="15"/>
                </a:lnTo>
                <a:lnTo>
                  <a:pt x="963" y="19"/>
                </a:lnTo>
                <a:lnTo>
                  <a:pt x="975" y="27"/>
                </a:lnTo>
                <a:lnTo>
                  <a:pt x="987" y="31"/>
                </a:lnTo>
                <a:lnTo>
                  <a:pt x="998" y="38"/>
                </a:lnTo>
                <a:lnTo>
                  <a:pt x="1013" y="48"/>
                </a:lnTo>
                <a:lnTo>
                  <a:pt x="1025" y="55"/>
                </a:lnTo>
                <a:lnTo>
                  <a:pt x="1037" y="62"/>
                </a:lnTo>
                <a:lnTo>
                  <a:pt x="1048" y="69"/>
                </a:lnTo>
                <a:lnTo>
                  <a:pt x="1060" y="79"/>
                </a:lnTo>
                <a:lnTo>
                  <a:pt x="1070" y="86"/>
                </a:lnTo>
                <a:lnTo>
                  <a:pt x="1079" y="93"/>
                </a:lnTo>
                <a:lnTo>
                  <a:pt x="1087" y="100"/>
                </a:lnTo>
                <a:lnTo>
                  <a:pt x="1094" y="110"/>
                </a:lnTo>
                <a:lnTo>
                  <a:pt x="1101" y="117"/>
                </a:lnTo>
                <a:lnTo>
                  <a:pt x="1108" y="124"/>
                </a:lnTo>
                <a:lnTo>
                  <a:pt x="1113" y="131"/>
                </a:lnTo>
                <a:lnTo>
                  <a:pt x="1120" y="141"/>
                </a:lnTo>
                <a:lnTo>
                  <a:pt x="1122" y="148"/>
                </a:lnTo>
                <a:lnTo>
                  <a:pt x="1127" y="155"/>
                </a:lnTo>
                <a:lnTo>
                  <a:pt x="1129" y="162"/>
                </a:lnTo>
                <a:lnTo>
                  <a:pt x="1132" y="172"/>
                </a:lnTo>
                <a:lnTo>
                  <a:pt x="1132" y="179"/>
                </a:lnTo>
                <a:lnTo>
                  <a:pt x="1129" y="191"/>
                </a:lnTo>
                <a:lnTo>
                  <a:pt x="1127" y="205"/>
                </a:lnTo>
                <a:lnTo>
                  <a:pt x="1120" y="219"/>
                </a:lnTo>
                <a:lnTo>
                  <a:pt x="1115" y="236"/>
                </a:lnTo>
                <a:lnTo>
                  <a:pt x="1106" y="257"/>
                </a:lnTo>
                <a:lnTo>
                  <a:pt x="1099" y="279"/>
                </a:lnTo>
                <a:lnTo>
                  <a:pt x="1087" y="303"/>
                </a:lnTo>
                <a:lnTo>
                  <a:pt x="1075" y="326"/>
                </a:lnTo>
                <a:lnTo>
                  <a:pt x="1060" y="355"/>
                </a:lnTo>
                <a:lnTo>
                  <a:pt x="1046" y="384"/>
                </a:lnTo>
                <a:lnTo>
                  <a:pt x="1029" y="415"/>
                </a:lnTo>
                <a:lnTo>
                  <a:pt x="1013" y="448"/>
                </a:lnTo>
                <a:lnTo>
                  <a:pt x="994" y="484"/>
                </a:lnTo>
                <a:lnTo>
                  <a:pt x="975" y="519"/>
                </a:lnTo>
                <a:lnTo>
                  <a:pt x="953" y="557"/>
                </a:lnTo>
                <a:lnTo>
                  <a:pt x="927" y="598"/>
                </a:lnTo>
                <a:lnTo>
                  <a:pt x="903" y="638"/>
                </a:lnTo>
                <a:lnTo>
                  <a:pt x="879" y="679"/>
                </a:lnTo>
                <a:lnTo>
                  <a:pt x="853" y="717"/>
                </a:lnTo>
                <a:lnTo>
                  <a:pt x="829" y="752"/>
                </a:lnTo>
                <a:lnTo>
                  <a:pt x="803" y="788"/>
                </a:lnTo>
                <a:lnTo>
                  <a:pt x="779" y="824"/>
                </a:lnTo>
                <a:lnTo>
                  <a:pt x="753" y="860"/>
                </a:lnTo>
                <a:lnTo>
                  <a:pt x="729" y="893"/>
                </a:lnTo>
                <a:lnTo>
                  <a:pt x="705" y="926"/>
                </a:lnTo>
                <a:lnTo>
                  <a:pt x="679" y="957"/>
                </a:lnTo>
                <a:lnTo>
                  <a:pt x="655" y="990"/>
                </a:lnTo>
                <a:lnTo>
                  <a:pt x="629" y="1021"/>
                </a:lnTo>
                <a:lnTo>
                  <a:pt x="605" y="1050"/>
                </a:lnTo>
                <a:lnTo>
                  <a:pt x="579" y="1081"/>
                </a:lnTo>
                <a:lnTo>
                  <a:pt x="555" y="1109"/>
                </a:lnTo>
                <a:lnTo>
                  <a:pt x="531" y="1138"/>
                </a:lnTo>
                <a:lnTo>
                  <a:pt x="508" y="1164"/>
                </a:lnTo>
                <a:lnTo>
                  <a:pt x="481" y="1193"/>
                </a:lnTo>
                <a:lnTo>
                  <a:pt x="458" y="1219"/>
                </a:lnTo>
                <a:lnTo>
                  <a:pt x="434" y="1243"/>
                </a:lnTo>
                <a:lnTo>
                  <a:pt x="408" y="1269"/>
                </a:lnTo>
                <a:lnTo>
                  <a:pt x="384" y="1293"/>
                </a:lnTo>
                <a:lnTo>
                  <a:pt x="360" y="1317"/>
                </a:lnTo>
                <a:lnTo>
                  <a:pt x="336" y="1340"/>
                </a:lnTo>
                <a:lnTo>
                  <a:pt x="315" y="1362"/>
                </a:lnTo>
                <a:lnTo>
                  <a:pt x="291" y="1383"/>
                </a:lnTo>
                <a:lnTo>
                  <a:pt x="267" y="1405"/>
                </a:lnTo>
                <a:lnTo>
                  <a:pt x="245" y="1424"/>
                </a:lnTo>
                <a:lnTo>
                  <a:pt x="224" y="1445"/>
                </a:lnTo>
                <a:lnTo>
                  <a:pt x="203" y="1464"/>
                </a:lnTo>
                <a:lnTo>
                  <a:pt x="184" y="148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8"/>
          <p:cNvSpPr/>
          <p:nvPr/>
        </p:nvSpPr>
        <p:spPr bwMode="auto">
          <a:xfrm>
            <a:off x="5813425" y="3151188"/>
            <a:ext cx="825500" cy="858837"/>
          </a:xfrm>
          <a:custGeom>
            <a:avLst/>
            <a:gdLst>
              <a:gd name="T0" fmla="*/ 2147483647 w 1299"/>
              <a:gd name="T1" fmla="*/ 2147483647 h 1352"/>
              <a:gd name="T2" fmla="*/ 2147483647 w 1299"/>
              <a:gd name="T3" fmla="*/ 2147483647 h 1352"/>
              <a:gd name="T4" fmla="*/ 2147483647 w 1299"/>
              <a:gd name="T5" fmla="*/ 2147483647 h 1352"/>
              <a:gd name="T6" fmla="*/ 2147483647 w 1299"/>
              <a:gd name="T7" fmla="*/ 2147483647 h 1352"/>
              <a:gd name="T8" fmla="*/ 2147483647 w 1299"/>
              <a:gd name="T9" fmla="*/ 2147483647 h 1352"/>
              <a:gd name="T10" fmla="*/ 2147483647 w 1299"/>
              <a:gd name="T11" fmla="*/ 2147483647 h 1352"/>
              <a:gd name="T12" fmla="*/ 2147483647 w 1299"/>
              <a:gd name="T13" fmla="*/ 2147483647 h 1352"/>
              <a:gd name="T14" fmla="*/ 2147483647 w 1299"/>
              <a:gd name="T15" fmla="*/ 2147483647 h 1352"/>
              <a:gd name="T16" fmla="*/ 2147483647 w 1299"/>
              <a:gd name="T17" fmla="*/ 0 h 1352"/>
              <a:gd name="T18" fmla="*/ 2147483647 w 1299"/>
              <a:gd name="T19" fmla="*/ 2147483647 h 1352"/>
              <a:gd name="T20" fmla="*/ 2147483647 w 1299"/>
              <a:gd name="T21" fmla="*/ 2147483647 h 1352"/>
              <a:gd name="T22" fmla="*/ 2147483647 w 1299"/>
              <a:gd name="T23" fmla="*/ 2147483647 h 1352"/>
              <a:gd name="T24" fmla="*/ 2147483647 w 1299"/>
              <a:gd name="T25" fmla="*/ 2147483647 h 1352"/>
              <a:gd name="T26" fmla="*/ 2147483647 w 1299"/>
              <a:gd name="T27" fmla="*/ 2147483647 h 1352"/>
              <a:gd name="T28" fmla="*/ 2147483647 w 1299"/>
              <a:gd name="T29" fmla="*/ 2147483647 h 1352"/>
              <a:gd name="T30" fmla="*/ 2147483647 w 1299"/>
              <a:gd name="T31" fmla="*/ 2147483647 h 1352"/>
              <a:gd name="T32" fmla="*/ 2147483647 w 1299"/>
              <a:gd name="T33" fmla="*/ 2147483647 h 1352"/>
              <a:gd name="T34" fmla="*/ 2147483647 w 1299"/>
              <a:gd name="T35" fmla="*/ 2147483647 h 1352"/>
              <a:gd name="T36" fmla="*/ 2147483647 w 1299"/>
              <a:gd name="T37" fmla="*/ 2147483647 h 1352"/>
              <a:gd name="T38" fmla="*/ 2147483647 w 1299"/>
              <a:gd name="T39" fmla="*/ 2147483647 h 1352"/>
              <a:gd name="T40" fmla="*/ 2147483647 w 1299"/>
              <a:gd name="T41" fmla="*/ 2147483647 h 1352"/>
              <a:gd name="T42" fmla="*/ 2147483647 w 1299"/>
              <a:gd name="T43" fmla="*/ 2147483647 h 1352"/>
              <a:gd name="T44" fmla="*/ 2147483647 w 1299"/>
              <a:gd name="T45" fmla="*/ 2147483647 h 1352"/>
              <a:gd name="T46" fmla="*/ 2147483647 w 1299"/>
              <a:gd name="T47" fmla="*/ 2147483647 h 1352"/>
              <a:gd name="T48" fmla="*/ 2147483647 w 1299"/>
              <a:gd name="T49" fmla="*/ 2147483647 h 1352"/>
              <a:gd name="T50" fmla="*/ 2147483647 w 1299"/>
              <a:gd name="T51" fmla="*/ 2147483647 h 1352"/>
              <a:gd name="T52" fmla="*/ 2147483647 w 1299"/>
              <a:gd name="T53" fmla="*/ 2147483647 h 1352"/>
              <a:gd name="T54" fmla="*/ 2147483647 w 1299"/>
              <a:gd name="T55" fmla="*/ 2147483647 h 1352"/>
              <a:gd name="T56" fmla="*/ 2147483647 w 1299"/>
              <a:gd name="T57" fmla="*/ 2147483647 h 1352"/>
              <a:gd name="T58" fmla="*/ 2147483647 w 1299"/>
              <a:gd name="T59" fmla="*/ 2147483647 h 1352"/>
              <a:gd name="T60" fmla="*/ 2147483647 w 1299"/>
              <a:gd name="T61" fmla="*/ 2147483647 h 1352"/>
              <a:gd name="T62" fmla="*/ 2147483647 w 1299"/>
              <a:gd name="T63" fmla="*/ 2147483647 h 1352"/>
              <a:gd name="T64" fmla="*/ 2147483647 w 1299"/>
              <a:gd name="T65" fmla="*/ 2147483647 h 1352"/>
              <a:gd name="T66" fmla="*/ 2147483647 w 1299"/>
              <a:gd name="T67" fmla="*/ 2147483647 h 1352"/>
              <a:gd name="T68" fmla="*/ 2147483647 w 1299"/>
              <a:gd name="T69" fmla="*/ 2147483647 h 1352"/>
              <a:gd name="T70" fmla="*/ 2147483647 w 1299"/>
              <a:gd name="T71" fmla="*/ 2147483647 h 1352"/>
              <a:gd name="T72" fmla="*/ 2147483647 w 1299"/>
              <a:gd name="T73" fmla="*/ 2147483647 h 1352"/>
              <a:gd name="T74" fmla="*/ 2147483647 w 1299"/>
              <a:gd name="T75" fmla="*/ 2147483647 h 1352"/>
              <a:gd name="T76" fmla="*/ 2147483647 w 1299"/>
              <a:gd name="T77" fmla="*/ 2147483647 h 1352"/>
              <a:gd name="T78" fmla="*/ 2147483647 w 1299"/>
              <a:gd name="T79" fmla="*/ 2147483647 h 1352"/>
              <a:gd name="T80" fmla="*/ 2147483647 w 1299"/>
              <a:gd name="T81" fmla="*/ 2147483647 h 1352"/>
              <a:gd name="T82" fmla="*/ 2147483647 w 1299"/>
              <a:gd name="T83" fmla="*/ 2147483647 h 1352"/>
              <a:gd name="T84" fmla="*/ 2147483647 w 1299"/>
              <a:gd name="T85" fmla="*/ 2147483647 h 1352"/>
              <a:gd name="T86" fmla="*/ 2147483647 w 1299"/>
              <a:gd name="T87" fmla="*/ 2147483647 h 1352"/>
              <a:gd name="T88" fmla="*/ 2147483647 w 1299"/>
              <a:gd name="T89" fmla="*/ 2147483647 h 1352"/>
              <a:gd name="T90" fmla="*/ 2147483647 w 1299"/>
              <a:gd name="T91" fmla="*/ 2147483647 h 1352"/>
              <a:gd name="T92" fmla="*/ 2147483647 w 1299"/>
              <a:gd name="T93" fmla="*/ 2147483647 h 1352"/>
              <a:gd name="T94" fmla="*/ 2147483647 w 1299"/>
              <a:gd name="T95" fmla="*/ 2147483647 h 1352"/>
              <a:gd name="T96" fmla="*/ 2147483647 w 1299"/>
              <a:gd name="T97" fmla="*/ 2147483647 h 1352"/>
              <a:gd name="T98" fmla="*/ 2147483647 w 1299"/>
              <a:gd name="T99" fmla="*/ 2147483647 h 1352"/>
              <a:gd name="T100" fmla="*/ 2147483647 w 1299"/>
              <a:gd name="T101" fmla="*/ 2147483647 h 1352"/>
              <a:gd name="T102" fmla="*/ 2147483647 w 1299"/>
              <a:gd name="T103" fmla="*/ 2147483647 h 1352"/>
              <a:gd name="T104" fmla="*/ 2147483647 w 1299"/>
              <a:gd name="T105" fmla="*/ 2147483647 h 1352"/>
              <a:gd name="T106" fmla="*/ 0 w 1299"/>
              <a:gd name="T107" fmla="*/ 2147483647 h 1352"/>
              <a:gd name="T108" fmla="*/ 2147483647 w 1299"/>
              <a:gd name="T109" fmla="*/ 2147483647 h 1352"/>
              <a:gd name="T110" fmla="*/ 2147483647 w 1299"/>
              <a:gd name="T111" fmla="*/ 2147483647 h 1352"/>
              <a:gd name="T112" fmla="*/ 2147483647 w 1299"/>
              <a:gd name="T113" fmla="*/ 2147483647 h 135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299" h="1352">
                <a:moveTo>
                  <a:pt x="217" y="923"/>
                </a:moveTo>
                <a:lnTo>
                  <a:pt x="229" y="909"/>
                </a:lnTo>
                <a:lnTo>
                  <a:pt x="241" y="895"/>
                </a:lnTo>
                <a:lnTo>
                  <a:pt x="255" y="878"/>
                </a:lnTo>
                <a:lnTo>
                  <a:pt x="269" y="859"/>
                </a:lnTo>
                <a:lnTo>
                  <a:pt x="284" y="838"/>
                </a:lnTo>
                <a:lnTo>
                  <a:pt x="300" y="816"/>
                </a:lnTo>
                <a:lnTo>
                  <a:pt x="317" y="792"/>
                </a:lnTo>
                <a:lnTo>
                  <a:pt x="334" y="766"/>
                </a:lnTo>
                <a:lnTo>
                  <a:pt x="353" y="740"/>
                </a:lnTo>
                <a:lnTo>
                  <a:pt x="372" y="709"/>
                </a:lnTo>
                <a:lnTo>
                  <a:pt x="393" y="678"/>
                </a:lnTo>
                <a:lnTo>
                  <a:pt x="415" y="647"/>
                </a:lnTo>
                <a:lnTo>
                  <a:pt x="436" y="612"/>
                </a:lnTo>
                <a:lnTo>
                  <a:pt x="458" y="576"/>
                </a:lnTo>
                <a:lnTo>
                  <a:pt x="481" y="535"/>
                </a:lnTo>
                <a:lnTo>
                  <a:pt x="505" y="495"/>
                </a:lnTo>
                <a:lnTo>
                  <a:pt x="529" y="455"/>
                </a:lnTo>
                <a:lnTo>
                  <a:pt x="550" y="416"/>
                </a:lnTo>
                <a:lnTo>
                  <a:pt x="570" y="381"/>
                </a:lnTo>
                <a:lnTo>
                  <a:pt x="589" y="345"/>
                </a:lnTo>
                <a:lnTo>
                  <a:pt x="605" y="312"/>
                </a:lnTo>
                <a:lnTo>
                  <a:pt x="620" y="281"/>
                </a:lnTo>
                <a:lnTo>
                  <a:pt x="632" y="252"/>
                </a:lnTo>
                <a:lnTo>
                  <a:pt x="643" y="226"/>
                </a:lnTo>
                <a:lnTo>
                  <a:pt x="653" y="202"/>
                </a:lnTo>
                <a:lnTo>
                  <a:pt x="660" y="178"/>
                </a:lnTo>
                <a:lnTo>
                  <a:pt x="667" y="157"/>
                </a:lnTo>
                <a:lnTo>
                  <a:pt x="670" y="138"/>
                </a:lnTo>
                <a:lnTo>
                  <a:pt x="674" y="121"/>
                </a:lnTo>
                <a:lnTo>
                  <a:pt x="674" y="107"/>
                </a:lnTo>
                <a:lnTo>
                  <a:pt x="674" y="93"/>
                </a:lnTo>
                <a:lnTo>
                  <a:pt x="674" y="81"/>
                </a:lnTo>
                <a:lnTo>
                  <a:pt x="670" y="67"/>
                </a:lnTo>
                <a:lnTo>
                  <a:pt x="667" y="52"/>
                </a:lnTo>
                <a:lnTo>
                  <a:pt x="667" y="40"/>
                </a:lnTo>
                <a:lnTo>
                  <a:pt x="667" y="31"/>
                </a:lnTo>
                <a:lnTo>
                  <a:pt x="670" y="26"/>
                </a:lnTo>
                <a:lnTo>
                  <a:pt x="672" y="21"/>
                </a:lnTo>
                <a:lnTo>
                  <a:pt x="674" y="17"/>
                </a:lnTo>
                <a:lnTo>
                  <a:pt x="677" y="12"/>
                </a:lnTo>
                <a:lnTo>
                  <a:pt x="682" y="7"/>
                </a:lnTo>
                <a:lnTo>
                  <a:pt x="686" y="5"/>
                </a:lnTo>
                <a:lnTo>
                  <a:pt x="691" y="2"/>
                </a:lnTo>
                <a:lnTo>
                  <a:pt x="698" y="0"/>
                </a:lnTo>
                <a:lnTo>
                  <a:pt x="703" y="0"/>
                </a:lnTo>
                <a:lnTo>
                  <a:pt x="708" y="0"/>
                </a:lnTo>
                <a:lnTo>
                  <a:pt x="713" y="2"/>
                </a:lnTo>
                <a:lnTo>
                  <a:pt x="717" y="5"/>
                </a:lnTo>
                <a:lnTo>
                  <a:pt x="724" y="7"/>
                </a:lnTo>
                <a:lnTo>
                  <a:pt x="732" y="9"/>
                </a:lnTo>
                <a:lnTo>
                  <a:pt x="736" y="14"/>
                </a:lnTo>
                <a:lnTo>
                  <a:pt x="743" y="19"/>
                </a:lnTo>
                <a:lnTo>
                  <a:pt x="753" y="24"/>
                </a:lnTo>
                <a:lnTo>
                  <a:pt x="760" y="31"/>
                </a:lnTo>
                <a:lnTo>
                  <a:pt x="770" y="38"/>
                </a:lnTo>
                <a:lnTo>
                  <a:pt x="777" y="45"/>
                </a:lnTo>
                <a:lnTo>
                  <a:pt x="786" y="52"/>
                </a:lnTo>
                <a:lnTo>
                  <a:pt x="796" y="62"/>
                </a:lnTo>
                <a:lnTo>
                  <a:pt x="808" y="71"/>
                </a:lnTo>
                <a:lnTo>
                  <a:pt x="817" y="81"/>
                </a:lnTo>
                <a:lnTo>
                  <a:pt x="829" y="95"/>
                </a:lnTo>
                <a:lnTo>
                  <a:pt x="839" y="107"/>
                </a:lnTo>
                <a:lnTo>
                  <a:pt x="848" y="119"/>
                </a:lnTo>
                <a:lnTo>
                  <a:pt x="855" y="128"/>
                </a:lnTo>
                <a:lnTo>
                  <a:pt x="863" y="138"/>
                </a:lnTo>
                <a:lnTo>
                  <a:pt x="870" y="148"/>
                </a:lnTo>
                <a:lnTo>
                  <a:pt x="877" y="157"/>
                </a:lnTo>
                <a:lnTo>
                  <a:pt x="882" y="167"/>
                </a:lnTo>
                <a:lnTo>
                  <a:pt x="886" y="174"/>
                </a:lnTo>
                <a:lnTo>
                  <a:pt x="891" y="183"/>
                </a:lnTo>
                <a:lnTo>
                  <a:pt x="894" y="190"/>
                </a:lnTo>
                <a:lnTo>
                  <a:pt x="898" y="195"/>
                </a:lnTo>
                <a:lnTo>
                  <a:pt x="898" y="202"/>
                </a:lnTo>
                <a:lnTo>
                  <a:pt x="901" y="209"/>
                </a:lnTo>
                <a:lnTo>
                  <a:pt x="901" y="214"/>
                </a:lnTo>
                <a:lnTo>
                  <a:pt x="903" y="219"/>
                </a:lnTo>
                <a:lnTo>
                  <a:pt x="901" y="221"/>
                </a:lnTo>
                <a:lnTo>
                  <a:pt x="901" y="226"/>
                </a:lnTo>
                <a:lnTo>
                  <a:pt x="898" y="231"/>
                </a:lnTo>
                <a:lnTo>
                  <a:pt x="898" y="236"/>
                </a:lnTo>
                <a:lnTo>
                  <a:pt x="896" y="240"/>
                </a:lnTo>
                <a:lnTo>
                  <a:pt x="891" y="247"/>
                </a:lnTo>
                <a:lnTo>
                  <a:pt x="889" y="252"/>
                </a:lnTo>
                <a:lnTo>
                  <a:pt x="884" y="259"/>
                </a:lnTo>
                <a:lnTo>
                  <a:pt x="879" y="269"/>
                </a:lnTo>
                <a:lnTo>
                  <a:pt x="872" y="276"/>
                </a:lnTo>
                <a:lnTo>
                  <a:pt x="867" y="286"/>
                </a:lnTo>
                <a:lnTo>
                  <a:pt x="860" y="295"/>
                </a:lnTo>
                <a:lnTo>
                  <a:pt x="853" y="307"/>
                </a:lnTo>
                <a:lnTo>
                  <a:pt x="846" y="316"/>
                </a:lnTo>
                <a:lnTo>
                  <a:pt x="839" y="328"/>
                </a:lnTo>
                <a:lnTo>
                  <a:pt x="829" y="340"/>
                </a:lnTo>
                <a:lnTo>
                  <a:pt x="820" y="355"/>
                </a:lnTo>
                <a:lnTo>
                  <a:pt x="810" y="369"/>
                </a:lnTo>
                <a:lnTo>
                  <a:pt x="798" y="381"/>
                </a:lnTo>
                <a:lnTo>
                  <a:pt x="789" y="397"/>
                </a:lnTo>
                <a:lnTo>
                  <a:pt x="777" y="412"/>
                </a:lnTo>
                <a:lnTo>
                  <a:pt x="765" y="428"/>
                </a:lnTo>
                <a:lnTo>
                  <a:pt x="753" y="445"/>
                </a:lnTo>
                <a:lnTo>
                  <a:pt x="739" y="462"/>
                </a:lnTo>
                <a:lnTo>
                  <a:pt x="724" y="478"/>
                </a:lnTo>
                <a:lnTo>
                  <a:pt x="710" y="497"/>
                </a:lnTo>
                <a:lnTo>
                  <a:pt x="696" y="516"/>
                </a:lnTo>
                <a:lnTo>
                  <a:pt x="682" y="535"/>
                </a:lnTo>
                <a:lnTo>
                  <a:pt x="648" y="576"/>
                </a:lnTo>
                <a:lnTo>
                  <a:pt x="615" y="619"/>
                </a:lnTo>
                <a:lnTo>
                  <a:pt x="596" y="643"/>
                </a:lnTo>
                <a:lnTo>
                  <a:pt x="579" y="664"/>
                </a:lnTo>
                <a:lnTo>
                  <a:pt x="562" y="688"/>
                </a:lnTo>
                <a:lnTo>
                  <a:pt x="548" y="707"/>
                </a:lnTo>
                <a:lnTo>
                  <a:pt x="531" y="728"/>
                </a:lnTo>
                <a:lnTo>
                  <a:pt x="517" y="747"/>
                </a:lnTo>
                <a:lnTo>
                  <a:pt x="503" y="766"/>
                </a:lnTo>
                <a:lnTo>
                  <a:pt x="491" y="783"/>
                </a:lnTo>
                <a:lnTo>
                  <a:pt x="479" y="802"/>
                </a:lnTo>
                <a:lnTo>
                  <a:pt x="465" y="819"/>
                </a:lnTo>
                <a:lnTo>
                  <a:pt x="455" y="833"/>
                </a:lnTo>
                <a:lnTo>
                  <a:pt x="443" y="847"/>
                </a:lnTo>
                <a:lnTo>
                  <a:pt x="434" y="864"/>
                </a:lnTo>
                <a:lnTo>
                  <a:pt x="424" y="876"/>
                </a:lnTo>
                <a:lnTo>
                  <a:pt x="415" y="890"/>
                </a:lnTo>
                <a:lnTo>
                  <a:pt x="405" y="902"/>
                </a:lnTo>
                <a:lnTo>
                  <a:pt x="398" y="914"/>
                </a:lnTo>
                <a:lnTo>
                  <a:pt x="391" y="923"/>
                </a:lnTo>
                <a:lnTo>
                  <a:pt x="384" y="935"/>
                </a:lnTo>
                <a:lnTo>
                  <a:pt x="377" y="945"/>
                </a:lnTo>
                <a:lnTo>
                  <a:pt x="372" y="952"/>
                </a:lnTo>
                <a:lnTo>
                  <a:pt x="367" y="961"/>
                </a:lnTo>
                <a:lnTo>
                  <a:pt x="362" y="969"/>
                </a:lnTo>
                <a:lnTo>
                  <a:pt x="360" y="976"/>
                </a:lnTo>
                <a:lnTo>
                  <a:pt x="355" y="981"/>
                </a:lnTo>
                <a:lnTo>
                  <a:pt x="353" y="988"/>
                </a:lnTo>
                <a:lnTo>
                  <a:pt x="350" y="992"/>
                </a:lnTo>
                <a:lnTo>
                  <a:pt x="350" y="995"/>
                </a:lnTo>
                <a:lnTo>
                  <a:pt x="348" y="1000"/>
                </a:lnTo>
                <a:lnTo>
                  <a:pt x="348" y="1002"/>
                </a:lnTo>
                <a:lnTo>
                  <a:pt x="348" y="1004"/>
                </a:lnTo>
                <a:lnTo>
                  <a:pt x="350" y="1007"/>
                </a:lnTo>
                <a:lnTo>
                  <a:pt x="353" y="1009"/>
                </a:lnTo>
                <a:lnTo>
                  <a:pt x="355" y="1009"/>
                </a:lnTo>
                <a:lnTo>
                  <a:pt x="360" y="1011"/>
                </a:lnTo>
                <a:lnTo>
                  <a:pt x="365" y="1011"/>
                </a:lnTo>
                <a:lnTo>
                  <a:pt x="369" y="1011"/>
                </a:lnTo>
                <a:lnTo>
                  <a:pt x="374" y="1014"/>
                </a:lnTo>
                <a:lnTo>
                  <a:pt x="381" y="1014"/>
                </a:lnTo>
                <a:lnTo>
                  <a:pt x="388" y="1014"/>
                </a:lnTo>
                <a:lnTo>
                  <a:pt x="396" y="1014"/>
                </a:lnTo>
                <a:lnTo>
                  <a:pt x="405" y="1014"/>
                </a:lnTo>
                <a:lnTo>
                  <a:pt x="415" y="1014"/>
                </a:lnTo>
                <a:lnTo>
                  <a:pt x="424" y="1014"/>
                </a:lnTo>
                <a:lnTo>
                  <a:pt x="436" y="1014"/>
                </a:lnTo>
                <a:lnTo>
                  <a:pt x="446" y="1014"/>
                </a:lnTo>
                <a:lnTo>
                  <a:pt x="460" y="1014"/>
                </a:lnTo>
                <a:lnTo>
                  <a:pt x="472" y="1014"/>
                </a:lnTo>
                <a:lnTo>
                  <a:pt x="486" y="1011"/>
                </a:lnTo>
                <a:lnTo>
                  <a:pt x="500" y="1011"/>
                </a:lnTo>
                <a:lnTo>
                  <a:pt x="515" y="1009"/>
                </a:lnTo>
                <a:lnTo>
                  <a:pt x="531" y="1009"/>
                </a:lnTo>
                <a:lnTo>
                  <a:pt x="548" y="1007"/>
                </a:lnTo>
                <a:lnTo>
                  <a:pt x="565" y="1004"/>
                </a:lnTo>
                <a:lnTo>
                  <a:pt x="584" y="1002"/>
                </a:lnTo>
                <a:lnTo>
                  <a:pt x="603" y="1000"/>
                </a:lnTo>
                <a:lnTo>
                  <a:pt x="622" y="997"/>
                </a:lnTo>
                <a:lnTo>
                  <a:pt x="643" y="995"/>
                </a:lnTo>
                <a:lnTo>
                  <a:pt x="665" y="992"/>
                </a:lnTo>
                <a:lnTo>
                  <a:pt x="686" y="990"/>
                </a:lnTo>
                <a:lnTo>
                  <a:pt x="710" y="985"/>
                </a:lnTo>
                <a:lnTo>
                  <a:pt x="734" y="983"/>
                </a:lnTo>
                <a:lnTo>
                  <a:pt x="758" y="978"/>
                </a:lnTo>
                <a:lnTo>
                  <a:pt x="805" y="971"/>
                </a:lnTo>
                <a:lnTo>
                  <a:pt x="853" y="964"/>
                </a:lnTo>
                <a:lnTo>
                  <a:pt x="898" y="957"/>
                </a:lnTo>
                <a:lnTo>
                  <a:pt x="941" y="952"/>
                </a:lnTo>
                <a:lnTo>
                  <a:pt x="982" y="947"/>
                </a:lnTo>
                <a:lnTo>
                  <a:pt x="1020" y="942"/>
                </a:lnTo>
                <a:lnTo>
                  <a:pt x="1056" y="938"/>
                </a:lnTo>
                <a:lnTo>
                  <a:pt x="1089" y="935"/>
                </a:lnTo>
                <a:lnTo>
                  <a:pt x="1122" y="933"/>
                </a:lnTo>
                <a:lnTo>
                  <a:pt x="1151" y="931"/>
                </a:lnTo>
                <a:lnTo>
                  <a:pt x="1180" y="928"/>
                </a:lnTo>
                <a:lnTo>
                  <a:pt x="1206" y="926"/>
                </a:lnTo>
                <a:lnTo>
                  <a:pt x="1230" y="926"/>
                </a:lnTo>
                <a:lnTo>
                  <a:pt x="1251" y="923"/>
                </a:lnTo>
                <a:lnTo>
                  <a:pt x="1270" y="923"/>
                </a:lnTo>
                <a:lnTo>
                  <a:pt x="1287" y="923"/>
                </a:lnTo>
                <a:lnTo>
                  <a:pt x="1299" y="1007"/>
                </a:lnTo>
                <a:lnTo>
                  <a:pt x="1253" y="1016"/>
                </a:lnTo>
                <a:lnTo>
                  <a:pt x="1208" y="1023"/>
                </a:lnTo>
                <a:lnTo>
                  <a:pt x="1165" y="1033"/>
                </a:lnTo>
                <a:lnTo>
                  <a:pt x="1125" y="1042"/>
                </a:lnTo>
                <a:lnTo>
                  <a:pt x="1082" y="1050"/>
                </a:lnTo>
                <a:lnTo>
                  <a:pt x="1044" y="1059"/>
                </a:lnTo>
                <a:lnTo>
                  <a:pt x="1006" y="1066"/>
                </a:lnTo>
                <a:lnTo>
                  <a:pt x="967" y="1073"/>
                </a:lnTo>
                <a:lnTo>
                  <a:pt x="932" y="1080"/>
                </a:lnTo>
                <a:lnTo>
                  <a:pt x="896" y="1090"/>
                </a:lnTo>
                <a:lnTo>
                  <a:pt x="863" y="1097"/>
                </a:lnTo>
                <a:lnTo>
                  <a:pt x="829" y="1104"/>
                </a:lnTo>
                <a:lnTo>
                  <a:pt x="798" y="1109"/>
                </a:lnTo>
                <a:lnTo>
                  <a:pt x="767" y="1116"/>
                </a:lnTo>
                <a:lnTo>
                  <a:pt x="739" y="1123"/>
                </a:lnTo>
                <a:lnTo>
                  <a:pt x="713" y="1128"/>
                </a:lnTo>
                <a:lnTo>
                  <a:pt x="684" y="1135"/>
                </a:lnTo>
                <a:lnTo>
                  <a:pt x="660" y="1140"/>
                </a:lnTo>
                <a:lnTo>
                  <a:pt x="634" y="1147"/>
                </a:lnTo>
                <a:lnTo>
                  <a:pt x="612" y="1152"/>
                </a:lnTo>
                <a:lnTo>
                  <a:pt x="589" y="1157"/>
                </a:lnTo>
                <a:lnTo>
                  <a:pt x="567" y="1161"/>
                </a:lnTo>
                <a:lnTo>
                  <a:pt x="548" y="1166"/>
                </a:lnTo>
                <a:lnTo>
                  <a:pt x="529" y="1171"/>
                </a:lnTo>
                <a:lnTo>
                  <a:pt x="512" y="1176"/>
                </a:lnTo>
                <a:lnTo>
                  <a:pt x="496" y="1180"/>
                </a:lnTo>
                <a:lnTo>
                  <a:pt x="481" y="1183"/>
                </a:lnTo>
                <a:lnTo>
                  <a:pt x="467" y="1188"/>
                </a:lnTo>
                <a:lnTo>
                  <a:pt x="453" y="1190"/>
                </a:lnTo>
                <a:lnTo>
                  <a:pt x="441" y="1192"/>
                </a:lnTo>
                <a:lnTo>
                  <a:pt x="431" y="1197"/>
                </a:lnTo>
                <a:lnTo>
                  <a:pt x="422" y="1199"/>
                </a:lnTo>
                <a:lnTo>
                  <a:pt x="400" y="1204"/>
                </a:lnTo>
                <a:lnTo>
                  <a:pt x="381" y="1209"/>
                </a:lnTo>
                <a:lnTo>
                  <a:pt x="365" y="1216"/>
                </a:lnTo>
                <a:lnTo>
                  <a:pt x="348" y="1221"/>
                </a:lnTo>
                <a:lnTo>
                  <a:pt x="331" y="1226"/>
                </a:lnTo>
                <a:lnTo>
                  <a:pt x="315" y="1230"/>
                </a:lnTo>
                <a:lnTo>
                  <a:pt x="300" y="1238"/>
                </a:lnTo>
                <a:lnTo>
                  <a:pt x="286" y="1242"/>
                </a:lnTo>
                <a:lnTo>
                  <a:pt x="272" y="1249"/>
                </a:lnTo>
                <a:lnTo>
                  <a:pt x="260" y="1254"/>
                </a:lnTo>
                <a:lnTo>
                  <a:pt x="250" y="1261"/>
                </a:lnTo>
                <a:lnTo>
                  <a:pt x="238" y="1266"/>
                </a:lnTo>
                <a:lnTo>
                  <a:pt x="229" y="1273"/>
                </a:lnTo>
                <a:lnTo>
                  <a:pt x="219" y="1280"/>
                </a:lnTo>
                <a:lnTo>
                  <a:pt x="212" y="1288"/>
                </a:lnTo>
                <a:lnTo>
                  <a:pt x="205" y="1297"/>
                </a:lnTo>
                <a:lnTo>
                  <a:pt x="195" y="1304"/>
                </a:lnTo>
                <a:lnTo>
                  <a:pt x="188" y="1311"/>
                </a:lnTo>
                <a:lnTo>
                  <a:pt x="179" y="1316"/>
                </a:lnTo>
                <a:lnTo>
                  <a:pt x="172" y="1323"/>
                </a:lnTo>
                <a:lnTo>
                  <a:pt x="157" y="1333"/>
                </a:lnTo>
                <a:lnTo>
                  <a:pt x="143" y="1340"/>
                </a:lnTo>
                <a:lnTo>
                  <a:pt x="131" y="1345"/>
                </a:lnTo>
                <a:lnTo>
                  <a:pt x="122" y="1349"/>
                </a:lnTo>
                <a:lnTo>
                  <a:pt x="114" y="1349"/>
                </a:lnTo>
                <a:lnTo>
                  <a:pt x="110" y="1352"/>
                </a:lnTo>
                <a:lnTo>
                  <a:pt x="107" y="1352"/>
                </a:lnTo>
                <a:lnTo>
                  <a:pt x="105" y="1349"/>
                </a:lnTo>
                <a:lnTo>
                  <a:pt x="100" y="1347"/>
                </a:lnTo>
                <a:lnTo>
                  <a:pt x="98" y="1347"/>
                </a:lnTo>
                <a:lnTo>
                  <a:pt x="95" y="1342"/>
                </a:lnTo>
                <a:lnTo>
                  <a:pt x="91" y="1340"/>
                </a:lnTo>
                <a:lnTo>
                  <a:pt x="88" y="1335"/>
                </a:lnTo>
                <a:lnTo>
                  <a:pt x="83" y="1330"/>
                </a:lnTo>
                <a:lnTo>
                  <a:pt x="79" y="1326"/>
                </a:lnTo>
                <a:lnTo>
                  <a:pt x="74" y="1318"/>
                </a:lnTo>
                <a:lnTo>
                  <a:pt x="72" y="1311"/>
                </a:lnTo>
                <a:lnTo>
                  <a:pt x="67" y="1304"/>
                </a:lnTo>
                <a:lnTo>
                  <a:pt x="62" y="1297"/>
                </a:lnTo>
                <a:lnTo>
                  <a:pt x="57" y="1288"/>
                </a:lnTo>
                <a:lnTo>
                  <a:pt x="52" y="1278"/>
                </a:lnTo>
                <a:lnTo>
                  <a:pt x="48" y="1268"/>
                </a:lnTo>
                <a:lnTo>
                  <a:pt x="36" y="1247"/>
                </a:lnTo>
                <a:lnTo>
                  <a:pt x="26" y="1230"/>
                </a:lnTo>
                <a:lnTo>
                  <a:pt x="17" y="1211"/>
                </a:lnTo>
                <a:lnTo>
                  <a:pt x="12" y="1195"/>
                </a:lnTo>
                <a:lnTo>
                  <a:pt x="7" y="1180"/>
                </a:lnTo>
                <a:lnTo>
                  <a:pt x="2" y="1169"/>
                </a:lnTo>
                <a:lnTo>
                  <a:pt x="2" y="1154"/>
                </a:lnTo>
                <a:lnTo>
                  <a:pt x="0" y="1145"/>
                </a:lnTo>
                <a:lnTo>
                  <a:pt x="2" y="1133"/>
                </a:lnTo>
                <a:lnTo>
                  <a:pt x="5" y="1123"/>
                </a:lnTo>
                <a:lnTo>
                  <a:pt x="12" y="1114"/>
                </a:lnTo>
                <a:lnTo>
                  <a:pt x="19" y="1102"/>
                </a:lnTo>
                <a:lnTo>
                  <a:pt x="29" y="1092"/>
                </a:lnTo>
                <a:lnTo>
                  <a:pt x="41" y="1083"/>
                </a:lnTo>
                <a:lnTo>
                  <a:pt x="55" y="1071"/>
                </a:lnTo>
                <a:lnTo>
                  <a:pt x="74" y="1061"/>
                </a:lnTo>
                <a:lnTo>
                  <a:pt x="91" y="1050"/>
                </a:lnTo>
                <a:lnTo>
                  <a:pt x="110" y="1038"/>
                </a:lnTo>
                <a:lnTo>
                  <a:pt x="126" y="1023"/>
                </a:lnTo>
                <a:lnTo>
                  <a:pt x="145" y="1007"/>
                </a:lnTo>
                <a:lnTo>
                  <a:pt x="162" y="990"/>
                </a:lnTo>
                <a:lnTo>
                  <a:pt x="181" y="971"/>
                </a:lnTo>
                <a:lnTo>
                  <a:pt x="191" y="959"/>
                </a:lnTo>
                <a:lnTo>
                  <a:pt x="200" y="947"/>
                </a:lnTo>
                <a:lnTo>
                  <a:pt x="207" y="935"/>
                </a:lnTo>
                <a:lnTo>
                  <a:pt x="217" y="92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9"/>
          <p:cNvSpPr/>
          <p:nvPr/>
        </p:nvSpPr>
        <p:spPr bwMode="auto">
          <a:xfrm>
            <a:off x="6470650" y="3492500"/>
            <a:ext cx="328613" cy="542925"/>
          </a:xfrm>
          <a:custGeom>
            <a:avLst/>
            <a:gdLst>
              <a:gd name="T0" fmla="*/ 2147483647 w 517"/>
              <a:gd name="T1" fmla="*/ 2147483647 h 854"/>
              <a:gd name="T2" fmla="*/ 2147483647 w 517"/>
              <a:gd name="T3" fmla="*/ 2147483647 h 854"/>
              <a:gd name="T4" fmla="*/ 2147483647 w 517"/>
              <a:gd name="T5" fmla="*/ 2147483647 h 854"/>
              <a:gd name="T6" fmla="*/ 2147483647 w 517"/>
              <a:gd name="T7" fmla="*/ 2147483647 h 854"/>
              <a:gd name="T8" fmla="*/ 2147483647 w 517"/>
              <a:gd name="T9" fmla="*/ 2147483647 h 854"/>
              <a:gd name="T10" fmla="*/ 2147483647 w 517"/>
              <a:gd name="T11" fmla="*/ 2147483647 h 854"/>
              <a:gd name="T12" fmla="*/ 2147483647 w 517"/>
              <a:gd name="T13" fmla="*/ 2147483647 h 854"/>
              <a:gd name="T14" fmla="*/ 2147483647 w 517"/>
              <a:gd name="T15" fmla="*/ 2147483647 h 854"/>
              <a:gd name="T16" fmla="*/ 2147483647 w 517"/>
              <a:gd name="T17" fmla="*/ 2147483647 h 854"/>
              <a:gd name="T18" fmla="*/ 2147483647 w 517"/>
              <a:gd name="T19" fmla="*/ 2147483647 h 854"/>
              <a:gd name="T20" fmla="*/ 2147483647 w 517"/>
              <a:gd name="T21" fmla="*/ 2147483647 h 854"/>
              <a:gd name="T22" fmla="*/ 2147483647 w 517"/>
              <a:gd name="T23" fmla="*/ 2147483647 h 854"/>
              <a:gd name="T24" fmla="*/ 2147483647 w 517"/>
              <a:gd name="T25" fmla="*/ 2147483647 h 854"/>
              <a:gd name="T26" fmla="*/ 0 w 517"/>
              <a:gd name="T27" fmla="*/ 2147483647 h 854"/>
              <a:gd name="T28" fmla="*/ 0 w 517"/>
              <a:gd name="T29" fmla="*/ 2147483647 h 854"/>
              <a:gd name="T30" fmla="*/ 0 w 517"/>
              <a:gd name="T31" fmla="*/ 2147483647 h 854"/>
              <a:gd name="T32" fmla="*/ 2147483647 w 517"/>
              <a:gd name="T33" fmla="*/ 2147483647 h 854"/>
              <a:gd name="T34" fmla="*/ 2147483647 w 517"/>
              <a:gd name="T35" fmla="*/ 2147483647 h 854"/>
              <a:gd name="T36" fmla="*/ 2147483647 w 517"/>
              <a:gd name="T37" fmla="*/ 0 h 854"/>
              <a:gd name="T38" fmla="*/ 2147483647 w 517"/>
              <a:gd name="T39" fmla="*/ 2147483647 h 854"/>
              <a:gd name="T40" fmla="*/ 2147483647 w 517"/>
              <a:gd name="T41" fmla="*/ 2147483647 h 854"/>
              <a:gd name="T42" fmla="*/ 2147483647 w 517"/>
              <a:gd name="T43" fmla="*/ 2147483647 h 854"/>
              <a:gd name="T44" fmla="*/ 2147483647 w 517"/>
              <a:gd name="T45" fmla="*/ 2147483647 h 854"/>
              <a:gd name="T46" fmla="*/ 2147483647 w 517"/>
              <a:gd name="T47" fmla="*/ 2147483647 h 854"/>
              <a:gd name="T48" fmla="*/ 2147483647 w 517"/>
              <a:gd name="T49" fmla="*/ 2147483647 h 854"/>
              <a:gd name="T50" fmla="*/ 2147483647 w 517"/>
              <a:gd name="T51" fmla="*/ 2147483647 h 854"/>
              <a:gd name="T52" fmla="*/ 2147483647 w 517"/>
              <a:gd name="T53" fmla="*/ 2147483647 h 854"/>
              <a:gd name="T54" fmla="*/ 2147483647 w 517"/>
              <a:gd name="T55" fmla="*/ 2147483647 h 854"/>
              <a:gd name="T56" fmla="*/ 2147483647 w 517"/>
              <a:gd name="T57" fmla="*/ 2147483647 h 854"/>
              <a:gd name="T58" fmla="*/ 2147483647 w 517"/>
              <a:gd name="T59" fmla="*/ 2147483647 h 854"/>
              <a:gd name="T60" fmla="*/ 2147483647 w 517"/>
              <a:gd name="T61" fmla="*/ 2147483647 h 854"/>
              <a:gd name="T62" fmla="*/ 2147483647 w 517"/>
              <a:gd name="T63" fmla="*/ 2147483647 h 854"/>
              <a:gd name="T64" fmla="*/ 2147483647 w 517"/>
              <a:gd name="T65" fmla="*/ 2147483647 h 854"/>
              <a:gd name="T66" fmla="*/ 2147483647 w 517"/>
              <a:gd name="T67" fmla="*/ 2147483647 h 854"/>
              <a:gd name="T68" fmla="*/ 2147483647 w 517"/>
              <a:gd name="T69" fmla="*/ 2147483647 h 854"/>
              <a:gd name="T70" fmla="*/ 2147483647 w 517"/>
              <a:gd name="T71" fmla="*/ 2147483647 h 854"/>
              <a:gd name="T72" fmla="*/ 2147483647 w 517"/>
              <a:gd name="T73" fmla="*/ 2147483647 h 854"/>
              <a:gd name="T74" fmla="*/ 2147483647 w 517"/>
              <a:gd name="T75" fmla="*/ 2147483647 h 854"/>
              <a:gd name="T76" fmla="*/ 2147483647 w 517"/>
              <a:gd name="T77" fmla="*/ 2147483647 h 854"/>
              <a:gd name="T78" fmla="*/ 2147483647 w 517"/>
              <a:gd name="T79" fmla="*/ 2147483647 h 854"/>
              <a:gd name="T80" fmla="*/ 2147483647 w 517"/>
              <a:gd name="T81" fmla="*/ 2147483647 h 854"/>
              <a:gd name="T82" fmla="*/ 2147483647 w 517"/>
              <a:gd name="T83" fmla="*/ 2147483647 h 854"/>
              <a:gd name="T84" fmla="*/ 2147483647 w 517"/>
              <a:gd name="T85" fmla="*/ 2147483647 h 854"/>
              <a:gd name="T86" fmla="*/ 2147483647 w 517"/>
              <a:gd name="T87" fmla="*/ 2147483647 h 854"/>
              <a:gd name="T88" fmla="*/ 2147483647 w 517"/>
              <a:gd name="T89" fmla="*/ 2147483647 h 854"/>
              <a:gd name="T90" fmla="*/ 2147483647 w 517"/>
              <a:gd name="T91" fmla="*/ 2147483647 h 854"/>
              <a:gd name="T92" fmla="*/ 2147483647 w 517"/>
              <a:gd name="T93" fmla="*/ 2147483647 h 854"/>
              <a:gd name="T94" fmla="*/ 2147483647 w 517"/>
              <a:gd name="T95" fmla="*/ 2147483647 h 854"/>
              <a:gd name="T96" fmla="*/ 2147483647 w 517"/>
              <a:gd name="T97" fmla="*/ 2147483647 h 854"/>
              <a:gd name="T98" fmla="*/ 2147483647 w 517"/>
              <a:gd name="T99" fmla="*/ 2147483647 h 854"/>
              <a:gd name="T100" fmla="*/ 2147483647 w 517"/>
              <a:gd name="T101" fmla="*/ 2147483647 h 854"/>
              <a:gd name="T102" fmla="*/ 2147483647 w 517"/>
              <a:gd name="T103" fmla="*/ 2147483647 h 854"/>
              <a:gd name="T104" fmla="*/ 2147483647 w 517"/>
              <a:gd name="T105" fmla="*/ 2147483647 h 854"/>
              <a:gd name="T106" fmla="*/ 2147483647 w 517"/>
              <a:gd name="T107" fmla="*/ 2147483647 h 854"/>
              <a:gd name="T108" fmla="*/ 2147483647 w 517"/>
              <a:gd name="T109" fmla="*/ 2147483647 h 854"/>
              <a:gd name="T110" fmla="*/ 2147483647 w 517"/>
              <a:gd name="T111" fmla="*/ 2147483647 h 854"/>
              <a:gd name="T112" fmla="*/ 2147483647 w 517"/>
              <a:gd name="T113" fmla="*/ 2147483647 h 854"/>
              <a:gd name="T114" fmla="*/ 2147483647 w 517"/>
              <a:gd name="T115" fmla="*/ 2147483647 h 854"/>
              <a:gd name="T116" fmla="*/ 2147483647 w 517"/>
              <a:gd name="T117" fmla="*/ 2147483647 h 854"/>
              <a:gd name="T118" fmla="*/ 2147483647 w 517"/>
              <a:gd name="T119" fmla="*/ 2147483647 h 854"/>
              <a:gd name="T120" fmla="*/ 2147483647 w 517"/>
              <a:gd name="T121" fmla="*/ 2147483647 h 854"/>
              <a:gd name="T122" fmla="*/ 2147483647 w 517"/>
              <a:gd name="T123" fmla="*/ 2147483647 h 85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17" h="854">
                <a:moveTo>
                  <a:pt x="193" y="495"/>
                </a:moveTo>
                <a:lnTo>
                  <a:pt x="181" y="473"/>
                </a:lnTo>
                <a:lnTo>
                  <a:pt x="169" y="450"/>
                </a:lnTo>
                <a:lnTo>
                  <a:pt x="157" y="428"/>
                </a:lnTo>
                <a:lnTo>
                  <a:pt x="148" y="407"/>
                </a:lnTo>
                <a:lnTo>
                  <a:pt x="136" y="388"/>
                </a:lnTo>
                <a:lnTo>
                  <a:pt x="126" y="366"/>
                </a:lnTo>
                <a:lnTo>
                  <a:pt x="117" y="347"/>
                </a:lnTo>
                <a:lnTo>
                  <a:pt x="107" y="331"/>
                </a:lnTo>
                <a:lnTo>
                  <a:pt x="98" y="312"/>
                </a:lnTo>
                <a:lnTo>
                  <a:pt x="91" y="295"/>
                </a:lnTo>
                <a:lnTo>
                  <a:pt x="81" y="278"/>
                </a:lnTo>
                <a:lnTo>
                  <a:pt x="74" y="262"/>
                </a:lnTo>
                <a:lnTo>
                  <a:pt x="67" y="247"/>
                </a:lnTo>
                <a:lnTo>
                  <a:pt x="60" y="231"/>
                </a:lnTo>
                <a:lnTo>
                  <a:pt x="53" y="216"/>
                </a:lnTo>
                <a:lnTo>
                  <a:pt x="48" y="205"/>
                </a:lnTo>
                <a:lnTo>
                  <a:pt x="41" y="190"/>
                </a:lnTo>
                <a:lnTo>
                  <a:pt x="36" y="178"/>
                </a:lnTo>
                <a:lnTo>
                  <a:pt x="31" y="166"/>
                </a:lnTo>
                <a:lnTo>
                  <a:pt x="26" y="157"/>
                </a:lnTo>
                <a:lnTo>
                  <a:pt x="22" y="145"/>
                </a:lnTo>
                <a:lnTo>
                  <a:pt x="19" y="135"/>
                </a:lnTo>
                <a:lnTo>
                  <a:pt x="12" y="116"/>
                </a:lnTo>
                <a:lnTo>
                  <a:pt x="7" y="102"/>
                </a:lnTo>
                <a:lnTo>
                  <a:pt x="3" y="88"/>
                </a:lnTo>
                <a:lnTo>
                  <a:pt x="0" y="76"/>
                </a:lnTo>
                <a:lnTo>
                  <a:pt x="0" y="69"/>
                </a:lnTo>
                <a:lnTo>
                  <a:pt x="0" y="62"/>
                </a:lnTo>
                <a:lnTo>
                  <a:pt x="0" y="55"/>
                </a:lnTo>
                <a:lnTo>
                  <a:pt x="0" y="43"/>
                </a:lnTo>
                <a:lnTo>
                  <a:pt x="0" y="31"/>
                </a:lnTo>
                <a:lnTo>
                  <a:pt x="3" y="24"/>
                </a:lnTo>
                <a:lnTo>
                  <a:pt x="3" y="16"/>
                </a:lnTo>
                <a:lnTo>
                  <a:pt x="5" y="9"/>
                </a:lnTo>
                <a:lnTo>
                  <a:pt x="7" y="5"/>
                </a:lnTo>
                <a:lnTo>
                  <a:pt x="12" y="0"/>
                </a:lnTo>
                <a:lnTo>
                  <a:pt x="17" y="0"/>
                </a:lnTo>
                <a:lnTo>
                  <a:pt x="24" y="2"/>
                </a:lnTo>
                <a:lnTo>
                  <a:pt x="31" y="5"/>
                </a:lnTo>
                <a:lnTo>
                  <a:pt x="41" y="9"/>
                </a:lnTo>
                <a:lnTo>
                  <a:pt x="53" y="14"/>
                </a:lnTo>
                <a:lnTo>
                  <a:pt x="65" y="21"/>
                </a:lnTo>
                <a:lnTo>
                  <a:pt x="79" y="31"/>
                </a:lnTo>
                <a:lnTo>
                  <a:pt x="96" y="40"/>
                </a:lnTo>
                <a:lnTo>
                  <a:pt x="112" y="52"/>
                </a:lnTo>
                <a:lnTo>
                  <a:pt x="129" y="64"/>
                </a:lnTo>
                <a:lnTo>
                  <a:pt x="148" y="78"/>
                </a:lnTo>
                <a:lnTo>
                  <a:pt x="169" y="93"/>
                </a:lnTo>
                <a:lnTo>
                  <a:pt x="193" y="112"/>
                </a:lnTo>
                <a:lnTo>
                  <a:pt x="219" y="131"/>
                </a:lnTo>
                <a:lnTo>
                  <a:pt x="231" y="143"/>
                </a:lnTo>
                <a:lnTo>
                  <a:pt x="246" y="155"/>
                </a:lnTo>
                <a:lnTo>
                  <a:pt x="262" y="166"/>
                </a:lnTo>
                <a:lnTo>
                  <a:pt x="277" y="178"/>
                </a:lnTo>
                <a:lnTo>
                  <a:pt x="303" y="205"/>
                </a:lnTo>
                <a:lnTo>
                  <a:pt x="329" y="231"/>
                </a:lnTo>
                <a:lnTo>
                  <a:pt x="353" y="257"/>
                </a:lnTo>
                <a:lnTo>
                  <a:pt x="377" y="283"/>
                </a:lnTo>
                <a:lnTo>
                  <a:pt x="398" y="312"/>
                </a:lnTo>
                <a:lnTo>
                  <a:pt x="420" y="340"/>
                </a:lnTo>
                <a:lnTo>
                  <a:pt x="439" y="369"/>
                </a:lnTo>
                <a:lnTo>
                  <a:pt x="458" y="400"/>
                </a:lnTo>
                <a:lnTo>
                  <a:pt x="465" y="416"/>
                </a:lnTo>
                <a:lnTo>
                  <a:pt x="470" y="435"/>
                </a:lnTo>
                <a:lnTo>
                  <a:pt x="477" y="450"/>
                </a:lnTo>
                <a:lnTo>
                  <a:pt x="482" y="466"/>
                </a:lnTo>
                <a:lnTo>
                  <a:pt x="491" y="497"/>
                </a:lnTo>
                <a:lnTo>
                  <a:pt x="501" y="526"/>
                </a:lnTo>
                <a:lnTo>
                  <a:pt x="508" y="552"/>
                </a:lnTo>
                <a:lnTo>
                  <a:pt x="512" y="576"/>
                </a:lnTo>
                <a:lnTo>
                  <a:pt x="515" y="600"/>
                </a:lnTo>
                <a:lnTo>
                  <a:pt x="517" y="621"/>
                </a:lnTo>
                <a:lnTo>
                  <a:pt x="517" y="645"/>
                </a:lnTo>
                <a:lnTo>
                  <a:pt x="515" y="669"/>
                </a:lnTo>
                <a:lnTo>
                  <a:pt x="512" y="692"/>
                </a:lnTo>
                <a:lnTo>
                  <a:pt x="508" y="714"/>
                </a:lnTo>
                <a:lnTo>
                  <a:pt x="503" y="733"/>
                </a:lnTo>
                <a:lnTo>
                  <a:pt x="496" y="752"/>
                </a:lnTo>
                <a:lnTo>
                  <a:pt x="489" y="769"/>
                </a:lnTo>
                <a:lnTo>
                  <a:pt x="482" y="785"/>
                </a:lnTo>
                <a:lnTo>
                  <a:pt x="472" y="800"/>
                </a:lnTo>
                <a:lnTo>
                  <a:pt x="462" y="814"/>
                </a:lnTo>
                <a:lnTo>
                  <a:pt x="455" y="826"/>
                </a:lnTo>
                <a:lnTo>
                  <a:pt x="446" y="835"/>
                </a:lnTo>
                <a:lnTo>
                  <a:pt x="439" y="845"/>
                </a:lnTo>
                <a:lnTo>
                  <a:pt x="431" y="849"/>
                </a:lnTo>
                <a:lnTo>
                  <a:pt x="429" y="852"/>
                </a:lnTo>
                <a:lnTo>
                  <a:pt x="427" y="854"/>
                </a:lnTo>
                <a:lnTo>
                  <a:pt x="424" y="854"/>
                </a:lnTo>
                <a:lnTo>
                  <a:pt x="422" y="854"/>
                </a:lnTo>
                <a:lnTo>
                  <a:pt x="420" y="854"/>
                </a:lnTo>
                <a:lnTo>
                  <a:pt x="417" y="854"/>
                </a:lnTo>
                <a:lnTo>
                  <a:pt x="412" y="852"/>
                </a:lnTo>
                <a:lnTo>
                  <a:pt x="410" y="849"/>
                </a:lnTo>
                <a:lnTo>
                  <a:pt x="405" y="845"/>
                </a:lnTo>
                <a:lnTo>
                  <a:pt x="403" y="842"/>
                </a:lnTo>
                <a:lnTo>
                  <a:pt x="398" y="838"/>
                </a:lnTo>
                <a:lnTo>
                  <a:pt x="393" y="833"/>
                </a:lnTo>
                <a:lnTo>
                  <a:pt x="389" y="826"/>
                </a:lnTo>
                <a:lnTo>
                  <a:pt x="384" y="819"/>
                </a:lnTo>
                <a:lnTo>
                  <a:pt x="379" y="811"/>
                </a:lnTo>
                <a:lnTo>
                  <a:pt x="372" y="804"/>
                </a:lnTo>
                <a:lnTo>
                  <a:pt x="367" y="795"/>
                </a:lnTo>
                <a:lnTo>
                  <a:pt x="360" y="785"/>
                </a:lnTo>
                <a:lnTo>
                  <a:pt x="353" y="773"/>
                </a:lnTo>
                <a:lnTo>
                  <a:pt x="346" y="764"/>
                </a:lnTo>
                <a:lnTo>
                  <a:pt x="339" y="752"/>
                </a:lnTo>
                <a:lnTo>
                  <a:pt x="331" y="740"/>
                </a:lnTo>
                <a:lnTo>
                  <a:pt x="324" y="726"/>
                </a:lnTo>
                <a:lnTo>
                  <a:pt x="315" y="714"/>
                </a:lnTo>
                <a:lnTo>
                  <a:pt x="308" y="700"/>
                </a:lnTo>
                <a:lnTo>
                  <a:pt x="298" y="683"/>
                </a:lnTo>
                <a:lnTo>
                  <a:pt x="289" y="669"/>
                </a:lnTo>
                <a:lnTo>
                  <a:pt x="279" y="652"/>
                </a:lnTo>
                <a:lnTo>
                  <a:pt x="269" y="635"/>
                </a:lnTo>
                <a:lnTo>
                  <a:pt x="260" y="616"/>
                </a:lnTo>
                <a:lnTo>
                  <a:pt x="250" y="597"/>
                </a:lnTo>
                <a:lnTo>
                  <a:pt x="238" y="578"/>
                </a:lnTo>
                <a:lnTo>
                  <a:pt x="229" y="559"/>
                </a:lnTo>
                <a:lnTo>
                  <a:pt x="217" y="538"/>
                </a:lnTo>
                <a:lnTo>
                  <a:pt x="205" y="519"/>
                </a:lnTo>
                <a:lnTo>
                  <a:pt x="193" y="4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41"/>
          <p:cNvSpPr/>
          <p:nvPr/>
        </p:nvSpPr>
        <p:spPr bwMode="auto">
          <a:xfrm>
            <a:off x="6249988" y="2300288"/>
            <a:ext cx="1112837" cy="1047750"/>
          </a:xfrm>
          <a:custGeom>
            <a:avLst/>
            <a:gdLst>
              <a:gd name="T0" fmla="*/ 2147483647 w 1754"/>
              <a:gd name="T1" fmla="*/ 2147483647 h 1649"/>
              <a:gd name="T2" fmla="*/ 2147483647 w 1754"/>
              <a:gd name="T3" fmla="*/ 2147483647 h 1649"/>
              <a:gd name="T4" fmla="*/ 2147483647 w 1754"/>
              <a:gd name="T5" fmla="*/ 2147483647 h 1649"/>
              <a:gd name="T6" fmla="*/ 2147483647 w 1754"/>
              <a:gd name="T7" fmla="*/ 2147483647 h 1649"/>
              <a:gd name="T8" fmla="*/ 2147483647 w 1754"/>
              <a:gd name="T9" fmla="*/ 2147483647 h 1649"/>
              <a:gd name="T10" fmla="*/ 2147483647 w 1754"/>
              <a:gd name="T11" fmla="*/ 2147483647 h 1649"/>
              <a:gd name="T12" fmla="*/ 2147483647 w 1754"/>
              <a:gd name="T13" fmla="*/ 2147483647 h 1649"/>
              <a:gd name="T14" fmla="*/ 2147483647 w 1754"/>
              <a:gd name="T15" fmla="*/ 2147483647 h 1649"/>
              <a:gd name="T16" fmla="*/ 2147483647 w 1754"/>
              <a:gd name="T17" fmla="*/ 2147483647 h 1649"/>
              <a:gd name="T18" fmla="*/ 2147483647 w 1754"/>
              <a:gd name="T19" fmla="*/ 2147483647 h 1649"/>
              <a:gd name="T20" fmla="*/ 2147483647 w 1754"/>
              <a:gd name="T21" fmla="*/ 2147483647 h 1649"/>
              <a:gd name="T22" fmla="*/ 2147483647 w 1754"/>
              <a:gd name="T23" fmla="*/ 2147483647 h 1649"/>
              <a:gd name="T24" fmla="*/ 2147483647 w 1754"/>
              <a:gd name="T25" fmla="*/ 2147483647 h 1649"/>
              <a:gd name="T26" fmla="*/ 2147483647 w 1754"/>
              <a:gd name="T27" fmla="*/ 2147483647 h 1649"/>
              <a:gd name="T28" fmla="*/ 2147483647 w 1754"/>
              <a:gd name="T29" fmla="*/ 2147483647 h 1649"/>
              <a:gd name="T30" fmla="*/ 2147483647 w 1754"/>
              <a:gd name="T31" fmla="*/ 2147483647 h 1649"/>
              <a:gd name="T32" fmla="*/ 2147483647 w 1754"/>
              <a:gd name="T33" fmla="*/ 2147483647 h 1649"/>
              <a:gd name="T34" fmla="*/ 2147483647 w 1754"/>
              <a:gd name="T35" fmla="*/ 2147483647 h 1649"/>
              <a:gd name="T36" fmla="*/ 2147483647 w 1754"/>
              <a:gd name="T37" fmla="*/ 2147483647 h 1649"/>
              <a:gd name="T38" fmla="*/ 2147483647 w 1754"/>
              <a:gd name="T39" fmla="*/ 2147483647 h 1649"/>
              <a:gd name="T40" fmla="*/ 2147483647 w 1754"/>
              <a:gd name="T41" fmla="*/ 2147483647 h 1649"/>
              <a:gd name="T42" fmla="*/ 2147483647 w 1754"/>
              <a:gd name="T43" fmla="*/ 2147483647 h 1649"/>
              <a:gd name="T44" fmla="*/ 2147483647 w 1754"/>
              <a:gd name="T45" fmla="*/ 2147483647 h 1649"/>
              <a:gd name="T46" fmla="*/ 2147483647 w 1754"/>
              <a:gd name="T47" fmla="*/ 2147483647 h 1649"/>
              <a:gd name="T48" fmla="*/ 2147483647 w 1754"/>
              <a:gd name="T49" fmla="*/ 2147483647 h 1649"/>
              <a:gd name="T50" fmla="*/ 2147483647 w 1754"/>
              <a:gd name="T51" fmla="*/ 2147483647 h 1649"/>
              <a:gd name="T52" fmla="*/ 2147483647 w 1754"/>
              <a:gd name="T53" fmla="*/ 2147483647 h 1649"/>
              <a:gd name="T54" fmla="*/ 2147483647 w 1754"/>
              <a:gd name="T55" fmla="*/ 2147483647 h 1649"/>
              <a:gd name="T56" fmla="*/ 2147483647 w 1754"/>
              <a:gd name="T57" fmla="*/ 2147483647 h 1649"/>
              <a:gd name="T58" fmla="*/ 2147483647 w 1754"/>
              <a:gd name="T59" fmla="*/ 2147483647 h 1649"/>
              <a:gd name="T60" fmla="*/ 2147483647 w 1754"/>
              <a:gd name="T61" fmla="*/ 2147483647 h 1649"/>
              <a:gd name="T62" fmla="*/ 2147483647 w 1754"/>
              <a:gd name="T63" fmla="*/ 2147483647 h 1649"/>
              <a:gd name="T64" fmla="*/ 2147483647 w 1754"/>
              <a:gd name="T65" fmla="*/ 2147483647 h 1649"/>
              <a:gd name="T66" fmla="*/ 2147483647 w 1754"/>
              <a:gd name="T67" fmla="*/ 2147483647 h 1649"/>
              <a:gd name="T68" fmla="*/ 2147483647 w 1754"/>
              <a:gd name="T69" fmla="*/ 2147483647 h 1649"/>
              <a:gd name="T70" fmla="*/ 2147483647 w 1754"/>
              <a:gd name="T71" fmla="*/ 2147483647 h 1649"/>
              <a:gd name="T72" fmla="*/ 2147483647 w 1754"/>
              <a:gd name="T73" fmla="*/ 2147483647 h 1649"/>
              <a:gd name="T74" fmla="*/ 2147483647 w 1754"/>
              <a:gd name="T75" fmla="*/ 2147483647 h 1649"/>
              <a:gd name="T76" fmla="*/ 2147483647 w 1754"/>
              <a:gd name="T77" fmla="*/ 2147483647 h 1649"/>
              <a:gd name="T78" fmla="*/ 2147483647 w 1754"/>
              <a:gd name="T79" fmla="*/ 2147483647 h 1649"/>
              <a:gd name="T80" fmla="*/ 2147483647 w 1754"/>
              <a:gd name="T81" fmla="*/ 2147483647 h 1649"/>
              <a:gd name="T82" fmla="*/ 2147483647 w 1754"/>
              <a:gd name="T83" fmla="*/ 2147483647 h 1649"/>
              <a:gd name="T84" fmla="*/ 2147483647 w 1754"/>
              <a:gd name="T85" fmla="*/ 2147483647 h 1649"/>
              <a:gd name="T86" fmla="*/ 2147483647 w 1754"/>
              <a:gd name="T87" fmla="*/ 2147483647 h 1649"/>
              <a:gd name="T88" fmla="*/ 2147483647 w 1754"/>
              <a:gd name="T89" fmla="*/ 2147483647 h 1649"/>
              <a:gd name="T90" fmla="*/ 2147483647 w 1754"/>
              <a:gd name="T91" fmla="*/ 2147483647 h 1649"/>
              <a:gd name="T92" fmla="*/ 2147483647 w 1754"/>
              <a:gd name="T93" fmla="*/ 2147483647 h 1649"/>
              <a:gd name="T94" fmla="*/ 2147483647 w 1754"/>
              <a:gd name="T95" fmla="*/ 2147483647 h 1649"/>
              <a:gd name="T96" fmla="*/ 2147483647 w 1754"/>
              <a:gd name="T97" fmla="*/ 2147483647 h 1649"/>
              <a:gd name="T98" fmla="*/ 2147483647 w 1754"/>
              <a:gd name="T99" fmla="*/ 2147483647 h 1649"/>
              <a:gd name="T100" fmla="*/ 2147483647 w 1754"/>
              <a:gd name="T101" fmla="*/ 2147483647 h 1649"/>
              <a:gd name="T102" fmla="*/ 2147483647 w 1754"/>
              <a:gd name="T103" fmla="*/ 2147483647 h 1649"/>
              <a:gd name="T104" fmla="*/ 2147483647 w 1754"/>
              <a:gd name="T105" fmla="*/ 2147483647 h 1649"/>
              <a:gd name="T106" fmla="*/ 2147483647 w 1754"/>
              <a:gd name="T107" fmla="*/ 2147483647 h 1649"/>
              <a:gd name="T108" fmla="*/ 2147483647 w 1754"/>
              <a:gd name="T109" fmla="*/ 2147483647 h 1649"/>
              <a:gd name="T110" fmla="*/ 2147483647 w 1754"/>
              <a:gd name="T111" fmla="*/ 2147483647 h 1649"/>
              <a:gd name="T112" fmla="*/ 2147483647 w 1754"/>
              <a:gd name="T113" fmla="*/ 2147483647 h 1649"/>
              <a:gd name="T114" fmla="*/ 0 w 1754"/>
              <a:gd name="T115" fmla="*/ 2147483647 h 164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54" h="1649">
                <a:moveTo>
                  <a:pt x="0" y="55"/>
                </a:moveTo>
                <a:lnTo>
                  <a:pt x="0" y="50"/>
                </a:lnTo>
                <a:lnTo>
                  <a:pt x="0" y="45"/>
                </a:lnTo>
                <a:lnTo>
                  <a:pt x="3" y="40"/>
                </a:lnTo>
                <a:lnTo>
                  <a:pt x="5" y="38"/>
                </a:lnTo>
                <a:lnTo>
                  <a:pt x="7" y="33"/>
                </a:lnTo>
                <a:lnTo>
                  <a:pt x="10" y="31"/>
                </a:lnTo>
                <a:lnTo>
                  <a:pt x="15" y="26"/>
                </a:lnTo>
                <a:lnTo>
                  <a:pt x="19" y="24"/>
                </a:lnTo>
                <a:lnTo>
                  <a:pt x="24" y="19"/>
                </a:lnTo>
                <a:lnTo>
                  <a:pt x="31" y="17"/>
                </a:lnTo>
                <a:lnTo>
                  <a:pt x="38" y="14"/>
                </a:lnTo>
                <a:lnTo>
                  <a:pt x="46" y="12"/>
                </a:lnTo>
                <a:lnTo>
                  <a:pt x="53" y="10"/>
                </a:lnTo>
                <a:lnTo>
                  <a:pt x="62" y="5"/>
                </a:lnTo>
                <a:lnTo>
                  <a:pt x="72" y="2"/>
                </a:lnTo>
                <a:lnTo>
                  <a:pt x="84" y="0"/>
                </a:lnTo>
                <a:lnTo>
                  <a:pt x="103" y="0"/>
                </a:lnTo>
                <a:lnTo>
                  <a:pt x="119" y="2"/>
                </a:lnTo>
                <a:lnTo>
                  <a:pt x="139" y="7"/>
                </a:lnTo>
                <a:lnTo>
                  <a:pt x="158" y="12"/>
                </a:lnTo>
                <a:lnTo>
                  <a:pt x="177" y="19"/>
                </a:lnTo>
                <a:lnTo>
                  <a:pt x="198" y="29"/>
                </a:lnTo>
                <a:lnTo>
                  <a:pt x="208" y="36"/>
                </a:lnTo>
                <a:lnTo>
                  <a:pt x="217" y="40"/>
                </a:lnTo>
                <a:lnTo>
                  <a:pt x="229" y="48"/>
                </a:lnTo>
                <a:lnTo>
                  <a:pt x="241" y="55"/>
                </a:lnTo>
                <a:lnTo>
                  <a:pt x="251" y="64"/>
                </a:lnTo>
                <a:lnTo>
                  <a:pt x="265" y="76"/>
                </a:lnTo>
                <a:lnTo>
                  <a:pt x="277" y="90"/>
                </a:lnTo>
                <a:lnTo>
                  <a:pt x="291" y="105"/>
                </a:lnTo>
                <a:lnTo>
                  <a:pt x="305" y="124"/>
                </a:lnTo>
                <a:lnTo>
                  <a:pt x="320" y="143"/>
                </a:lnTo>
                <a:lnTo>
                  <a:pt x="336" y="164"/>
                </a:lnTo>
                <a:lnTo>
                  <a:pt x="353" y="190"/>
                </a:lnTo>
                <a:lnTo>
                  <a:pt x="370" y="217"/>
                </a:lnTo>
                <a:lnTo>
                  <a:pt x="389" y="245"/>
                </a:lnTo>
                <a:lnTo>
                  <a:pt x="408" y="278"/>
                </a:lnTo>
                <a:lnTo>
                  <a:pt x="427" y="312"/>
                </a:lnTo>
                <a:lnTo>
                  <a:pt x="448" y="347"/>
                </a:lnTo>
                <a:lnTo>
                  <a:pt x="470" y="386"/>
                </a:lnTo>
                <a:lnTo>
                  <a:pt x="494" y="426"/>
                </a:lnTo>
                <a:lnTo>
                  <a:pt x="517" y="469"/>
                </a:lnTo>
                <a:lnTo>
                  <a:pt x="541" y="514"/>
                </a:lnTo>
                <a:lnTo>
                  <a:pt x="565" y="557"/>
                </a:lnTo>
                <a:lnTo>
                  <a:pt x="589" y="597"/>
                </a:lnTo>
                <a:lnTo>
                  <a:pt x="613" y="638"/>
                </a:lnTo>
                <a:lnTo>
                  <a:pt x="637" y="676"/>
                </a:lnTo>
                <a:lnTo>
                  <a:pt x="660" y="714"/>
                </a:lnTo>
                <a:lnTo>
                  <a:pt x="684" y="752"/>
                </a:lnTo>
                <a:lnTo>
                  <a:pt x="708" y="788"/>
                </a:lnTo>
                <a:lnTo>
                  <a:pt x="732" y="821"/>
                </a:lnTo>
                <a:lnTo>
                  <a:pt x="756" y="854"/>
                </a:lnTo>
                <a:lnTo>
                  <a:pt x="779" y="885"/>
                </a:lnTo>
                <a:lnTo>
                  <a:pt x="803" y="916"/>
                </a:lnTo>
                <a:lnTo>
                  <a:pt x="827" y="945"/>
                </a:lnTo>
                <a:lnTo>
                  <a:pt x="853" y="971"/>
                </a:lnTo>
                <a:lnTo>
                  <a:pt x="877" y="997"/>
                </a:lnTo>
                <a:lnTo>
                  <a:pt x="901" y="1021"/>
                </a:lnTo>
                <a:lnTo>
                  <a:pt x="927" y="1047"/>
                </a:lnTo>
                <a:lnTo>
                  <a:pt x="951" y="1073"/>
                </a:lnTo>
                <a:lnTo>
                  <a:pt x="980" y="1097"/>
                </a:lnTo>
                <a:lnTo>
                  <a:pt x="1006" y="1123"/>
                </a:lnTo>
                <a:lnTo>
                  <a:pt x="1037" y="1147"/>
                </a:lnTo>
                <a:lnTo>
                  <a:pt x="1065" y="1171"/>
                </a:lnTo>
                <a:lnTo>
                  <a:pt x="1096" y="1195"/>
                </a:lnTo>
                <a:lnTo>
                  <a:pt x="1130" y="1219"/>
                </a:lnTo>
                <a:lnTo>
                  <a:pt x="1163" y="1242"/>
                </a:lnTo>
                <a:lnTo>
                  <a:pt x="1196" y="1266"/>
                </a:lnTo>
                <a:lnTo>
                  <a:pt x="1232" y="1290"/>
                </a:lnTo>
                <a:lnTo>
                  <a:pt x="1270" y="1314"/>
                </a:lnTo>
                <a:lnTo>
                  <a:pt x="1308" y="1338"/>
                </a:lnTo>
                <a:lnTo>
                  <a:pt x="1347" y="1361"/>
                </a:lnTo>
                <a:lnTo>
                  <a:pt x="1387" y="1385"/>
                </a:lnTo>
                <a:lnTo>
                  <a:pt x="1430" y="1409"/>
                </a:lnTo>
                <a:lnTo>
                  <a:pt x="1451" y="1418"/>
                </a:lnTo>
                <a:lnTo>
                  <a:pt x="1470" y="1430"/>
                </a:lnTo>
                <a:lnTo>
                  <a:pt x="1492" y="1442"/>
                </a:lnTo>
                <a:lnTo>
                  <a:pt x="1509" y="1452"/>
                </a:lnTo>
                <a:lnTo>
                  <a:pt x="1528" y="1464"/>
                </a:lnTo>
                <a:lnTo>
                  <a:pt x="1544" y="1473"/>
                </a:lnTo>
                <a:lnTo>
                  <a:pt x="1561" y="1483"/>
                </a:lnTo>
                <a:lnTo>
                  <a:pt x="1578" y="1495"/>
                </a:lnTo>
                <a:lnTo>
                  <a:pt x="1594" y="1504"/>
                </a:lnTo>
                <a:lnTo>
                  <a:pt x="1609" y="1511"/>
                </a:lnTo>
                <a:lnTo>
                  <a:pt x="1623" y="1521"/>
                </a:lnTo>
                <a:lnTo>
                  <a:pt x="1635" y="1530"/>
                </a:lnTo>
                <a:lnTo>
                  <a:pt x="1649" y="1537"/>
                </a:lnTo>
                <a:lnTo>
                  <a:pt x="1661" y="1545"/>
                </a:lnTo>
                <a:lnTo>
                  <a:pt x="1671" y="1554"/>
                </a:lnTo>
                <a:lnTo>
                  <a:pt x="1683" y="1561"/>
                </a:lnTo>
                <a:lnTo>
                  <a:pt x="1692" y="1568"/>
                </a:lnTo>
                <a:lnTo>
                  <a:pt x="1702" y="1573"/>
                </a:lnTo>
                <a:lnTo>
                  <a:pt x="1709" y="1580"/>
                </a:lnTo>
                <a:lnTo>
                  <a:pt x="1716" y="1585"/>
                </a:lnTo>
                <a:lnTo>
                  <a:pt x="1723" y="1592"/>
                </a:lnTo>
                <a:lnTo>
                  <a:pt x="1730" y="1597"/>
                </a:lnTo>
                <a:lnTo>
                  <a:pt x="1735" y="1602"/>
                </a:lnTo>
                <a:lnTo>
                  <a:pt x="1740" y="1607"/>
                </a:lnTo>
                <a:lnTo>
                  <a:pt x="1745" y="1611"/>
                </a:lnTo>
                <a:lnTo>
                  <a:pt x="1749" y="1614"/>
                </a:lnTo>
                <a:lnTo>
                  <a:pt x="1752" y="1618"/>
                </a:lnTo>
                <a:lnTo>
                  <a:pt x="1754" y="1621"/>
                </a:lnTo>
                <a:lnTo>
                  <a:pt x="1754" y="1623"/>
                </a:lnTo>
                <a:lnTo>
                  <a:pt x="1754" y="1626"/>
                </a:lnTo>
                <a:lnTo>
                  <a:pt x="1754" y="1628"/>
                </a:lnTo>
                <a:lnTo>
                  <a:pt x="1752" y="1630"/>
                </a:lnTo>
                <a:lnTo>
                  <a:pt x="1745" y="1633"/>
                </a:lnTo>
                <a:lnTo>
                  <a:pt x="1737" y="1635"/>
                </a:lnTo>
                <a:lnTo>
                  <a:pt x="1728" y="1637"/>
                </a:lnTo>
                <a:lnTo>
                  <a:pt x="1716" y="1640"/>
                </a:lnTo>
                <a:lnTo>
                  <a:pt x="1702" y="1642"/>
                </a:lnTo>
                <a:lnTo>
                  <a:pt x="1685" y="1645"/>
                </a:lnTo>
                <a:lnTo>
                  <a:pt x="1666" y="1647"/>
                </a:lnTo>
                <a:lnTo>
                  <a:pt x="1644" y="1647"/>
                </a:lnTo>
                <a:lnTo>
                  <a:pt x="1623" y="1647"/>
                </a:lnTo>
                <a:lnTo>
                  <a:pt x="1597" y="1649"/>
                </a:lnTo>
                <a:lnTo>
                  <a:pt x="1571" y="1649"/>
                </a:lnTo>
                <a:lnTo>
                  <a:pt x="1542" y="1647"/>
                </a:lnTo>
                <a:lnTo>
                  <a:pt x="1511" y="1647"/>
                </a:lnTo>
                <a:lnTo>
                  <a:pt x="1478" y="1645"/>
                </a:lnTo>
                <a:lnTo>
                  <a:pt x="1442" y="1642"/>
                </a:lnTo>
                <a:lnTo>
                  <a:pt x="1404" y="1640"/>
                </a:lnTo>
                <a:lnTo>
                  <a:pt x="1368" y="1637"/>
                </a:lnTo>
                <a:lnTo>
                  <a:pt x="1335" y="1635"/>
                </a:lnTo>
                <a:lnTo>
                  <a:pt x="1304" y="1633"/>
                </a:lnTo>
                <a:lnTo>
                  <a:pt x="1275" y="1628"/>
                </a:lnTo>
                <a:lnTo>
                  <a:pt x="1247" y="1626"/>
                </a:lnTo>
                <a:lnTo>
                  <a:pt x="1220" y="1623"/>
                </a:lnTo>
                <a:lnTo>
                  <a:pt x="1196" y="1621"/>
                </a:lnTo>
                <a:lnTo>
                  <a:pt x="1173" y="1616"/>
                </a:lnTo>
                <a:lnTo>
                  <a:pt x="1151" y="1614"/>
                </a:lnTo>
                <a:lnTo>
                  <a:pt x="1132" y="1609"/>
                </a:lnTo>
                <a:lnTo>
                  <a:pt x="1113" y="1607"/>
                </a:lnTo>
                <a:lnTo>
                  <a:pt x="1099" y="1602"/>
                </a:lnTo>
                <a:lnTo>
                  <a:pt x="1082" y="1597"/>
                </a:lnTo>
                <a:lnTo>
                  <a:pt x="1070" y="1592"/>
                </a:lnTo>
                <a:lnTo>
                  <a:pt x="1058" y="1587"/>
                </a:lnTo>
                <a:lnTo>
                  <a:pt x="1046" y="1585"/>
                </a:lnTo>
                <a:lnTo>
                  <a:pt x="1034" y="1580"/>
                </a:lnTo>
                <a:lnTo>
                  <a:pt x="1025" y="1576"/>
                </a:lnTo>
                <a:lnTo>
                  <a:pt x="1013" y="1568"/>
                </a:lnTo>
                <a:lnTo>
                  <a:pt x="1001" y="1561"/>
                </a:lnTo>
                <a:lnTo>
                  <a:pt x="989" y="1554"/>
                </a:lnTo>
                <a:lnTo>
                  <a:pt x="980" y="1545"/>
                </a:lnTo>
                <a:lnTo>
                  <a:pt x="968" y="1535"/>
                </a:lnTo>
                <a:lnTo>
                  <a:pt x="958" y="1526"/>
                </a:lnTo>
                <a:lnTo>
                  <a:pt x="946" y="1514"/>
                </a:lnTo>
                <a:lnTo>
                  <a:pt x="937" y="1499"/>
                </a:lnTo>
                <a:lnTo>
                  <a:pt x="927" y="1488"/>
                </a:lnTo>
                <a:lnTo>
                  <a:pt x="918" y="1471"/>
                </a:lnTo>
                <a:lnTo>
                  <a:pt x="908" y="1457"/>
                </a:lnTo>
                <a:lnTo>
                  <a:pt x="899" y="1440"/>
                </a:lnTo>
                <a:lnTo>
                  <a:pt x="889" y="1421"/>
                </a:lnTo>
                <a:lnTo>
                  <a:pt x="884" y="1414"/>
                </a:lnTo>
                <a:lnTo>
                  <a:pt x="877" y="1404"/>
                </a:lnTo>
                <a:lnTo>
                  <a:pt x="870" y="1395"/>
                </a:lnTo>
                <a:lnTo>
                  <a:pt x="863" y="1383"/>
                </a:lnTo>
                <a:lnTo>
                  <a:pt x="856" y="1371"/>
                </a:lnTo>
                <a:lnTo>
                  <a:pt x="849" y="1359"/>
                </a:lnTo>
                <a:lnTo>
                  <a:pt x="841" y="1345"/>
                </a:lnTo>
                <a:lnTo>
                  <a:pt x="832" y="1330"/>
                </a:lnTo>
                <a:lnTo>
                  <a:pt x="822" y="1316"/>
                </a:lnTo>
                <a:lnTo>
                  <a:pt x="815" y="1299"/>
                </a:lnTo>
                <a:lnTo>
                  <a:pt x="806" y="1283"/>
                </a:lnTo>
                <a:lnTo>
                  <a:pt x="794" y="1266"/>
                </a:lnTo>
                <a:lnTo>
                  <a:pt x="784" y="1247"/>
                </a:lnTo>
                <a:lnTo>
                  <a:pt x="772" y="1228"/>
                </a:lnTo>
                <a:lnTo>
                  <a:pt x="763" y="1207"/>
                </a:lnTo>
                <a:lnTo>
                  <a:pt x="751" y="1185"/>
                </a:lnTo>
                <a:lnTo>
                  <a:pt x="739" y="1164"/>
                </a:lnTo>
                <a:lnTo>
                  <a:pt x="725" y="1140"/>
                </a:lnTo>
                <a:lnTo>
                  <a:pt x="713" y="1116"/>
                </a:lnTo>
                <a:lnTo>
                  <a:pt x="698" y="1092"/>
                </a:lnTo>
                <a:lnTo>
                  <a:pt x="684" y="1066"/>
                </a:lnTo>
                <a:lnTo>
                  <a:pt x="670" y="1040"/>
                </a:lnTo>
                <a:lnTo>
                  <a:pt x="656" y="1014"/>
                </a:lnTo>
                <a:lnTo>
                  <a:pt x="641" y="985"/>
                </a:lnTo>
                <a:lnTo>
                  <a:pt x="625" y="957"/>
                </a:lnTo>
                <a:lnTo>
                  <a:pt x="610" y="928"/>
                </a:lnTo>
                <a:lnTo>
                  <a:pt x="594" y="897"/>
                </a:lnTo>
                <a:lnTo>
                  <a:pt x="577" y="866"/>
                </a:lnTo>
                <a:lnTo>
                  <a:pt x="560" y="833"/>
                </a:lnTo>
                <a:lnTo>
                  <a:pt x="541" y="800"/>
                </a:lnTo>
                <a:lnTo>
                  <a:pt x="522" y="766"/>
                </a:lnTo>
                <a:lnTo>
                  <a:pt x="505" y="733"/>
                </a:lnTo>
                <a:lnTo>
                  <a:pt x="486" y="697"/>
                </a:lnTo>
                <a:lnTo>
                  <a:pt x="467" y="664"/>
                </a:lnTo>
                <a:lnTo>
                  <a:pt x="451" y="631"/>
                </a:lnTo>
                <a:lnTo>
                  <a:pt x="432" y="600"/>
                </a:lnTo>
                <a:lnTo>
                  <a:pt x="415" y="569"/>
                </a:lnTo>
                <a:lnTo>
                  <a:pt x="398" y="540"/>
                </a:lnTo>
                <a:lnTo>
                  <a:pt x="382" y="512"/>
                </a:lnTo>
                <a:lnTo>
                  <a:pt x="365" y="486"/>
                </a:lnTo>
                <a:lnTo>
                  <a:pt x="348" y="459"/>
                </a:lnTo>
                <a:lnTo>
                  <a:pt x="334" y="433"/>
                </a:lnTo>
                <a:lnTo>
                  <a:pt x="317" y="409"/>
                </a:lnTo>
                <a:lnTo>
                  <a:pt x="303" y="386"/>
                </a:lnTo>
                <a:lnTo>
                  <a:pt x="289" y="364"/>
                </a:lnTo>
                <a:lnTo>
                  <a:pt x="274" y="343"/>
                </a:lnTo>
                <a:lnTo>
                  <a:pt x="260" y="324"/>
                </a:lnTo>
                <a:lnTo>
                  <a:pt x="248" y="305"/>
                </a:lnTo>
                <a:lnTo>
                  <a:pt x="234" y="286"/>
                </a:lnTo>
                <a:lnTo>
                  <a:pt x="222" y="269"/>
                </a:lnTo>
                <a:lnTo>
                  <a:pt x="210" y="252"/>
                </a:lnTo>
                <a:lnTo>
                  <a:pt x="198" y="236"/>
                </a:lnTo>
                <a:lnTo>
                  <a:pt x="186" y="221"/>
                </a:lnTo>
                <a:lnTo>
                  <a:pt x="177" y="209"/>
                </a:lnTo>
                <a:lnTo>
                  <a:pt x="167" y="195"/>
                </a:lnTo>
                <a:lnTo>
                  <a:pt x="158" y="186"/>
                </a:lnTo>
                <a:lnTo>
                  <a:pt x="148" y="174"/>
                </a:lnTo>
                <a:lnTo>
                  <a:pt x="139" y="164"/>
                </a:lnTo>
                <a:lnTo>
                  <a:pt x="131" y="155"/>
                </a:lnTo>
                <a:lnTo>
                  <a:pt x="122" y="148"/>
                </a:lnTo>
                <a:lnTo>
                  <a:pt x="115" y="140"/>
                </a:lnTo>
                <a:lnTo>
                  <a:pt x="108" y="133"/>
                </a:lnTo>
                <a:lnTo>
                  <a:pt x="103" y="129"/>
                </a:lnTo>
                <a:lnTo>
                  <a:pt x="96" y="124"/>
                </a:lnTo>
                <a:lnTo>
                  <a:pt x="74" y="114"/>
                </a:lnTo>
                <a:lnTo>
                  <a:pt x="65" y="109"/>
                </a:lnTo>
                <a:lnTo>
                  <a:pt x="55" y="105"/>
                </a:lnTo>
                <a:lnTo>
                  <a:pt x="48" y="100"/>
                </a:lnTo>
                <a:lnTo>
                  <a:pt x="38" y="95"/>
                </a:lnTo>
                <a:lnTo>
                  <a:pt x="31" y="90"/>
                </a:lnTo>
                <a:lnTo>
                  <a:pt x="27" y="86"/>
                </a:lnTo>
                <a:lnTo>
                  <a:pt x="19" y="81"/>
                </a:lnTo>
                <a:lnTo>
                  <a:pt x="15" y="76"/>
                </a:lnTo>
                <a:lnTo>
                  <a:pt x="10" y="71"/>
                </a:lnTo>
                <a:lnTo>
                  <a:pt x="7" y="69"/>
                </a:lnTo>
                <a:lnTo>
                  <a:pt x="3" y="64"/>
                </a:lnTo>
                <a:lnTo>
                  <a:pt x="0" y="62"/>
                </a:lnTo>
                <a:lnTo>
                  <a:pt x="0" y="59"/>
                </a:lnTo>
                <a:lnTo>
                  <a:pt x="0" y="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4" grpId="0"/>
      <p:bldP spid="45" grpId="0"/>
      <p:bldP spid="46" grpId="0"/>
      <p:bldP spid="47" grpId="0"/>
      <p:bldP spid="48" grpId="0"/>
      <p:bldP spid="49" grpId="0"/>
      <p:bldP spid="51" grpId="0" animBg="1"/>
      <p:bldP spid="52" grpId="0" animBg="1"/>
      <p:bldP spid="53" grpId="0" animBg="1"/>
      <p:bldP spid="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1"/>
          <p:cNvSpPr>
            <a:spLocks noChangeArrowheads="1"/>
          </p:cNvSpPr>
          <p:nvPr/>
        </p:nvSpPr>
        <p:spPr bwMode="auto">
          <a:xfrm>
            <a:off x="1300163" y="1798638"/>
            <a:ext cx="745648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掰：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瞧：</a:t>
            </a: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结果：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轮流：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5059" name="组合 1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45062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63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1749" name="矩形 1"/>
          <p:cNvSpPr>
            <a:spLocks noChangeArrowheads="1"/>
          </p:cNvSpPr>
          <p:nvPr/>
        </p:nvSpPr>
        <p:spPr bwMode="auto">
          <a:xfrm>
            <a:off x="1816100" y="1798638"/>
            <a:ext cx="65214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</a:rPr>
              <a:t>用手把东西分开或折断。</a:t>
            </a:r>
            <a:endParaRPr lang="zh-CN" altLang="en-US" sz="24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/>
              <a:t>造句：我把馒头</a:t>
            </a:r>
            <a:r>
              <a:rPr lang="zh-CN" altLang="en-US" sz="2400" b="1" u="sng"/>
              <a:t>掰</a:t>
            </a:r>
            <a:r>
              <a:rPr lang="zh-CN" altLang="en-US" sz="2400" b="1"/>
              <a:t>成两半。</a:t>
            </a:r>
            <a:endParaRPr lang="zh-CN" altLang="en-US" sz="2400" b="1"/>
          </a:p>
          <a:p>
            <a:pPr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</a:rPr>
              <a:t>看。</a:t>
            </a:r>
            <a:endParaRPr lang="zh-CN" altLang="en-US" sz="24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/>
              <a:t>造句：我</a:t>
            </a:r>
            <a:r>
              <a:rPr lang="zh-CN" altLang="en-US" sz="2400" b="1" u="sng"/>
              <a:t>瞧</a:t>
            </a:r>
            <a:r>
              <a:rPr lang="zh-CN" altLang="en-US" sz="2400" b="1"/>
              <a:t>见有个人从我家大门前走过。</a:t>
            </a:r>
            <a:endParaRPr lang="en-US" altLang="zh-CN" sz="2400" b="1"/>
          </a:p>
          <a:p>
            <a:pPr marL="27305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</a:rPr>
              <a:t>达到最后的状态。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273050">
              <a:lnSpc>
                <a:spcPct val="150000"/>
              </a:lnSpc>
              <a:defRPr/>
            </a:pPr>
            <a:r>
              <a:rPr lang="zh-CN" altLang="en-US" sz="2400" b="1"/>
              <a:t>造句：这件事情最后的</a:t>
            </a:r>
            <a:r>
              <a:rPr lang="zh-CN" altLang="en-US" sz="2400" b="1" u="sng"/>
              <a:t>结果</a:t>
            </a:r>
            <a:r>
              <a:rPr lang="zh-CN" altLang="en-US" sz="2400" b="1"/>
              <a:t>出人意料。</a:t>
            </a:r>
            <a:endParaRPr lang="zh-CN" altLang="en-US" sz="2400" b="1"/>
          </a:p>
          <a:p>
            <a:pPr marL="273050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</a:rPr>
              <a:t>按次序一个接一个地周而复始。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273050">
              <a:lnSpc>
                <a:spcPct val="150000"/>
              </a:lnSpc>
              <a:defRPr/>
            </a:pPr>
            <a:r>
              <a:rPr lang="zh-CN" altLang="en-US" sz="2400" b="1"/>
              <a:t>造句：我们</a:t>
            </a:r>
            <a:r>
              <a:rPr lang="zh-CN" altLang="en-US" sz="2400" b="1" u="sng"/>
              <a:t>轮流</a:t>
            </a:r>
            <a:r>
              <a:rPr lang="zh-CN" altLang="en-US" sz="2400" b="1"/>
              <a:t>做值日。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3630613" y="1982788"/>
            <a:ext cx="1889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公平   公道</a:t>
            </a:r>
            <a:endParaRPr lang="zh-CN" altLang="en-US" sz="24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62175" y="2522538"/>
            <a:ext cx="676275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300" b="1">
                <a:latin typeface="宋体" panose="02010600030101010101" pitchFamily="2" charset="-122"/>
              </a:rPr>
              <a:t>它们有时可通用，如我们办事一定要公道（公平）。</a:t>
            </a:r>
            <a:endParaRPr lang="zh-CN" altLang="en-US" sz="23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300" b="1">
                <a:latin typeface="宋体" panose="02010600030101010101" pitchFamily="2" charset="-122"/>
              </a:rPr>
              <a:t>“公平” 指合情合理，常说公平合理，常形容人的品德。“公道” 指没有私心，不偏向某一方，常形容办事的态度。</a:t>
            </a:r>
            <a:endParaRPr lang="zh-CN" altLang="en-US" sz="23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2300" b="1">
                <a:latin typeface="宋体" panose="02010600030101010101" pitchFamily="2" charset="-122"/>
              </a:rPr>
              <a:t>1.</a:t>
            </a:r>
            <a:r>
              <a:rPr lang="zh-CN" altLang="en-US" sz="2300" b="1">
                <a:latin typeface="宋体" panose="02010600030101010101" pitchFamily="2" charset="-122"/>
              </a:rPr>
              <a:t>他是一个</a:t>
            </a:r>
            <a:r>
              <a:rPr lang="zh-CN" altLang="en-US" sz="2300" b="1">
                <a:solidFill>
                  <a:srgbClr val="FF33CC"/>
                </a:solidFill>
                <a:latin typeface="宋体" panose="02010600030101010101" pitchFamily="2" charset="-122"/>
              </a:rPr>
              <a:t>公平</a:t>
            </a:r>
            <a:r>
              <a:rPr lang="zh-CN" altLang="en-US" sz="2300" b="1">
                <a:latin typeface="宋体" panose="02010600030101010101" pitchFamily="2" charset="-122"/>
              </a:rPr>
              <a:t>正直的法官。</a:t>
            </a:r>
            <a:endParaRPr lang="en-US" altLang="zh-CN" sz="23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2300" b="1">
                <a:latin typeface="宋体" panose="02010600030101010101" pitchFamily="2" charset="-122"/>
              </a:rPr>
              <a:t>2.</a:t>
            </a:r>
            <a:r>
              <a:rPr lang="zh-CN" altLang="en-US" sz="2300" b="1">
                <a:latin typeface="宋体" panose="02010600030101010101" pitchFamily="2" charset="-122"/>
              </a:rPr>
              <a:t>这种做法很</a:t>
            </a:r>
            <a:r>
              <a:rPr lang="zh-CN" altLang="en-US" sz="2300" b="1">
                <a:solidFill>
                  <a:srgbClr val="FF33CC"/>
                </a:solidFill>
                <a:latin typeface="宋体" panose="02010600030101010101" pitchFamily="2" charset="-122"/>
              </a:rPr>
              <a:t>公道</a:t>
            </a:r>
            <a:r>
              <a:rPr lang="zh-CN" altLang="en-US" sz="2300" b="1">
                <a:latin typeface="宋体" panose="02010600030101010101" pitchFamily="2" charset="-122"/>
              </a:rPr>
              <a:t>。</a:t>
            </a:r>
            <a:endParaRPr lang="zh-CN" altLang="en-US" sz="2300" b="1">
              <a:latin typeface="宋体" panose="02010600030101010101" pitchFamily="2" charset="-122"/>
            </a:endParaRPr>
          </a:p>
        </p:txBody>
      </p:sp>
      <p:grpSp>
        <p:nvGrpSpPr>
          <p:cNvPr id="46084" name="组合 1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46095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96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辨析词语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grpSp>
        <p:nvGrpSpPr>
          <p:cNvPr id="46085" name="组合 4"/>
          <p:cNvGrpSpPr/>
          <p:nvPr/>
        </p:nvGrpSpPr>
        <p:grpSpPr bwMode="auto">
          <a:xfrm>
            <a:off x="681038" y="2587625"/>
            <a:ext cx="1670050" cy="461963"/>
            <a:chOff x="408235" y="2861286"/>
            <a:chExt cx="1669892" cy="461665"/>
          </a:xfrm>
        </p:grpSpPr>
        <p:pic>
          <p:nvPicPr>
            <p:cNvPr id="46092" name="Picture 9" descr="E:\各版本共用文件\0未分类文件\图片\课件制作所需图片\星星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235" y="2915878"/>
              <a:ext cx="366215" cy="34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93" name="TextBox 3"/>
            <p:cNvSpPr txBox="1">
              <a:spLocks noChangeArrowheads="1"/>
            </p:cNvSpPr>
            <p:nvPr/>
          </p:nvSpPr>
          <p:spPr bwMode="auto">
            <a:xfrm>
              <a:off x="751320" y="2861286"/>
              <a:ext cx="13268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相同点：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6086" name="组合 20"/>
          <p:cNvGrpSpPr/>
          <p:nvPr/>
        </p:nvGrpSpPr>
        <p:grpSpPr bwMode="auto">
          <a:xfrm>
            <a:off x="681038" y="3217863"/>
            <a:ext cx="1670050" cy="461962"/>
            <a:chOff x="408235" y="2861286"/>
            <a:chExt cx="1669892" cy="461665"/>
          </a:xfrm>
        </p:grpSpPr>
        <p:pic>
          <p:nvPicPr>
            <p:cNvPr id="46090" name="Picture 9" descr="E:\各版本共用文件\0未分类文件\图片\课件制作所需图片\星星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235" y="2915878"/>
              <a:ext cx="366215" cy="34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91" name="TextBox 22"/>
            <p:cNvSpPr txBox="1">
              <a:spLocks noChangeArrowheads="1"/>
            </p:cNvSpPr>
            <p:nvPr/>
          </p:nvSpPr>
          <p:spPr bwMode="auto">
            <a:xfrm>
              <a:off x="751320" y="2861286"/>
              <a:ext cx="13268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不同点：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6087" name="组合 23"/>
          <p:cNvGrpSpPr/>
          <p:nvPr/>
        </p:nvGrpSpPr>
        <p:grpSpPr bwMode="auto">
          <a:xfrm>
            <a:off x="681038" y="4846638"/>
            <a:ext cx="1670050" cy="461962"/>
            <a:chOff x="408235" y="2861286"/>
            <a:chExt cx="1669892" cy="461665"/>
          </a:xfrm>
        </p:grpSpPr>
        <p:pic>
          <p:nvPicPr>
            <p:cNvPr id="46088" name="Picture 9" descr="E:\各版本共用文件\0未分类文件\图片\课件制作所需图片\星星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235" y="2915878"/>
              <a:ext cx="366215" cy="348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89" name="TextBox 25"/>
            <p:cNvSpPr txBox="1">
              <a:spLocks noChangeArrowheads="1"/>
            </p:cNvSpPr>
            <p:nvPr/>
          </p:nvSpPr>
          <p:spPr bwMode="auto">
            <a:xfrm>
              <a:off x="751320" y="2861286"/>
              <a:ext cx="13268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造  句：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8" descr="小花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3534">
            <a:off x="7589838" y="5305425"/>
            <a:ext cx="113982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9" descr="구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50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0" descr="구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3" descr="趣味导入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492125"/>
            <a:ext cx="4445000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AutoShape 508"/>
          <p:cNvSpPr>
            <a:spLocks noChangeArrowheads="1"/>
          </p:cNvSpPr>
          <p:nvPr/>
        </p:nvSpPr>
        <p:spPr bwMode="auto">
          <a:xfrm>
            <a:off x="3224213" y="2540000"/>
            <a:ext cx="5037137" cy="342900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>
            <a:solidFill>
              <a:srgbClr val="99CC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endParaRPr lang="ko-KR" altLang="en-US" sz="1800">
              <a:solidFill>
                <a:srgbClr val="000000"/>
              </a:solidFill>
              <a:ea typeface="Malgun Gothic" panose="020B0503020000020004" pitchFamily="34" charset="-127"/>
            </a:endParaRPr>
          </a:p>
        </p:txBody>
      </p:sp>
      <p:pic>
        <p:nvPicPr>
          <p:cNvPr id="27655" name="Picture 39" descr="구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16398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图片 28" descr="蝴蝶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1536" flipH="1">
            <a:off x="6593681" y="1129507"/>
            <a:ext cx="10191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2138363"/>
            <a:ext cx="42672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400425" y="2657475"/>
            <a:ext cx="4718050" cy="332422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indent="532130" eaLnBrk="0" fontAlgn="auto" hangingPunct="0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>
                <a:solidFill>
                  <a:srgbClr val="800000"/>
                </a:solidFill>
                <a:latin typeface="+mn-ea"/>
                <a:ea typeface="+mn-ea"/>
                <a:cs typeface="Calibri" panose="020F0502020204030204" pitchFamily="34" charset="0"/>
              </a:rPr>
              <a:t>有只狐狸看见胖胖和笨笨两只熊正在抢夺一个奶酪，狐狸的口水都流了出来，想要吃奶酪的狐狸帮忙分奶酪故意分成一大一小，胖胖和笨笨都不满意，就这样被狐狸一口一口吃掉奶酪，狐狸心满意足的走了，但是胖胖和笨笨却没有奶酪分着吃了。</a:t>
            </a:r>
            <a:endParaRPr lang="zh-CN" altLang="en-US" sz="2200" b="1" dirty="0">
              <a:solidFill>
                <a:srgbClr val="800000"/>
              </a:solidFill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07" name="组合 2"/>
          <p:cNvGrpSpPr/>
          <p:nvPr/>
        </p:nvGrpSpPr>
        <p:grpSpPr bwMode="auto"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再读课文：</a:t>
              </a:r>
              <a:endParaRPr lang="zh-CN" altLang="en-US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zh-CN" altLang="en-US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边</a:t>
              </a:r>
              <a:r>
                <a:rPr lang="zh-CN" alt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读边</a:t>
              </a:r>
              <a:r>
                <a:rPr lang="zh-CN" altLang="en-US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想，给课文分段。</a:t>
              </a: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46150" y="2838450"/>
            <a:ext cx="7518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86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第一部分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自然段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捡到奶酪不会分。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第二部分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2—11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自然段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狐狸分奶酪。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48131" name="组合 11"/>
          <p:cNvGrpSpPr/>
          <p:nvPr/>
        </p:nvGrpSpPr>
        <p:grpSpPr bwMode="auto">
          <a:xfrm>
            <a:off x="946150" y="1168400"/>
            <a:ext cx="3792538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200" b="1" dirty="0"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交流分段情况</a:t>
              </a:r>
              <a:endParaRPr lang="zh-CN" altLang="en-US" sz="3200" dirty="0"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9155" name="矩形 11"/>
          <p:cNvSpPr>
            <a:spLocks noChangeArrowheads="1"/>
          </p:cNvSpPr>
          <p:nvPr/>
        </p:nvSpPr>
        <p:spPr bwMode="auto">
          <a:xfrm>
            <a:off x="631825" y="2309813"/>
            <a:ext cx="7754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华文新魏" panose="02010800040101010101" pitchFamily="2" charset="-122"/>
              </a:rPr>
              <a:t>课文写的是什么事？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华文新魏" panose="02010800040101010101" pitchFamily="2" charset="-122"/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1131888" y="3303588"/>
            <a:ext cx="7380287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3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本文写了两只小熊捡了一块奶酪，因无法平分而争吵，最终被前来帮忙分奶酪的狐狸吃了个精光的故事。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7167"/>
          <p:cNvSpPr>
            <a:spLocks noChangeArrowheads="1"/>
          </p:cNvSpPr>
          <p:nvPr/>
        </p:nvSpPr>
        <p:spPr bwMode="auto">
          <a:xfrm>
            <a:off x="1020763" y="2343150"/>
            <a:ext cx="754856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．把生字和相对应的拼音连起来。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41325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整　　　帮　　  酪　　　拌　　　俩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41325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41325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400" b="1" dirty="0" smtClean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441325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bāng</a:t>
            </a:r>
            <a:r>
              <a:rPr lang="zh-CN" altLang="en-US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　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zhěng</a:t>
            </a:r>
            <a:r>
              <a:rPr lang="zh-CN" altLang="en-US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　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bàn</a:t>
            </a:r>
            <a:r>
              <a:rPr lang="zh-CN" altLang="en-US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　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liǎ</a:t>
            </a:r>
            <a:r>
              <a:rPr lang="zh-CN" altLang="en-US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　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lào</a:t>
            </a:r>
            <a:endParaRPr lang="en-US" altLang="zh-CN" sz="2400" b="1" dirty="0" smtClean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2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1752600" y="1281113"/>
            <a:ext cx="5638800" cy="490537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习题源于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点拨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“课后练习单”的“基础知识练”</a:t>
            </a:r>
            <a:endParaRPr lang="zh-CN" altLang="en-US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124075" y="3429000"/>
            <a:ext cx="1079500" cy="1152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908175" y="3427413"/>
            <a:ext cx="1376363" cy="12969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437063" y="3406775"/>
            <a:ext cx="2079625" cy="1298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576763" y="3443288"/>
            <a:ext cx="1074737" cy="12620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635625" y="3443288"/>
            <a:ext cx="1239838" cy="11668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9963" y="1962150"/>
            <a:ext cx="72739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850" indent="-45085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．写出下列字的部首。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0850" indent="-952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　便　　　剩　　　嚷　　　瞧　　　捡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0850" indent="-952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35175" y="3144838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亻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03575" y="316071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刂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392613" y="3151188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口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61025" y="312896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目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983413" y="3103563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扌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2"/>
          <p:cNvSpPr>
            <a:spLocks noChangeArrowheads="1"/>
          </p:cNvSpPr>
          <p:nvPr/>
        </p:nvSpPr>
        <p:spPr bwMode="auto">
          <a:xfrm>
            <a:off x="893763" y="2028825"/>
            <a:ext cx="7278687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．根据拼音写字词。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zǐ	  xì        dì	     yī      gōng	píng      nǎi</a:t>
            </a:r>
            <a:endParaRPr lang="en-US" altLang="zh-CN" sz="2400" b="1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chǎo	           jí	    yǎo                kāi	shǐ</a:t>
            </a:r>
            <a:endParaRPr lang="en-US" altLang="zh-CN" sz="2400" b="1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55750" y="3097213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254250" y="4235450"/>
          <a:ext cx="719138" cy="731838"/>
        </p:xfrm>
        <a:graphic>
          <a:graphicData uri="http://schemas.openxmlformats.org/drawingml/2006/table">
            <a:tbl>
              <a:tblPr firstRow="1" bandRow="1"/>
              <a:tblGrid>
                <a:gridCol w="359569"/>
                <a:gridCol w="359569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159125" y="3097213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878263" y="4235450"/>
          <a:ext cx="720726" cy="731838"/>
        </p:xfrm>
        <a:graphic>
          <a:graphicData uri="http://schemas.openxmlformats.org/drawingml/2006/table">
            <a:tbl>
              <a:tblPr firstRow="1" bandRow="1"/>
              <a:tblGrid>
                <a:gridCol w="360363"/>
                <a:gridCol w="360363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814888" y="3097213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835525" y="4235450"/>
          <a:ext cx="720726" cy="731838"/>
        </p:xfrm>
        <a:graphic>
          <a:graphicData uri="http://schemas.openxmlformats.org/drawingml/2006/table">
            <a:tbl>
              <a:tblPr firstRow="1" bandRow="1"/>
              <a:tblGrid>
                <a:gridCol w="360363"/>
                <a:gridCol w="360363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490" marR="91490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473825" y="3108325"/>
          <a:ext cx="719138" cy="731838"/>
        </p:xfrm>
        <a:graphic>
          <a:graphicData uri="http://schemas.openxmlformats.org/drawingml/2006/table">
            <a:tbl>
              <a:tblPr firstRow="1" bandRow="1"/>
              <a:tblGrid>
                <a:gridCol w="359569"/>
                <a:gridCol w="359569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288" marR="91288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494463" y="4246563"/>
          <a:ext cx="1439864" cy="731838"/>
        </p:xfrm>
        <a:graphic>
          <a:graphicData uri="http://schemas.openxmlformats.org/drawingml/2006/table">
            <a:tbl>
              <a:tblPr firstRow="1" bandRow="1"/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59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339" name="矩形 1"/>
          <p:cNvSpPr>
            <a:spLocks noChangeArrowheads="1"/>
          </p:cNvSpPr>
          <p:nvPr/>
        </p:nvSpPr>
        <p:spPr bwMode="auto">
          <a:xfrm>
            <a:off x="5573713" y="42433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340" name="矩形 3"/>
          <p:cNvSpPr>
            <a:spLocks noChangeArrowheads="1"/>
          </p:cNvSpPr>
          <p:nvPr/>
        </p:nvSpPr>
        <p:spPr bwMode="auto">
          <a:xfrm>
            <a:off x="7197725" y="3106738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酪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341" name="矩形 4"/>
          <p:cNvSpPr>
            <a:spLocks noChangeArrowheads="1"/>
          </p:cNvSpPr>
          <p:nvPr/>
        </p:nvSpPr>
        <p:spPr bwMode="auto">
          <a:xfrm>
            <a:off x="1543050" y="4246563"/>
            <a:ext cx="7000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2342" name="矩形 5"/>
          <p:cNvSpPr>
            <a:spLocks noChangeArrowheads="1"/>
          </p:cNvSpPr>
          <p:nvPr/>
        </p:nvSpPr>
        <p:spPr bwMode="auto">
          <a:xfrm>
            <a:off x="3184525" y="42576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97013" y="3098800"/>
            <a:ext cx="1471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 细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132138" y="3122613"/>
            <a:ext cx="1471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 一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797425" y="3114675"/>
            <a:ext cx="1471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 平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494463" y="3122613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260600" y="42433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吵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862388" y="42624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843463" y="42497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464300" y="4256088"/>
            <a:ext cx="14716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 始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650" y="1624013"/>
            <a:ext cx="777716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．按要求写词语。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4132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表示“看”的词语：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．给下列句子加上合适的标点。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小家伙们　 你们吵什么呀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这事好办　 我来帮你们分吧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你们谁也没多吃一口　 谁也没少吃一口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4613" y="3409950"/>
            <a:ext cx="360362" cy="3603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4613" y="3995738"/>
            <a:ext cx="360362" cy="3603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6550" y="4518025"/>
            <a:ext cx="360363" cy="3603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54500" y="226060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瞧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287963" y="224631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盯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300788" y="227171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望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08875" y="226218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瞅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14613" y="3348038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19663" y="3409950"/>
            <a:ext cx="360362" cy="3603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6525" y="3987800"/>
            <a:ext cx="360363" cy="3603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31000" y="4533900"/>
            <a:ext cx="360363" cy="36036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918075" y="33782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644775" y="3910013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211763" y="39370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！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146550" y="4430713"/>
            <a:ext cx="4937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737350" y="4498975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5" grpId="0"/>
      <p:bldP spid="16" grpId="0"/>
      <p:bldP spid="20" grpId="0"/>
      <p:bldP spid="21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975" y="2341563"/>
            <a:ext cx="471805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pic>
        <p:nvPicPr>
          <p:cNvPr id="31748" name="Picture 39" descr="구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0" descr="구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0" name="组合 13322"/>
          <p:cNvGrpSpPr/>
          <p:nvPr/>
        </p:nvGrpSpPr>
        <p:grpSpPr bwMode="auto">
          <a:xfrm>
            <a:off x="1001713" y="5640388"/>
            <a:ext cx="7140575" cy="717550"/>
            <a:chOff x="514604" y="5446435"/>
            <a:chExt cx="7141054" cy="1041828"/>
          </a:xfrm>
        </p:grpSpPr>
        <p:sp>
          <p:nvSpPr>
            <p:cNvPr id="4" name="任意多边形 3"/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品读释疑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结构主旨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课堂拓展</a:t>
              </a:r>
              <a:endParaRPr lang="en-US" altLang="zh-CN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zh-CN" altLang="en-US" sz="2800" b="1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4BACC6">
                      <a:lumMod val="50000"/>
                      <a:alpha val="8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7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6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3" y="5872352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1751" name="组合 13336"/>
          <p:cNvGrpSpPr/>
          <p:nvPr/>
        </p:nvGrpSpPr>
        <p:grpSpPr bwMode="auto">
          <a:xfrm>
            <a:off x="3086100" y="3159125"/>
            <a:ext cx="3186113" cy="1150938"/>
            <a:chOff x="3086175" y="3028210"/>
            <a:chExt cx="3185288" cy="1151803"/>
          </a:xfrm>
        </p:grpSpPr>
        <p:sp>
          <p:nvSpPr>
            <p:cNvPr id="13325" name="矩形 13324"/>
            <p:cNvSpPr/>
            <p:nvPr/>
          </p:nvSpPr>
          <p:spPr>
            <a:xfrm>
              <a:off x="3086175" y="3028210"/>
              <a:ext cx="3174178" cy="1151803"/>
            </a:xfrm>
            <a:prstGeom prst="rect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pic>
          <p:nvPicPr>
            <p:cNvPr id="31758" name="图片 46" descr="枫叶副本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663" y="3117314"/>
              <a:ext cx="1059675" cy="1015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矩形 47"/>
            <p:cNvSpPr/>
            <p:nvPr/>
          </p:nvSpPr>
          <p:spPr>
            <a:xfrm>
              <a:off x="3086175" y="3224901"/>
              <a:ext cx="3185288" cy="7078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4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黑体简体" panose="02010601030101010101" charset="-122"/>
                  <a:ea typeface="方正黑体简体" panose="02010601030101010101" charset="-122"/>
                  <a:cs typeface="仿宋" panose="02010609060101010101" charset="-122"/>
                </a:rPr>
                <a:t>第 二 课时</a:t>
              </a:r>
              <a:endPara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黑体简体" panose="02010601030101010101" charset="-122"/>
                <a:ea typeface="方正黑体简体" panose="0201060103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31752" name="组合 13338"/>
          <p:cNvGrpSpPr/>
          <p:nvPr/>
        </p:nvGrpSpPr>
        <p:grpSpPr bwMode="auto">
          <a:xfrm>
            <a:off x="2162175" y="904875"/>
            <a:ext cx="4819650" cy="1181100"/>
            <a:chOff x="2379275" y="929038"/>
            <a:chExt cx="4819919" cy="1181100"/>
          </a:xfrm>
        </p:grpSpPr>
        <p:sp>
          <p:nvSpPr>
            <p:cNvPr id="31753" name="Text Box 2"/>
            <p:cNvSpPr txBox="1">
              <a:spLocks noChangeArrowheads="1"/>
            </p:cNvSpPr>
            <p:nvPr/>
          </p:nvSpPr>
          <p:spPr bwMode="auto">
            <a:xfrm>
              <a:off x="3638233" y="1114231"/>
              <a:ext cx="356096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4800" b="1">
                  <a:solidFill>
                    <a:srgbClr val="CC0000"/>
                  </a:solidFill>
                  <a:ea typeface="黑体" panose="02010609060101010101" charset="-122"/>
                </a:rPr>
                <a:t>狐狸分奶酪</a:t>
              </a:r>
              <a:endParaRPr lang="zh-CN" altLang="en-US" sz="4800" b="1">
                <a:solidFill>
                  <a:srgbClr val="CC0000"/>
                </a:solidFill>
                <a:ea typeface="黑体" panose="02010609060101010101" charset="-122"/>
              </a:endParaRPr>
            </a:p>
          </p:txBody>
        </p:sp>
        <p:grpSp>
          <p:nvGrpSpPr>
            <p:cNvPr id="31754" name="组合 13337"/>
            <p:cNvGrpSpPr/>
            <p:nvPr/>
          </p:nvGrpSpPr>
          <p:grpSpPr bwMode="auto">
            <a:xfrm>
              <a:off x="2379275" y="929038"/>
              <a:ext cx="1181100" cy="1181100"/>
              <a:chOff x="2533650" y="760413"/>
              <a:chExt cx="1181100" cy="1181100"/>
            </a:xfrm>
          </p:grpSpPr>
          <p:sp>
            <p:nvSpPr>
              <p:cNvPr id="31755" name="AutoShape 11"/>
              <p:cNvSpPr>
                <a:spLocks noChangeArrowheads="1"/>
              </p:cNvSpPr>
              <p:nvPr/>
            </p:nvSpPr>
            <p:spPr bwMode="gray">
              <a:xfrm>
                <a:off x="2533650" y="760413"/>
                <a:ext cx="1181100" cy="1181100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0" hangingPunct="0">
                  <a:spcBef>
                    <a:spcPct val="0"/>
                  </a:spcBef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anose="020B0600000101010101" pitchFamily="34" charset="-127"/>
                </a:endParaRPr>
              </a:p>
            </p:txBody>
          </p:sp>
          <p:sp>
            <p:nvSpPr>
              <p:cNvPr id="31756" name="文本框 13"/>
              <p:cNvSpPr txBox="1">
                <a:spLocks noChangeArrowheads="1"/>
              </p:cNvSpPr>
              <p:nvPr/>
            </p:nvSpPr>
            <p:spPr bwMode="auto">
              <a:xfrm>
                <a:off x="2631632" y="840675"/>
                <a:ext cx="1043934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6000" b="1">
                    <a:solidFill>
                      <a:srgbClr val="FFFFFF"/>
                    </a:solidFill>
                    <a:latin typeface="方正大黑简体" panose="02010601030101010101" pitchFamily="2" charset="-122"/>
                    <a:ea typeface="方正大黑简体" panose="02010601030101010101" pitchFamily="2" charset="-122"/>
                  </a:rPr>
                  <a:t>22</a:t>
                </a:r>
                <a:endParaRPr lang="zh-CN" altLang="en-US" sz="6000" b="1">
                  <a:solidFill>
                    <a:srgbClr val="FFFFFF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06463" y="2381250"/>
            <a:ext cx="7700962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1.</a:t>
            </a:r>
            <a:r>
              <a:rPr lang="zh-CN" altLang="en-US" sz="2400" b="1">
                <a:latin typeface="+mn-ea"/>
                <a:ea typeface="+mn-ea"/>
              </a:rPr>
              <a:t>对照注释揣摩句子的意思，正确、流利地朗读课文。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（重点）</a:t>
            </a:r>
            <a:endParaRPr lang="en-US" altLang="zh-CN" sz="2400" b="1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2.</a:t>
            </a:r>
            <a:r>
              <a:rPr lang="zh-CN" altLang="en-US" sz="2400" b="1">
                <a:latin typeface="+mn-ea"/>
                <a:ea typeface="+mn-ea"/>
              </a:rPr>
              <a:t>明白狐狸的计谋为什么能得逞，懂得同伴之间不要斤斤计较，要互相谦让，否则会失去的更多。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（难点）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2772" name="AutoShape 70"/>
          <p:cNvSpPr>
            <a:spLocks noChangeAspect="1" noChangeArrowheads="1" noTextEdit="1"/>
          </p:cNvSpPr>
          <p:nvPr/>
        </p:nvSpPr>
        <p:spPr bwMode="auto">
          <a:xfrm>
            <a:off x="-3943350" y="714375"/>
            <a:ext cx="18954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3" name="Picture 7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3350" y="714375"/>
            <a:ext cx="1897062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0588" y="2933700"/>
            <a:ext cx="749141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1.</a:t>
            </a:r>
            <a:r>
              <a:rPr lang="zh-CN" altLang="en-US" sz="2400" b="1">
                <a:latin typeface="+mn-ea"/>
                <a:ea typeface="+mn-ea"/>
              </a:rPr>
              <a:t>学习本课生字。理解和积累词语。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（重点）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2.</a:t>
            </a:r>
            <a:r>
              <a:rPr lang="zh-CN" altLang="en-US" sz="2400" b="1">
                <a:latin typeface="+mn-ea"/>
                <a:ea typeface="+mn-ea"/>
              </a:rPr>
              <a:t>对照注释揣摩句子的意思，正确、流利地朗读课文。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900113" y="1576388"/>
            <a:ext cx="75755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90043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782638" y="1897063"/>
            <a:ext cx="7793037" cy="405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u"/>
              <a:defRPr/>
            </a:pPr>
            <a:r>
              <a:rPr lang="zh-CN" altLang="zh-CN" sz="2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核心问题：</a:t>
            </a:r>
            <a:endParaRPr lang="en-US" altLang="zh-CN" sz="2200" b="1" dirty="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marL="361950" indent="363855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从狐狸分奶酪这件事上，你发现狐狸有什么特点？</a:t>
            </a:r>
            <a:endParaRPr lang="zh-CN" altLang="en-US" sz="2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u"/>
              <a:defRPr/>
            </a:pPr>
            <a:r>
              <a:rPr lang="zh-CN" altLang="zh-CN" sz="22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串珠</a:t>
            </a:r>
            <a:r>
              <a:rPr lang="zh-CN" altLang="zh-CN" sz="22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问题：</a:t>
            </a:r>
            <a:endParaRPr lang="zh-CN" altLang="zh-CN" sz="2200" b="1" dirty="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200" b="1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1</a:t>
            </a:r>
            <a:r>
              <a:rPr lang="en-US" altLang="zh-CN" sz="2200" b="1" smtClean="0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.</a:t>
            </a:r>
            <a:r>
              <a:rPr lang="zh-CN" altLang="en-US" sz="2200" b="1">
                <a:solidFill>
                  <a:prstClr val="black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熊哥哥和熊弟弟为什么吵嘴？</a:t>
            </a:r>
            <a:endParaRPr lang="zh-CN" altLang="en-US" sz="2200" b="1">
              <a:solidFill>
                <a:prstClr val="black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200" b="1" smtClean="0">
                <a:latin typeface="+mn-ea"/>
                <a:sym typeface="Calibri" panose="020F0502020204030204" pitchFamily="34" charset="0"/>
              </a:rPr>
              <a:t>2.</a:t>
            </a:r>
            <a:r>
              <a:rPr lang="zh-CN" altLang="en-US" sz="2200" b="1">
                <a:latin typeface="+mn-ea"/>
                <a:sym typeface="Calibri" panose="020F0502020204030204" pitchFamily="34" charset="0"/>
              </a:rPr>
              <a:t>狐狸是在什么时候出现的？</a:t>
            </a:r>
            <a:endParaRPr lang="zh-CN" altLang="en-US" sz="2200" b="1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200" b="1" smtClean="0">
                <a:latin typeface="+mn-ea"/>
                <a:sym typeface="Calibri" panose="020F0502020204030204" pitchFamily="34" charset="0"/>
              </a:rPr>
              <a:t>3.</a:t>
            </a:r>
            <a:r>
              <a:rPr lang="zh-CN" altLang="en-US" sz="2200" b="1">
                <a:latin typeface="+mn-ea"/>
                <a:sym typeface="Calibri" panose="020F0502020204030204" pitchFamily="34" charset="0"/>
              </a:rPr>
              <a:t>狐狸是怎样分奶酪的</a:t>
            </a:r>
            <a:r>
              <a:rPr lang="zh-CN" altLang="en-US" sz="2200" b="1" smtClean="0">
                <a:latin typeface="+mn-ea"/>
                <a:sym typeface="Calibri" panose="020F0502020204030204" pitchFamily="34" charset="0"/>
              </a:rPr>
              <a:t>？</a:t>
            </a:r>
            <a:endParaRPr lang="en-US" altLang="zh-CN" sz="2200" b="1" smtClean="0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200" b="1" smtClean="0">
                <a:latin typeface="+mn-ea"/>
                <a:sym typeface="Calibri" panose="020F0502020204030204" pitchFamily="34" charset="0"/>
              </a:rPr>
              <a:t>4.</a:t>
            </a:r>
            <a:r>
              <a:rPr lang="zh-CN" altLang="en-US" sz="2200" b="1">
                <a:latin typeface="+mn-ea"/>
                <a:sym typeface="Calibri" panose="020F0502020204030204" pitchFamily="34" charset="0"/>
              </a:rPr>
              <a:t>对狐狸分奶酪的结果，两只小熊满意吗？从哪儿看出来的？</a:t>
            </a:r>
            <a:endParaRPr lang="zh-CN" altLang="en-US" sz="2200" b="1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sz="2200" b="1" dirty="0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zh-CN" altLang="en-US" sz="2200" b="1" dirty="0">
              <a:latin typeface="+mn-ea"/>
              <a:sym typeface="Calibri" panose="020F0502020204030204" pitchFamily="34" charset="0"/>
            </a:endParaRP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endParaRPr lang="zh-CN" altLang="en-US" sz="2200" b="1" dirty="0">
              <a:solidFill>
                <a:prstClr val="black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058863"/>
            <a:ext cx="376713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31"/>
          <p:cNvGrpSpPr/>
          <p:nvPr/>
        </p:nvGrpSpPr>
        <p:grpSpPr bwMode="auto">
          <a:xfrm>
            <a:off x="987425" y="4948238"/>
            <a:ext cx="7321550" cy="1208087"/>
            <a:chOff x="422178" y="4737761"/>
            <a:chExt cx="7320093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191963" y="5085329"/>
              <a:ext cx="6550308" cy="704660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266700" lvl="1" defTabSz="1244600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2000" b="1">
                  <a:latin typeface="+mj-ea"/>
                  <a:ea typeface="+mj-ea"/>
                </a:rPr>
                <a:t>从狐狸分奶酪这件事上，你发现狐狸有什么特点？</a:t>
              </a:r>
              <a:endParaRPr lang="zh-CN" altLang="en-US" sz="2000" b="1" dirty="0">
                <a:latin typeface="+mj-ea"/>
                <a:ea typeface="+mj-ea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22178" y="4737761"/>
              <a:ext cx="1169755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方正卡通简体" pitchFamily="65" charset="-122"/>
                  <a:ea typeface="方正卡通简体" pitchFamily="65" charset="-122"/>
                </a:rPr>
                <a:t>边听边想</a:t>
              </a:r>
              <a:endParaRPr lang="zh-CN" altLang="en-US" sz="2800" dirty="0">
                <a:solidFill>
                  <a:schemeClr val="tx1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2335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algn="ctr"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听录音回顾课文</a:t>
            </a:r>
            <a:endParaRPr 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4" name="Picture 8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2413000"/>
            <a:ext cx="4930775" cy="242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58825" y="1603375"/>
            <a:ext cx="7553325" cy="166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>
                <a:latin typeface="+mn-ea"/>
                <a:ea typeface="+mn-ea"/>
              </a:rPr>
              <a:t>品读：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熊哥哥和熊弟弟在路上捡到了一块奶酪，高兴极了。可是，他们不知道怎么分这块奶酪，小哥俩开始拌起嘴来。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1141413" y="3597275"/>
            <a:ext cx="71707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738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“拌起嘴来”说明两只小熊为分奶酪，争吵起来。为下文写狐狸分奶酪做好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铺垫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885825" y="1827213"/>
            <a:ext cx="7683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积累：</a:t>
            </a:r>
            <a:endParaRPr lang="en-US" altLang="zh-CN" sz="2400" b="1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请你写出几个表示笑的词语。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7891" name="图片 24" descr="花盆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981200"/>
            <a:ext cx="322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84288" y="3438525"/>
            <a:ext cx="6886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含笑  大笑  憨笑  苦笑  失笑  仰天大笑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眉开眼笑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44538" y="1539875"/>
            <a:ext cx="7716837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ts val="38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2</a:t>
            </a:r>
            <a:r>
              <a:rPr lang="en-US" altLang="zh-CN" sz="2400" b="1">
                <a:latin typeface="宋体" panose="02010600030101010101" pitchFamily="2" charset="-122"/>
                <a:ea typeface="楷体" panose="02010609060101010101" pitchFamily="49" charset="-122"/>
              </a:rPr>
              <a:t>.</a:t>
            </a: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狐狸仔细瞧了瞧掰开的奶酪，说：‘这半块是大一点儿。你们别急，看我的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’说着便在大的这半块上咬了一口。</a:t>
            </a:r>
            <a:r>
              <a:rPr lang="zh-CN" altLang="en-US" sz="2400" b="1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+mn-ea"/>
                <a:ea typeface="+mn-ea"/>
              </a:rPr>
              <a:t>狐狸为什么要这样分？这能表现出狐狸的什么特点？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3" name="矩形 8"/>
          <p:cNvSpPr txBox="1">
            <a:spLocks noChangeArrowheads="1"/>
          </p:cNvSpPr>
          <p:nvPr/>
        </p:nvSpPr>
        <p:spPr bwMode="auto">
          <a:xfrm>
            <a:off x="1187450" y="3890963"/>
            <a:ext cx="72199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738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狐狸是故意这样分的，这样他就可以自己把蛋糕都吃掉。这表现了狐狸狡猾的特点。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800100" y="1555750"/>
            <a:ext cx="7634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en-US" altLang="zh-CN" sz="2400" b="1" smtClean="0">
                <a:latin typeface="+mn-ea"/>
                <a:ea typeface="+mn-ea"/>
              </a:rPr>
              <a:t>.</a:t>
            </a:r>
            <a:r>
              <a:rPr lang="zh-CN" altLang="en-US" sz="2400" b="1" smtClean="0">
                <a:latin typeface="+mn-ea"/>
                <a:ea typeface="+mn-ea"/>
              </a:rPr>
              <a:t>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‘你可真会分！’两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只小熊生气了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，‘整块奶酪都被你吃光了！’</a:t>
            </a:r>
            <a:r>
              <a:rPr lang="zh-CN" altLang="en-US" sz="2400" b="1" smtClean="0">
                <a:latin typeface="+mn-ea"/>
                <a:ea typeface="+mn-ea"/>
              </a:rPr>
              <a:t>”</a:t>
            </a:r>
            <a:r>
              <a:rPr lang="zh-CN" altLang="en-US" sz="2400" b="1">
                <a:latin typeface="+mn-ea"/>
                <a:ea typeface="+mn-ea"/>
              </a:rPr>
              <a:t>这里连用两个感叹句有什么意义？</a:t>
            </a:r>
            <a:endParaRPr lang="zh-CN" altLang="en-US" sz="2400" b="1" dirty="0" smtClean="0">
              <a:latin typeface="+mn-ea"/>
              <a:ea typeface="+mn-ea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1255713" y="3646488"/>
            <a:ext cx="7246937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连用两个感叹句充分表现了哥俩对狐狸分奶酪的结果不满意。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1"/>
          <p:cNvSpPr>
            <a:spLocks noChangeArrowheads="1"/>
          </p:cNvSpPr>
          <p:nvPr/>
        </p:nvSpPr>
        <p:spPr bwMode="auto">
          <a:xfrm>
            <a:off x="723900" y="1165225"/>
            <a:ext cx="7751763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4.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‘小熊，我分的可公平啦！’狐狸笑着说，‘你们谁也没少吃一口，谁也没多吃一口。’</a:t>
            </a:r>
            <a:r>
              <a:rPr lang="zh-CN" altLang="en-US" sz="2400" b="1">
                <a:latin typeface="宋体" panose="02010600030101010101" pitchFamily="2" charset="-122"/>
              </a:rPr>
              <a:t>”这段语言描写表现了什么？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6975" y="3360738"/>
            <a:ext cx="7169150" cy="11144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30555">
              <a:lnSpc>
                <a:spcPct val="150000"/>
              </a:lnSpc>
              <a:defRPr/>
            </a:pP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从狐狸所说的话中，我们可以看出，他是多么狡猾，吃掉了熊哥俩的奶酪，还无理辩三分。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21"/>
          <p:cNvSpPr>
            <a:spLocks noChangeArrowheads="1"/>
          </p:cNvSpPr>
          <p:nvPr/>
        </p:nvSpPr>
        <p:spPr bwMode="auto">
          <a:xfrm>
            <a:off x="831850" y="963613"/>
            <a:ext cx="7569200" cy="9636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阅读方法解密：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认识破折号</a:t>
            </a:r>
            <a:endParaRPr lang="zh-CN" altLang="en-US" sz="4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903288" y="1846263"/>
            <a:ext cx="767238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概念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表示话题或语气的转变，声音的延续等的符号。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作用</a:t>
            </a:r>
            <a:r>
              <a:rPr lang="zh-CN" altLang="en-US" sz="24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lang="en-US" altLang="zh-CN" sz="24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61950" indent="-361950"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行文中解释说明的语句，用破折号标明。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61950" indent="-361950"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话题突然转变，用破折号标明。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61950" indent="-361950"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声音延长，象声词后用破折号。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61950" indent="-361950"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事项列举分承，各项之前用破折号。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61950" indent="-361950" eaLnBrk="1" hangingPunct="1">
              <a:lnSpc>
                <a:spcPct val="150000"/>
              </a:lnSpc>
              <a:defRPr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表示语气的转变、声音的延续、时空的起止，或用为夹注</a:t>
            </a:r>
            <a:r>
              <a:rPr lang="zh-CN" altLang="en-US" sz="2400" b="1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4" name="直线连接符 7"/>
          <p:cNvCxnSpPr/>
          <p:nvPr/>
        </p:nvCxnSpPr>
        <p:spPr>
          <a:xfrm>
            <a:off x="914400" y="188753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2"/>
          <p:cNvSpPr>
            <a:spLocks noChangeArrowheads="1"/>
          </p:cNvSpPr>
          <p:nvPr/>
        </p:nvSpPr>
        <p:spPr bwMode="auto">
          <a:xfrm>
            <a:off x="804863" y="2089150"/>
            <a:ext cx="75342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032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同学们刚才已经跟随老师走进文本，感受到了大自然中的宁静与安详的和谐之美，让我们拿起金钥匙开启智慧之门。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听英语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1409700"/>
            <a:ext cx="24892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7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0724" name="组合 19"/>
          <p:cNvGrpSpPr/>
          <p:nvPr/>
        </p:nvGrpSpPr>
        <p:grpSpPr bwMode="auto">
          <a:xfrm>
            <a:off x="1387475" y="1731963"/>
            <a:ext cx="2838450" cy="3592512"/>
            <a:chOff x="1864976" y="1731963"/>
            <a:chExt cx="2839124" cy="3592086"/>
          </a:xfrm>
        </p:grpSpPr>
        <p:sp>
          <p:nvSpPr>
            <p:cNvPr id="30725" name="Oval 677"/>
            <p:cNvSpPr>
              <a:spLocks noChangeArrowheads="1"/>
            </p:cNvSpPr>
            <p:nvPr/>
          </p:nvSpPr>
          <p:spPr bwMode="auto">
            <a:xfrm rot="-324743">
              <a:off x="2095219" y="1731963"/>
              <a:ext cx="2310360" cy="2311126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spcBef>
                  <a:spcPct val="0"/>
                </a:spcBef>
                <a:buFontTx/>
                <a:buNone/>
              </a:pPr>
              <a:endParaRPr lang="ko-KR" altLang="en-US" sz="1800">
                <a:solidFill>
                  <a:srgbClr val="000000"/>
                </a:solidFill>
                <a:ea typeface="Malgun Gothic" panose="020B0503020000020004" pitchFamily="34" charset="-127"/>
              </a:endParaRPr>
            </a:p>
          </p:txBody>
        </p:sp>
        <p:sp>
          <p:nvSpPr>
            <p:cNvPr id="30726" name="Oval 512"/>
            <p:cNvSpPr>
              <a:spLocks noChangeArrowheads="1"/>
            </p:cNvSpPr>
            <p:nvPr/>
          </p:nvSpPr>
          <p:spPr bwMode="auto"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ea typeface="Malgun Gothic" panose="020B0503020000020004" pitchFamily="34" charset="-127"/>
              </a:endParaRPr>
            </a:p>
          </p:txBody>
        </p:sp>
        <p:sp>
          <p:nvSpPr>
            <p:cNvPr id="30727" name="AutoShape 513"/>
            <p:cNvSpPr>
              <a:spLocks noChangeArrowheads="1"/>
            </p:cNvSpPr>
            <p:nvPr/>
          </p:nvSpPr>
          <p:spPr bwMode="auto">
            <a:xfrm>
              <a:off x="1864976" y="3436353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>
              <a:solidFill>
                <a:srgbClr val="F69D26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ea typeface="Malgun Gothic" panose="020B0503020000020004" pitchFamily="34" charset="-127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2415970" y="2119267"/>
              <a:ext cx="1881634" cy="10777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spc="300" dirty="0" smtClean="0">
                  <a:solidFill>
                    <a:srgbClr val="C00000"/>
                  </a:solidFill>
                  <a:latin typeface="Adobe 黑体 Std R"/>
                  <a:ea typeface="Adobe 黑体 Std R"/>
                  <a:cs typeface="Adobe 黑体 Std R"/>
                  <a:hlinkClick r:id="rId3" action="ppaction://hlinkfile"/>
                </a:rPr>
                <a:t>   </a:t>
              </a:r>
              <a:r>
                <a:rPr lang="zh-CN" altLang="en-US" sz="3200" b="1" spc="300" dirty="0" smtClean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Adobe 黑体 Std R"/>
                  <a:hlinkClick r:id="rId3" action="ppaction://hlinkfile"/>
                </a:rPr>
                <a:t>点击</a:t>
              </a:r>
              <a:endParaRPr lang="en-US" altLang="zh-CN" sz="3200" b="1" spc="3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/>
                <a:hlinkClick r:id="rId3" action="ppaction://hlinkfile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spc="300" dirty="0" smtClean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Adobe 黑体 Std R"/>
                  <a:hlinkClick r:id="rId3" action="ppaction://hlinkfile"/>
                </a:rPr>
                <a:t>听朗读</a:t>
              </a:r>
              <a:endParaRPr lang="zh-CN" altLang="en-US" sz="3200" b="1" spc="3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/>
              </a:endParaRPr>
            </a:p>
          </p:txBody>
        </p:sp>
        <p:grpSp>
          <p:nvGrpSpPr>
            <p:cNvPr id="30729" name="组 53"/>
            <p:cNvGrpSpPr/>
            <p:nvPr/>
          </p:nvGrpSpPr>
          <p:grpSpPr bwMode="auto"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719803" y="2181065"/>
                <a:ext cx="207953" cy="208393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pic>
            <p:nvPicPr>
              <p:cNvPr id="30732" name="图片 1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0730" name="矩形 11"/>
            <p:cNvSpPr>
              <a:spLocks noChangeArrowheads="1"/>
            </p:cNvSpPr>
            <p:nvPr/>
          </p:nvSpPr>
          <p:spPr bwMode="auto">
            <a:xfrm>
              <a:off x="1991640" y="3436353"/>
              <a:ext cx="2640686" cy="1887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ts val="35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听范读，边听边画出课文中的生字词。同时认准字音</a:t>
              </a:r>
              <a:r>
                <a:rPr lang="en-US" altLang="zh-CN" sz="2400" b="1">
                  <a:latin typeface="宋体" panose="02010600030101010101" pitchFamily="2" charset="-122"/>
                </a:rPr>
                <a:t>,</a:t>
              </a:r>
              <a:r>
                <a:rPr lang="zh-CN" altLang="en-US" sz="2400" b="1">
                  <a:latin typeface="宋体" panose="02010600030101010101" pitchFamily="2" charset="-122"/>
                </a:rPr>
                <a:t>理解词语意思。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35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u"/>
              <a:defRPr/>
            </a:pPr>
            <a:r>
              <a:rPr lang="zh-CN" altLang="zh-CN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核心问题</a:t>
            </a:r>
            <a:r>
              <a:rPr lang="zh-CN" altLang="zh-CN" sz="2400" b="1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dobe 黑体 Std R" pitchFamily="34" charset="-122"/>
                <a:sym typeface="Calibri" panose="020F0502020204030204" pitchFamily="34" charset="0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57275" y="3324225"/>
            <a:ext cx="7313613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429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狐狸非常的狡猾。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4036" name="矩形 5"/>
          <p:cNvSpPr>
            <a:spLocks noChangeArrowheads="1"/>
          </p:cNvSpPr>
          <p:nvPr/>
        </p:nvSpPr>
        <p:spPr bwMode="auto">
          <a:xfrm>
            <a:off x="977900" y="2609850"/>
            <a:ext cx="740886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3055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从狐狸分奶酪这件事上，你发现狐狸有什么特点？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</p:txBody>
      </p:sp>
      <p:pic>
        <p:nvPicPr>
          <p:cNvPr id="44037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1185863"/>
            <a:ext cx="551815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50900" y="2454275"/>
            <a:ext cx="7645400" cy="7556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1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熊哥哥和熊弟弟为什么吵嘴？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96975" y="3209925"/>
            <a:ext cx="6796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080" indent="70993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熊哥哥和熊弟弟捡到一块奶酪，不知道该怎样分。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5060" name="内容占位符 2"/>
          <p:cNvSpPr txBox="1">
            <a:spLocks noChangeArrowheads="1"/>
          </p:cNvSpPr>
          <p:nvPr/>
        </p:nvSpPr>
        <p:spPr bwMode="auto">
          <a:xfrm>
            <a:off x="635000" y="1733550"/>
            <a:ext cx="220345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 pitchFamily="34" charset="-122"/>
                <a:sym typeface="Calibri" panose="020F0502020204030204" pitchFamily="34" charset="0"/>
              </a:rPr>
              <a:t>串珠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黑体 Std R" pitchFamily="34" charset="-122"/>
                <a:sym typeface="Calibri" panose="020F0502020204030204" pitchFamily="34" charset="0"/>
              </a:rPr>
              <a:t>问题：</a:t>
            </a:r>
            <a:endParaRPr lang="en-US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黑体 Std R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25475" y="1679575"/>
            <a:ext cx="7847013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1950" indent="-3619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2</a:t>
            </a:r>
            <a:r>
              <a:rPr lang="en-US" altLang="zh-CN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狐狸是在什么时候出现的？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39813" y="3092450"/>
            <a:ext cx="741680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175" indent="6223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两只小熊为分奶酪而争吵的时候狐狸出现的。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04863" y="1554163"/>
            <a:ext cx="7645400" cy="922337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1780" indent="-27178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3</a:t>
            </a:r>
            <a:r>
              <a:rPr lang="en-US" altLang="zh-CN" sz="24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狐狸是怎样分奶酪的？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2688" y="2881313"/>
            <a:ext cx="72358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580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狐狸故意把奶酪分的不匀，然后轮流咬奶酪，把奶酪全吃光了。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790575" y="1590675"/>
            <a:ext cx="7645400" cy="12001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73050" indent="-27305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en-US" altLang="zh-CN" sz="2400" b="1">
                <a:latin typeface="+mn-ea"/>
                <a:ea typeface="+mn-ea"/>
                <a:sym typeface="Calibri" panose="020F0502020204030204" pitchFamily="34" charset="0"/>
              </a:rPr>
              <a:t>4</a:t>
            </a:r>
            <a:r>
              <a:rPr lang="en-US" altLang="zh-CN" sz="2400" b="1" smtClean="0">
                <a:latin typeface="+mn-ea"/>
                <a:ea typeface="+mn-ea"/>
                <a:sym typeface="Calibri" panose="020F0502020204030204" pitchFamily="34" charset="0"/>
              </a:rPr>
              <a:t>.</a:t>
            </a:r>
            <a:r>
              <a:rPr lang="zh-CN" altLang="en-US" sz="2400" b="1">
                <a:latin typeface="+mn-ea"/>
                <a:ea typeface="+mn-ea"/>
                <a:sym typeface="Calibri" panose="020F0502020204030204" pitchFamily="34" charset="0"/>
              </a:rPr>
              <a:t>对狐狸分奶酪的结果，两只小熊满意吗？从哪儿看出来的？</a:t>
            </a:r>
            <a:endParaRPr lang="zh-CN" altLang="en-US" sz="2400" b="1" dirty="0">
              <a:latin typeface="+mn-ea"/>
              <a:ea typeface="+mn-ea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98563" y="2924175"/>
            <a:ext cx="7253287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080" indent="6254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不满意。“你可真会分”两只小熊生气了，“整块奶酪都被你吃光了！”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9155" name="组合 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9173" name="图片 9" descr="book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74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  <a:endParaRPr kumimoji="1" lang="zh-CN" altLang="en-US" sz="2400" b="1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2738438" y="2533650"/>
            <a:ext cx="95885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熊哥哥</a:t>
            </a:r>
            <a:endParaRPr lang="en-US" altLang="zh-CN" sz="2000" b="1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000" b="1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熊弟弟</a:t>
            </a:r>
            <a:endParaRPr lang="en-US" altLang="zh-CN" sz="2000" b="1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000" b="1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965A"/>
                </a:solidFill>
                <a:latin typeface="黑体" panose="02010609060101010101" charset="-122"/>
                <a:ea typeface="黑体" panose="02010609060101010101" charset="-122"/>
              </a:rPr>
              <a:t>狐狸</a:t>
            </a:r>
            <a:endParaRPr lang="zh-CN" altLang="en-US" sz="2000" b="1">
              <a:solidFill>
                <a:srgbClr val="00965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451100" y="2463800"/>
            <a:ext cx="312738" cy="2508250"/>
          </a:xfrm>
          <a:prstGeom prst="leftBrace">
            <a:avLst>
              <a:gd name="adj1" fmla="val 61494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227888" y="3409950"/>
            <a:ext cx="1739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同伴之间要互相谦让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887788" y="2914650"/>
            <a:ext cx="17907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见到奶酪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右大括号 33"/>
          <p:cNvSpPr/>
          <p:nvPr/>
        </p:nvSpPr>
        <p:spPr>
          <a:xfrm>
            <a:off x="6702425" y="2462213"/>
            <a:ext cx="465138" cy="2373312"/>
          </a:xfrm>
          <a:prstGeom prst="rightBrace">
            <a:avLst>
              <a:gd name="adj1" fmla="val 5875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746750" y="2392363"/>
            <a:ext cx="9556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高兴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3622675" y="2843213"/>
            <a:ext cx="301625" cy="2301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V="1">
            <a:off x="3622675" y="3457575"/>
            <a:ext cx="301625" cy="2762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4987925" y="4651375"/>
            <a:ext cx="26193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775325" y="3305175"/>
            <a:ext cx="10477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拌嘴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344863" y="4349750"/>
            <a:ext cx="17907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故意分的不均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58775" y="3457575"/>
            <a:ext cx="2081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狐狸分奶酪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左大括号 41"/>
          <p:cNvSpPr/>
          <p:nvPr/>
        </p:nvSpPr>
        <p:spPr>
          <a:xfrm>
            <a:off x="5313363" y="2479675"/>
            <a:ext cx="312737" cy="1446213"/>
          </a:xfrm>
          <a:prstGeom prst="leftBrace">
            <a:avLst>
              <a:gd name="adj1" fmla="val 61494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191125" y="4349750"/>
            <a:ext cx="10096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轮流吃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183313" y="4349750"/>
            <a:ext cx="7302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吃光</a:t>
            </a:r>
            <a:endParaRPr lang="en-US" altLang="zh-CN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6010275" y="4632325"/>
            <a:ext cx="26352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25" grpId="0" animBg="1"/>
      <p:bldP spid="32" grpId="0"/>
      <p:bldP spid="34" grpId="0" animBg="1"/>
      <p:bldP spid="41" grpId="0"/>
      <p:bldP spid="4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982663" y="2384425"/>
            <a:ext cx="74168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本文写了两只小熊捡了一块奶酪，因无法平分而争吵，最终被前来帮忙分奶酪的狐狸吃了个精光的故事，讽刺了狐狸的阴险狡猾，也告诉人们：同伴之间不要斤斤计较，要互相谦让，否则会失去的更多。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50179" name="组合 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0181" name="图片 5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2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4538" y="311150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03" name="组合 3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1206" name="图片 9" descr="book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0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711200" y="2185988"/>
            <a:ext cx="7797800" cy="33226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鹬蚌相争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  <a:p>
            <a:pPr indent="441325">
              <a:lnSpc>
                <a:spcPct val="150000"/>
              </a:lnSpc>
              <a:defRPr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只蚌正张开两壳晒太阳，鹬鸟飞过来，伸出长长的嘴巴来啄食它的肉。蚌一下子合住双壳，把鹬鸟的嘴紧紧地夹住了。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1325">
              <a:lnSpc>
                <a:spcPct val="15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鹬鸟对蚌说：“今天不下雨，明天不下雨，就会把你干死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1325">
              <a:lnSpc>
                <a:spcPct val="15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蚌对鹬鸟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说：“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今天不放你，明天不放你，就会把你饿死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1325">
              <a:lnSpc>
                <a:spcPct val="15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它两个各不相让，谁也不肯放谁。这时，一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个打渔的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老人走过来，一下子把它们都捉走了。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3"/>
          <p:cNvSpPr>
            <a:spLocks noChangeArrowheads="1"/>
          </p:cNvSpPr>
          <p:nvPr/>
        </p:nvSpPr>
        <p:spPr bwMode="auto">
          <a:xfrm>
            <a:off x="590550" y="1479550"/>
            <a:ext cx="8135938" cy="389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蝉与狐狸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在大树顶上鸣唱。狐狸想要吃掉他，便想出了一个诡计。他站在树下，一会儿赞美蝉的歌声悦耳动听，一会儿羡慕地看着蝉，认真欣赏他的歌声，并劝蝉下来，说他想要看一看是什么样的动物才能发出这么悦耳的声音。蝉识破了他的诡计，便摘了一片树叶抛下去。狐狸以为是蝉，猛扑过去，抓住它。蝉说道：“喂，坏家伙，你若以为我会飞下来，那就大错特错。我自从见到狐狸的粪便里有蝉的翅膀之后，就时刻警惕狐狸。” 这是说，聪明的人懂得从邻人的灾难中吸取教训。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组合 5"/>
          <p:cNvGrpSpPr/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53253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54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内容占位符 2"/>
          <p:cNvSpPr txBox="1">
            <a:spLocks noChangeArrowheads="1"/>
          </p:cNvSpPr>
          <p:nvPr/>
        </p:nvSpPr>
        <p:spPr bwMode="auto">
          <a:xfrm>
            <a:off x="903288" y="2573338"/>
            <a:ext cx="7464425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30555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友，弟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恭，兄弟睦，孝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中。财物轻，怨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生，言语忍，忿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泯。或饮食，或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走，长者先，幼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后。                 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（弟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子规出则悌（节选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/>
          <p:nvPr/>
        </p:nvGrpSpPr>
        <p:grpSpPr bwMode="auto"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自读提示：</a:t>
              </a:r>
              <a:endParaRPr lang="zh-CN" altLang="en-US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1.</a:t>
              </a:r>
              <a:r>
                <a:rPr lang="zh-CN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361950" indent="-361950" defTabSz="1244600">
                <a:lnSpc>
                  <a:spcPct val="150000"/>
                </a:lnSpc>
                <a:spcAft>
                  <a:spcPct val="35000"/>
                </a:spcAft>
                <a:defRPr/>
              </a:pPr>
              <a:r>
                <a:rPr lang="en-US" sz="28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2.</a:t>
              </a:r>
              <a:r>
                <a:rPr lang="zh-CN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想一想：</a:t>
              </a:r>
              <a:r>
                <a:rPr lang="zh-CN" altLang="en-US" sz="2800" b="1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课文写了什么？</a:t>
              </a:r>
              <a:endPara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组合 6"/>
          <p:cNvGrpSpPr/>
          <p:nvPr/>
        </p:nvGrpSpPr>
        <p:grpSpPr bwMode="auto"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54278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27745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  <p:pic>
          <p:nvPicPr>
            <p:cNvPr id="54279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227" name="内容占位符 2"/>
          <p:cNvSpPr txBox="1">
            <a:spLocks noChangeArrowheads="1"/>
          </p:cNvSpPr>
          <p:nvPr/>
        </p:nvSpPr>
        <p:spPr bwMode="auto">
          <a:xfrm>
            <a:off x="1036638" y="2397125"/>
            <a:ext cx="76676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【</a:t>
            </a:r>
            <a:r>
              <a:rPr lang="zh-CN" altLang="en-US" sz="24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谜语</a:t>
            </a:r>
            <a:r>
              <a:rPr lang="zh-CN" altLang="zh-CN" sz="2400" b="1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pitchFamily="34" charset="0"/>
              </a:rPr>
              <a:t>】</a:t>
            </a:r>
            <a:endParaRPr lang="en-US" altLang="zh-CN" sz="2400" b="1" smtClean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Calibri" panose="020F0502020204030204" pitchFamily="34" charset="0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尖尖嘴，细细腿，狡猾多疑，拖只大尾。打一动物  </a:t>
            </a:r>
            <a:endParaRPr lang="en-US" altLang="zh-CN" sz="2400" b="1" smtClean="0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marL="0" indent="5297805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谜底：（    ）</a:t>
            </a:r>
            <a:endParaRPr lang="zh-CN" altLang="en-US" sz="2400" b="1" smtClean="0">
              <a:latin typeface="宋体" panose="02010600030101010101" pitchFamily="2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97775" y="3622675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sym typeface="Calibri" panose="020F0502020204030204" pitchFamily="34" charset="0"/>
              </a:rPr>
              <a:t>狐狸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1017588" y="2630488"/>
            <a:ext cx="7380287" cy="128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580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这个故事告诉人们：同伴之间不要斤斤计较，要互相谦让，否则会失去的更多。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5500" y="1743075"/>
            <a:ext cx="75565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8605" indent="-26860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分角色朗读课文。说说狐狸是怎样分奶酪的。</a:t>
            </a:r>
            <a:endParaRPr lang="zh-CN" altLang="en-US" sz="2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1089025" y="2217738"/>
            <a:ext cx="7292975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200" b="1">
                <a:solidFill>
                  <a:srgbClr val="0033CC"/>
                </a:solidFill>
              </a:rPr>
              <a:t>点拨：</a:t>
            </a:r>
            <a:r>
              <a:rPr lang="zh-CN" altLang="en-US" sz="2200" b="1">
                <a:solidFill>
                  <a:srgbClr val="FF0000"/>
                </a:solidFill>
              </a:rPr>
              <a:t>先根据课文中出现的动物找出朗读不同的角色的学生，再找一个学生读旁白。读的时候要读出不同的动物的语气。符合他们的性格特点。</a:t>
            </a:r>
            <a:endParaRPr lang="zh-CN" altLang="en-US" sz="22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200" b="1">
                <a:solidFill>
                  <a:srgbClr val="0033CC"/>
                </a:solidFill>
              </a:rPr>
              <a:t>答案：</a:t>
            </a:r>
            <a:r>
              <a:rPr lang="zh-CN" altLang="en-US" sz="2200" b="1">
                <a:solidFill>
                  <a:srgbClr val="FF0000"/>
                </a:solidFill>
              </a:rPr>
              <a:t>狐狸先把奶酪分成不匀的两块，两只小熊不乐意，狐狸就把大块的奶酪咬去一口，可是咬过的奶酪又小了，狐狸就又在大一点的奶酪上咬了一口，狐狸就这样轮流地咬着两块奶酪。咬着咬着，奶酪被狐狸全吃光了，一点儿也没剩下。</a:t>
            </a:r>
            <a:endParaRPr lang="zh-CN" altLang="en-US" sz="2200" b="1">
              <a:solidFill>
                <a:srgbClr val="FF0000"/>
              </a:solidFill>
            </a:endParaRP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8747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5500" y="1316038"/>
            <a:ext cx="7556500" cy="166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8605" indent="-26860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狐狸说，他分得很公平，谁也没少吃一口，谁也没多吃一口。你同意狐狸的说法吗？如果你是小熊，会怎么做？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1250950" y="3273425"/>
            <a:ext cx="711517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3055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我不同意狐狸的说法。这是狐狸在狡辩。如果我是小熊，会自己把奶酪分开，把大一点的给对方。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7167"/>
          <p:cNvSpPr>
            <a:spLocks noChangeArrowheads="1"/>
          </p:cNvSpPr>
          <p:nvPr/>
        </p:nvSpPr>
        <p:spPr bwMode="auto">
          <a:xfrm>
            <a:off x="549275" y="1887538"/>
            <a:ext cx="78835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30555" indent="-630555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一、读拼音，写字词。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                            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nǎi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chǎo</a:t>
            </a:r>
            <a:endParaRPr lang="en-US" altLang="zh-CN" sz="2400" b="1" dirty="0" smtClean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熊哥哥和熊弟弟为了一块（　　 ）酪（ 　　）</a:t>
            </a:r>
            <a:endParaRPr lang="en-US" altLang="zh-CN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jí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mánɡ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ɡōnɡ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pínɡ</a:t>
            </a:r>
            <a:endParaRPr lang="en-US" altLang="zh-CN" sz="2400" b="1" dirty="0" smtClean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了起来。狐狸（　　　）来劝说。为了（　　　），</a:t>
            </a:r>
            <a:endParaRPr lang="en-US" altLang="zh-CN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zǐ</a:t>
            </a:r>
            <a:r>
              <a:rPr lang="en-US" altLang="zh-CN" sz="2400" b="1" dirty="0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xì</a:t>
            </a:r>
            <a:endParaRPr lang="en-US" altLang="zh-CN" sz="2400" b="1" dirty="0" smtClean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0"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狐狸（　　　）地把奶酪分成了两半，可仍然半块大半块小。</a:t>
            </a:r>
            <a:endParaRPr lang="zh-CN" altLang="en-US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7"/>
          <p:cNvSpPr txBox="1">
            <a:spLocks noChangeArrowheads="1"/>
          </p:cNvSpPr>
          <p:nvPr/>
        </p:nvSpPr>
        <p:spPr bwMode="auto">
          <a:xfrm>
            <a:off x="2563813" y="1281113"/>
            <a:ext cx="4016375" cy="490537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习题源于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《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典中点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》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的“基础练习”</a:t>
            </a:r>
            <a:endParaRPr lang="zh-CN" altLang="en-US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697538" y="31115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奶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450138" y="3055938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吵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14725" y="41798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急忙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72288" y="4175125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公平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71713" y="5229225"/>
            <a:ext cx="804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仔细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0425" y="1757363"/>
            <a:ext cx="7672388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二、一字组多词。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始（　　　）（　　　）（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帮（　　　）（　　　）（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整（　　　）（　　　）（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结（　　　）（　　　）（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1713" y="2398713"/>
            <a:ext cx="804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开始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751263" y="239395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起始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41938" y="2409825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始终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57425" y="295751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帮忙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83013" y="2968625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帮助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26063" y="297021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帮手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289175" y="347821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整个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10000" y="3494088"/>
            <a:ext cx="804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完整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19713" y="353695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整数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257425" y="403225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结果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783013" y="4048125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结论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19713" y="40274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心结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3"/>
          <p:cNvSpPr>
            <a:spLocks noChangeArrowheads="1"/>
          </p:cNvSpPr>
          <p:nvPr/>
        </p:nvSpPr>
        <p:spPr bwMode="auto">
          <a:xfrm>
            <a:off x="1041400" y="2208213"/>
            <a:ext cx="72390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三、写出带点词的反义词。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他们在路上捡到了一块奶酪，高兴极了。（　　　）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狐狸仔细瞧了瞧掰开的奶酪。（　　　）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狐狸笑了。（　　　）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0419" name="矩形 1"/>
          <p:cNvSpPr>
            <a:spLocks noChangeArrowheads="1"/>
          </p:cNvSpPr>
          <p:nvPr/>
        </p:nvSpPr>
        <p:spPr bwMode="auto">
          <a:xfrm>
            <a:off x="5495925" y="289083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．．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0420" name="矩形 12"/>
          <p:cNvSpPr>
            <a:spLocks noChangeArrowheads="1"/>
          </p:cNvSpPr>
          <p:nvPr/>
        </p:nvSpPr>
        <p:spPr bwMode="auto">
          <a:xfrm>
            <a:off x="2082800" y="3402013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．．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0421" name="矩形 15"/>
          <p:cNvSpPr>
            <a:spLocks noChangeArrowheads="1"/>
          </p:cNvSpPr>
          <p:nvPr/>
        </p:nvSpPr>
        <p:spPr bwMode="auto">
          <a:xfrm>
            <a:off x="2082800" y="3954463"/>
            <a:ext cx="49371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26313" y="2870200"/>
            <a:ext cx="804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难过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834063" y="3429000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马虎</a:t>
            </a:r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14725" y="397986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哭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26459" y="2578949"/>
            <a:ext cx="7091083" cy="1772109"/>
            <a:chOff x="3284934" y="3761648"/>
            <a:chExt cx="7041838" cy="1313075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2" name="圆角矩形 21"/>
            <p:cNvSpPr/>
            <p:nvPr/>
          </p:nvSpPr>
          <p:spPr>
            <a:xfrm>
              <a:off x="3284934" y="3761648"/>
              <a:ext cx="7041838" cy="107231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5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solidFill>
                    <a:schemeClr val="tx1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22.</a:t>
              </a:r>
              <a:r>
                <a:rPr lang="zh-CN" altLang="en-US" sz="54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solidFill>
                    <a:schemeClr val="tx1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狐狸分奶酪</a:t>
              </a:r>
              <a:endParaRPr lang="zh-CN" altLang="en-US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anose="02020603050405020304" pitchFamily="18" charset="0"/>
                <a:ea typeface="方正卡通简体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520932" y="4658285"/>
              <a:ext cx="2502779" cy="416438"/>
            </a:xfrm>
            <a:custGeom>
              <a:avLst/>
              <a:gdLst>
                <a:gd name="connsiteX0" fmla="*/ 0 w 5098914"/>
                <a:gd name="connsiteY0" fmla="*/ 79291 h 792907"/>
                <a:gd name="connsiteX1" fmla="*/ 79291 w 5098914"/>
                <a:gd name="connsiteY1" fmla="*/ 0 h 792907"/>
                <a:gd name="connsiteX2" fmla="*/ 5019623 w 5098914"/>
                <a:gd name="connsiteY2" fmla="*/ 0 h 792907"/>
                <a:gd name="connsiteX3" fmla="*/ 5098914 w 5098914"/>
                <a:gd name="connsiteY3" fmla="*/ 79291 h 792907"/>
                <a:gd name="connsiteX4" fmla="*/ 5098914 w 5098914"/>
                <a:gd name="connsiteY4" fmla="*/ 713616 h 792907"/>
                <a:gd name="connsiteX5" fmla="*/ 5019623 w 5098914"/>
                <a:gd name="connsiteY5" fmla="*/ 792907 h 792907"/>
                <a:gd name="connsiteX6" fmla="*/ 79291 w 5098914"/>
                <a:gd name="connsiteY6" fmla="*/ 792907 h 792907"/>
                <a:gd name="connsiteX7" fmla="*/ 0 w 5098914"/>
                <a:gd name="connsiteY7" fmla="*/ 713616 h 792907"/>
                <a:gd name="connsiteX8" fmla="*/ 0 w 5098914"/>
                <a:gd name="connsiteY8" fmla="*/ 79291 h 79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8914" h="792907">
                  <a:moveTo>
                    <a:pt x="0" y="79291"/>
                  </a:moveTo>
                  <a:cubicBezTo>
                    <a:pt x="0" y="35500"/>
                    <a:pt x="35500" y="0"/>
                    <a:pt x="79291" y="0"/>
                  </a:cubicBezTo>
                  <a:lnTo>
                    <a:pt x="5019623" y="0"/>
                  </a:lnTo>
                  <a:cubicBezTo>
                    <a:pt x="5063414" y="0"/>
                    <a:pt x="5098914" y="35500"/>
                    <a:pt x="5098914" y="79291"/>
                  </a:cubicBezTo>
                  <a:lnTo>
                    <a:pt x="5098914" y="713616"/>
                  </a:lnTo>
                  <a:cubicBezTo>
                    <a:pt x="5098914" y="757407"/>
                    <a:pt x="5063414" y="792907"/>
                    <a:pt x="5019623" y="792907"/>
                  </a:cubicBezTo>
                  <a:lnTo>
                    <a:pt x="79291" y="792907"/>
                  </a:lnTo>
                  <a:cubicBezTo>
                    <a:pt x="35500" y="792907"/>
                    <a:pt x="0" y="757407"/>
                    <a:pt x="0" y="713616"/>
                  </a:cubicBezTo>
                  <a:lnTo>
                    <a:pt x="0" y="79291"/>
                  </a:lnTo>
                  <a:close/>
                </a:path>
              </a:pathLst>
            </a:custGeom>
            <a:grp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114663" tIns="114663" rIns="114663" bIns="114663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defTabSz="1066800">
                <a:spcAft>
                  <a:spcPct val="35000"/>
                </a:spcAft>
                <a:defRPr/>
              </a:pPr>
              <a:r>
                <a:rPr lang="zh-CN" altLang="en-US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ea typeface="迷你简卡通" pitchFamily="65" charset="-122"/>
                  <a:cs typeface="Times New Roman" panose="02020603050405020304" pitchFamily="18" charset="0"/>
                </a:rPr>
                <a:t>课后作业（</a:t>
              </a:r>
              <a:r>
                <a:rPr lang="en-US" altLang="zh-CN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ea typeface="迷你简卡通" pitchFamily="65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ea typeface="迷你简卡通" pitchFamily="65" charset="-122"/>
                  <a:cs typeface="Times New Roman" panose="02020603050405020304" pitchFamily="18" charset="0"/>
                </a:rPr>
                <a:t>组）</a:t>
              </a:r>
              <a:endParaRPr lang="zh-CN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迷你简卡通" pitchFamily="65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23938" y="2124075"/>
            <a:ext cx="73406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一、分奶酪的起因。</a:t>
            </a:r>
            <a:endParaRPr lang="zh-CN" altLang="en-US" sz="2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熊哥哥和熊弟弟因（　　）拌起嘴来。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17462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A.</a:t>
            </a:r>
            <a:r>
              <a:rPr lang="zh-CN" altLang="en-US" sz="2400" b="1" dirty="0">
                <a:latin typeface="+mn-ea"/>
                <a:ea typeface="+mn-ea"/>
              </a:rPr>
              <a:t>想独自吃奶酪　　　</a:t>
            </a:r>
            <a:endParaRPr lang="en-US" altLang="zh-CN" sz="2400" b="1" dirty="0">
              <a:latin typeface="+mn-ea"/>
              <a:ea typeface="+mn-ea"/>
            </a:endParaRPr>
          </a:p>
          <a:p>
            <a:pPr marL="536575" indent="-17462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B.</a:t>
            </a:r>
            <a:r>
              <a:rPr lang="zh-CN" altLang="en-US" sz="2400" b="1" dirty="0">
                <a:latin typeface="+mn-ea"/>
                <a:ea typeface="+mn-ea"/>
              </a:rPr>
              <a:t>不知道怎么分一块奶酪</a:t>
            </a: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13315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0" t="14598" r="5925" b="23758"/>
          <a:stretch>
            <a:fillRect/>
          </a:stretch>
        </p:blipFill>
        <p:spPr bwMode="auto">
          <a:xfrm>
            <a:off x="3011488" y="965200"/>
            <a:ext cx="3121025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49750" y="2765425"/>
            <a:ext cx="341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44538" y="1439863"/>
            <a:ext cx="771525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二、分奶酪的经过。</a:t>
            </a:r>
            <a:endParaRPr lang="zh-CN" altLang="en-US" sz="2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（　　）来帮小熊哥俩分奶酪。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17462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A.</a:t>
            </a:r>
            <a:r>
              <a:rPr lang="zh-CN" altLang="en-US" sz="2400" b="1" dirty="0">
                <a:latin typeface="+mn-ea"/>
                <a:ea typeface="+mn-ea"/>
              </a:rPr>
              <a:t>狐狸　　　　　　</a:t>
            </a:r>
            <a:r>
              <a:rPr lang="en-US" altLang="zh-CN" sz="2400" b="1" dirty="0">
                <a:latin typeface="+mn-ea"/>
                <a:ea typeface="+mn-ea"/>
              </a:rPr>
              <a:t>B.</a:t>
            </a:r>
            <a:r>
              <a:rPr lang="zh-CN" altLang="en-US" sz="2400" b="1" dirty="0">
                <a:latin typeface="+mn-ea"/>
                <a:ea typeface="+mn-ea"/>
              </a:rPr>
              <a:t>熊妈妈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3.</a:t>
            </a:r>
            <a:r>
              <a:rPr lang="zh-CN" altLang="en-US" sz="2400" b="1" dirty="0">
                <a:latin typeface="+mn-ea"/>
                <a:ea typeface="+mn-ea"/>
              </a:rPr>
              <a:t>小熊哥俩为什么对狐狸分的奶酪不满意？（　　）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17462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A.</a:t>
            </a:r>
            <a:r>
              <a:rPr lang="zh-CN" altLang="en-US" sz="2400" b="1" dirty="0">
                <a:latin typeface="+mn-ea"/>
                <a:ea typeface="+mn-ea"/>
              </a:rPr>
              <a:t>两半块一样大。　　</a:t>
            </a:r>
            <a:r>
              <a:rPr lang="en-US" altLang="zh-CN" sz="2400" b="1" dirty="0">
                <a:latin typeface="+mn-ea"/>
                <a:ea typeface="+mn-ea"/>
              </a:rPr>
              <a:t>B.</a:t>
            </a:r>
            <a:r>
              <a:rPr lang="zh-CN" altLang="en-US" sz="2400" b="1" dirty="0">
                <a:latin typeface="+mn-ea"/>
                <a:ea typeface="+mn-ea"/>
              </a:rPr>
              <a:t>分得不匀，半块大半块小。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4.</a:t>
            </a:r>
            <a:r>
              <a:rPr lang="zh-CN" altLang="en-US" sz="2400" b="1" dirty="0">
                <a:latin typeface="+mn-ea"/>
                <a:ea typeface="+mn-ea"/>
              </a:rPr>
              <a:t>狐狸用什么方法使两半块奶酪一样大？（　　）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17462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A.</a:t>
            </a:r>
            <a:r>
              <a:rPr lang="zh-CN" altLang="en-US" sz="2400" b="1" dirty="0">
                <a:latin typeface="+mn-ea"/>
                <a:ea typeface="+mn-ea"/>
              </a:rPr>
              <a:t>在小的半块上咬一口。　</a:t>
            </a:r>
            <a:r>
              <a:rPr lang="en-US" altLang="zh-CN" sz="2400" b="1" dirty="0">
                <a:latin typeface="+mn-ea"/>
                <a:ea typeface="+mn-ea"/>
              </a:rPr>
              <a:t>B.</a:t>
            </a:r>
            <a:r>
              <a:rPr lang="zh-CN" altLang="en-US" sz="2400" b="1" dirty="0">
                <a:latin typeface="+mn-ea"/>
                <a:ea typeface="+mn-ea"/>
              </a:rPr>
              <a:t>在大的半块上咬一口。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5.</a:t>
            </a:r>
            <a:r>
              <a:rPr lang="zh-CN" altLang="en-US" sz="2400" b="1" dirty="0">
                <a:latin typeface="+mn-ea"/>
                <a:ea typeface="+mn-ea"/>
              </a:rPr>
              <a:t>我觉得这是一只（　　　　　　）的狐狸。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28775" y="2101850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48513" y="3214688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99275" y="4284663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32225" y="5389563"/>
            <a:ext cx="1420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聪明狡猾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 bwMode="auto">
          <a:xfrm>
            <a:off x="1106488" y="2582863"/>
            <a:ext cx="7283450" cy="3167062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defTabSz="10668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酪  捡  俩  始  拌  帮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0668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匀  嚷  瞧  便  剩  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637213" y="3703638"/>
            <a:ext cx="15097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shèng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12988" y="2325688"/>
            <a:ext cx="882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jiǎn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17600" y="2325688"/>
            <a:ext cx="752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lào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73463" y="2325688"/>
            <a:ext cx="622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liǎ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19638" y="2325688"/>
            <a:ext cx="723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shǐ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905500" y="2325688"/>
            <a:ext cx="881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bàn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28838" y="3689350"/>
            <a:ext cx="1036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rǎng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357563" y="3689350"/>
            <a:ext cx="985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qiáo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11688" y="3692525"/>
            <a:ext cx="985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biàn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36638" y="3670300"/>
            <a:ext cx="8556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yún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2781" name="组合 2"/>
          <p:cNvGrpSpPr/>
          <p:nvPr/>
        </p:nvGrpSpPr>
        <p:grpSpPr bwMode="auto"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14" name="圆角矩形 13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32785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6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034213" y="3703638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zhěng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092950" y="2325688"/>
            <a:ext cx="1114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1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01700" y="1381125"/>
            <a:ext cx="7285038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三、分奶酪的结果。</a:t>
            </a:r>
            <a:endParaRPr lang="zh-CN" altLang="en-US" sz="24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于是，狐狸在那半块上咬了一口，结果第一个半块又大了点儿。狐狸就这样不停地咬着两半块奶酪。咬着咬着，奶酪全被他吃光了，一点儿也没剩下。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6.</a:t>
            </a:r>
            <a:r>
              <a:rPr lang="zh-CN" altLang="en-US" sz="2400" b="1" dirty="0">
                <a:latin typeface="+mn-ea"/>
                <a:ea typeface="+mn-ea"/>
              </a:rPr>
              <a:t>狐狸为什么不停地咬两半块奶酪？用“</a:t>
            </a:r>
            <a:r>
              <a:rPr lang="en-US" altLang="zh-CN" sz="2400" b="1" dirty="0">
                <a:latin typeface="+mn-ea"/>
                <a:ea typeface="+mn-ea"/>
              </a:rPr>
              <a:t>    ”</a:t>
            </a:r>
            <a:r>
              <a:rPr lang="zh-CN" altLang="en-US" sz="2400" b="1" dirty="0">
                <a:latin typeface="+mn-ea"/>
                <a:ea typeface="+mn-ea"/>
              </a:rPr>
              <a:t>在选段中画出原因。</a:t>
            </a:r>
            <a:endParaRPr lang="en-US" altLang="zh-CN" sz="2400" b="1" dirty="0">
              <a:latin typeface="+mn-ea"/>
              <a:ea typeface="+mn-ea"/>
            </a:endParaRPr>
          </a:p>
          <a:p>
            <a:pPr marL="361950" indent="-361950">
              <a:lnSpc>
                <a:spcPct val="150000"/>
              </a:lnSpc>
              <a:defRPr/>
            </a:pP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69050" y="3898900"/>
            <a:ext cx="7429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spc="-34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~~~~~</a:t>
            </a:r>
            <a:endParaRPr lang="zh-CN" altLang="en-US" spc="-340" dirty="0"/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300163" y="4797425"/>
            <a:ext cx="6886575" cy="1533525"/>
            <a:chOff x="1300108" y="4797152"/>
            <a:chExt cx="6886630" cy="1533404"/>
          </a:xfrm>
        </p:grpSpPr>
        <p:sp>
          <p:nvSpPr>
            <p:cNvPr id="15365" name="矩形 2"/>
            <p:cNvSpPr>
              <a:spLocks noChangeArrowheads="1"/>
            </p:cNvSpPr>
            <p:nvPr/>
          </p:nvSpPr>
          <p:spPr bwMode="auto">
            <a:xfrm>
              <a:off x="1331640" y="4797152"/>
              <a:ext cx="685509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    狐狸在那半块上咬了一口，结果第一个半块又大了点儿。</a:t>
              </a:r>
              <a:endParaRPr lang="zh-CN" altLang="en-US" sz="24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300108" y="5130501"/>
              <a:ext cx="6696128" cy="12000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400" b="1" spc="-34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~~~~~~~~~~~~~~~~~~~~~~~~~~~~~~~~~~~~~~~~~~~~~~~~~~~~~</a:t>
              </a:r>
              <a:endParaRPr lang="en-US" altLang="zh-CN" sz="2400" b="1" spc="-34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400" b="1" spc="-34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~~~~~~~~~~~~~~~</a:t>
              </a:r>
              <a:endParaRPr lang="zh-CN" altLang="en-US" spc="-34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5813" y="1724025"/>
            <a:ext cx="7473950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光”的意思有：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</a:rPr>
              <a:t>①光线；②景物；③光彩；④一点儿不剩；⑤露着。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选段中的“光”应选第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种解释。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-53657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狐狸为什么把奶酪吃光了？（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25805" indent="-36385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为了公平分奶酪，让小熊哥俩不拌嘴。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25805" indent="-36385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表面上是为了分得公平，实际上是趁机自己吃光奶酪。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423150" y="23241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④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41938" y="3462338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5813" y="2236788"/>
            <a:ext cx="7473950" cy="27765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6575" indent="-536575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0070C0"/>
                </a:solidFill>
                <a:latin typeface="Times New Roman" panose="02020603050405020304"/>
                <a:cs typeface="Times New Roman" panose="02020603050405020304"/>
              </a:rPr>
              <a:t>一、主题积累。</a:t>
            </a:r>
            <a:endParaRPr lang="zh-CN" altLang="en-US" sz="2400" b="1" kern="100" dirty="0">
              <a:solidFill>
                <a:srgbClr val="0070C0"/>
              </a:solidFill>
              <a:latin typeface="Times New Roman" panose="02020603050405020304"/>
              <a:cs typeface="Times New Roman" panose="02020603050405020304"/>
            </a:endParaRPr>
          </a:p>
          <a:p>
            <a:pPr marL="536575" indent="9398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狐狸的尾巴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　　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9398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狐狸进村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　　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9398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狐狸出洞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　　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9398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狐狸给鸡送礼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　　　　　）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69"/>
          <a:stretch>
            <a:fillRect/>
          </a:stretch>
        </p:blipFill>
        <p:spPr bwMode="auto">
          <a:xfrm>
            <a:off x="2770188" y="765175"/>
            <a:ext cx="360362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56100" y="2898775"/>
            <a:ext cx="1112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藏不住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76675" y="345440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没安好心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849688" y="402590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没好事儿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492625" y="453548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不怀好意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74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563" y="6410325"/>
            <a:ext cx="36830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1188" y="1079500"/>
            <a:ext cx="7921625" cy="5402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300" b="1" kern="100" dirty="0">
                <a:solidFill>
                  <a:srgbClr val="0070C0"/>
                </a:solidFill>
                <a:latin typeface="Times New Roman" panose="02020603050405020304"/>
                <a:cs typeface="Times New Roman" panose="02020603050405020304"/>
              </a:rPr>
              <a:t>二、延伸小阅读。</a:t>
            </a:r>
            <a:endParaRPr lang="en-US" altLang="zh-CN" sz="2300" b="1" kern="100" dirty="0">
              <a:solidFill>
                <a:srgbClr val="0070C0"/>
              </a:solidFill>
              <a:latin typeface="Times New Roman" panose="02020603050405020304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300" b="1" kern="100" dirty="0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/>
              </a:rPr>
              <a:t>                                        </a:t>
            </a:r>
            <a:r>
              <a:rPr lang="zh-CN" altLang="en-US" sz="2300" b="1" kern="100" dirty="0"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狐狸和猴子</a:t>
            </a:r>
            <a:endParaRPr lang="zh-CN" altLang="en-US" sz="2300" b="1" kern="100" dirty="0">
              <a:latin typeface="黑体" panose="02010609060101010101" charset="-122"/>
              <a:ea typeface="黑体" panose="02010609060101010101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3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河中央有一个土墩，土墩上长着一株桃树，树上结满了大桃子。</a:t>
            </a:r>
            <a:endParaRPr lang="zh-CN" altLang="en-US" sz="23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3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狐狸想吃桃子，可是过不了河。猴子想吃桃子，可是也过不了河。</a:t>
            </a:r>
            <a:endParaRPr lang="zh-CN" altLang="en-US" sz="23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3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狐狸便和猴子商量，一同想办法架桥过去，摘下桃子各分一半。</a:t>
            </a:r>
            <a:endParaRPr lang="zh-CN" altLang="en-US" sz="23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3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狐狸和猴子一同花了很大力气扛来一根木头，从这边架到河中央的土墩上，架成了一座独木桥。这座桥太窄了，</a:t>
            </a:r>
            <a:endParaRPr lang="zh-CN" altLang="en-US" sz="23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835025" y="985838"/>
            <a:ext cx="7583488" cy="5349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它们不能同时过去。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“让我先过去，你再过去吧！”狐狸对猴子说。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狐狸先过去了。它想独自吃桃子，便故意把木头推到河里去了。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“猴子，请你回去吧！”狐狸哈哈地笑了起来，说：“你没有口福吃到桃子。”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猴子非常生气，可是它马上也笑了起来，说：“哈哈！你能吃到桃子，但是你永远回不来了！”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1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狐狸听了非常着急，没有办法，只好苦苦哀求猴子说：“猴子大哥，我们是好朋友，请你替我想个办法让我回去吧！”猴子一句话也不说，独自走了。</a:t>
            </a:r>
            <a:endParaRPr lang="zh-CN" altLang="en-US" sz="21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739775" y="1536700"/>
            <a:ext cx="7713663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1.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这个故事运用了（　　）的手法。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 indent="3619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A.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比喻　　　</a:t>
            </a: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B.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拟人　　　</a:t>
            </a: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C.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夸张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2.“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猴子一句话也不说，独自走了”是因为（　　）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 indent="3619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A.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它没有吃到桃子，很生气。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 indent="3619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B.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看着狐狸津津有味地吃桃子，只得无可奈何地走了。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 indent="36195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C.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它知道了不能和狐狸这种不讲信用的人交朋友。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3.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这个故事告诉我们：</a:t>
            </a: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____________________________</a:t>
            </a: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。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35388" y="1616075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215188" y="2755900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27475" y="4889500"/>
            <a:ext cx="4525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朋友之间要讲信用，互相帮助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8"/>
          <p:cNvSpPr/>
          <p:nvPr/>
        </p:nvSpPr>
        <p:spPr>
          <a:xfrm>
            <a:off x="614363" y="1878013"/>
            <a:ext cx="7942262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0070C0"/>
                </a:solidFill>
                <a:latin typeface="+mn-ea"/>
                <a:ea typeface="+mn-ea"/>
                <a:cs typeface="Times New Roman" panose="02020603050405020304"/>
              </a:rPr>
              <a:t>三、百字练笔。</a:t>
            </a:r>
            <a:endParaRPr lang="zh-CN" altLang="en-US" sz="2400" b="1" kern="100" dirty="0">
              <a:solidFill>
                <a:srgbClr val="0070C0"/>
              </a:solidFill>
              <a:latin typeface="+mn-ea"/>
              <a:ea typeface="+mn-ea"/>
              <a:cs typeface="Times New Roman" panose="02020603050405020304"/>
            </a:endParaRPr>
          </a:p>
          <a:p>
            <a:pPr indent="630555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kern="100" dirty="0">
                <a:latin typeface="+mn-ea"/>
                <a:ea typeface="+mn-ea"/>
                <a:cs typeface="Times New Roman" panose="02020603050405020304"/>
              </a:rPr>
              <a:t>狐狸说，他分得公平，谁也没多吃一口，谁也没少吃一口。你同意狐狸的说法吗？写写你的想法。</a:t>
            </a:r>
            <a:endParaRPr lang="zh-CN" altLang="en-US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__________________________________________________</a:t>
            </a:r>
            <a:endParaRPr lang="en-US" altLang="zh-CN" sz="2400" b="1" kern="100" dirty="0">
              <a:latin typeface="+mn-ea"/>
              <a:ea typeface="+mn-ea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ea"/>
                <a:ea typeface="+mn-ea"/>
                <a:cs typeface="Times New Roman" panose="02020603050405020304"/>
              </a:rPr>
              <a:t>__________________________________________________</a:t>
            </a:r>
            <a:endParaRPr lang="en-US" altLang="zh-CN" sz="2400" b="1" kern="100" dirty="0">
              <a:latin typeface="+mn-ea"/>
              <a:ea typeface="+mn-ea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650" y="3497263"/>
            <a:ext cx="78009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1B10F4"/>
                </a:solidFill>
                <a:latin typeface="黑体" panose="02010609060101010101" charset="-122"/>
                <a:ea typeface="黑体" panose="02010609060101010101" charset="-122"/>
              </a:rPr>
              <a:t>示例：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我不同意狐狸的说法。熊哥哥和熊弟弟一口都没吃，怎能说他分得公平呢？狐狸太有心机了。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2"/>
          <p:cNvGrpSpPr/>
          <p:nvPr/>
        </p:nvGrpSpPr>
        <p:grpSpPr bwMode="auto">
          <a:xfrm>
            <a:off x="614363" y="136842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33809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0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易读错字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1173163" y="2552700"/>
            <a:ext cx="679767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捡</a:t>
            </a:r>
            <a:r>
              <a:rPr lang="zh-CN" altLang="en-US" sz="4000" b="1"/>
              <a:t>到        奶</a:t>
            </a:r>
            <a:r>
              <a:rPr lang="zh-CN" altLang="en-US" sz="4000" b="1">
                <a:solidFill>
                  <a:srgbClr val="0000FF"/>
                </a:solidFill>
              </a:rPr>
              <a:t>酪</a:t>
            </a:r>
            <a:r>
              <a:rPr lang="zh-CN" altLang="en-US" sz="4000" b="1"/>
              <a:t>       哥</a:t>
            </a:r>
            <a:r>
              <a:rPr lang="zh-CN" altLang="en-US" sz="4000" b="1">
                <a:solidFill>
                  <a:srgbClr val="0000FF"/>
                </a:solidFill>
              </a:rPr>
              <a:t>俩</a:t>
            </a:r>
            <a:r>
              <a:rPr lang="zh-CN" altLang="en-US" sz="4000" b="1"/>
              <a:t>       开</a:t>
            </a:r>
            <a:r>
              <a:rPr lang="zh-CN" altLang="en-US" sz="4000" b="1">
                <a:solidFill>
                  <a:srgbClr val="0000FF"/>
                </a:solidFill>
              </a:rPr>
              <a:t>始</a:t>
            </a:r>
            <a:endParaRPr lang="en-US" altLang="zh-CN" sz="4000" b="1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/>
              <a:t>   </a:t>
            </a:r>
            <a:endParaRPr lang="en-US" altLang="zh-CN" sz="4000" b="1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拌</a:t>
            </a:r>
            <a:r>
              <a:rPr lang="zh-CN" altLang="en-US" sz="4000" b="1"/>
              <a:t>嘴        </a:t>
            </a:r>
            <a:r>
              <a:rPr lang="zh-CN" altLang="en-US" sz="4000" b="1">
                <a:solidFill>
                  <a:srgbClr val="0000FF"/>
                </a:solidFill>
              </a:rPr>
              <a:t>帮</a:t>
            </a:r>
            <a:r>
              <a:rPr lang="zh-CN" altLang="en-US" sz="4000" b="1"/>
              <a:t>忙       </a:t>
            </a:r>
            <a:r>
              <a:rPr lang="zh-CN" altLang="en-US" sz="4000" b="1">
                <a:solidFill>
                  <a:srgbClr val="0000FF"/>
                </a:solidFill>
              </a:rPr>
              <a:t>嚷</a:t>
            </a:r>
            <a:r>
              <a:rPr lang="zh-CN" altLang="en-US" sz="4000" b="1"/>
              <a:t>着       </a:t>
            </a:r>
            <a:r>
              <a:rPr lang="zh-CN" altLang="en-US" sz="4000" b="1">
                <a:solidFill>
                  <a:srgbClr val="0000FF"/>
                </a:solidFill>
              </a:rPr>
              <a:t>瞧</a:t>
            </a:r>
            <a:r>
              <a:rPr lang="zh-CN" altLang="en-US" sz="4000" b="1"/>
              <a:t>瞧</a:t>
            </a:r>
            <a:endParaRPr lang="en-US" altLang="zh-CN" sz="4000" b="1"/>
          </a:p>
          <a:p>
            <a:pPr>
              <a:spcBef>
                <a:spcPct val="0"/>
              </a:spcBef>
              <a:buFontTx/>
              <a:buNone/>
            </a:pPr>
            <a:endParaRPr lang="en-US" altLang="zh-CN" sz="4000" b="1"/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/>
              <a:t>方</a:t>
            </a:r>
            <a:r>
              <a:rPr lang="zh-CN" altLang="en-US" sz="4000" b="1">
                <a:solidFill>
                  <a:srgbClr val="0000FF"/>
                </a:solidFill>
              </a:rPr>
              <a:t>便</a:t>
            </a:r>
            <a:r>
              <a:rPr lang="zh-CN" altLang="en-US" sz="4000" b="1"/>
              <a:t>        </a:t>
            </a:r>
            <a:r>
              <a:rPr lang="zh-CN" altLang="en-US" sz="4000" b="1">
                <a:solidFill>
                  <a:srgbClr val="0000FF"/>
                </a:solidFill>
              </a:rPr>
              <a:t>结</a:t>
            </a:r>
            <a:r>
              <a:rPr lang="zh-CN" altLang="en-US" sz="4000" b="1"/>
              <a:t>果       </a:t>
            </a:r>
            <a:r>
              <a:rPr lang="zh-CN" altLang="en-US" sz="4000" b="1">
                <a:solidFill>
                  <a:srgbClr val="0000FF"/>
                </a:solidFill>
              </a:rPr>
              <a:t>剩</a:t>
            </a:r>
            <a:r>
              <a:rPr lang="zh-CN" altLang="en-US" sz="4000" b="1"/>
              <a:t>下       </a:t>
            </a:r>
            <a:r>
              <a:rPr lang="zh-CN" altLang="en-US" sz="4000" b="1">
                <a:solidFill>
                  <a:srgbClr val="0000FF"/>
                </a:solidFill>
              </a:rPr>
              <a:t>整</a:t>
            </a:r>
            <a:r>
              <a:rPr lang="zh-CN" altLang="en-US" sz="4000" b="1"/>
              <a:t>个</a:t>
            </a:r>
            <a:endParaRPr lang="zh-CN" altLang="en-US" sz="4000" b="1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740275" y="4494213"/>
            <a:ext cx="15097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shèng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128713" y="2092325"/>
            <a:ext cx="882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jiǎn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587750" y="2106613"/>
            <a:ext cx="752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lào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494338" y="2103438"/>
            <a:ext cx="622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liǎ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246938" y="2062163"/>
            <a:ext cx="723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shǐ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057275" y="3295650"/>
            <a:ext cx="882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bàn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754563" y="3278188"/>
            <a:ext cx="10366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rǎng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542088" y="3246438"/>
            <a:ext cx="984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qiáo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611313" y="4494213"/>
            <a:ext cx="984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biàn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144838" y="4494213"/>
            <a:ext cx="595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jié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473825" y="4494213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zhěng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949575" y="3246438"/>
            <a:ext cx="1114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bāng</a:t>
            </a:r>
            <a:endParaRPr lang="en-US" altLang="zh-CN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3"/>
          <p:cNvSpPr txBox="1">
            <a:spLocks noChangeArrowheads="1"/>
          </p:cNvSpPr>
          <p:nvPr/>
        </p:nvSpPr>
        <p:spPr bwMode="auto">
          <a:xfrm>
            <a:off x="517525" y="2732088"/>
            <a:ext cx="5699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/>
              <a:t>兴</a:t>
            </a:r>
            <a:endParaRPr lang="zh-CN" altLang="en-US" sz="2800" b="1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979488" y="2292350"/>
            <a:ext cx="3402012" cy="1384300"/>
            <a:chOff x="2240504" y="4813816"/>
            <a:chExt cx="3400315" cy="1384657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2947"/>
              <a:ext cx="150737" cy="951158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75374" y="4813816"/>
              <a:ext cx="3265445" cy="1384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xīng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（兴旺　振兴）</a:t>
              </a:r>
              <a:endParaRPr lang="en-US" altLang="zh-CN" sz="2800" b="1">
                <a:solidFill>
                  <a:srgbClr val="FF0000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xìng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（高兴　助兴）</a:t>
              </a:r>
              <a:endParaRPr lang="zh-CN" altLang="en-US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820" name="组合 2"/>
          <p:cNvGrpSpPr/>
          <p:nvPr/>
        </p:nvGrpSpPr>
        <p:grpSpPr bwMode="auto">
          <a:xfrm>
            <a:off x="614363" y="1368425"/>
            <a:ext cx="2905125" cy="666750"/>
            <a:chOff x="730521" y="1200116"/>
            <a:chExt cx="2904854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34834" name="图片 9" descr="book.gif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5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1" lang="zh-CN" altLang="en-US" sz="2400" b="1">
                  <a:latin typeface="Adobe 黑体 Std R" pitchFamily="34" charset="-122"/>
                  <a:ea typeface="Adobe 黑体 Std R" pitchFamily="34" charset="-122"/>
                </a:rPr>
                <a:t>多音字</a:t>
              </a:r>
              <a:endParaRPr kumimoji="1" lang="zh-CN" altLang="en-US" sz="2400" b="1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4821" name="TextBox 13"/>
          <p:cNvSpPr txBox="1">
            <a:spLocks noChangeArrowheads="1"/>
          </p:cNvSpPr>
          <p:nvPr/>
        </p:nvSpPr>
        <p:spPr bwMode="auto">
          <a:xfrm>
            <a:off x="530225" y="4281488"/>
            <a:ext cx="5699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/>
              <a:t>分</a:t>
            </a:r>
            <a:endParaRPr lang="zh-CN" altLang="en-US" sz="2800" b="1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992188" y="3829050"/>
            <a:ext cx="3389312" cy="1384300"/>
            <a:chOff x="2240504" y="4801119"/>
            <a:chExt cx="3387619" cy="1383797"/>
          </a:xfrm>
        </p:grpSpPr>
        <p:sp>
          <p:nvSpPr>
            <p:cNvPr id="28" name="左大括号 27"/>
            <p:cNvSpPr/>
            <p:nvPr/>
          </p:nvSpPr>
          <p:spPr>
            <a:xfrm>
              <a:off x="2240504" y="5032810"/>
              <a:ext cx="150737" cy="950567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75374" y="4801119"/>
              <a:ext cx="3252749" cy="1383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fēn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（分家　分开）</a:t>
              </a:r>
              <a:endParaRPr lang="en-US" altLang="zh-CN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fèn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（分量　分内）</a:t>
              </a:r>
              <a:endParaRPr lang="zh-CN" altLang="en-US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823" name="TextBox 13"/>
          <p:cNvSpPr txBox="1">
            <a:spLocks noChangeArrowheads="1"/>
          </p:cNvSpPr>
          <p:nvPr/>
        </p:nvSpPr>
        <p:spPr bwMode="auto">
          <a:xfrm>
            <a:off x="4421188" y="2692400"/>
            <a:ext cx="569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/>
              <a:t>便</a:t>
            </a:r>
            <a:endParaRPr lang="zh-CN" altLang="en-US" sz="2800" b="1"/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4883150" y="2252663"/>
            <a:ext cx="3836988" cy="1385887"/>
            <a:chOff x="2240504" y="4813816"/>
            <a:chExt cx="3836960" cy="1384657"/>
          </a:xfrm>
        </p:grpSpPr>
        <p:sp>
          <p:nvSpPr>
            <p:cNvPr id="22" name="左大括号 21"/>
            <p:cNvSpPr/>
            <p:nvPr/>
          </p:nvSpPr>
          <p:spPr>
            <a:xfrm>
              <a:off x="2240504" y="5032697"/>
              <a:ext cx="150812" cy="950068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75441" y="4813816"/>
              <a:ext cx="3702023" cy="1384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pián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（便宜  大腹便便）</a:t>
              </a:r>
              <a:endParaRPr lang="en-US" altLang="zh-CN" sz="2800" b="1">
                <a:solidFill>
                  <a:srgbClr val="FF0000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biàn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（方便  便利）</a:t>
              </a:r>
              <a:endParaRPr lang="zh-CN" altLang="en-US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825" name="TextBox 13"/>
          <p:cNvSpPr txBox="1">
            <a:spLocks noChangeArrowheads="1"/>
          </p:cNvSpPr>
          <p:nvPr/>
        </p:nvSpPr>
        <p:spPr bwMode="auto">
          <a:xfrm>
            <a:off x="4433888" y="4241800"/>
            <a:ext cx="569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/>
              <a:t>把</a:t>
            </a:r>
            <a:endParaRPr lang="zh-CN" altLang="en-US" sz="2800" b="1"/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4895850" y="3789363"/>
            <a:ext cx="3279775" cy="1385887"/>
            <a:chOff x="2240504" y="4801119"/>
            <a:chExt cx="3278458" cy="1383797"/>
          </a:xfrm>
        </p:grpSpPr>
        <p:sp>
          <p:nvSpPr>
            <p:cNvPr id="26" name="左大括号 25"/>
            <p:cNvSpPr/>
            <p:nvPr/>
          </p:nvSpPr>
          <p:spPr>
            <a:xfrm>
              <a:off x="2240504" y="5032544"/>
              <a:ext cx="150752" cy="949478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75388" y="4801119"/>
              <a:ext cx="3143574" cy="1383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bǎ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（一把  把戏）</a:t>
              </a:r>
              <a:endParaRPr lang="en-US" altLang="zh-CN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bà</a:t>
              </a:r>
              <a:r>
                <a:rPr lang="zh-CN" altLang="en-US" sz="2800" b="1">
                  <a:solidFill>
                    <a:srgbClr val="FF0000"/>
                  </a:solidFill>
                  <a:latin typeface="+mj-ea"/>
                  <a:ea typeface="+mj-ea"/>
                </a:rPr>
                <a:t>（刀把  把子）</a:t>
              </a:r>
              <a:endParaRPr lang="zh-CN" altLang="en-US" sz="2800" b="1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26"/>
          <p:cNvGrpSpPr/>
          <p:nvPr/>
        </p:nvGrpSpPr>
        <p:grpSpPr bwMode="auto">
          <a:xfrm>
            <a:off x="930275" y="1743075"/>
            <a:ext cx="4111625" cy="339725"/>
            <a:chOff x="816045" y="1645721"/>
            <a:chExt cx="3501956" cy="340070"/>
          </a:xfrm>
        </p:grpSpPr>
        <p:sp>
          <p:nvSpPr>
            <p:cNvPr id="28" name="燕尾形箭头 27"/>
            <p:cNvSpPr/>
            <p:nvPr/>
          </p:nvSpPr>
          <p:spPr>
            <a:xfrm>
              <a:off x="816045" y="1791919"/>
              <a:ext cx="3501956" cy="193872"/>
            </a:xfrm>
            <a:prstGeom prst="notchedRightArrow">
              <a:avLst/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816045" y="1645721"/>
              <a:ext cx="3151760" cy="194326"/>
            </a:xfrm>
            <a:custGeom>
              <a:avLst/>
              <a:gdLst>
                <a:gd name="connsiteX0" fmla="*/ 0 w 3151760"/>
                <a:gd name="connsiteY0" fmla="*/ 0 h 194326"/>
                <a:gd name="connsiteX1" fmla="*/ 3151760 w 3151760"/>
                <a:gd name="connsiteY1" fmla="*/ 0 h 194326"/>
                <a:gd name="connsiteX2" fmla="*/ 3151760 w 3151760"/>
                <a:gd name="connsiteY2" fmla="*/ 194326 h 194326"/>
                <a:gd name="connsiteX3" fmla="*/ 0 w 3151760"/>
                <a:gd name="connsiteY3" fmla="*/ 194326 h 194326"/>
                <a:gd name="connsiteX4" fmla="*/ 0 w 3151760"/>
                <a:gd name="connsiteY4" fmla="*/ 0 h 19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1760" h="194326">
                  <a:moveTo>
                    <a:pt x="0" y="0"/>
                  </a:moveTo>
                  <a:lnTo>
                    <a:pt x="3151760" y="0"/>
                  </a:lnTo>
                  <a:lnTo>
                    <a:pt x="3151760" y="194326"/>
                  </a:lnTo>
                  <a:lnTo>
                    <a:pt x="0" y="19432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7584" tIns="227584" rIns="227584" bIns="227584" spcCol="1270" anchor="b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spc="5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检查自读情况   </a:t>
              </a:r>
              <a:endParaRPr lang="zh-CN" altLang="en-US" sz="3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68263" y="1865018"/>
              <a:ext cx="47324" cy="4767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3" name="任意多边形 32"/>
          <p:cNvSpPr/>
          <p:nvPr/>
        </p:nvSpPr>
        <p:spPr>
          <a:xfrm>
            <a:off x="1262063" y="2947988"/>
            <a:ext cx="6797675" cy="1152525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指名读课文，同学互评：字音是否正确，句子是否通顺。  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荣德基模板 - 副本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荣德基模板 - 副本</Template>
  <TotalTime>0</TotalTime>
  <Words>5867</Words>
  <Application>WPS 演示</Application>
  <PresentationFormat>全屏显示(4:3)</PresentationFormat>
  <Paragraphs>696</Paragraphs>
  <Slides>66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90" baseType="lpstr">
      <vt:lpstr>Arial</vt:lpstr>
      <vt:lpstr>宋体</vt:lpstr>
      <vt:lpstr>Wingdings</vt:lpstr>
      <vt:lpstr>Calibri</vt:lpstr>
      <vt:lpstr>Arial</vt:lpstr>
      <vt:lpstr>方正黑体简体</vt:lpstr>
      <vt:lpstr>仿宋</vt:lpstr>
      <vt:lpstr>黑体</vt:lpstr>
      <vt:lpstr>Gulim</vt:lpstr>
      <vt:lpstr>方正大黑简体</vt:lpstr>
      <vt:lpstr>微软雅黑</vt:lpstr>
      <vt:lpstr>Malgun Gothic</vt:lpstr>
      <vt:lpstr>Adobe 黑体 Std R</vt:lpstr>
      <vt:lpstr>Times New Roman</vt:lpstr>
      <vt:lpstr>楷体</vt:lpstr>
      <vt:lpstr>方正姚体</vt:lpstr>
      <vt:lpstr>Adobe 黑体 Std R</vt:lpstr>
      <vt:lpstr>Arial Unicode MS</vt:lpstr>
      <vt:lpstr>华文新魏</vt:lpstr>
      <vt:lpstr>Calibri</vt:lpstr>
      <vt:lpstr>方正卡通简体</vt:lpstr>
      <vt:lpstr>迷你简卡通</vt:lpstr>
      <vt:lpstr>Times New Roman</vt:lpstr>
      <vt:lpstr>荣德基模板 - 副本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AM与小Elmo。</cp:lastModifiedBy>
  <cp:revision>8</cp:revision>
  <dcterms:created xsi:type="dcterms:W3CDTF">2017-12-03T09:23:00Z</dcterms:created>
  <dcterms:modified xsi:type="dcterms:W3CDTF">2017-12-06T03:17:47Z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