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41" r:id="rId3"/>
    <p:sldId id="390" r:id="rId4"/>
    <p:sldId id="324" r:id="rId5"/>
    <p:sldId id="366" r:id="rId6"/>
    <p:sldId id="330" r:id="rId7"/>
    <p:sldId id="275" r:id="rId8"/>
    <p:sldId id="342" r:id="rId9"/>
    <p:sldId id="332" r:id="rId10"/>
    <p:sldId id="295" r:id="rId11"/>
    <p:sldId id="268" r:id="rId12"/>
    <p:sldId id="343" r:id="rId13"/>
    <p:sldId id="276" r:id="rId14"/>
    <p:sldId id="344" r:id="rId15"/>
    <p:sldId id="277" r:id="rId16"/>
    <p:sldId id="292" r:id="rId17"/>
    <p:sldId id="345" r:id="rId18"/>
    <p:sldId id="278" r:id="rId19"/>
    <p:sldId id="335" r:id="rId20"/>
    <p:sldId id="367" r:id="rId21"/>
    <p:sldId id="280" r:id="rId22"/>
    <p:sldId id="281" r:id="rId23"/>
    <p:sldId id="303" r:id="rId24"/>
    <p:sldId id="337" r:id="rId25"/>
    <p:sldId id="368" r:id="rId26"/>
    <p:sldId id="340" r:id="rId27"/>
    <p:sldId id="329" r:id="rId2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599"/>
    <p:restoredTop sz="94660"/>
  </p:normalViewPr>
  <p:slideViewPr>
    <p:cSldViewPr showGuides="1">
      <p:cViewPr varScale="1">
        <p:scale>
          <a:sx n="84" d="100"/>
          <a:sy n="84" d="100"/>
        </p:scale>
        <p:origin x="-96" y="-834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53520" y="4916389"/>
            <a:ext cx="3638481" cy="1458236"/>
          </a:xfrm>
        </p:spPr>
        <p:txBody>
          <a:bodyPr anchor="ctr" anchorCtr="0"/>
          <a:lstStyle>
            <a:lvl1pPr algn="l">
              <a:defRPr sz="377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50716" y="4916389"/>
            <a:ext cx="3865827" cy="1458236"/>
          </a:xfrm>
        </p:spPr>
        <p:txBody>
          <a:bodyPr anchor="ctr" anchorCtr="0"/>
          <a:lstStyle>
            <a:lvl1pPr marL="0" indent="0" algn="r">
              <a:buNone/>
              <a:defRPr sz="2515"/>
            </a:lvl1pPr>
            <a:lvl2pPr marL="407670" indent="0" algn="ctr">
              <a:buNone/>
              <a:defRPr sz="1780"/>
            </a:lvl2pPr>
            <a:lvl3pPr marL="815975" indent="0" algn="ctr">
              <a:buNone/>
              <a:defRPr sz="1600"/>
            </a:lvl3pPr>
            <a:lvl4pPr marL="1222375" indent="0" algn="ctr">
              <a:buNone/>
              <a:defRPr sz="1420"/>
            </a:lvl4pPr>
            <a:lvl5pPr marL="1630045" indent="0" algn="ctr">
              <a:buNone/>
              <a:defRPr sz="1420"/>
            </a:lvl5pPr>
            <a:lvl6pPr marL="2038350" indent="0" algn="ctr">
              <a:buNone/>
              <a:defRPr sz="1420"/>
            </a:lvl6pPr>
            <a:lvl7pPr marL="2446020" indent="0" algn="ctr">
              <a:buNone/>
              <a:defRPr sz="1420"/>
            </a:lvl7pPr>
            <a:lvl8pPr marL="2854325" indent="0" algn="ctr">
              <a:buNone/>
              <a:defRPr sz="1420"/>
            </a:lvl8pPr>
            <a:lvl9pPr marL="3260725" indent="0" algn="ctr">
              <a:buNone/>
              <a:defRPr sz="142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3E643-4689-4438-A838-4C0324907245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10932" y="529070"/>
            <a:ext cx="10971801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5880" y="1305647"/>
            <a:ext cx="10136853" cy="481984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91F22C-6F4E-473B-8CF4-75D060F1C303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5267" y="3124116"/>
            <a:ext cx="7629247" cy="1447761"/>
          </a:xfrm>
          <a:solidFill>
            <a:schemeClr val="accent1"/>
          </a:solidFill>
        </p:spPr>
        <p:txBody>
          <a:bodyPr anchor="ctr" anchorCtr="0"/>
          <a:lstStyle>
            <a:lvl1pPr algn="ctr">
              <a:defRPr sz="377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495267" y="1230597"/>
            <a:ext cx="7629247" cy="1870659"/>
          </a:xfrm>
        </p:spPr>
        <p:txBody>
          <a:bodyPr anchor="b" anchorCtr="0"/>
          <a:lstStyle>
            <a:lvl1pPr marL="0" indent="0" algn="ctr">
              <a:buNone/>
              <a:defRPr sz="3355">
                <a:solidFill>
                  <a:schemeClr val="accent1"/>
                </a:solidFill>
              </a:defRPr>
            </a:lvl1pPr>
            <a:lvl2pPr marL="407670" indent="0">
              <a:buNone/>
              <a:defRPr sz="1780">
                <a:solidFill>
                  <a:schemeClr val="tx1">
                    <a:tint val="75000"/>
                  </a:schemeClr>
                </a:solidFill>
              </a:defRPr>
            </a:lvl2pPr>
            <a:lvl3pPr marL="8159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222375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4pPr>
            <a:lvl5pPr marL="1630045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5pPr>
            <a:lvl6pPr marL="203835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6pPr>
            <a:lvl7pPr marL="244602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7pPr>
            <a:lvl8pPr marL="2854325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8pPr>
            <a:lvl9pPr marL="3260725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19670-C5F7-41C5-8DD9-D969A207EEFE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75" y="1828955"/>
            <a:ext cx="5375730" cy="386736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6321" y="1828955"/>
            <a:ext cx="5375730" cy="386736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2CF40-38B6-465D-89E8-623CAAE8243C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0932" y="1450717"/>
            <a:ext cx="5387245" cy="823891"/>
          </a:xfrm>
        </p:spPr>
        <p:txBody>
          <a:bodyPr anchor="b"/>
          <a:lstStyle>
            <a:lvl1pPr marL="0" indent="0">
              <a:buNone/>
              <a:defRPr sz="3355" b="1"/>
            </a:lvl1pPr>
            <a:lvl2pPr marL="407670" indent="0">
              <a:buNone/>
              <a:defRPr sz="1780" b="1"/>
            </a:lvl2pPr>
            <a:lvl3pPr marL="815975" indent="0">
              <a:buNone/>
              <a:defRPr sz="1600" b="1"/>
            </a:lvl3pPr>
            <a:lvl4pPr marL="1222375" indent="0">
              <a:buNone/>
              <a:defRPr sz="1420" b="1"/>
            </a:lvl4pPr>
            <a:lvl5pPr marL="1630045" indent="0">
              <a:buNone/>
              <a:defRPr sz="1420" b="1"/>
            </a:lvl5pPr>
            <a:lvl6pPr marL="2038350" indent="0">
              <a:buNone/>
              <a:defRPr sz="1420" b="1"/>
            </a:lvl6pPr>
            <a:lvl7pPr marL="2446020" indent="0">
              <a:buNone/>
              <a:defRPr sz="1420" b="1"/>
            </a:lvl7pPr>
            <a:lvl8pPr marL="2854325" indent="0">
              <a:buNone/>
              <a:defRPr sz="1420" b="1"/>
            </a:lvl8pPr>
            <a:lvl9pPr marL="3260725" indent="0">
              <a:buNone/>
              <a:defRPr sz="142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0932" y="2320689"/>
            <a:ext cx="5387245" cy="382352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8958" y="1450717"/>
            <a:ext cx="5413776" cy="823891"/>
          </a:xfrm>
        </p:spPr>
        <p:txBody>
          <a:bodyPr anchor="b"/>
          <a:lstStyle>
            <a:lvl1pPr marL="0" indent="0">
              <a:buNone/>
              <a:defRPr sz="3355" b="1"/>
            </a:lvl1pPr>
            <a:lvl2pPr marL="407670" indent="0">
              <a:buNone/>
              <a:defRPr sz="1780" b="1"/>
            </a:lvl2pPr>
            <a:lvl3pPr marL="815975" indent="0">
              <a:buNone/>
              <a:defRPr sz="1600" b="1"/>
            </a:lvl3pPr>
            <a:lvl4pPr marL="1222375" indent="0">
              <a:buNone/>
              <a:defRPr sz="1420" b="1"/>
            </a:lvl4pPr>
            <a:lvl5pPr marL="1630045" indent="0">
              <a:buNone/>
              <a:defRPr sz="1420" b="1"/>
            </a:lvl5pPr>
            <a:lvl6pPr marL="2038350" indent="0">
              <a:buNone/>
              <a:defRPr sz="1420" b="1"/>
            </a:lvl6pPr>
            <a:lvl7pPr marL="2446020" indent="0">
              <a:buNone/>
              <a:defRPr sz="1420" b="1"/>
            </a:lvl7pPr>
            <a:lvl8pPr marL="2854325" indent="0">
              <a:buNone/>
              <a:defRPr sz="1420" b="1"/>
            </a:lvl8pPr>
            <a:lvl9pPr marL="3260725" indent="0">
              <a:buNone/>
              <a:defRPr sz="142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8958" y="2320689"/>
            <a:ext cx="5413776" cy="382352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1EE45F-9B67-4090-BBA8-74FF122CC2CD}" type="slidenum">
              <a:rPr lang="en-US" altLang="zh-CN"/>
            </a:fld>
            <a:endParaRPr lang="zh-CN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95267" y="2571680"/>
            <a:ext cx="7629247" cy="1447761"/>
          </a:xfrm>
          <a:solidFill>
            <a:schemeClr val="accent1"/>
          </a:solidFill>
        </p:spPr>
        <p:txBody>
          <a:bodyPr/>
          <a:lstStyle>
            <a:lvl1pPr algn="ctr">
              <a:defRPr sz="7550" b="1"/>
            </a:lvl1pPr>
          </a:lstStyle>
          <a:p>
            <a:r>
              <a:rPr lang="zh-CN" altLang="en-US" noProof="1" smtClean="0"/>
              <a:t>编辑标题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EDFF2C-19FB-4D77-90E9-53FDE085FBCC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4ED0DD-A465-4171-8CC0-141B3BD6AC7C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2"/>
            <a:ext cx="4165200" cy="1600200"/>
          </a:xfrm>
        </p:spPr>
        <p:txBody>
          <a:bodyPr anchor="t" anchorCtr="0"/>
          <a:lstStyle>
            <a:lvl1pPr>
              <a:defRPr sz="317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1"/>
            <a:ext cx="6170400" cy="5403600"/>
          </a:xfrm>
        </p:spPr>
        <p:txBody>
          <a:bodyPr/>
          <a:lstStyle>
            <a:lvl1pPr marL="0" indent="0">
              <a:buNone/>
              <a:defRPr sz="3170"/>
            </a:lvl1pPr>
            <a:lvl2pPr marL="452755" indent="0">
              <a:buNone/>
              <a:defRPr sz="2775"/>
            </a:lvl2pPr>
            <a:lvl3pPr marL="906145" indent="0">
              <a:buNone/>
              <a:defRPr sz="2380"/>
            </a:lvl3pPr>
            <a:lvl4pPr marL="1358900" indent="0">
              <a:buNone/>
              <a:defRPr sz="1980"/>
            </a:lvl4pPr>
            <a:lvl5pPr marL="1812290" indent="0">
              <a:buNone/>
              <a:defRPr sz="1980"/>
            </a:lvl5pPr>
            <a:lvl6pPr marL="2265045" indent="0">
              <a:buNone/>
              <a:defRPr sz="1980"/>
            </a:lvl6pPr>
            <a:lvl7pPr marL="2718435" indent="0">
              <a:buNone/>
              <a:defRPr sz="1980"/>
            </a:lvl7pPr>
            <a:lvl8pPr marL="3171190" indent="0">
              <a:buNone/>
              <a:defRPr sz="1980"/>
            </a:lvl8pPr>
            <a:lvl9pPr marL="3624580" indent="0">
              <a:buNone/>
              <a:defRPr sz="198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1980"/>
            </a:lvl1pPr>
            <a:lvl2pPr marL="452755" indent="0">
              <a:buNone/>
              <a:defRPr sz="1385"/>
            </a:lvl2pPr>
            <a:lvl3pPr marL="906145" indent="0">
              <a:buNone/>
              <a:defRPr sz="1190"/>
            </a:lvl3pPr>
            <a:lvl4pPr marL="1358900" indent="0">
              <a:buNone/>
              <a:defRPr sz="990"/>
            </a:lvl4pPr>
            <a:lvl5pPr marL="1812290" indent="0">
              <a:buNone/>
              <a:defRPr sz="990"/>
            </a:lvl5pPr>
            <a:lvl6pPr marL="2265045" indent="0">
              <a:buNone/>
              <a:defRPr sz="990"/>
            </a:lvl6pPr>
            <a:lvl7pPr marL="2718435" indent="0">
              <a:buNone/>
              <a:defRPr sz="990"/>
            </a:lvl7pPr>
            <a:lvl8pPr marL="3171190" indent="0">
              <a:buNone/>
              <a:defRPr sz="990"/>
            </a:lvl8pPr>
            <a:lvl9pPr marL="3624580" indent="0">
              <a:buNone/>
              <a:defRPr sz="99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19217" y="274947"/>
            <a:ext cx="1862832" cy="585005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74" y="274947"/>
            <a:ext cx="8846539" cy="585005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AD566-DC12-4DBF-AF02-6CCC2C45F0D6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10932" y="275530"/>
            <a:ext cx="10971801" cy="84939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50650" tIns="25325" rIns="50650" bIns="25325" anchor="ctr">
            <a:normAutofit/>
          </a:bodyPr>
          <a:lstStyle/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10932" y="1305647"/>
            <a:ext cx="10971801" cy="481984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50650" tIns="25325" rIns="50650" bIns="25325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10933" y="6306220"/>
            <a:ext cx="2844910" cy="47713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50650" tIns="25325" rIns="50650" bIns="25325">
            <a:normAutofit/>
          </a:bodyPr>
          <a:lstStyle>
            <a:lvl1pPr>
              <a:defRPr sz="1260" baseline="0" noProof="1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6655" y="6306220"/>
            <a:ext cx="3860356" cy="47713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50650" tIns="25325" rIns="50650" bIns="25325">
            <a:normAutofit/>
          </a:bodyPr>
          <a:lstStyle>
            <a:lvl1pPr algn="ctr">
              <a:defRPr sz="1260" baseline="0" noProof="1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824" y="6306220"/>
            <a:ext cx="2844910" cy="47713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50650" tIns="25325" rIns="50650" bIns="25325">
            <a:normAutofit/>
          </a:bodyPr>
          <a:lstStyle>
            <a:lvl1pPr algn="r">
              <a:defRPr sz="1260" baseline="0" noProof="1">
                <a:solidFill>
                  <a:schemeClr val="tx1"/>
                </a:solidFill>
                <a:latin typeface="+mn-lt"/>
                <a:ea typeface="+mn-ea"/>
                <a:cs typeface="+mn-ea"/>
              </a:defRPr>
            </a:lvl1pPr>
          </a:lstStyle>
          <a:p>
            <a:fld id="{81C45EE7-C0C3-4B99-89B5-106B2E73CADB}" type="slidenum">
              <a:rPr lang="en-US" altLang="zh-CN" smtClean="0"/>
            </a:fld>
            <a:endParaRPr lang="zh-CN"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860425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19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860425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98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860425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98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860425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98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860425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98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79425" algn="ctr" defTabSz="860425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98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58850" algn="ctr" defTabSz="860425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98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438275" algn="ctr" defTabSz="860425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98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917700" algn="ctr" defTabSz="860425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98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23215" indent="-323215" algn="l" defTabSz="860425" rtl="0" fontAlgn="base">
        <a:lnSpc>
          <a:spcPct val="120000"/>
        </a:lnSpc>
        <a:spcBef>
          <a:spcPts val="170"/>
        </a:spcBef>
        <a:spcAft>
          <a:spcPct val="0"/>
        </a:spcAft>
        <a:buFont typeface="Arial" panose="020B0604020202020204" pitchFamily="34" charset="0"/>
        <a:buChar char="•"/>
        <a:defRPr sz="2515" kern="1200">
          <a:solidFill>
            <a:schemeClr val="tx1"/>
          </a:solidFill>
          <a:latin typeface="+mn-lt"/>
          <a:ea typeface="+mn-ea"/>
          <a:cs typeface="+mn-cs"/>
        </a:defRPr>
      </a:lvl1pPr>
      <a:lvl2pPr marL="699135" lvl="1" indent="-266065" algn="l" defTabSz="860425" rtl="0" fontAlgn="base">
        <a:lnSpc>
          <a:spcPct val="120000"/>
        </a:lnSpc>
        <a:spcBef>
          <a:spcPts val="170"/>
        </a:spcBef>
        <a:spcAft>
          <a:spcPct val="0"/>
        </a:spcAft>
        <a:buFont typeface="Arial" panose="020B0604020202020204" pitchFamily="34" charset="0"/>
        <a:buChar char="–"/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76960" lvl="2" indent="-214630" algn="l" defTabSz="860425" rtl="0" fontAlgn="base">
        <a:lnSpc>
          <a:spcPct val="120000"/>
        </a:lnSpc>
        <a:spcBef>
          <a:spcPts val="170"/>
        </a:spcBef>
        <a:spcAft>
          <a:spcPct val="0"/>
        </a:spcAft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04950" lvl="3" indent="-214630" algn="l" defTabSz="860425" rtl="0" fontAlgn="base">
        <a:lnSpc>
          <a:spcPct val="120000"/>
        </a:lnSpc>
        <a:spcBef>
          <a:spcPts val="170"/>
        </a:spcBef>
        <a:spcAft>
          <a:spcPct val="0"/>
        </a:spcAft>
        <a:buFont typeface="Arial" panose="020B0604020202020204" pitchFamily="34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36115" lvl="4" indent="-214630" algn="l" defTabSz="860425" rtl="0" fontAlgn="base">
        <a:lnSpc>
          <a:spcPct val="120000"/>
        </a:lnSpc>
        <a:spcBef>
          <a:spcPts val="170"/>
        </a:spcBef>
        <a:spcAft>
          <a:spcPct val="0"/>
        </a:spcAft>
        <a:buFont typeface="Arial" panose="020B0604020202020204" pitchFamily="34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4272280" lvl="5" indent="-387985" algn="l" defTabSz="860425" eaLnBrk="1" fontAlgn="base" latinLnBrk="0" hangingPunct="1">
        <a:spcBef>
          <a:spcPts val="170"/>
        </a:spcBef>
        <a:spcAft>
          <a:spcPct val="0"/>
        </a:spcAft>
        <a:buChar char="»"/>
        <a:defRPr sz="18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049520" lvl="6" indent="-387985" algn="l" defTabSz="860425" eaLnBrk="1" fontAlgn="base" latinLnBrk="0" hangingPunct="1">
        <a:spcBef>
          <a:spcPts val="170"/>
        </a:spcBef>
        <a:spcAft>
          <a:spcPct val="0"/>
        </a:spcAft>
        <a:buChar char="»"/>
        <a:defRPr sz="18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5826760" lvl="7" indent="-387985" algn="l" defTabSz="860425" eaLnBrk="1" fontAlgn="base" latinLnBrk="0" hangingPunct="1">
        <a:spcBef>
          <a:spcPts val="170"/>
        </a:spcBef>
        <a:spcAft>
          <a:spcPct val="0"/>
        </a:spcAft>
        <a:buChar char="»"/>
        <a:defRPr sz="18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6603365" lvl="8" indent="-387985" algn="l" defTabSz="860425" eaLnBrk="1" fontAlgn="base" latinLnBrk="0" hangingPunct="1">
        <a:spcBef>
          <a:spcPts val="170"/>
        </a:spcBef>
        <a:spcAft>
          <a:spcPct val="0"/>
        </a:spcAft>
        <a:buChar char="»"/>
        <a:defRPr sz="18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55321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05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77240" lvl="1" indent="0" algn="l" defTabSz="95885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9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553845" lvl="2" indent="0" algn="l" defTabSz="95885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9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330450" lvl="3" indent="0" algn="l" defTabSz="95885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9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3107055" lvl="4" indent="0" algn="l" defTabSz="95885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9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884295" lvl="5" indent="0" algn="l" defTabSz="95885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9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4661535" lvl="6" indent="0" algn="l" defTabSz="95885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9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5438140" lvl="7" indent="0" algn="l" defTabSz="95885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9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6214745" lvl="8" indent="0" algn="l" defTabSz="95885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9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9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9" Type="http://schemas.microsoft.com/office/2007/relationships/media" Target="file:///G:\&#22235;&#65288;1&#65289;&#29677;\&#23637;&#31034;&#35838;\&#21435;&#24180;&#30340;&#26641;\&#32676;&#26143;-&#31359;&#36234;&#26102;&#31354;&#30340;&#24605;&#24565;(&#38050;&#29748;&#29256;).mp3" TargetMode="External"/><Relationship Id="rId8" Type="http://schemas.openxmlformats.org/officeDocument/2006/relationships/audio" Target="file:///G:\&#22235;&#65288;1&#65289;&#29677;\&#23637;&#31034;&#35838;\&#21435;&#24180;&#30340;&#26641;\&#32676;&#26143;-&#31359;&#36234;&#26102;&#31354;&#30340;&#24605;&#24565;(&#38050;&#29748;&#29256;).mp3" TargetMode="External"/><Relationship Id="rId7" Type="http://schemas.openxmlformats.org/officeDocument/2006/relationships/image" Target="../media/image29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png"/><Relationship Id="rId2" Type="http://schemas.microsoft.com/office/2007/relationships/media" Target="file:///G:\001\19&#21435;&#24180;&#30340;&#26641;\&#36328;&#36234;&#26102;&#31354;&#30340;&#24605;&#24565;.mp3" TargetMode="Externa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0.xml"/><Relationship Id="rId10" Type="http://schemas.openxmlformats.org/officeDocument/2006/relationships/image" Target="../media/image30.png"/><Relationship Id="rId1" Type="http://schemas.openxmlformats.org/officeDocument/2006/relationships/audio" Target="file:///G:\001\19&#21435;&#24180;&#30340;&#26641;\&#36328;&#36234;&#26102;&#31354;&#30340;&#24605;&#24565;.mp3" TargetMode="Externa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23.GIF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3825" y="12065"/>
            <a:ext cx="12316460" cy="67665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413" name="图片 17412" descr="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1" y="379413"/>
            <a:ext cx="5865812" cy="305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17413" descr="0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3" y="3419476"/>
            <a:ext cx="5865813" cy="3059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17414" descr="0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1" y="3429001"/>
            <a:ext cx="5865812" cy="306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17415" descr="0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53" y="358458"/>
            <a:ext cx="5865813" cy="30607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" y="71755"/>
            <a:ext cx="12044045" cy="67151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1749" name="图片 31748" descr="1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97840" y="-635"/>
            <a:ext cx="13097510" cy="68345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7470" y="-53340"/>
            <a:ext cx="12322175" cy="69634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2773" name="图片 32772" descr="1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8" y="379413"/>
            <a:ext cx="11731625" cy="61198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9157" name="图片 49156" descr="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2735" y="96520"/>
            <a:ext cx="12777470" cy="66643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" y="-13335"/>
            <a:ext cx="12139295" cy="68846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3797" name="图片 33796" descr="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0510" y="379730"/>
            <a:ext cx="12494895" cy="63830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415" name="图片 17414" descr="0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6380" y="47625"/>
            <a:ext cx="12492990" cy="68465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413" name="图片 17412" descr="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1" y="379413"/>
            <a:ext cx="5865812" cy="305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17413" descr="0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3" y="3419476"/>
            <a:ext cx="5865813" cy="3059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17414" descr="0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1" y="3429001"/>
            <a:ext cx="5865812" cy="306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17415" descr="0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53" y="358458"/>
            <a:ext cx="5865813" cy="30607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66561" descr="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9387" y="11113"/>
            <a:ext cx="12460287" cy="685958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7" name="组合 35846"/>
          <p:cNvGrpSpPr/>
          <p:nvPr/>
        </p:nvGrpSpPr>
        <p:grpSpPr>
          <a:xfrm>
            <a:off x="230188" y="379413"/>
            <a:ext cx="11731625" cy="6121400"/>
            <a:chOff x="0" y="0"/>
            <a:chExt cx="7390" cy="3856"/>
          </a:xfrm>
        </p:grpSpPr>
        <p:pic>
          <p:nvPicPr>
            <p:cNvPr id="35844" name="图片 35843" descr="0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7390" cy="38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46" name="图片 35845" descr="gif0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39" y="2113"/>
              <a:ext cx="240" cy="48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5849" name="图片 35848" descr="111"/>
          <p:cNvPicPr>
            <a:picLocks noChangeAspect="1"/>
          </p:cNvPicPr>
          <p:nvPr/>
        </p:nvPicPr>
        <p:blipFill>
          <a:blip r:embed="rId3">
            <a:clrChange>
              <a:clrFrom>
                <a:srgbClr val="FE0000"/>
              </a:clrFrom>
              <a:clrTo>
                <a:srgbClr val="FE0000">
                  <a:alpha val="0"/>
                </a:srgbClr>
              </a:clrTo>
            </a:clrChange>
          </a:blip>
          <a:srcRect l="18556" t="9364" r="23712" b="13043"/>
          <a:stretch>
            <a:fillRect/>
          </a:stretch>
        </p:blipFill>
        <p:spPr>
          <a:xfrm>
            <a:off x="2209801" y="990601"/>
            <a:ext cx="4560887" cy="47244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6867" name="跨越时空的思念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30188" y="379413"/>
            <a:ext cx="21336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36867" descr="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918" y="213678"/>
            <a:ext cx="11731625" cy="6119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图片 36870" descr="02月亮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505" y="379730"/>
            <a:ext cx="11732260" cy="6122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3" name="图片 36872" descr="03春天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235" y="213995"/>
            <a:ext cx="11732895" cy="6122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8" name="图片 36877" descr="07欢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235" y="368935"/>
            <a:ext cx="11731625" cy="6120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群星-穿越时空的思念(钢琴版)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4650" y="71120"/>
            <a:ext cx="619125" cy="6191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2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9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67"/>
                </p:tgtEl>
              </p:cMediaNode>
            </p:audio>
            <p:audio>
              <p:cMediaNode numSld="979" showWhenStopped="0">
                <p:cTn id="20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8610" name="组合 68609"/>
          <p:cNvGrpSpPr/>
          <p:nvPr/>
        </p:nvGrpSpPr>
        <p:grpSpPr>
          <a:xfrm>
            <a:off x="229553" y="376556"/>
            <a:ext cx="11731625" cy="6105525"/>
            <a:chOff x="0" y="1"/>
            <a:chExt cx="7390" cy="3846"/>
          </a:xfrm>
        </p:grpSpPr>
        <p:pic>
          <p:nvPicPr>
            <p:cNvPr id="68611" name="图片 68610" descr="020"/>
            <p:cNvPicPr>
              <a:picLocks noChangeAspect="1"/>
            </p:cNvPicPr>
            <p:nvPr/>
          </p:nvPicPr>
          <p:blipFill>
            <a:blip r:embed="rId1"/>
            <a:srcRect l="20663" t="21013" r="20476" b="20306"/>
            <a:stretch>
              <a:fillRect/>
            </a:stretch>
          </p:blipFill>
          <p:spPr>
            <a:xfrm>
              <a:off x="0" y="1"/>
              <a:ext cx="7390" cy="38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12" name="图片 68611" descr="gif0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3" y="817"/>
              <a:ext cx="520" cy="108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070" y="15875"/>
            <a:ext cx="12296140" cy="68027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86195" y="2357120"/>
            <a:ext cx="49771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2">
                    <a:lumMod val="10000"/>
                  </a:schemeClr>
                </a:solidFill>
              </a:rPr>
              <a:t>树啊树</a:t>
            </a:r>
            <a:r>
              <a:rPr lang="en-US" altLang="zh-CN" sz="8000" b="1">
                <a:solidFill>
                  <a:schemeClr val="tx2">
                    <a:lumMod val="10000"/>
                  </a:schemeClr>
                </a:solidFill>
              </a:rPr>
              <a:t>......</a:t>
            </a:r>
            <a:endParaRPr lang="zh-CN" altLang="en-US" sz="8000" b="1">
              <a:solidFill>
                <a:schemeClr val="tx2">
                  <a:lumMod val="10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635" y="-10160"/>
            <a:ext cx="12329160" cy="69265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30875" y="2503805"/>
            <a:ext cx="58585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002060"/>
                </a:solidFill>
              </a:rPr>
              <a:t>鸟啊鸟</a:t>
            </a:r>
            <a:r>
              <a:rPr lang="en-US" altLang="zh-CN" sz="8000" b="1">
                <a:solidFill>
                  <a:srgbClr val="002060"/>
                </a:solidFill>
              </a:rPr>
              <a:t>......</a:t>
            </a:r>
            <a:endParaRPr lang="en-US" altLang="zh-CN" sz="8000" b="1">
              <a:solidFill>
                <a:srgbClr val="00206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130" y="2014855"/>
            <a:ext cx="896556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5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去年的树</a:t>
            </a:r>
            <a:endParaRPr lang="zh-CN" altLang="en-US" sz="15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4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168" y="814223"/>
            <a:ext cx="3715275" cy="50854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57409" y="127318"/>
            <a:ext cx="5903119" cy="546277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776095" y="1349375"/>
            <a:ext cx="506603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再见</a:t>
            </a:r>
            <a:endParaRPr lang="zh-CN" altLang="en-US" sz="18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80010" y="5733415"/>
            <a:ext cx="12031345" cy="1023620"/>
            <a:chOff x="-24220" y="5720908"/>
            <a:chExt cx="12981899" cy="116527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>
              <a:fillRect/>
            </a:stretch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755" y="-13970"/>
            <a:ext cx="896556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5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舒体" panose="02010601030101010101" charset="-122"/>
                <a:ea typeface="方正舒体" panose="02010601030101010101" charset="-122"/>
                <a:sym typeface="+mn-ea"/>
              </a:rPr>
              <a:t>去年的树</a:t>
            </a:r>
            <a:endParaRPr lang="zh-CN" altLang="en-US" sz="15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舒体" panose="02010601030101010101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5895" y="5680075"/>
            <a:ext cx="8218170" cy="11684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000" b="1">
                <a:solidFill>
                  <a:schemeClr val="accent4">
                    <a:lumMod val="10000"/>
                  </a:schemeClr>
                </a:solidFill>
                <a:sym typeface="+mn-ea"/>
              </a:rPr>
              <a:t>日本作家：新美南吉</a:t>
            </a:r>
            <a:endParaRPr lang="zh-CN" altLang="en-US" sz="7000" b="1">
              <a:solidFill>
                <a:schemeClr val="accent4">
                  <a:lumMod val="10000"/>
                </a:schemeClr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1010" y="4484370"/>
            <a:ext cx="3956685" cy="23558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42545" y="-34925"/>
            <a:ext cx="12277090" cy="4954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solidFill>
                  <a:schemeClr val="accent4">
                    <a:lumMod val="10000"/>
                  </a:schemeClr>
                </a:solidFill>
                <a:sym typeface="+mn-ea"/>
              </a:rPr>
              <a:t>自读提示：</a:t>
            </a:r>
            <a:endParaRPr lang="zh-CN" altLang="en-US" sz="6000" b="1">
              <a:solidFill>
                <a:schemeClr val="accent4">
                  <a:lumMod val="10000"/>
                </a:schemeClr>
              </a:solidFill>
            </a:endParaRPr>
          </a:p>
          <a:p>
            <a:pPr algn="l"/>
            <a:r>
              <a:rPr lang="en-US" altLang="zh-CN" sz="6000" b="1">
                <a:solidFill>
                  <a:schemeClr val="accent4">
                    <a:lumMod val="10000"/>
                  </a:schemeClr>
                </a:solidFill>
                <a:sym typeface="+mn-ea"/>
              </a:rPr>
              <a:t>1.</a:t>
            </a:r>
            <a:r>
              <a:rPr lang="zh-CN" altLang="en-US" sz="6000" b="1">
                <a:solidFill>
                  <a:schemeClr val="accent4">
                    <a:lumMod val="10000"/>
                  </a:schemeClr>
                </a:solidFill>
                <a:sym typeface="+mn-ea"/>
              </a:rPr>
              <a:t>自由读课文，注意读准字音，遇上注音的生字词多读几遍。</a:t>
            </a:r>
            <a:endParaRPr lang="zh-CN" altLang="en-US" sz="6000" b="1">
              <a:solidFill>
                <a:schemeClr val="accent4">
                  <a:lumMod val="10000"/>
                </a:schemeClr>
              </a:solidFill>
            </a:endParaRPr>
          </a:p>
          <a:p>
            <a:pPr algn="l"/>
            <a:r>
              <a:rPr lang="en-US" altLang="zh-CN" sz="6000" b="1">
                <a:solidFill>
                  <a:schemeClr val="accent4">
                    <a:lumMod val="10000"/>
                  </a:schemeClr>
                </a:solidFill>
                <a:sym typeface="+mn-ea"/>
              </a:rPr>
              <a:t>2.</a:t>
            </a:r>
            <a:r>
              <a:rPr lang="zh-CN" altLang="en-US" sz="6000" b="1">
                <a:solidFill>
                  <a:schemeClr val="accent4">
                    <a:lumMod val="10000"/>
                  </a:schemeClr>
                </a:solidFill>
                <a:sym typeface="+mn-ea"/>
              </a:rPr>
              <a:t>这篇童话故事讲述了一个怎样的故事？同桌之间互相说一说。</a:t>
            </a:r>
            <a:endParaRPr lang="en-US" altLang="zh-CN" sz="6000" b="1">
              <a:solidFill>
                <a:schemeClr val="accent4">
                  <a:lumMod val="10000"/>
                </a:schemeClr>
              </a:solidFill>
              <a:sym typeface="+mn-ea"/>
            </a:endParaRPr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95115" y="3676015"/>
            <a:ext cx="79159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C00000"/>
                </a:solidFill>
              </a:rPr>
              <a:t>树：</a:t>
            </a:r>
            <a:r>
              <a:rPr lang="en-US" altLang="zh-CN" sz="4000" b="1">
                <a:solidFill>
                  <a:srgbClr val="C00000"/>
                </a:solidFill>
              </a:rPr>
              <a:t>“</a:t>
            </a:r>
            <a:r>
              <a:rPr lang="zh-CN" altLang="en-US" sz="4000" b="1">
                <a:solidFill>
                  <a:srgbClr val="C00000"/>
                </a:solidFill>
              </a:rPr>
              <a:t>再见了，小鸟！明年春天请你回来，还唱歌给我听。</a:t>
            </a:r>
            <a:r>
              <a:rPr lang="en-US" altLang="zh-CN" sz="4000" b="1">
                <a:solidFill>
                  <a:srgbClr val="C00000"/>
                </a:solidFill>
              </a:rPr>
              <a:t>”</a:t>
            </a:r>
            <a:endParaRPr lang="en-US" altLang="zh-CN" sz="4000" b="1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2280" y="4998085"/>
            <a:ext cx="75622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4">
                    <a:lumMod val="10000"/>
                  </a:schemeClr>
                </a:solidFill>
              </a:rPr>
              <a:t>鸟儿：</a:t>
            </a:r>
            <a:r>
              <a:rPr lang="en-US" altLang="zh-CN" sz="4000" b="1">
                <a:solidFill>
                  <a:schemeClr val="accent4">
                    <a:lumMod val="10000"/>
                  </a:schemeClr>
                </a:solidFill>
              </a:rPr>
              <a:t>“</a:t>
            </a:r>
            <a:r>
              <a:rPr lang="zh-CN" altLang="en-US" sz="4000" b="1">
                <a:solidFill>
                  <a:schemeClr val="accent4">
                    <a:lumMod val="10000"/>
                  </a:schemeClr>
                </a:solidFill>
              </a:rPr>
              <a:t>好的，我明年春天一定回来，给你唱歌。请等着我吧！</a:t>
            </a:r>
            <a:r>
              <a:rPr lang="en-US" altLang="zh-CN" sz="4000" b="1">
                <a:solidFill>
                  <a:schemeClr val="accent4">
                    <a:lumMod val="10000"/>
                  </a:schemeClr>
                </a:solidFill>
              </a:rPr>
              <a:t>”</a:t>
            </a:r>
            <a:endParaRPr lang="en-US" altLang="zh-CN" sz="4000" b="1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24" name="图片 30723" descr="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3030" y="34290"/>
            <a:ext cx="12417425" cy="68122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" y="150495"/>
            <a:ext cx="12082145" cy="6642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9125" y="150495"/>
            <a:ext cx="1000633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C000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C00000"/>
                </a:solidFill>
                <a:sym typeface="+mn-ea"/>
              </a:rPr>
              <a:t>再见了，小鸟！明年春天请你回来，还唱歌给我听。</a:t>
            </a:r>
            <a:r>
              <a:rPr lang="en-US" altLang="zh-CN" sz="4000" b="1">
                <a:solidFill>
                  <a:srgbClr val="C00000"/>
                </a:solidFill>
                <a:sym typeface="+mn-ea"/>
              </a:rPr>
              <a:t>”</a:t>
            </a:r>
            <a:endParaRPr lang="en-US" altLang="zh-CN" sz="4000" b="1">
              <a:solidFill>
                <a:srgbClr val="C00000"/>
              </a:solidFill>
              <a:sym typeface="+mn-ea"/>
            </a:endParaRPr>
          </a:p>
          <a:p>
            <a:r>
              <a:rPr lang="en-US" altLang="zh-CN" sz="4000" b="1">
                <a:solidFill>
                  <a:schemeClr val="accent4">
                    <a:lumMod val="10000"/>
                  </a:schemeClr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chemeClr val="accent4">
                    <a:lumMod val="10000"/>
                  </a:schemeClr>
                </a:solidFill>
                <a:sym typeface="+mn-ea"/>
              </a:rPr>
              <a:t>好的，我明年春天一定回来，给你唱歌。请等着我吧！</a:t>
            </a:r>
            <a:r>
              <a:rPr lang="en-US" altLang="zh-CN" sz="4000" b="1">
                <a:solidFill>
                  <a:schemeClr val="accent4">
                    <a:lumMod val="10000"/>
                  </a:schemeClr>
                </a:solidFill>
                <a:sym typeface="+mn-ea"/>
              </a:rPr>
              <a:t>”</a:t>
            </a:r>
            <a:endParaRPr lang="en-US" altLang="zh-CN" sz="4000" b="1">
              <a:solidFill>
                <a:srgbClr val="C00000"/>
              </a:solidFill>
            </a:endParaRPr>
          </a:p>
          <a:p>
            <a:endParaRPr lang="zh-CN" altLang="en-US" sz="4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5735" y="415925"/>
            <a:ext cx="1110615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000" b="1">
                <a:solidFill>
                  <a:schemeClr val="tx2">
                    <a:lumMod val="10000"/>
                  </a:schemeClr>
                </a:solidFill>
              </a:rPr>
              <a:t>自由读课文，故事又出现了哪些会说话的角色？并找出这些角色说的话，使用尺子画上横线。</a:t>
            </a:r>
            <a:endParaRPr lang="en-US" altLang="zh-CN" sz="5000" b="1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5300" name="图片 55299" descr="09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9875" y="-28575"/>
            <a:ext cx="12493625" cy="69456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8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488"/>
</p:tagLst>
</file>

<file path=ppt/tags/tag11.xml><?xml version="1.0" encoding="utf-8"?>
<p:tagLst xmlns:p="http://schemas.openxmlformats.org/presentationml/2006/main">
  <p:tag name="KSO_WM_TEMPLATE_CATEGORY" val="custom"/>
  <p:tag name="KSO_WM_TEMPLATE_INDEX" val="16048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160488"/>
</p:tagLst>
</file>

<file path=ppt/tags/tag13.xml><?xml version="1.0" encoding="utf-8"?>
<p:tagLst xmlns:p="http://schemas.openxmlformats.org/presentationml/2006/main">
  <p:tag name="KSO_WM_TEMPLATE_CATEGORY" val="custom"/>
  <p:tag name="KSO_WM_TEMPLATE_INDEX" val="160488"/>
</p:tagLst>
</file>

<file path=ppt/tags/tag14.xml><?xml version="1.0" encoding="utf-8"?>
<p:tagLst xmlns:p="http://schemas.openxmlformats.org/presentationml/2006/main">
  <p:tag name="KSO_WM_TEMPLATE_CATEGORY" val="custom"/>
  <p:tag name="KSO_WM_TEMPLATE_INDEX" val="16048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160488"/>
</p:tagLst>
</file>

<file path=ppt/tags/tag16.xml><?xml version="1.0" encoding="utf-8"?>
<p:tagLst xmlns:p="http://schemas.openxmlformats.org/presentationml/2006/main">
  <p:tag name="KSO_WM_TEMPLATE_CATEGORY" val="custom"/>
  <p:tag name="KSO_WM_TEMPLATE_INDEX" val="16048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160488"/>
</p:tagLst>
</file>

<file path=ppt/tags/tag18.xml><?xml version="1.0" encoding="utf-8"?>
<p:tagLst xmlns:p="http://schemas.openxmlformats.org/presentationml/2006/main">
  <p:tag name="KSO_WM_TEMPLATE_CATEGORY" val="custom"/>
  <p:tag name="KSO_WM_TEMPLATE_INDEX" val="160488"/>
</p:tagLst>
</file>

<file path=ppt/tags/tag19.xml><?xml version="1.0" encoding="utf-8"?>
<p:tagLst xmlns:p="http://schemas.openxmlformats.org/presentationml/2006/main">
  <p:tag name="KSO_WM_TEMPLATE_CATEGORY" val="custom"/>
  <p:tag name="KSO_WM_TEMPLATE_INDEX" val="16048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88"/>
</p:tagLst>
</file>

<file path=ppt/tags/tag20.xml><?xml version="1.0" encoding="utf-8"?>
<p:tagLst xmlns:p="http://schemas.openxmlformats.org/presentationml/2006/main">
  <p:tag name="KSO_WM_TEMPLATE_CATEGORY" val="custom"/>
  <p:tag name="KSO_WM_TEMPLATE_INDEX" val="160488"/>
</p:tagLst>
</file>

<file path=ppt/tags/tag21.xml><?xml version="1.0" encoding="utf-8"?>
<p:tagLst xmlns:p="http://schemas.openxmlformats.org/presentationml/2006/main">
  <p:tag name="KSO_WM_TEMPLATE_CATEGORY" val="custom"/>
  <p:tag name="KSO_WM_TEMPLATE_INDEX" val="16048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16048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16048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160488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160488"/>
</p:tagLst>
</file>

<file path=ppt/tags/tag4.xml><?xml version="1.0" encoding="utf-8"?>
<p:tagLst xmlns:p="http://schemas.openxmlformats.org/presentationml/2006/main">
  <p:tag name="KSO_WM_TEMPLATE_CATEGORY" val="custom"/>
  <p:tag name="KSO_WM_TEMPLATE_INDEX" val="16048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16048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160488"/>
</p:tagLst>
</file>

<file path=ppt/tags/tag7.xml><?xml version="1.0" encoding="utf-8"?>
<p:tagLst xmlns:p="http://schemas.openxmlformats.org/presentationml/2006/main">
  <p:tag name="KSO_WM_TEMPLATE_CATEGORY" val="custom"/>
  <p:tag name="KSO_WM_TEMPLATE_INDEX" val="160488"/>
</p:tagLst>
</file>

<file path=ppt/tags/tag8.xml><?xml version="1.0" encoding="utf-8"?>
<p:tagLst xmlns:p="http://schemas.openxmlformats.org/presentationml/2006/main">
  <p:tag name="KSO_WM_TEMPLATE_CATEGORY" val="custom"/>
  <p:tag name="KSO_WM_TEMPLATE_INDEX" val="160488"/>
</p:tagLst>
</file>

<file path=ppt/tags/tag9.xml><?xml version="1.0" encoding="utf-8"?>
<p:tagLst xmlns:p="http://schemas.openxmlformats.org/presentationml/2006/main">
  <p:tag name="KSO_WM_TEMPLATE_CATEGORY" val="custom"/>
  <p:tag name="KSO_WM_TEMPLATE_INDEX" val="160488"/>
</p:tagLst>
</file>

<file path=ppt/theme/theme1.xml><?xml version="1.0" encoding="utf-8"?>
<a:theme xmlns:a="http://schemas.openxmlformats.org/drawingml/2006/main" name="2_默认设计模板">
  <a:themeElements>
    <a:clrScheme name="默认设计模板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自定义 25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WPS 演示</Application>
  <PresentationFormat>自定义</PresentationFormat>
  <Paragraphs>27</Paragraphs>
  <Slides>26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方正舒体</vt:lpstr>
      <vt:lpstr>黑体</vt:lpstr>
      <vt:lpstr>微软雅黑</vt:lpstr>
      <vt:lpstr>Arial Unicode MS</vt:lpstr>
      <vt:lpstr>Calibri</vt:lpstr>
      <vt:lpstr>楷体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YU</cp:lastModifiedBy>
  <cp:revision>185</cp:revision>
  <dcterms:created xsi:type="dcterms:W3CDTF">2017-09-20T13:29:00Z</dcterms:created>
  <dcterms:modified xsi:type="dcterms:W3CDTF">2017-09-24T15:31:27Z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2052-10.1.0.6750</vt:lpwstr>
  </property>
</Properties>
</file>