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6" r:id="rId3"/>
    <p:sldId id="257" r:id="rId4"/>
    <p:sldId id="260" r:id="rId5"/>
    <p:sldId id="263" r:id="rId6"/>
    <p:sldId id="266" r:id="rId7"/>
    <p:sldId id="259" r:id="rId8"/>
    <p:sldId id="264" r:id="rId9"/>
    <p:sldId id="265" r:id="rId10"/>
    <p:sldId id="262" r:id="rId11"/>
    <p:sldId id="269" r:id="rId12"/>
    <p:sldId id="270" r:id="rId13"/>
    <p:sldId id="272" r:id="rId14"/>
    <p:sldId id="271" r:id="rId15"/>
    <p:sldId id="267" r:id="rId16"/>
    <p:sldId id="273" r:id="rId17"/>
    <p:sldId id="274" r:id="rId18"/>
    <p:sldId id="268" r:id="rId19"/>
    <p:sldId id="26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36DDB-DEBE-4D8E-9490-C8E95FF432FA}" type="datetimeFigureOut">
              <a:rPr lang="zh-CN" altLang="en-US" smtClean="0"/>
              <a:t>2017-3-2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F73C3-AEEE-41C7-B9F3-2832A83AEF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322f390b518ee5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45720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8794" y="0"/>
            <a:ext cx="50770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特别好吃的饺子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5984" y="5429264"/>
            <a:ext cx="5489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明德小学   冯本山</a:t>
            </a:r>
            <a:endParaRPr lang="zh-CN" altLang="en-US" sz="54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1857356" y="428604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吃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口部</a:t>
            </a: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学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子部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上下结构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发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又部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力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016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力气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包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</a:rPr>
              <a:t>勹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半包围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1857356" y="642918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样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木部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几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几个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785794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143108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少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38010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多少</a:t>
            </a:r>
            <a:endParaRPr lang="en-US" altLang="zh-CN" sz="40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独体字</a:t>
            </a:r>
            <a:endParaRPr lang="en-US" altLang="zh-CN" sz="40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2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5"/>
          <p:cNvSpPr txBox="1"/>
          <p:nvPr/>
        </p:nvSpPr>
        <p:spPr>
          <a:xfrm>
            <a:off x="2000232" y="714356"/>
            <a:ext cx="5643602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饭               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7"/>
          <p:cNvSpPr txBox="1"/>
          <p:nvPr/>
        </p:nvSpPr>
        <p:spPr>
          <a:xfrm>
            <a:off x="0" y="785794"/>
            <a:ext cx="1831975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dirty="0" smtClean="0">
                <a:solidFill>
                  <a:srgbClr val="FF0000"/>
                </a:solidFill>
              </a:rPr>
              <a:t>饣</a:t>
            </a: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部</a:t>
            </a:r>
            <a:endParaRPr lang="zh-C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左右</a:t>
            </a:r>
            <a:r>
              <a:rPr lang="zh-CN" alt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结构</a:t>
            </a:r>
            <a:endParaRPr lang="zh-CN" altLang="en-US" sz="5400" dirty="0">
              <a:solidFill>
                <a:srgbClr val="7030A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478224730\2杨春早的教学课件库下册\1一下\06特别好吃的饺子\课本情境图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0" y="1"/>
            <a:ext cx="885828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928662" y="2143116"/>
            <a:ext cx="726994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欢迎指导</a:t>
            </a:r>
            <a:endParaRPr lang="zh-CN" altLang="en-US" sz="13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2708275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40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</a:rPr>
              <a:t>预习要求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714356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lvl1pPr marL="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领读</a:t>
            </a:r>
            <a:endParaRPr lang="en-US" altLang="zh-CN" sz="5400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r>
              <a:rPr lang="en-US" altLang="zh-CN" sz="5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、自由读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：要求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：读准音、读通顺句子。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5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r>
              <a:rPr lang="en-US" altLang="zh-CN" sz="54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、画出生字词。</a:t>
            </a:r>
          </a:p>
          <a:p>
            <a:pPr algn="ctr"/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 bwMode="auto">
          <a:xfrm>
            <a:off x="0" y="0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资料宝袋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3995678"/>
            <a:ext cx="92869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</a:rPr>
              <a:t>      </a:t>
            </a:r>
            <a:r>
              <a:rPr lang="zh-CN" altLang="en-US" sz="3600" dirty="0" smtClean="0">
                <a:solidFill>
                  <a:srgbClr val="FF0000"/>
                </a:solidFill>
              </a:rPr>
              <a:t>饺子</a:t>
            </a:r>
            <a:r>
              <a:rPr lang="zh-CN" altLang="en-US" sz="3600" dirty="0" smtClean="0">
                <a:solidFill>
                  <a:srgbClr val="0070C0"/>
                </a:solidFill>
              </a:rPr>
              <a:t>成为</a:t>
            </a:r>
            <a:r>
              <a:rPr lang="zh-CN" altLang="en-US" sz="3600" dirty="0">
                <a:solidFill>
                  <a:srgbClr val="0070C0"/>
                </a:solidFill>
              </a:rPr>
              <a:t>春节不可缺少的节目食品，究其原因：一是饺子形如元宝。人们在</a:t>
            </a:r>
            <a:r>
              <a:rPr lang="zh-CN" altLang="en-US" sz="3600" dirty="0" smtClean="0">
                <a:solidFill>
                  <a:srgbClr val="0070C0"/>
                </a:solidFill>
              </a:rPr>
              <a:t>春节</a:t>
            </a:r>
            <a:r>
              <a:rPr lang="zh-CN" altLang="en-US" sz="3600" dirty="0" smtClean="0">
                <a:solidFill>
                  <a:srgbClr val="FF0000"/>
                </a:solidFill>
              </a:rPr>
              <a:t>吃饺子</a:t>
            </a:r>
            <a:r>
              <a:rPr lang="zh-CN" altLang="en-US" sz="3600" dirty="0" smtClean="0">
                <a:solidFill>
                  <a:srgbClr val="0070C0"/>
                </a:solidFill>
              </a:rPr>
              <a:t>取</a:t>
            </a:r>
            <a:r>
              <a:rPr lang="zh-CN" altLang="en-US" sz="3600" dirty="0">
                <a:solidFill>
                  <a:srgbClr val="0070C0"/>
                </a:solidFill>
              </a:rPr>
              <a:t>“招财进宝”之音，二是饺子有馅，便于人们把各种吉祥的东西包到馅里，以寄托人们对新的一年</a:t>
            </a:r>
            <a:r>
              <a:rPr lang="zh-CN" altLang="en-US" sz="3600" dirty="0" smtClean="0">
                <a:solidFill>
                  <a:srgbClr val="0070C0"/>
                </a:solidFill>
              </a:rPr>
              <a:t>的</a:t>
            </a:r>
            <a:r>
              <a:rPr lang="zh-CN" altLang="en-US" sz="3600" dirty="0" smtClean="0">
                <a:solidFill>
                  <a:srgbClr val="FF0000"/>
                </a:solidFill>
              </a:rPr>
              <a:t>祈望</a:t>
            </a:r>
            <a:r>
              <a:rPr lang="zh-CN" altLang="en-US" sz="3600" dirty="0" smtClean="0">
                <a:solidFill>
                  <a:srgbClr val="0070C0"/>
                </a:solidFill>
              </a:rPr>
              <a:t>。</a:t>
            </a:r>
            <a:endParaRPr lang="zh-CN" altLang="en-US" sz="3600" dirty="0">
              <a:solidFill>
                <a:srgbClr val="0070C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" y="500042"/>
            <a:ext cx="9143999" cy="371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饺子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是受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中国北方汉族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人民喜爱的传统特色食品，是每年春节必吃的年节食品。相传是中国东汉医圣张仲景首先发明的，在中国许多省市也有冬至吃饺子的习惯。中国南方地区也普遍有饺子这一食品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春节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那天，我邀请两个外国同学来家里做客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艾丽白皮肤，黄头发，蓝眼睛，进门就给我一个大拥抱。尼雷尔皮肤黑亮，笑起来露出一口雪白的牙齿，他还是我们班的大力士呢。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我们三个跟着妈妈学包饺子。艾丽心灵手巧，包的饺子像模像样的。尼雷尔饺子没包几个，脸上倒沾了不少面粉，惹得大家都笑了。</a:t>
            </a: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开饭的时间到了，热腾腾的饺子端上来，大家都觉得特别好吃。</a:t>
            </a:r>
          </a:p>
          <a:p>
            <a:pPr eaLnBrk="0" hangingPunct="0">
              <a:lnSpc>
                <a:spcPct val="150000"/>
              </a:lnSpc>
            </a:pP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00042"/>
            <a:ext cx="8929718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吃饭   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同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学  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头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发 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大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力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士  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包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饺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子 不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少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像模像</a:t>
            </a:r>
            <a:r>
              <a:rPr lang="zh-CN" altLang="en-US" sz="6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样  几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个 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特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别  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邀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请  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拥抱  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心灵手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巧   惹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得  </a:t>
            </a:r>
            <a:r>
              <a:rPr lang="zh-CN" altLang="en-US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端</a:t>
            </a:r>
            <a:r>
              <a:rPr lang="zh-CN" alt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上来  热腾腾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357422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3109" y="0"/>
            <a:ext cx="7000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春节那天，我邀请两个外国同学来家里做客。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282" y="1214422"/>
            <a:ext cx="8929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    说一说</a:t>
            </a:r>
            <a:r>
              <a:rPr lang="zh-CN" altLang="en-US" sz="3600" dirty="0">
                <a:solidFill>
                  <a:srgbClr val="FF0000"/>
                </a:solidFill>
              </a:rPr>
              <a:t>，“邀请”是什么意思</a:t>
            </a:r>
            <a:r>
              <a:rPr lang="zh-CN" altLang="en-US" sz="3600" dirty="0" smtClean="0">
                <a:solidFill>
                  <a:srgbClr val="FF0000"/>
                </a:solidFill>
              </a:rPr>
              <a:t>？</a:t>
            </a:r>
            <a:r>
              <a:rPr lang="zh-CN" altLang="en-US" sz="3600" dirty="0" smtClean="0">
                <a:solidFill>
                  <a:srgbClr val="FF0000"/>
                </a:solidFill>
              </a:rPr>
              <a:t>你能不能用“邀请”说一句话？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6" name="Picture 1" descr="F:\478224730\2杨春早的教学课件库下册\1一下\06特别好吃的饺子\白种人小姑娘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94"/>
            <a:ext cx="2071670" cy="25003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2357430"/>
            <a:ext cx="3643306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艾丽白皮肤，黄头发，蓝眼睛，进门就给我一个大拥抱。</a:t>
            </a:r>
            <a:endParaRPr lang="en-US" altLang="zh-CN" sz="28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500562" y="2214554"/>
            <a:ext cx="4643438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尼雷尔皮肤黑亮，笑起来露出一口雪白的牙齿，他还是我们班的大力士呢。</a:t>
            </a:r>
            <a:endParaRPr lang="en-US" altLang="zh-CN" sz="2800" b="1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8" name="Picture 4" descr="http://p0.so.qhmsg.com/bdr/_240_/t01decd0ed60ba27f6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214818"/>
            <a:ext cx="2071670" cy="2643182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2143108" y="4286256"/>
            <a:ext cx="2646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7030A0"/>
                </a:solidFill>
              </a:rPr>
              <a:t>热情开朗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71934" y="5572140"/>
            <a:ext cx="2857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</a:rPr>
              <a:t>活泼憨厚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357422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6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600" dirty="0">
              <a:solidFill>
                <a:srgbClr val="00B0F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785794"/>
            <a:ext cx="9144000" cy="364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我们三个跟着妈妈学包饺子。艾丽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心灵手巧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，包的饺子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像模像样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的。尼雷尔饺子没包几个，脸上倒沾了不少面粉，惹得大家都笑了。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488" y="0"/>
            <a:ext cx="5500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7030A0"/>
                </a:solidFill>
              </a:rPr>
              <a:t>你</a:t>
            </a:r>
            <a:r>
              <a:rPr lang="zh-CN" altLang="en-US" sz="4000" dirty="0">
                <a:solidFill>
                  <a:srgbClr val="7030A0"/>
                </a:solidFill>
              </a:rPr>
              <a:t>对哪个词语最感兴趣？</a:t>
            </a:r>
          </a:p>
        </p:txBody>
      </p:sp>
      <p:pic>
        <p:nvPicPr>
          <p:cNvPr id="5" name="Picture 3" descr="F:\478224730\2杨春早的教学课件库下册\1一下\06特别好吃的饺子\课本情境图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0" y="4435475"/>
            <a:ext cx="3600450" cy="2422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3929058" y="3811012"/>
            <a:ext cx="521494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像模像样  有模有样  </a:t>
            </a:r>
            <a:endParaRPr lang="en-US" altLang="zh-CN" sz="32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一心一意  一唱一和</a:t>
            </a:r>
            <a:endParaRPr lang="en-US" altLang="zh-CN" sz="32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不三不四  不明不白</a:t>
            </a:r>
            <a:endParaRPr lang="en-US" altLang="zh-CN" sz="32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载歌载舞  美轮美奂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357422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6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500174"/>
            <a:ext cx="9144000" cy="179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开饭的时间到了，热腾腾的饺子端上来，大家都觉得特别好吃。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1736" y="214290"/>
            <a:ext cx="58578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      想一想</a:t>
            </a:r>
            <a:r>
              <a:rPr lang="zh-CN" altLang="en-US" sz="3600" dirty="0">
                <a:solidFill>
                  <a:srgbClr val="0000FF"/>
                </a:solidFill>
              </a:rPr>
              <a:t>，为什么大家都觉得今天的饺子特别好吃？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3357562"/>
            <a:ext cx="635795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/>
              <a:t>    </a:t>
            </a:r>
            <a:r>
              <a:rPr lang="zh-CN" altLang="en-US" sz="4000" dirty="0" smtClean="0">
                <a:solidFill>
                  <a:srgbClr val="0070C0"/>
                </a:solidFill>
              </a:rPr>
              <a:t>这</a:t>
            </a:r>
            <a:r>
              <a:rPr lang="zh-CN" altLang="en-US" sz="4000" dirty="0">
                <a:solidFill>
                  <a:srgbClr val="0070C0"/>
                </a:solidFill>
              </a:rPr>
              <a:t>是我们亲手包的饺子，有劳动的快乐，并且是和外国同学在一起完成的，是珍贵友情的体现。所以觉得饺子特别好吃。</a:t>
            </a:r>
          </a:p>
        </p:txBody>
      </p:sp>
      <p:pic>
        <p:nvPicPr>
          <p:cNvPr id="6" name="Picture 2" descr="F:\478224730\2杨春早的教学课件库下册\1一下\06特别好吃的饺子\饺子9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214818"/>
            <a:ext cx="2928926" cy="26431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0004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</a:t>
            </a:r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、学习新部首</a:t>
            </a:r>
            <a:endParaRPr lang="en-US" altLang="zh-CN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zh-CN" altLang="en-US" sz="5400" dirty="0" smtClean="0">
                <a:solidFill>
                  <a:srgbClr val="00B0F0"/>
                </a:solidFill>
              </a:rPr>
              <a:t> </a:t>
            </a:r>
            <a:r>
              <a:rPr lang="zh-CN" altLang="en-US" sz="5400" dirty="0" smtClean="0">
                <a:solidFill>
                  <a:srgbClr val="00B0F0"/>
                </a:solidFill>
              </a:rPr>
              <a:t>子：</a:t>
            </a:r>
            <a:r>
              <a:rPr lang="zh-CN" altLang="en-US" sz="5400" dirty="0" smtClean="0">
                <a:solidFill>
                  <a:srgbClr val="FF0000"/>
                </a:solidFill>
              </a:rPr>
              <a:t>学         </a:t>
            </a:r>
            <a:r>
              <a:rPr lang="zh-CN" altLang="en-US" sz="5400" dirty="0" smtClean="0">
                <a:solidFill>
                  <a:srgbClr val="00B0F0"/>
                </a:solidFill>
              </a:rPr>
              <a:t> 又：</a:t>
            </a:r>
            <a:r>
              <a:rPr lang="zh-CN" altLang="en-US" sz="5400" dirty="0" smtClean="0">
                <a:solidFill>
                  <a:srgbClr val="FF0000"/>
                </a:solidFill>
              </a:rPr>
              <a:t>发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44" y="2714620"/>
            <a:ext cx="900115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altLang="zh-CN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zh-CN" altLang="en-US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、</a:t>
            </a:r>
            <a:r>
              <a:rPr lang="zh-CN" altLang="en-US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认读生字</a:t>
            </a:r>
            <a:endParaRPr lang="en-US" altLang="zh-CN" sz="5400" b="1" cap="all" spc="0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en-US" altLang="zh-CN" sz="5400" b="1" cap="all" spc="0" dirty="0" smtClean="0">
              <a:ln/>
              <a:solidFill>
                <a:schemeClr val="accent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zh-CN" altLang="en-US" sz="5400" b="1" cap="all" spc="0" dirty="0" smtClean="0">
                <a:ln/>
                <a:solidFill>
                  <a:schemeClr val="accent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吃  学  发  力  包  样  几  少  饭</a:t>
            </a:r>
            <a:endParaRPr lang="zh-CN" altLang="en-US" sz="5400" b="1" cap="all" spc="0" dirty="0">
              <a:ln/>
              <a:solidFill>
                <a:schemeClr val="accent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79</TotalTime>
  <Words>611</Words>
  <Application>Microsoft Office PowerPoint</Application>
  <PresentationFormat>全屏显示(4:3)</PresentationFormat>
  <Paragraphs>92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龙腾四海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12</cp:revision>
  <dcterms:created xsi:type="dcterms:W3CDTF">2017-03-02T01:40:33Z</dcterms:created>
  <dcterms:modified xsi:type="dcterms:W3CDTF">2017-03-02T03:00:09Z</dcterms:modified>
</cp:coreProperties>
</file>