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1089" r:id="rId3"/>
    <p:sldId id="323" r:id="rId5"/>
    <p:sldId id="523" r:id="rId6"/>
    <p:sldId id="1012" r:id="rId7"/>
    <p:sldId id="1090" r:id="rId8"/>
    <p:sldId id="1003" r:id="rId9"/>
    <p:sldId id="634" r:id="rId10"/>
    <p:sldId id="1091" r:id="rId11"/>
    <p:sldId id="1086" r:id="rId12"/>
    <p:sldId id="1001" r:id="rId13"/>
    <p:sldId id="1077" r:id="rId14"/>
    <p:sldId id="748" r:id="rId15"/>
    <p:sldId id="586" r:id="rId16"/>
    <p:sldId id="1094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8B6E4F"/>
    <a:srgbClr val="0000FF"/>
    <a:srgbClr val="FF0000"/>
    <a:srgbClr val="A38302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528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6" d="100"/>
          <a:sy n="66" d="100"/>
        </p:scale>
        <p:origin x="-2292" y="-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4011910"/>
            <a:ext cx="9144000" cy="1131590"/>
          </a:xfrm>
          <a:prstGeom prst="rect">
            <a:avLst/>
          </a:prstGeom>
          <a:solidFill>
            <a:srgbClr val="8B6E4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74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第五单元</a:t>
            </a:r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交流平台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94210" name="Picture 2" descr="https://timgsa.baidu.com/timg?image&amp;quality=80&amp;size=b9999_10000&amp;sec=1539282889743&amp;di=ada76ffcf6bff87ec75be34d92449ff5&amp;imgtype=0&amp;src=http%3A%2F%2Fbpic.588ku.com%2Felement_origin_min_pic%2F16%2F12%2F11%2Ffc9a1f9e6d5175e3e12640e315d491c7.jpg"/>
          <p:cNvPicPr>
            <a:picLocks noChangeAspect="1" noChangeArrowheads="1"/>
          </p:cNvPicPr>
          <p:nvPr userDrawn="1"/>
        </p:nvPicPr>
        <p:blipFill>
          <a:blip r:embed="rId2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43758"/>
            <a:ext cx="2740175" cy="274439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383453" y="1059582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dirty="0"/>
              <a:t>奇妙的想象 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2571750"/>
            <a:ext cx="383181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人教版小学语文三年级下册</a:t>
            </a:r>
            <a:endParaRPr lang="zh-CN" altLang="en-US" sz="2400" b="1" dirty="0">
              <a:ln w="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2339752" y="1419622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初试身手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548504" y="643962"/>
            <a:ext cx="6552728" cy="1054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在纸上按出自己的手指印，再把它画成想象中的事物，看谁想得新奇。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3" name="Picture 1" descr="C:\Users\Administrator\AppData\Roaming\Tencent\Users\303144734\QQ\WinTemp\RichOle\4Q493G4CIQ1DUXWBR8}JUFP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1995686"/>
            <a:ext cx="5190011" cy="14401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1043608" y="771550"/>
            <a:ext cx="6552728" cy="5616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准备各种颜料。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62658" y="1724050"/>
            <a:ext cx="8045846" cy="5616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选择一只手指，涂上颜色，摁在白纸上。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81708" y="2733700"/>
            <a:ext cx="8045846" cy="56169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根据形状，画出想象中的图案。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timgsa.baidu.com/timg?image&amp;quality=80&amp;size=b9999_10000&amp;sec=1539287097208&amp;di=0a5f829184644a3b673cde42a6bf7759&amp;imgtype=0&amp;src=http%3A%2F%2Fimg5.duitang.com%2Fuploads%2Fitem%2F201510%2F07%2F20151007161537_dV8cu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2486" b="5541"/>
          <a:stretch>
            <a:fillRect/>
          </a:stretch>
        </p:blipFill>
        <p:spPr bwMode="auto">
          <a:xfrm>
            <a:off x="323527" y="555526"/>
            <a:ext cx="2085357" cy="13681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0" name="Picture 4" descr="https://timgsa.baidu.com/timg?image&amp;quality=80&amp;size=b9999_10000&amp;sec=1539287169902&amp;di=a5c8a128147d4a8cdd15a776f444c291&amp;imgtype=0&amp;src=http%3A%2F%2Fwww.tom61.com%2Fd%2Fphoto%2F20166642%2F20160405%2F20160402%2F2016039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200" b="16337"/>
          <a:stretch>
            <a:fillRect/>
          </a:stretch>
        </p:blipFill>
        <p:spPr bwMode="auto">
          <a:xfrm>
            <a:off x="2699792" y="555487"/>
            <a:ext cx="1872208" cy="136819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2" name="Picture 6" descr="https://timgsa.baidu.com/timg?image&amp;quality=80&amp;size=b9999_10000&amp;sec=1539287249170&amp;di=923ced0cc19945b71dce59b2731c79fb&amp;imgtype=0&amp;src=http%3A%2F%2Fwww.tom61.com%2Fd%2Fphoto%2F20166642%2F20160405%2F20160018%2F2016000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663" y="518517"/>
            <a:ext cx="1871577" cy="147716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4" name="Picture 8" descr="https://timgsa.baidu.com/timg?image&amp;quality=80&amp;size=b9999_10000&amp;sec=1539287305415&amp;di=774183436683b3d6297f77e48085896b&amp;imgtype=0&amp;src=http%3A%2F%2Fwww.tom61.com%2Fd%2Fphoto%2F20166642%2F20160405%2F20160142%2F201601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7724" r="7172" b="7317"/>
          <a:stretch>
            <a:fillRect/>
          </a:stretch>
        </p:blipFill>
        <p:spPr bwMode="auto">
          <a:xfrm>
            <a:off x="7020273" y="483518"/>
            <a:ext cx="1546536" cy="15121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6" name="Picture 10" descr="https://timgsa.baidu.com/timg?image&amp;quality=80&amp;size=b9999_10000&amp;sec=1539287385461&amp;di=f05b3b50cfb7649ec885f3cb709b1b96&amp;imgtype=0&amp;src=http%3A%2F%2Fwww.hoing.net%2Fcms%2Fuploads%2F171031%2F1004089_162509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790"/>
          <a:stretch>
            <a:fillRect/>
          </a:stretch>
        </p:blipFill>
        <p:spPr bwMode="auto">
          <a:xfrm>
            <a:off x="3131840" y="2220388"/>
            <a:ext cx="1872208" cy="171951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9948" name="Picture 12" descr="https://timgsa.baidu.com/timg?image&amp;quality=80&amp;size=b9999_10000&amp;sec=1539287501632&amp;di=1984562368b5441348a4785d9c25431f&amp;imgtype=0&amp;src=http%3A%2F%2Fwww.tom61.com%2Fd%2Fphoto%2F20166642%2F20160405%2F20160288%2F2016028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6F3"/>
              </a:clrFrom>
              <a:clrTo>
                <a:srgbClr val="FAF6F3">
                  <a:alpha val="0"/>
                </a:srgbClr>
              </a:clrTo>
            </a:clrChange>
          </a:blip>
          <a:srcRect t="7845" b="18931"/>
          <a:stretch>
            <a:fillRect/>
          </a:stretch>
        </p:blipFill>
        <p:spPr bwMode="auto">
          <a:xfrm>
            <a:off x="5580112" y="2211710"/>
            <a:ext cx="2537948" cy="17281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683" y="555526"/>
            <a:ext cx="7416824" cy="50013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选一个开头，展开想象，大家一起接龙编故事。</a:t>
            </a:r>
            <a:endParaRPr lang="zh-CN" altLang="en-US" sz="2800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347614"/>
            <a:ext cx="7075080" cy="8079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夏天到了，瞌睡虫王国一片沸腾。它们纷纷飞出洞口，去寻找自己的朋友</a:t>
            </a:r>
            <a:r>
              <a:rPr lang="en-US" altLang="zh-CN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283718"/>
            <a:ext cx="7075080" cy="11772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小精怪从爸爸那儿学会了很多咒语。他用咒语变出玩具、花园、城堡。一天，不知道什么原因，小精怪念错了咒语，把自己变成了</a:t>
            </a:r>
            <a:r>
              <a:rPr lang="en-US" altLang="zh-CN" sz="24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35696" y="1419622"/>
            <a:ext cx="64087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本单元的课文中充满了丰富的想象力，许多同学展开了讨论，表述自己对课文的印象。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2123728" y="1229583"/>
            <a:ext cx="5256584" cy="154657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大胆想象创造了现实中不存在的事物和景象，读这样的文章感觉真有意思。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297" name="Picture 1" descr="C:\Users\Administrator\Desktop\1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8933" y="1163935"/>
            <a:ext cx="1286803" cy="1479823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53249" name="Picture 1" descr="C:\Users\Administrator\Desktop\2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7" y="925600"/>
            <a:ext cx="1173367" cy="1934181"/>
          </a:xfrm>
          <a:prstGeom prst="rect">
            <a:avLst/>
          </a:prstGeom>
          <a:noFill/>
        </p:spPr>
      </p:pic>
      <p:sp>
        <p:nvSpPr>
          <p:cNvPr id="6" name="TextBox 48"/>
          <p:cNvSpPr txBox="1"/>
          <p:nvPr/>
        </p:nvSpPr>
        <p:spPr>
          <a:xfrm>
            <a:off x="1403648" y="1059582"/>
            <a:ext cx="5184576" cy="203902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自己变成了一棵树，长满了各种形状的鸟窝，小动物们和妈妈住在鸟窝里。这样的想象很奇特。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195736" y="1131590"/>
            <a:ext cx="6264696" cy="203902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头发长到可以用来钓鱼、当晾衣绳</a:t>
            </a:r>
            <a:r>
              <a:rPr lang="en-US" altLang="zh-CN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看来，在想象的世界里没有什么是做不到的。大胆想象可以实现美好的愿望，拥有奇异的经力。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5234" name="Picture 2" descr="C:\Users\Administrator\Desktop\3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834193"/>
            <a:ext cx="2210224" cy="231192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471" y="5396710"/>
            <a:ext cx="394980" cy="1308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28384" y="1635646"/>
            <a:ext cx="628392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879912" y="1563638"/>
            <a:ext cx="777686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尽情展开想象，来描绘自己的奇异世界吧。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timgsa.baidu.com/timg?image&amp;quality=80&amp;size=b9999_10000&amp;sec=1539285727792&amp;di=ca5c24336a05722597ff6a942d1f6f14&amp;imgtype=0&amp;src=http%3A%2F%2Fimg0.pconline.com.cn%2Fpconline%2F1611%2F25%2F8606082_ken-niimura10_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19886"/>
            <a:ext cx="289046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矩形 47"/>
          <p:cNvSpPr/>
          <p:nvPr/>
        </p:nvSpPr>
        <p:spPr>
          <a:xfrm>
            <a:off x="4860032" y="619886"/>
            <a:ext cx="30572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动画片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《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龙猫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》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30173" y="1809613"/>
            <a:ext cx="3096344" cy="1546577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小姑娘骑着巨大的龙猫，走在田野上。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177722" y="733710"/>
            <a:ext cx="34676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动画片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《</a:t>
            </a:r>
            <a:r>
              <a:rPr lang="zh-CN" alt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雪孩子</a:t>
            </a:r>
            <a:r>
              <a:rPr lang="en-US" altLang="zh-CN" sz="32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》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90511" y="1937075"/>
            <a:ext cx="3096344" cy="1054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小兔子在和雪孩子一起玩耍。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9330" name="Picture 2" descr="https://timgsa.baidu.com/timg?image&amp;quality=80&amp;size=b9999_10000&amp;sec=1539286096330&amp;di=64142ae6015c29021c3b7a4dfd075ad9&amp;imgtype=0&amp;src=http%3A%2F%2F5b0988e595225.cdn.sohucs.com%2Fimages%2F20171204%2Fc96385f983184ca5bdca67eb1b63bd5f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733710"/>
            <a:ext cx="3884354" cy="2548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893194" y="933244"/>
            <a:ext cx="5760640" cy="1054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一边想象，一边和大家分享。如果有能力，还可以画成漫画。</a:t>
            </a:r>
            <a:endParaRPr lang="zh-CN" altLang="en-US" sz="320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5580112" y="2211710"/>
            <a:ext cx="2664296" cy="1728192"/>
          </a:xfrm>
          <a:prstGeom prst="cloudCallout">
            <a:avLst>
              <a:gd name="adj1" fmla="val -161690"/>
              <a:gd name="adj2" fmla="val 4638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dirty="0"/>
              <a:t>        麻雀变成了一位小女孩，来我家做客。怎么样？</a:t>
            </a:r>
            <a:endParaRPr lang="zh-CN" altLang="en-US" sz="2000" dirty="0"/>
          </a:p>
        </p:txBody>
      </p:sp>
      <p:sp>
        <p:nvSpPr>
          <p:cNvPr id="34" name="云形标注 33"/>
          <p:cNvSpPr/>
          <p:nvPr/>
        </p:nvSpPr>
        <p:spPr>
          <a:xfrm>
            <a:off x="467544" y="1995686"/>
            <a:ext cx="2232248" cy="1368152"/>
          </a:xfrm>
          <a:prstGeom prst="cloudCallout">
            <a:avLst>
              <a:gd name="adj1" fmla="val -61051"/>
              <a:gd name="adj2" fmla="val 6638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太有趣啦！</a:t>
            </a:r>
            <a:endParaRPr lang="zh-CN" altLang="en-US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</Words>
  <Application>WPS 演示</Application>
  <PresentationFormat>全屏显示(16:9)</PresentationFormat>
  <Paragraphs>62</Paragraphs>
  <Slides>14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Heiti SC Light</vt:lpstr>
      <vt:lpstr>黑体</vt:lpstr>
      <vt:lpstr>楷体</vt:lpstr>
      <vt:lpstr>幼圆</vt:lpstr>
      <vt:lpstr>Times New Roman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2019-01-21T09:17:00Z</dcterms:created>
  <dcterms:modified xsi:type="dcterms:W3CDTF">2019-01-21T13:03:23Z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