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72" r:id="rId5"/>
    <p:sldId id="266" r:id="rId6"/>
    <p:sldId id="267" r:id="rId7"/>
    <p:sldId id="268" r:id="rId8"/>
    <p:sldId id="269" r:id="rId9"/>
    <p:sldId id="278" r:id="rId10"/>
    <p:sldId id="270" r:id="rId11"/>
    <p:sldId id="275" r:id="rId12"/>
    <p:sldId id="271" r:id="rId13"/>
    <p:sldId id="276" r:id="rId14"/>
    <p:sldId id="27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962941991,1791292242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7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  <p:pic>
        <p:nvPicPr>
          <p:cNvPr id="3" name="图片 2" descr="QQ图片201609292254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86388"/>
            <a:ext cx="9144000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312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7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253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253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85837"/>
            <a:ext cx="6724650" cy="4886325"/>
          </a:xfrm>
          <a:prstGeom prst="rect">
            <a:avLst/>
          </a:prstGeom>
        </p:spPr>
      </p:pic>
      <p:pic>
        <p:nvPicPr>
          <p:cNvPr id="3" name="图片 2" descr="QQ图片201609292254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4" name="图片 3" descr="QQ图片201609292254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095"/>
            <a:ext cx="6472237" cy="4312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9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86578" y="5357826"/>
            <a:ext cx="420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</a:rPr>
              <a:t>j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0"/>
            <a:ext cx="1202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FF00"/>
                </a:solidFill>
              </a:rPr>
              <a:t>q</a:t>
            </a:r>
            <a:endParaRPr lang="zh-CN" altLang="en-US" sz="96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4786322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</a:rPr>
              <a:t>x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254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255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8926" cy="2428867"/>
          </a:xfrm>
          <a:prstGeom prst="rect">
            <a:avLst/>
          </a:prstGeom>
        </p:spPr>
      </p:pic>
      <p:pic>
        <p:nvPicPr>
          <p:cNvPr id="3" name="图片 2" descr="QQ图片201609292255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28868"/>
            <a:ext cx="2786050" cy="1576395"/>
          </a:xfrm>
          <a:prstGeom prst="rect">
            <a:avLst/>
          </a:prstGeom>
        </p:spPr>
      </p:pic>
      <p:pic>
        <p:nvPicPr>
          <p:cNvPr id="4" name="图片 3" descr="QQ图片2016092922545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00504"/>
            <a:ext cx="3000364" cy="2857496"/>
          </a:xfrm>
          <a:prstGeom prst="rect">
            <a:avLst/>
          </a:prstGeom>
        </p:spPr>
      </p:pic>
      <p:pic>
        <p:nvPicPr>
          <p:cNvPr id="5" name="图片 4" descr="QQ图片2016092922545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26" y="1"/>
            <a:ext cx="2314587" cy="1857364"/>
          </a:xfrm>
          <a:prstGeom prst="rect">
            <a:avLst/>
          </a:prstGeom>
        </p:spPr>
      </p:pic>
      <p:pic>
        <p:nvPicPr>
          <p:cNvPr id="6" name="图片 5" descr="QQ图片2016092922544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4612" y="1857364"/>
            <a:ext cx="2695588" cy="2071702"/>
          </a:xfrm>
          <a:prstGeom prst="rect">
            <a:avLst/>
          </a:prstGeom>
        </p:spPr>
      </p:pic>
      <p:pic>
        <p:nvPicPr>
          <p:cNvPr id="8" name="图片 7" descr="QQ图片2016092922544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8" y="1"/>
            <a:ext cx="3428992" cy="2214553"/>
          </a:xfrm>
          <a:prstGeom prst="rect">
            <a:avLst/>
          </a:prstGeom>
        </p:spPr>
      </p:pic>
      <p:pic>
        <p:nvPicPr>
          <p:cNvPr id="9" name="图片 8" descr="QQ图片2016092922543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29256" y="2214554"/>
            <a:ext cx="3714744" cy="1757371"/>
          </a:xfrm>
          <a:prstGeom prst="rect">
            <a:avLst/>
          </a:prstGeom>
        </p:spPr>
      </p:pic>
      <p:pic>
        <p:nvPicPr>
          <p:cNvPr id="10" name="图片 9" descr="QQ图片2016092922543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0760" y="3934050"/>
            <a:ext cx="3143240" cy="2923950"/>
          </a:xfrm>
          <a:prstGeom prst="rect">
            <a:avLst/>
          </a:prstGeom>
        </p:spPr>
      </p:pic>
      <p:pic>
        <p:nvPicPr>
          <p:cNvPr id="11" name="图片 10" descr="QQ图片2016092922544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0364" y="4000504"/>
            <a:ext cx="3071834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8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8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7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82037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609292318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</Words>
  <PresentationFormat>全屏显示(4:3)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8</cp:revision>
  <dcterms:created xsi:type="dcterms:W3CDTF">2016-09-29T14:15:17Z</dcterms:created>
  <dcterms:modified xsi:type="dcterms:W3CDTF">2016-10-07T14:20:57Z</dcterms:modified>
</cp:coreProperties>
</file>