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4" r:id="rId4"/>
  </p:sldMasterIdLst>
  <p:notesMasterIdLst>
    <p:notesMasterId r:id="rId6"/>
  </p:notesMasterIdLst>
  <p:handoutMasterIdLst>
    <p:handoutMasterId r:id="rId48"/>
  </p:handoutMasterIdLst>
  <p:sldIdLst>
    <p:sldId id="360" r:id="rId5"/>
    <p:sldId id="366" r:id="rId7"/>
    <p:sldId id="256" r:id="rId8"/>
    <p:sldId id="470" r:id="rId9"/>
    <p:sldId id="402" r:id="rId10"/>
    <p:sldId id="357" r:id="rId11"/>
    <p:sldId id="368" r:id="rId12"/>
    <p:sldId id="328" r:id="rId13"/>
    <p:sldId id="359" r:id="rId14"/>
    <p:sldId id="437" r:id="rId15"/>
    <p:sldId id="476" r:id="rId16"/>
    <p:sldId id="406" r:id="rId17"/>
    <p:sldId id="475" r:id="rId18"/>
    <p:sldId id="471" r:id="rId19"/>
    <p:sldId id="472" r:id="rId20"/>
    <p:sldId id="473" r:id="rId21"/>
    <p:sldId id="474" r:id="rId22"/>
    <p:sldId id="408" r:id="rId23"/>
    <p:sldId id="409" r:id="rId24"/>
    <p:sldId id="411" r:id="rId25"/>
    <p:sldId id="413" r:id="rId26"/>
    <p:sldId id="415" r:id="rId27"/>
    <p:sldId id="280" r:id="rId28"/>
    <p:sldId id="373" r:id="rId29"/>
    <p:sldId id="374" r:id="rId30"/>
    <p:sldId id="345" r:id="rId31"/>
    <p:sldId id="346" r:id="rId32"/>
    <p:sldId id="349" r:id="rId33"/>
    <p:sldId id="372" r:id="rId34"/>
    <p:sldId id="377" r:id="rId35"/>
    <p:sldId id="371" r:id="rId36"/>
    <p:sldId id="379" r:id="rId37"/>
    <p:sldId id="378" r:id="rId38"/>
    <p:sldId id="297" r:id="rId39"/>
    <p:sldId id="468" r:id="rId40"/>
    <p:sldId id="469" r:id="rId41"/>
    <p:sldId id="465" r:id="rId42"/>
    <p:sldId id="466" r:id="rId43"/>
    <p:sldId id="467" r:id="rId44"/>
    <p:sldId id="300" r:id="rId45"/>
    <p:sldId id="477" r:id="rId46"/>
    <p:sldId id="478" r:id="rId47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FFF"/>
    <a:srgbClr val="FDFDFB"/>
    <a:srgbClr val="0000FF"/>
    <a:srgbClr val="FF3300"/>
    <a:srgbClr val="FF00FF"/>
    <a:srgbClr val="FFFFFF"/>
    <a:srgbClr val="339933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781"/>
  </p:normalViewPr>
  <p:slideViewPr>
    <p:cSldViewPr showGuides="1">
      <p:cViewPr varScale="1">
        <p:scale>
          <a:sx n="89" d="100"/>
          <a:sy n="89" d="100"/>
        </p:scale>
        <p:origin x="-846" y="-96"/>
      </p:cViewPr>
      <p:guideLst>
        <p:guide orient="horz" pos="1702"/>
        <p:guide pos="29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1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403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4403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427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5427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530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5530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6324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5632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734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734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5734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5060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45061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710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4710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8132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48133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915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4915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1204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5120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2228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52229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3252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53253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2232" y="193161"/>
            <a:ext cx="7886700" cy="331274"/>
          </a:xfrm>
        </p:spPr>
        <p:txBody>
          <a:bodyPr>
            <a:normAutofit/>
          </a:bodyPr>
          <a:lstStyle>
            <a:lvl1pPr>
              <a:defRPr sz="2100" b="1" i="0">
                <a:solidFill>
                  <a:srgbClr val="44366B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</p:spPr>
        <p:txBody>
          <a:bodyPr vert="horz" wrap="square" lIns="91440" tIns="45720" rIns="91440" bIns="45720" numCol="1" anchor="t" anchorCtr="0" compatLnSpc="1"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6"/>
          <p:cNvGrpSpPr/>
          <p:nvPr userDrawn="1"/>
        </p:nvGrpSpPr>
        <p:grpSpPr>
          <a:xfrm>
            <a:off x="-369887" y="7144"/>
            <a:ext cx="9515475" cy="5143500"/>
            <a:chOff x="-369888" y="9525"/>
            <a:chExt cx="9515476" cy="6858000"/>
          </a:xfrm>
        </p:grpSpPr>
        <p:pic>
          <p:nvPicPr>
            <p:cNvPr id="7173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174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7176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77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7175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2232" y="193161"/>
            <a:ext cx="7886700" cy="331274"/>
          </a:xfrm>
        </p:spPr>
        <p:txBody>
          <a:bodyPr>
            <a:normAutofit/>
          </a:bodyPr>
          <a:lstStyle>
            <a:lvl1pPr>
              <a:defRPr sz="2100" b="1" i="0">
                <a:solidFill>
                  <a:srgbClr val="44366B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8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en-US" dirty="0"/>
              <a:t>单击此处编辑母版文本样式</a:t>
            </a:r>
            <a:endParaRPr lang="en-US" altLang="en-US" dirty="0"/>
          </a:p>
          <a:p>
            <a:pPr lvl="1"/>
            <a:r>
              <a:rPr lang="en-US" altLang="en-US" dirty="0"/>
              <a:t>第二级</a:t>
            </a:r>
            <a:endParaRPr lang="en-US" altLang="en-US" dirty="0"/>
          </a:p>
          <a:p>
            <a:pPr lvl="2"/>
            <a:r>
              <a:rPr lang="en-US" altLang="en-US" dirty="0"/>
              <a:t>第三级</a:t>
            </a:r>
            <a:endParaRPr lang="en-US" altLang="en-US" dirty="0"/>
          </a:p>
          <a:p>
            <a:pPr lvl="3"/>
            <a:r>
              <a:rPr lang="en-US" altLang="en-US" dirty="0"/>
              <a:t>第四级</a:t>
            </a:r>
            <a:endParaRPr lang="en-US" altLang="en-US" dirty="0"/>
          </a:p>
          <a:p>
            <a:pPr lvl="4"/>
            <a:r>
              <a:rPr lang="en-US" altLang="en-US" dirty="0"/>
              <a:t>第五级</a:t>
            </a:r>
            <a:endParaRPr lang="en-US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</p:sldLayoutIdLst>
  <p:transition spd="med">
    <p:fade/>
  </p:transition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png"/><Relationship Id="rId1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4.png"/><Relationship Id="rId1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4.png"/><Relationship Id="rId2" Type="http://schemas.openxmlformats.org/officeDocument/2006/relationships/image" Target="../media/image27.png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9.png"/><Relationship Id="rId3" Type="http://schemas.openxmlformats.org/officeDocument/2006/relationships/image" Target="../media/image51.jpeg"/><Relationship Id="rId2" Type="http://schemas.openxmlformats.org/officeDocument/2006/relationships/image" Target="../media/image48.png"/><Relationship Id="rId1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25" y="2212975"/>
            <a:ext cx="4125913" cy="2636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13" descr="D:\学校\教材\2011文教材编写课目\彩色的梦\图片\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025" y="673100"/>
            <a:ext cx="4087813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3" descr="D:\学校\教材\2011文教材编写课目\彩色的梦\图片\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57501">
            <a:off x="52388" y="0"/>
            <a:ext cx="4090987" cy="2411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4"/>
          <p:cNvSpPr txBox="1"/>
          <p:nvPr/>
        </p:nvSpPr>
        <p:spPr>
          <a:xfrm>
            <a:off x="600075" y="395288"/>
            <a:ext cx="19208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熟悉的人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05338" y="238125"/>
            <a:ext cx="205898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关心的事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02413" y="1727200"/>
            <a:ext cx="2413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熟悉的场景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355600" y="2992438"/>
            <a:ext cx="4344988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生活中熟悉的人、事、场景组成了我们美丽而又神秘的梦境。</a:t>
            </a:r>
            <a:endParaRPr lang="zh-CN" altLang="en-US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615" y="260350"/>
            <a:ext cx="1439545" cy="14395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545" y="310515"/>
            <a:ext cx="2193925" cy="1389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2350" y="247015"/>
            <a:ext cx="1452880" cy="14528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8455" y="228600"/>
            <a:ext cx="2139950" cy="14712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1510" y="2529840"/>
            <a:ext cx="82581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精              森                 彩              灵</a:t>
            </a:r>
            <a:endParaRPr lang="zh-CN" altLang="en-US" sz="4000" b="1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9" name="Freeform 37"/>
          <p:cNvSpPr/>
          <p:nvPr/>
        </p:nvSpPr>
        <p:spPr bwMode="auto">
          <a:xfrm>
            <a:off x="6099572" y="1721644"/>
            <a:ext cx="427434" cy="452438"/>
          </a:xfrm>
          <a:custGeom>
            <a:avLst/>
            <a:gdLst>
              <a:gd name="T0" fmla="*/ 491 w 898"/>
              <a:gd name="T1" fmla="*/ 407 h 950"/>
              <a:gd name="T2" fmla="*/ 542 w 898"/>
              <a:gd name="T3" fmla="*/ 339 h 950"/>
              <a:gd name="T4" fmla="*/ 576 w 898"/>
              <a:gd name="T5" fmla="*/ 288 h 950"/>
              <a:gd name="T6" fmla="*/ 610 w 898"/>
              <a:gd name="T7" fmla="*/ 237 h 950"/>
              <a:gd name="T8" fmla="*/ 627 w 898"/>
              <a:gd name="T9" fmla="*/ 203 h 950"/>
              <a:gd name="T10" fmla="*/ 660 w 898"/>
              <a:gd name="T11" fmla="*/ 135 h 950"/>
              <a:gd name="T12" fmla="*/ 660 w 898"/>
              <a:gd name="T13" fmla="*/ 102 h 950"/>
              <a:gd name="T14" fmla="*/ 660 w 898"/>
              <a:gd name="T15" fmla="*/ 68 h 950"/>
              <a:gd name="T16" fmla="*/ 643 w 898"/>
              <a:gd name="T17" fmla="*/ 51 h 950"/>
              <a:gd name="T18" fmla="*/ 660 w 898"/>
              <a:gd name="T19" fmla="*/ 17 h 950"/>
              <a:gd name="T20" fmla="*/ 660 w 898"/>
              <a:gd name="T21" fmla="*/ 17 h 950"/>
              <a:gd name="T22" fmla="*/ 677 w 898"/>
              <a:gd name="T23" fmla="*/ 0 h 950"/>
              <a:gd name="T24" fmla="*/ 711 w 898"/>
              <a:gd name="T25" fmla="*/ 17 h 950"/>
              <a:gd name="T26" fmla="*/ 762 w 898"/>
              <a:gd name="T27" fmla="*/ 51 h 950"/>
              <a:gd name="T28" fmla="*/ 813 w 898"/>
              <a:gd name="T29" fmla="*/ 85 h 950"/>
              <a:gd name="T30" fmla="*/ 864 w 898"/>
              <a:gd name="T31" fmla="*/ 135 h 950"/>
              <a:gd name="T32" fmla="*/ 881 w 898"/>
              <a:gd name="T33" fmla="*/ 186 h 950"/>
              <a:gd name="T34" fmla="*/ 898 w 898"/>
              <a:gd name="T35" fmla="*/ 220 h 950"/>
              <a:gd name="T36" fmla="*/ 881 w 898"/>
              <a:gd name="T37" fmla="*/ 237 h 950"/>
              <a:gd name="T38" fmla="*/ 864 w 898"/>
              <a:gd name="T39" fmla="*/ 271 h 950"/>
              <a:gd name="T40" fmla="*/ 830 w 898"/>
              <a:gd name="T41" fmla="*/ 305 h 950"/>
              <a:gd name="T42" fmla="*/ 796 w 898"/>
              <a:gd name="T43" fmla="*/ 339 h 950"/>
              <a:gd name="T44" fmla="*/ 762 w 898"/>
              <a:gd name="T45" fmla="*/ 373 h 950"/>
              <a:gd name="T46" fmla="*/ 711 w 898"/>
              <a:gd name="T47" fmla="*/ 424 h 950"/>
              <a:gd name="T48" fmla="*/ 660 w 898"/>
              <a:gd name="T49" fmla="*/ 492 h 950"/>
              <a:gd name="T50" fmla="*/ 576 w 898"/>
              <a:gd name="T51" fmla="*/ 577 h 950"/>
              <a:gd name="T52" fmla="*/ 474 w 898"/>
              <a:gd name="T53" fmla="*/ 645 h 950"/>
              <a:gd name="T54" fmla="*/ 372 w 898"/>
              <a:gd name="T55" fmla="*/ 730 h 950"/>
              <a:gd name="T56" fmla="*/ 254 w 898"/>
              <a:gd name="T57" fmla="*/ 815 h 950"/>
              <a:gd name="T58" fmla="*/ 203 w 898"/>
              <a:gd name="T59" fmla="*/ 849 h 950"/>
              <a:gd name="T60" fmla="*/ 152 w 898"/>
              <a:gd name="T61" fmla="*/ 883 h 950"/>
              <a:gd name="T62" fmla="*/ 101 w 898"/>
              <a:gd name="T63" fmla="*/ 916 h 950"/>
              <a:gd name="T64" fmla="*/ 67 w 898"/>
              <a:gd name="T65" fmla="*/ 933 h 950"/>
              <a:gd name="T66" fmla="*/ 34 w 898"/>
              <a:gd name="T67" fmla="*/ 933 h 950"/>
              <a:gd name="T68" fmla="*/ 17 w 898"/>
              <a:gd name="T69" fmla="*/ 950 h 950"/>
              <a:gd name="T70" fmla="*/ 0 w 898"/>
              <a:gd name="T71" fmla="*/ 950 h 950"/>
              <a:gd name="T72" fmla="*/ 0 w 898"/>
              <a:gd name="T73" fmla="*/ 933 h 950"/>
              <a:gd name="T74" fmla="*/ 0 w 898"/>
              <a:gd name="T75" fmla="*/ 933 h 950"/>
              <a:gd name="T76" fmla="*/ 0 w 898"/>
              <a:gd name="T77" fmla="*/ 916 h 950"/>
              <a:gd name="T78" fmla="*/ 17 w 898"/>
              <a:gd name="T79" fmla="*/ 900 h 950"/>
              <a:gd name="T80" fmla="*/ 34 w 898"/>
              <a:gd name="T81" fmla="*/ 883 h 950"/>
              <a:gd name="T82" fmla="*/ 67 w 898"/>
              <a:gd name="T83" fmla="*/ 849 h 950"/>
              <a:gd name="T84" fmla="*/ 101 w 898"/>
              <a:gd name="T85" fmla="*/ 815 h 950"/>
              <a:gd name="T86" fmla="*/ 203 w 898"/>
              <a:gd name="T87" fmla="*/ 730 h 950"/>
              <a:gd name="T88" fmla="*/ 288 w 898"/>
              <a:gd name="T89" fmla="*/ 645 h 950"/>
              <a:gd name="T90" fmla="*/ 372 w 898"/>
              <a:gd name="T91" fmla="*/ 560 h 950"/>
              <a:gd name="T92" fmla="*/ 440 w 898"/>
              <a:gd name="T93" fmla="*/ 475 h 950"/>
              <a:gd name="T94" fmla="*/ 491 w 898"/>
              <a:gd name="T95" fmla="*/ 407 h 950"/>
              <a:gd name="T96" fmla="*/ 491 w 898"/>
              <a:gd name="T97" fmla="*/ 407 h 95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98"/>
              <a:gd name="T148" fmla="*/ 0 h 950"/>
              <a:gd name="T149" fmla="*/ 898 w 898"/>
              <a:gd name="T150" fmla="*/ 950 h 95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98" h="950">
                <a:moveTo>
                  <a:pt x="491" y="407"/>
                </a:moveTo>
                <a:lnTo>
                  <a:pt x="542" y="339"/>
                </a:lnTo>
                <a:lnTo>
                  <a:pt x="576" y="288"/>
                </a:lnTo>
                <a:lnTo>
                  <a:pt x="610" y="237"/>
                </a:lnTo>
                <a:lnTo>
                  <a:pt x="627" y="203"/>
                </a:lnTo>
                <a:lnTo>
                  <a:pt x="660" y="135"/>
                </a:lnTo>
                <a:lnTo>
                  <a:pt x="660" y="102"/>
                </a:lnTo>
                <a:lnTo>
                  <a:pt x="660" y="68"/>
                </a:lnTo>
                <a:lnTo>
                  <a:pt x="643" y="51"/>
                </a:lnTo>
                <a:lnTo>
                  <a:pt x="660" y="17"/>
                </a:lnTo>
                <a:lnTo>
                  <a:pt x="677" y="0"/>
                </a:lnTo>
                <a:lnTo>
                  <a:pt x="711" y="17"/>
                </a:lnTo>
                <a:lnTo>
                  <a:pt x="762" y="51"/>
                </a:lnTo>
                <a:lnTo>
                  <a:pt x="813" y="85"/>
                </a:lnTo>
                <a:lnTo>
                  <a:pt x="864" y="135"/>
                </a:lnTo>
                <a:lnTo>
                  <a:pt x="881" y="186"/>
                </a:lnTo>
                <a:lnTo>
                  <a:pt x="898" y="220"/>
                </a:lnTo>
                <a:lnTo>
                  <a:pt x="881" y="237"/>
                </a:lnTo>
                <a:lnTo>
                  <a:pt x="864" y="271"/>
                </a:lnTo>
                <a:lnTo>
                  <a:pt x="830" y="305"/>
                </a:lnTo>
                <a:lnTo>
                  <a:pt x="796" y="339"/>
                </a:lnTo>
                <a:lnTo>
                  <a:pt x="762" y="373"/>
                </a:lnTo>
                <a:lnTo>
                  <a:pt x="711" y="424"/>
                </a:lnTo>
                <a:lnTo>
                  <a:pt x="660" y="492"/>
                </a:lnTo>
                <a:lnTo>
                  <a:pt x="576" y="577"/>
                </a:lnTo>
                <a:lnTo>
                  <a:pt x="474" y="645"/>
                </a:lnTo>
                <a:lnTo>
                  <a:pt x="372" y="730"/>
                </a:lnTo>
                <a:lnTo>
                  <a:pt x="254" y="815"/>
                </a:lnTo>
                <a:lnTo>
                  <a:pt x="203" y="849"/>
                </a:lnTo>
                <a:lnTo>
                  <a:pt x="152" y="883"/>
                </a:lnTo>
                <a:lnTo>
                  <a:pt x="101" y="916"/>
                </a:lnTo>
                <a:lnTo>
                  <a:pt x="67" y="933"/>
                </a:lnTo>
                <a:lnTo>
                  <a:pt x="34" y="933"/>
                </a:lnTo>
                <a:lnTo>
                  <a:pt x="17" y="950"/>
                </a:lnTo>
                <a:lnTo>
                  <a:pt x="0" y="950"/>
                </a:lnTo>
                <a:lnTo>
                  <a:pt x="0" y="933"/>
                </a:lnTo>
                <a:lnTo>
                  <a:pt x="0" y="916"/>
                </a:lnTo>
                <a:lnTo>
                  <a:pt x="17" y="900"/>
                </a:lnTo>
                <a:lnTo>
                  <a:pt x="34" y="883"/>
                </a:lnTo>
                <a:lnTo>
                  <a:pt x="67" y="849"/>
                </a:lnTo>
                <a:lnTo>
                  <a:pt x="101" y="815"/>
                </a:lnTo>
                <a:lnTo>
                  <a:pt x="203" y="730"/>
                </a:lnTo>
                <a:lnTo>
                  <a:pt x="288" y="645"/>
                </a:lnTo>
                <a:lnTo>
                  <a:pt x="372" y="560"/>
                </a:lnTo>
                <a:lnTo>
                  <a:pt x="440" y="475"/>
                </a:lnTo>
                <a:lnTo>
                  <a:pt x="491" y="40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052" name="TextBox 27"/>
          <p:cNvSpPr txBox="1">
            <a:spLocks noChangeArrowheads="1"/>
          </p:cNvSpPr>
          <p:nvPr/>
        </p:nvSpPr>
        <p:spPr bwMode="auto">
          <a:xfrm>
            <a:off x="1900238" y="1909763"/>
            <a:ext cx="1002506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楷体_GB2312" pitchFamily="49" charset="-122"/>
                <a:ea typeface="楷体_GB2312" pitchFamily="49" charset="-122"/>
              </a:rPr>
              <a:t>彩</a:t>
            </a:r>
            <a:endParaRPr lang="zh-CN" altLang="en-US" sz="7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181225" y="1520429"/>
            <a:ext cx="716756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cǎi  </a:t>
            </a:r>
            <a:endParaRPr lang="en-US" altLang="zh-CN" sz="2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842272" y="1275160"/>
            <a:ext cx="2159794" cy="2159794"/>
            <a:chOff x="1474" y="663"/>
            <a:chExt cx="2948" cy="2835"/>
          </a:xfrm>
        </p:grpSpPr>
        <p:sp>
          <p:nvSpPr>
            <p:cNvPr id="2072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100">
                <a:latin typeface="Calibri" panose="020F0502020204030204" pitchFamily="34" charset="0"/>
              </a:endParaRPr>
            </a:p>
          </p:txBody>
        </p:sp>
        <p:sp>
          <p:nvSpPr>
            <p:cNvPr id="2073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100">
                <a:latin typeface="Calibri" panose="020F0502020204030204" pitchFamily="34" charset="0"/>
              </a:endParaRPr>
            </a:p>
          </p:txBody>
        </p:sp>
        <p:sp>
          <p:nvSpPr>
            <p:cNvPr id="2074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100">
                <a:latin typeface="Calibri" panose="020F0502020204030204" pitchFamily="34" charset="0"/>
              </a:endParaRPr>
            </a:p>
          </p:txBody>
        </p:sp>
        <p:sp>
          <p:nvSpPr>
            <p:cNvPr id="2075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100">
                <a:latin typeface="Calibri" panose="020F0502020204030204" pitchFamily="34" charset="0"/>
              </a:endParaRPr>
            </a:p>
          </p:txBody>
        </p:sp>
        <p:sp>
          <p:nvSpPr>
            <p:cNvPr id="2076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077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078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079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080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081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07719" y="3646129"/>
            <a:ext cx="31623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18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左右等宽，第八笔是点，右侧三撇舒展。</a:t>
            </a:r>
            <a:endParaRPr lang="zh-CN" altLang="en-US" sz="18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86255" y="3280410"/>
            <a:ext cx="2729230" cy="1287780"/>
            <a:chOff x="2813" y="5166"/>
            <a:chExt cx="4298" cy="2028"/>
          </a:xfrm>
        </p:grpSpPr>
        <p:sp>
          <p:nvSpPr>
            <p:cNvPr id="34" name="TextBox 33"/>
            <p:cNvSpPr txBox="1">
              <a:spLocks noChangeArrowheads="1"/>
            </p:cNvSpPr>
            <p:nvPr/>
          </p:nvSpPr>
          <p:spPr bwMode="auto">
            <a:xfrm>
              <a:off x="2813" y="5166"/>
              <a:ext cx="3579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组词：</a:t>
              </a: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彩色  彩虹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Box 34"/>
            <p:cNvSpPr txBox="1">
              <a:spLocks noChangeArrowheads="1"/>
            </p:cNvSpPr>
            <p:nvPr/>
          </p:nvSpPr>
          <p:spPr bwMode="auto">
            <a:xfrm>
              <a:off x="2813" y="5742"/>
              <a:ext cx="4299" cy="14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造句：</a:t>
              </a: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天空中出现一道彩虹，犹如仙女撒下的彩色缎带</a:t>
              </a:r>
              <a:r>
                <a:rPr lang="zh-CN" altLang="en-US" sz="1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44470" y="1971675"/>
            <a:ext cx="1572895" cy="996950"/>
            <a:chOff x="4322" y="3105"/>
            <a:chExt cx="2477" cy="1570"/>
          </a:xfrm>
        </p:grpSpPr>
        <p:sp>
          <p:nvSpPr>
            <p:cNvPr id="2" name="TextBox 1"/>
            <p:cNvSpPr txBox="1">
              <a:spLocks noChangeArrowheads="1"/>
            </p:cNvSpPr>
            <p:nvPr/>
          </p:nvSpPr>
          <p:spPr bwMode="auto">
            <a:xfrm>
              <a:off x="4552" y="3662"/>
              <a:ext cx="2040" cy="5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500" b="1">
                  <a:solidFill>
                    <a:srgbClr val="0000FF"/>
                  </a:solidFill>
                  <a:latin typeface="仿宋" panose="02010609060101010101" charset="-122"/>
                  <a:ea typeface="仿宋" panose="02010609060101010101" charset="-122"/>
                  <a:cs typeface="楷体" panose="02010609060101010101" pitchFamily="49" charset="-122"/>
                </a:rPr>
                <a:t>部首：</a:t>
              </a:r>
              <a:r>
                <a:rPr lang="zh-CN" altLang="en-US" sz="1500" b="1">
                  <a:latin typeface="仿宋" panose="02010609060101010101" charset="-122"/>
                  <a:ea typeface="仿宋" panose="02010609060101010101" charset="-122"/>
                  <a:cs typeface="楷体" panose="02010609060101010101" pitchFamily="49" charset="-122"/>
                </a:rPr>
                <a:t>彡</a:t>
              </a:r>
              <a:endParaRPr lang="zh-CN" altLang="en-US" sz="1500" b="1"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endParaRPr>
            </a:p>
          </p:txBody>
        </p:sp>
        <p:sp>
          <p:nvSpPr>
            <p:cNvPr id="31" name="文本框 30"/>
            <p:cNvSpPr txBox="1">
              <a:spLocks noChangeArrowheads="1"/>
            </p:cNvSpPr>
            <p:nvPr/>
          </p:nvSpPr>
          <p:spPr bwMode="auto">
            <a:xfrm>
              <a:off x="4322" y="3105"/>
              <a:ext cx="2372" cy="5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 anchorCtr="1">
              <a:spAutoFit/>
            </a:bodyPr>
            <a:lstStyle/>
            <a:p>
              <a:pPr algn="ctr" defTabSz="457200">
                <a:buFont typeface="Arial" panose="020B0604020202020204" pitchFamily="34" charset="0"/>
                <a:buNone/>
              </a:pPr>
              <a:r>
                <a:rPr lang="zh-CN" altLang="en-US" sz="1500" b="1">
                  <a:solidFill>
                    <a:srgbClr val="0000FF"/>
                  </a:solidFill>
                  <a:latin typeface="仿宋" panose="02010609060101010101" charset="-122"/>
                  <a:ea typeface="仿宋" panose="02010609060101010101" charset="-122"/>
                </a:rPr>
                <a:t>音序：</a:t>
              </a:r>
              <a:r>
                <a:rPr lang="en-US" altLang="zh-CN" sz="1500" b="1">
                  <a:latin typeface="仿宋" panose="02010609060101010101" charset="-122"/>
                  <a:ea typeface="仿宋" panose="02010609060101010101" charset="-122"/>
                </a:rPr>
                <a:t>C</a:t>
              </a:r>
              <a:endParaRPr lang="en-US" altLang="zh-CN" sz="15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4345" y="4169"/>
              <a:ext cx="2454" cy="5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 anchorCtr="1">
              <a:spAutoFit/>
            </a:bodyPr>
            <a:lstStyle/>
            <a:p>
              <a:pPr algn="ctr" defTabSz="457200">
                <a:buFont typeface="Arial" panose="020B0604020202020204" pitchFamily="34" charset="0"/>
                <a:buNone/>
              </a:pPr>
              <a:r>
                <a:rPr lang="zh-CN" altLang="en-US" sz="1500" b="1">
                  <a:solidFill>
                    <a:srgbClr val="0000FF"/>
                  </a:solidFill>
                  <a:latin typeface="仿宋" panose="02010609060101010101" charset="-122"/>
                  <a:ea typeface="仿宋" panose="02010609060101010101" charset="-122"/>
                </a:rPr>
                <a:t>结构</a:t>
              </a:r>
              <a:r>
                <a:rPr lang="en-US" altLang="zh-CN" sz="1500" b="1">
                  <a:solidFill>
                    <a:srgbClr val="0000FF"/>
                  </a:solidFill>
                  <a:latin typeface="仿宋" panose="02010609060101010101" charset="-122"/>
                  <a:ea typeface="仿宋" panose="02010609060101010101" charset="-122"/>
                </a:rPr>
                <a:t>:</a:t>
              </a:r>
              <a:r>
                <a:rPr lang="zh-CN" altLang="en-US" sz="1500" b="1">
                  <a:latin typeface="仿宋" panose="02010609060101010101" charset="-122"/>
                  <a:ea typeface="仿宋" panose="02010609060101010101" charset="-122"/>
                </a:rPr>
                <a:t>左右</a:t>
              </a:r>
              <a:endParaRPr lang="zh-CN" altLang="en-US" sz="1500" b="1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2061" name="Rectangle 34"/>
          <p:cNvSpPr>
            <a:spLocks noChangeArrowheads="1"/>
          </p:cNvSpPr>
          <p:nvPr/>
        </p:nvSpPr>
        <p:spPr bwMode="auto">
          <a:xfrm>
            <a:off x="5219541" y="1616869"/>
            <a:ext cx="24130" cy="114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75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/>
          </a:p>
        </p:txBody>
      </p:sp>
      <p:sp>
        <p:nvSpPr>
          <p:cNvPr id="18470" name="Freeform 38"/>
          <p:cNvSpPr/>
          <p:nvPr/>
        </p:nvSpPr>
        <p:spPr bwMode="auto">
          <a:xfrm>
            <a:off x="6074569" y="2126456"/>
            <a:ext cx="403622" cy="354806"/>
          </a:xfrm>
          <a:custGeom>
            <a:avLst/>
            <a:gdLst>
              <a:gd name="T0" fmla="*/ 627 w 847"/>
              <a:gd name="T1" fmla="*/ 67 h 747"/>
              <a:gd name="T2" fmla="*/ 610 w 847"/>
              <a:gd name="T3" fmla="*/ 34 h 747"/>
              <a:gd name="T4" fmla="*/ 627 w 847"/>
              <a:gd name="T5" fmla="*/ 17 h 747"/>
              <a:gd name="T6" fmla="*/ 627 w 847"/>
              <a:gd name="T7" fmla="*/ 0 h 747"/>
              <a:gd name="T8" fmla="*/ 661 w 847"/>
              <a:gd name="T9" fmla="*/ 0 h 747"/>
              <a:gd name="T10" fmla="*/ 711 w 847"/>
              <a:gd name="T11" fmla="*/ 34 h 747"/>
              <a:gd name="T12" fmla="*/ 762 w 847"/>
              <a:gd name="T13" fmla="*/ 84 h 747"/>
              <a:gd name="T14" fmla="*/ 813 w 847"/>
              <a:gd name="T15" fmla="*/ 135 h 747"/>
              <a:gd name="T16" fmla="*/ 847 w 847"/>
              <a:gd name="T17" fmla="*/ 186 h 747"/>
              <a:gd name="T18" fmla="*/ 830 w 847"/>
              <a:gd name="T19" fmla="*/ 220 h 747"/>
              <a:gd name="T20" fmla="*/ 830 w 847"/>
              <a:gd name="T21" fmla="*/ 237 h 747"/>
              <a:gd name="T22" fmla="*/ 796 w 847"/>
              <a:gd name="T23" fmla="*/ 254 h 747"/>
              <a:gd name="T24" fmla="*/ 779 w 847"/>
              <a:gd name="T25" fmla="*/ 271 h 747"/>
              <a:gd name="T26" fmla="*/ 745 w 847"/>
              <a:gd name="T27" fmla="*/ 305 h 747"/>
              <a:gd name="T28" fmla="*/ 694 w 847"/>
              <a:gd name="T29" fmla="*/ 339 h 747"/>
              <a:gd name="T30" fmla="*/ 627 w 847"/>
              <a:gd name="T31" fmla="*/ 407 h 747"/>
              <a:gd name="T32" fmla="*/ 559 w 847"/>
              <a:gd name="T33" fmla="*/ 475 h 747"/>
              <a:gd name="T34" fmla="*/ 457 w 847"/>
              <a:gd name="T35" fmla="*/ 526 h 747"/>
              <a:gd name="T36" fmla="*/ 373 w 847"/>
              <a:gd name="T37" fmla="*/ 594 h 747"/>
              <a:gd name="T38" fmla="*/ 254 w 847"/>
              <a:gd name="T39" fmla="*/ 645 h 747"/>
              <a:gd name="T40" fmla="*/ 152 w 847"/>
              <a:gd name="T41" fmla="*/ 696 h 747"/>
              <a:gd name="T42" fmla="*/ 68 w 847"/>
              <a:gd name="T43" fmla="*/ 730 h 747"/>
              <a:gd name="T44" fmla="*/ 17 w 847"/>
              <a:gd name="T45" fmla="*/ 747 h 747"/>
              <a:gd name="T46" fmla="*/ 0 w 847"/>
              <a:gd name="T47" fmla="*/ 747 h 747"/>
              <a:gd name="T48" fmla="*/ 0 w 847"/>
              <a:gd name="T49" fmla="*/ 730 h 747"/>
              <a:gd name="T50" fmla="*/ 0 w 847"/>
              <a:gd name="T51" fmla="*/ 730 h 747"/>
              <a:gd name="T52" fmla="*/ 17 w 847"/>
              <a:gd name="T53" fmla="*/ 713 h 747"/>
              <a:gd name="T54" fmla="*/ 34 w 847"/>
              <a:gd name="T55" fmla="*/ 696 h 747"/>
              <a:gd name="T56" fmla="*/ 102 w 847"/>
              <a:gd name="T57" fmla="*/ 645 h 747"/>
              <a:gd name="T58" fmla="*/ 186 w 847"/>
              <a:gd name="T59" fmla="*/ 577 h 747"/>
              <a:gd name="T60" fmla="*/ 288 w 847"/>
              <a:gd name="T61" fmla="*/ 492 h 747"/>
              <a:gd name="T62" fmla="*/ 373 w 847"/>
              <a:gd name="T63" fmla="*/ 424 h 747"/>
              <a:gd name="T64" fmla="*/ 457 w 847"/>
              <a:gd name="T65" fmla="*/ 356 h 747"/>
              <a:gd name="T66" fmla="*/ 525 w 847"/>
              <a:gd name="T67" fmla="*/ 271 h 747"/>
              <a:gd name="T68" fmla="*/ 576 w 847"/>
              <a:gd name="T69" fmla="*/ 203 h 747"/>
              <a:gd name="T70" fmla="*/ 610 w 847"/>
              <a:gd name="T71" fmla="*/ 152 h 747"/>
              <a:gd name="T72" fmla="*/ 627 w 847"/>
              <a:gd name="T73" fmla="*/ 101 h 747"/>
              <a:gd name="T74" fmla="*/ 627 w 847"/>
              <a:gd name="T75" fmla="*/ 67 h 747"/>
              <a:gd name="T76" fmla="*/ 627 w 847"/>
              <a:gd name="T77" fmla="*/ 67 h 74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847"/>
              <a:gd name="T118" fmla="*/ 0 h 747"/>
              <a:gd name="T119" fmla="*/ 847 w 847"/>
              <a:gd name="T120" fmla="*/ 747 h 74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847" h="747">
                <a:moveTo>
                  <a:pt x="627" y="67"/>
                </a:moveTo>
                <a:lnTo>
                  <a:pt x="610" y="34"/>
                </a:lnTo>
                <a:lnTo>
                  <a:pt x="627" y="17"/>
                </a:lnTo>
                <a:lnTo>
                  <a:pt x="627" y="0"/>
                </a:lnTo>
                <a:lnTo>
                  <a:pt x="661" y="0"/>
                </a:lnTo>
                <a:lnTo>
                  <a:pt x="711" y="34"/>
                </a:lnTo>
                <a:lnTo>
                  <a:pt x="762" y="84"/>
                </a:lnTo>
                <a:lnTo>
                  <a:pt x="813" y="135"/>
                </a:lnTo>
                <a:lnTo>
                  <a:pt x="847" y="186"/>
                </a:lnTo>
                <a:lnTo>
                  <a:pt x="830" y="220"/>
                </a:lnTo>
                <a:lnTo>
                  <a:pt x="830" y="237"/>
                </a:lnTo>
                <a:lnTo>
                  <a:pt x="796" y="254"/>
                </a:lnTo>
                <a:lnTo>
                  <a:pt x="779" y="271"/>
                </a:lnTo>
                <a:lnTo>
                  <a:pt x="745" y="305"/>
                </a:lnTo>
                <a:lnTo>
                  <a:pt x="694" y="339"/>
                </a:lnTo>
                <a:lnTo>
                  <a:pt x="627" y="407"/>
                </a:lnTo>
                <a:lnTo>
                  <a:pt x="559" y="475"/>
                </a:lnTo>
                <a:lnTo>
                  <a:pt x="457" y="526"/>
                </a:lnTo>
                <a:lnTo>
                  <a:pt x="373" y="594"/>
                </a:lnTo>
                <a:lnTo>
                  <a:pt x="254" y="645"/>
                </a:lnTo>
                <a:lnTo>
                  <a:pt x="152" y="696"/>
                </a:lnTo>
                <a:lnTo>
                  <a:pt x="68" y="730"/>
                </a:lnTo>
                <a:lnTo>
                  <a:pt x="17" y="747"/>
                </a:lnTo>
                <a:lnTo>
                  <a:pt x="0" y="747"/>
                </a:lnTo>
                <a:lnTo>
                  <a:pt x="0" y="730"/>
                </a:lnTo>
                <a:lnTo>
                  <a:pt x="17" y="713"/>
                </a:lnTo>
                <a:lnTo>
                  <a:pt x="34" y="696"/>
                </a:lnTo>
                <a:lnTo>
                  <a:pt x="102" y="645"/>
                </a:lnTo>
                <a:lnTo>
                  <a:pt x="186" y="577"/>
                </a:lnTo>
                <a:lnTo>
                  <a:pt x="288" y="492"/>
                </a:lnTo>
                <a:lnTo>
                  <a:pt x="373" y="424"/>
                </a:lnTo>
                <a:lnTo>
                  <a:pt x="457" y="356"/>
                </a:lnTo>
                <a:lnTo>
                  <a:pt x="525" y="271"/>
                </a:lnTo>
                <a:lnTo>
                  <a:pt x="576" y="203"/>
                </a:lnTo>
                <a:lnTo>
                  <a:pt x="610" y="152"/>
                </a:lnTo>
                <a:lnTo>
                  <a:pt x="627" y="101"/>
                </a:lnTo>
                <a:lnTo>
                  <a:pt x="627" y="6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8471" name="Freeform 39"/>
          <p:cNvSpPr/>
          <p:nvPr/>
        </p:nvSpPr>
        <p:spPr bwMode="auto">
          <a:xfrm>
            <a:off x="5865019" y="2440781"/>
            <a:ext cx="653654" cy="590550"/>
          </a:xfrm>
          <a:custGeom>
            <a:avLst/>
            <a:gdLst>
              <a:gd name="T0" fmla="*/ 1135 w 1373"/>
              <a:gd name="T1" fmla="*/ 526 h 1239"/>
              <a:gd name="T2" fmla="*/ 1068 w 1373"/>
              <a:gd name="T3" fmla="*/ 611 h 1239"/>
              <a:gd name="T4" fmla="*/ 983 w 1373"/>
              <a:gd name="T5" fmla="*/ 713 h 1239"/>
              <a:gd name="T6" fmla="*/ 881 w 1373"/>
              <a:gd name="T7" fmla="*/ 798 h 1239"/>
              <a:gd name="T8" fmla="*/ 780 w 1373"/>
              <a:gd name="T9" fmla="*/ 883 h 1239"/>
              <a:gd name="T10" fmla="*/ 661 w 1373"/>
              <a:gd name="T11" fmla="*/ 967 h 1239"/>
              <a:gd name="T12" fmla="*/ 543 w 1373"/>
              <a:gd name="T13" fmla="*/ 1052 h 1239"/>
              <a:gd name="T14" fmla="*/ 407 w 1373"/>
              <a:gd name="T15" fmla="*/ 1120 h 1239"/>
              <a:gd name="T16" fmla="*/ 288 w 1373"/>
              <a:gd name="T17" fmla="*/ 1171 h 1239"/>
              <a:gd name="T18" fmla="*/ 221 w 1373"/>
              <a:gd name="T19" fmla="*/ 1188 h 1239"/>
              <a:gd name="T20" fmla="*/ 170 w 1373"/>
              <a:gd name="T21" fmla="*/ 1205 h 1239"/>
              <a:gd name="T22" fmla="*/ 119 w 1373"/>
              <a:gd name="T23" fmla="*/ 1222 h 1239"/>
              <a:gd name="T24" fmla="*/ 85 w 1373"/>
              <a:gd name="T25" fmla="*/ 1239 h 1239"/>
              <a:gd name="T26" fmla="*/ 51 w 1373"/>
              <a:gd name="T27" fmla="*/ 1239 h 1239"/>
              <a:gd name="T28" fmla="*/ 34 w 1373"/>
              <a:gd name="T29" fmla="*/ 1239 h 1239"/>
              <a:gd name="T30" fmla="*/ 17 w 1373"/>
              <a:gd name="T31" fmla="*/ 1239 h 1239"/>
              <a:gd name="T32" fmla="*/ 0 w 1373"/>
              <a:gd name="T33" fmla="*/ 1239 h 1239"/>
              <a:gd name="T34" fmla="*/ 0 w 1373"/>
              <a:gd name="T35" fmla="*/ 1239 h 1239"/>
              <a:gd name="T36" fmla="*/ 17 w 1373"/>
              <a:gd name="T37" fmla="*/ 1222 h 1239"/>
              <a:gd name="T38" fmla="*/ 17 w 1373"/>
              <a:gd name="T39" fmla="*/ 1205 h 1239"/>
              <a:gd name="T40" fmla="*/ 51 w 1373"/>
              <a:gd name="T41" fmla="*/ 1188 h 1239"/>
              <a:gd name="T42" fmla="*/ 68 w 1373"/>
              <a:gd name="T43" fmla="*/ 1171 h 1239"/>
              <a:gd name="T44" fmla="*/ 119 w 1373"/>
              <a:gd name="T45" fmla="*/ 1154 h 1239"/>
              <a:gd name="T46" fmla="*/ 153 w 1373"/>
              <a:gd name="T47" fmla="*/ 1120 h 1239"/>
              <a:gd name="T48" fmla="*/ 221 w 1373"/>
              <a:gd name="T49" fmla="*/ 1086 h 1239"/>
              <a:gd name="T50" fmla="*/ 322 w 1373"/>
              <a:gd name="T51" fmla="*/ 1018 h 1239"/>
              <a:gd name="T52" fmla="*/ 424 w 1373"/>
              <a:gd name="T53" fmla="*/ 950 h 1239"/>
              <a:gd name="T54" fmla="*/ 526 w 1373"/>
              <a:gd name="T55" fmla="*/ 900 h 1239"/>
              <a:gd name="T56" fmla="*/ 610 w 1373"/>
              <a:gd name="T57" fmla="*/ 832 h 1239"/>
              <a:gd name="T58" fmla="*/ 763 w 1373"/>
              <a:gd name="T59" fmla="*/ 696 h 1239"/>
              <a:gd name="T60" fmla="*/ 831 w 1373"/>
              <a:gd name="T61" fmla="*/ 611 h 1239"/>
              <a:gd name="T62" fmla="*/ 898 w 1373"/>
              <a:gd name="T63" fmla="*/ 543 h 1239"/>
              <a:gd name="T64" fmla="*/ 966 w 1373"/>
              <a:gd name="T65" fmla="*/ 458 h 1239"/>
              <a:gd name="T66" fmla="*/ 1017 w 1373"/>
              <a:gd name="T67" fmla="*/ 390 h 1239"/>
              <a:gd name="T68" fmla="*/ 1051 w 1373"/>
              <a:gd name="T69" fmla="*/ 305 h 1239"/>
              <a:gd name="T70" fmla="*/ 1085 w 1373"/>
              <a:gd name="T71" fmla="*/ 254 h 1239"/>
              <a:gd name="T72" fmla="*/ 1102 w 1373"/>
              <a:gd name="T73" fmla="*/ 186 h 1239"/>
              <a:gd name="T74" fmla="*/ 1119 w 1373"/>
              <a:gd name="T75" fmla="*/ 153 h 1239"/>
              <a:gd name="T76" fmla="*/ 1119 w 1373"/>
              <a:gd name="T77" fmla="*/ 102 h 1239"/>
              <a:gd name="T78" fmla="*/ 1119 w 1373"/>
              <a:gd name="T79" fmla="*/ 68 h 1239"/>
              <a:gd name="T80" fmla="*/ 1119 w 1373"/>
              <a:gd name="T81" fmla="*/ 51 h 1239"/>
              <a:gd name="T82" fmla="*/ 1119 w 1373"/>
              <a:gd name="T83" fmla="*/ 34 h 1239"/>
              <a:gd name="T84" fmla="*/ 1119 w 1373"/>
              <a:gd name="T85" fmla="*/ 17 h 1239"/>
              <a:gd name="T86" fmla="*/ 1152 w 1373"/>
              <a:gd name="T87" fmla="*/ 0 h 1239"/>
              <a:gd name="T88" fmla="*/ 1169 w 1373"/>
              <a:gd name="T89" fmla="*/ 17 h 1239"/>
              <a:gd name="T90" fmla="*/ 1203 w 1373"/>
              <a:gd name="T91" fmla="*/ 34 h 1239"/>
              <a:gd name="T92" fmla="*/ 1237 w 1373"/>
              <a:gd name="T93" fmla="*/ 51 h 1239"/>
              <a:gd name="T94" fmla="*/ 1288 w 1373"/>
              <a:gd name="T95" fmla="*/ 85 h 1239"/>
              <a:gd name="T96" fmla="*/ 1322 w 1373"/>
              <a:gd name="T97" fmla="*/ 119 h 1239"/>
              <a:gd name="T98" fmla="*/ 1339 w 1373"/>
              <a:gd name="T99" fmla="*/ 153 h 1239"/>
              <a:gd name="T100" fmla="*/ 1356 w 1373"/>
              <a:gd name="T101" fmla="*/ 186 h 1239"/>
              <a:gd name="T102" fmla="*/ 1373 w 1373"/>
              <a:gd name="T103" fmla="*/ 203 h 1239"/>
              <a:gd name="T104" fmla="*/ 1356 w 1373"/>
              <a:gd name="T105" fmla="*/ 254 h 1239"/>
              <a:gd name="T106" fmla="*/ 1339 w 1373"/>
              <a:gd name="T107" fmla="*/ 271 h 1239"/>
              <a:gd name="T108" fmla="*/ 1322 w 1373"/>
              <a:gd name="T109" fmla="*/ 288 h 1239"/>
              <a:gd name="T110" fmla="*/ 1288 w 1373"/>
              <a:gd name="T111" fmla="*/ 305 h 1239"/>
              <a:gd name="T112" fmla="*/ 1237 w 1373"/>
              <a:gd name="T113" fmla="*/ 356 h 1239"/>
              <a:gd name="T114" fmla="*/ 1186 w 1373"/>
              <a:gd name="T115" fmla="*/ 424 h 1239"/>
              <a:gd name="T116" fmla="*/ 1135 w 1373"/>
              <a:gd name="T117" fmla="*/ 526 h 1239"/>
              <a:gd name="T118" fmla="*/ 1135 w 1373"/>
              <a:gd name="T119" fmla="*/ 526 h 123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373"/>
              <a:gd name="T181" fmla="*/ 0 h 1239"/>
              <a:gd name="T182" fmla="*/ 1373 w 1373"/>
              <a:gd name="T183" fmla="*/ 1239 h 123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373" h="1239">
                <a:moveTo>
                  <a:pt x="1135" y="526"/>
                </a:moveTo>
                <a:lnTo>
                  <a:pt x="1068" y="611"/>
                </a:lnTo>
                <a:lnTo>
                  <a:pt x="983" y="713"/>
                </a:lnTo>
                <a:lnTo>
                  <a:pt x="881" y="798"/>
                </a:lnTo>
                <a:lnTo>
                  <a:pt x="780" y="883"/>
                </a:lnTo>
                <a:lnTo>
                  <a:pt x="661" y="967"/>
                </a:lnTo>
                <a:lnTo>
                  <a:pt x="543" y="1052"/>
                </a:lnTo>
                <a:lnTo>
                  <a:pt x="407" y="1120"/>
                </a:lnTo>
                <a:lnTo>
                  <a:pt x="288" y="1171"/>
                </a:lnTo>
                <a:lnTo>
                  <a:pt x="221" y="1188"/>
                </a:lnTo>
                <a:lnTo>
                  <a:pt x="170" y="1205"/>
                </a:lnTo>
                <a:lnTo>
                  <a:pt x="119" y="1222"/>
                </a:lnTo>
                <a:lnTo>
                  <a:pt x="85" y="1239"/>
                </a:lnTo>
                <a:lnTo>
                  <a:pt x="51" y="1239"/>
                </a:lnTo>
                <a:lnTo>
                  <a:pt x="34" y="1239"/>
                </a:lnTo>
                <a:lnTo>
                  <a:pt x="17" y="1239"/>
                </a:lnTo>
                <a:lnTo>
                  <a:pt x="0" y="1239"/>
                </a:lnTo>
                <a:lnTo>
                  <a:pt x="17" y="1222"/>
                </a:lnTo>
                <a:lnTo>
                  <a:pt x="17" y="1205"/>
                </a:lnTo>
                <a:lnTo>
                  <a:pt x="51" y="1188"/>
                </a:lnTo>
                <a:lnTo>
                  <a:pt x="68" y="1171"/>
                </a:lnTo>
                <a:lnTo>
                  <a:pt x="119" y="1154"/>
                </a:lnTo>
                <a:lnTo>
                  <a:pt x="153" y="1120"/>
                </a:lnTo>
                <a:lnTo>
                  <a:pt x="221" y="1086"/>
                </a:lnTo>
                <a:lnTo>
                  <a:pt x="322" y="1018"/>
                </a:lnTo>
                <a:lnTo>
                  <a:pt x="424" y="950"/>
                </a:lnTo>
                <a:lnTo>
                  <a:pt x="526" y="900"/>
                </a:lnTo>
                <a:lnTo>
                  <a:pt x="610" y="832"/>
                </a:lnTo>
                <a:lnTo>
                  <a:pt x="763" y="696"/>
                </a:lnTo>
                <a:lnTo>
                  <a:pt x="831" y="611"/>
                </a:lnTo>
                <a:lnTo>
                  <a:pt x="898" y="543"/>
                </a:lnTo>
                <a:lnTo>
                  <a:pt x="966" y="458"/>
                </a:lnTo>
                <a:lnTo>
                  <a:pt x="1017" y="390"/>
                </a:lnTo>
                <a:lnTo>
                  <a:pt x="1051" y="305"/>
                </a:lnTo>
                <a:lnTo>
                  <a:pt x="1085" y="254"/>
                </a:lnTo>
                <a:lnTo>
                  <a:pt x="1102" y="186"/>
                </a:lnTo>
                <a:lnTo>
                  <a:pt x="1119" y="153"/>
                </a:lnTo>
                <a:lnTo>
                  <a:pt x="1119" y="102"/>
                </a:lnTo>
                <a:lnTo>
                  <a:pt x="1119" y="68"/>
                </a:lnTo>
                <a:lnTo>
                  <a:pt x="1119" y="51"/>
                </a:lnTo>
                <a:lnTo>
                  <a:pt x="1119" y="34"/>
                </a:lnTo>
                <a:lnTo>
                  <a:pt x="1119" y="17"/>
                </a:lnTo>
                <a:lnTo>
                  <a:pt x="1152" y="0"/>
                </a:lnTo>
                <a:lnTo>
                  <a:pt x="1169" y="17"/>
                </a:lnTo>
                <a:lnTo>
                  <a:pt x="1203" y="34"/>
                </a:lnTo>
                <a:lnTo>
                  <a:pt x="1237" y="51"/>
                </a:lnTo>
                <a:lnTo>
                  <a:pt x="1288" y="85"/>
                </a:lnTo>
                <a:lnTo>
                  <a:pt x="1322" y="119"/>
                </a:lnTo>
                <a:lnTo>
                  <a:pt x="1339" y="153"/>
                </a:lnTo>
                <a:lnTo>
                  <a:pt x="1356" y="186"/>
                </a:lnTo>
                <a:lnTo>
                  <a:pt x="1373" y="203"/>
                </a:lnTo>
                <a:lnTo>
                  <a:pt x="1356" y="254"/>
                </a:lnTo>
                <a:lnTo>
                  <a:pt x="1339" y="271"/>
                </a:lnTo>
                <a:lnTo>
                  <a:pt x="1322" y="288"/>
                </a:lnTo>
                <a:lnTo>
                  <a:pt x="1288" y="305"/>
                </a:lnTo>
                <a:lnTo>
                  <a:pt x="1237" y="356"/>
                </a:lnTo>
                <a:lnTo>
                  <a:pt x="1186" y="424"/>
                </a:lnTo>
                <a:lnTo>
                  <a:pt x="1135" y="52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8472" name="Freeform 40"/>
          <p:cNvSpPr/>
          <p:nvPr/>
        </p:nvSpPr>
        <p:spPr bwMode="auto">
          <a:xfrm>
            <a:off x="5550694" y="1664494"/>
            <a:ext cx="378619" cy="234554"/>
          </a:xfrm>
          <a:custGeom>
            <a:avLst/>
            <a:gdLst>
              <a:gd name="T0" fmla="*/ 559 w 796"/>
              <a:gd name="T1" fmla="*/ 68 h 492"/>
              <a:gd name="T2" fmla="*/ 559 w 796"/>
              <a:gd name="T3" fmla="*/ 34 h 492"/>
              <a:gd name="T4" fmla="*/ 559 w 796"/>
              <a:gd name="T5" fmla="*/ 17 h 492"/>
              <a:gd name="T6" fmla="*/ 576 w 796"/>
              <a:gd name="T7" fmla="*/ 0 h 492"/>
              <a:gd name="T8" fmla="*/ 626 w 796"/>
              <a:gd name="T9" fmla="*/ 17 h 492"/>
              <a:gd name="T10" fmla="*/ 660 w 796"/>
              <a:gd name="T11" fmla="*/ 34 h 492"/>
              <a:gd name="T12" fmla="*/ 694 w 796"/>
              <a:gd name="T13" fmla="*/ 51 h 492"/>
              <a:gd name="T14" fmla="*/ 762 w 796"/>
              <a:gd name="T15" fmla="*/ 102 h 492"/>
              <a:gd name="T16" fmla="*/ 779 w 796"/>
              <a:gd name="T17" fmla="*/ 136 h 492"/>
              <a:gd name="T18" fmla="*/ 796 w 796"/>
              <a:gd name="T19" fmla="*/ 170 h 492"/>
              <a:gd name="T20" fmla="*/ 779 w 796"/>
              <a:gd name="T21" fmla="*/ 187 h 492"/>
              <a:gd name="T22" fmla="*/ 762 w 796"/>
              <a:gd name="T23" fmla="*/ 238 h 492"/>
              <a:gd name="T24" fmla="*/ 728 w 796"/>
              <a:gd name="T25" fmla="*/ 254 h 492"/>
              <a:gd name="T26" fmla="*/ 711 w 796"/>
              <a:gd name="T27" fmla="*/ 271 h 492"/>
              <a:gd name="T28" fmla="*/ 660 w 796"/>
              <a:gd name="T29" fmla="*/ 288 h 492"/>
              <a:gd name="T30" fmla="*/ 610 w 796"/>
              <a:gd name="T31" fmla="*/ 322 h 492"/>
              <a:gd name="T32" fmla="*/ 423 w 796"/>
              <a:gd name="T33" fmla="*/ 407 h 492"/>
              <a:gd name="T34" fmla="*/ 220 w 796"/>
              <a:gd name="T35" fmla="*/ 458 h 492"/>
              <a:gd name="T36" fmla="*/ 118 w 796"/>
              <a:gd name="T37" fmla="*/ 492 h 492"/>
              <a:gd name="T38" fmla="*/ 50 w 796"/>
              <a:gd name="T39" fmla="*/ 492 h 492"/>
              <a:gd name="T40" fmla="*/ 17 w 796"/>
              <a:gd name="T41" fmla="*/ 492 h 492"/>
              <a:gd name="T42" fmla="*/ 0 w 796"/>
              <a:gd name="T43" fmla="*/ 492 h 492"/>
              <a:gd name="T44" fmla="*/ 0 w 796"/>
              <a:gd name="T45" fmla="*/ 475 h 492"/>
              <a:gd name="T46" fmla="*/ 34 w 796"/>
              <a:gd name="T47" fmla="*/ 458 h 492"/>
              <a:gd name="T48" fmla="*/ 67 w 796"/>
              <a:gd name="T49" fmla="*/ 424 h 492"/>
              <a:gd name="T50" fmla="*/ 135 w 796"/>
              <a:gd name="T51" fmla="*/ 407 h 492"/>
              <a:gd name="T52" fmla="*/ 186 w 796"/>
              <a:gd name="T53" fmla="*/ 373 h 492"/>
              <a:gd name="T54" fmla="*/ 271 w 796"/>
              <a:gd name="T55" fmla="*/ 322 h 492"/>
              <a:gd name="T56" fmla="*/ 423 w 796"/>
              <a:gd name="T57" fmla="*/ 221 h 492"/>
              <a:gd name="T58" fmla="*/ 491 w 796"/>
              <a:gd name="T59" fmla="*/ 170 h 492"/>
              <a:gd name="T60" fmla="*/ 542 w 796"/>
              <a:gd name="T61" fmla="*/ 136 h 492"/>
              <a:gd name="T62" fmla="*/ 559 w 796"/>
              <a:gd name="T63" fmla="*/ 102 h 492"/>
              <a:gd name="T64" fmla="*/ 559 w 796"/>
              <a:gd name="T65" fmla="*/ 68 h 492"/>
              <a:gd name="T66" fmla="*/ 559 w 796"/>
              <a:gd name="T67" fmla="*/ 68 h 49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96"/>
              <a:gd name="T103" fmla="*/ 0 h 492"/>
              <a:gd name="T104" fmla="*/ 796 w 796"/>
              <a:gd name="T105" fmla="*/ 492 h 49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96" h="492">
                <a:moveTo>
                  <a:pt x="559" y="68"/>
                </a:moveTo>
                <a:lnTo>
                  <a:pt x="559" y="34"/>
                </a:lnTo>
                <a:lnTo>
                  <a:pt x="559" y="17"/>
                </a:lnTo>
                <a:lnTo>
                  <a:pt x="576" y="0"/>
                </a:lnTo>
                <a:lnTo>
                  <a:pt x="626" y="17"/>
                </a:lnTo>
                <a:lnTo>
                  <a:pt x="660" y="34"/>
                </a:lnTo>
                <a:lnTo>
                  <a:pt x="694" y="51"/>
                </a:lnTo>
                <a:lnTo>
                  <a:pt x="762" y="102"/>
                </a:lnTo>
                <a:lnTo>
                  <a:pt x="779" y="136"/>
                </a:lnTo>
                <a:lnTo>
                  <a:pt x="796" y="170"/>
                </a:lnTo>
                <a:lnTo>
                  <a:pt x="779" y="187"/>
                </a:lnTo>
                <a:lnTo>
                  <a:pt x="762" y="238"/>
                </a:lnTo>
                <a:lnTo>
                  <a:pt x="728" y="254"/>
                </a:lnTo>
                <a:lnTo>
                  <a:pt x="711" y="271"/>
                </a:lnTo>
                <a:lnTo>
                  <a:pt x="660" y="288"/>
                </a:lnTo>
                <a:lnTo>
                  <a:pt x="610" y="322"/>
                </a:lnTo>
                <a:lnTo>
                  <a:pt x="423" y="407"/>
                </a:lnTo>
                <a:lnTo>
                  <a:pt x="220" y="458"/>
                </a:lnTo>
                <a:lnTo>
                  <a:pt x="118" y="492"/>
                </a:lnTo>
                <a:lnTo>
                  <a:pt x="50" y="492"/>
                </a:lnTo>
                <a:lnTo>
                  <a:pt x="17" y="492"/>
                </a:lnTo>
                <a:lnTo>
                  <a:pt x="0" y="492"/>
                </a:lnTo>
                <a:lnTo>
                  <a:pt x="0" y="475"/>
                </a:lnTo>
                <a:lnTo>
                  <a:pt x="34" y="458"/>
                </a:lnTo>
                <a:lnTo>
                  <a:pt x="67" y="424"/>
                </a:lnTo>
                <a:lnTo>
                  <a:pt x="135" y="407"/>
                </a:lnTo>
                <a:lnTo>
                  <a:pt x="186" y="373"/>
                </a:lnTo>
                <a:lnTo>
                  <a:pt x="271" y="322"/>
                </a:lnTo>
                <a:lnTo>
                  <a:pt x="423" y="221"/>
                </a:lnTo>
                <a:lnTo>
                  <a:pt x="491" y="170"/>
                </a:lnTo>
                <a:lnTo>
                  <a:pt x="542" y="136"/>
                </a:lnTo>
                <a:lnTo>
                  <a:pt x="559" y="102"/>
                </a:lnTo>
                <a:lnTo>
                  <a:pt x="559" y="6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8473" name="Freeform 41"/>
          <p:cNvSpPr/>
          <p:nvPr/>
        </p:nvSpPr>
        <p:spPr bwMode="auto">
          <a:xfrm>
            <a:off x="5445919" y="1988344"/>
            <a:ext cx="136922" cy="161925"/>
          </a:xfrm>
          <a:custGeom>
            <a:avLst/>
            <a:gdLst>
              <a:gd name="T0" fmla="*/ 85 w 288"/>
              <a:gd name="T1" fmla="*/ 17 h 340"/>
              <a:gd name="T2" fmla="*/ 153 w 288"/>
              <a:gd name="T3" fmla="*/ 34 h 340"/>
              <a:gd name="T4" fmla="*/ 221 w 288"/>
              <a:gd name="T5" fmla="*/ 85 h 340"/>
              <a:gd name="T6" fmla="*/ 255 w 288"/>
              <a:gd name="T7" fmla="*/ 119 h 340"/>
              <a:gd name="T8" fmla="*/ 271 w 288"/>
              <a:gd name="T9" fmla="*/ 153 h 340"/>
              <a:gd name="T10" fmla="*/ 288 w 288"/>
              <a:gd name="T11" fmla="*/ 204 h 340"/>
              <a:gd name="T12" fmla="*/ 288 w 288"/>
              <a:gd name="T13" fmla="*/ 238 h 340"/>
              <a:gd name="T14" fmla="*/ 271 w 288"/>
              <a:gd name="T15" fmla="*/ 289 h 340"/>
              <a:gd name="T16" fmla="*/ 271 w 288"/>
              <a:gd name="T17" fmla="*/ 323 h 340"/>
              <a:gd name="T18" fmla="*/ 255 w 288"/>
              <a:gd name="T19" fmla="*/ 340 h 340"/>
              <a:gd name="T20" fmla="*/ 255 w 288"/>
              <a:gd name="T21" fmla="*/ 340 h 340"/>
              <a:gd name="T22" fmla="*/ 238 w 288"/>
              <a:gd name="T23" fmla="*/ 340 h 340"/>
              <a:gd name="T24" fmla="*/ 204 w 288"/>
              <a:gd name="T25" fmla="*/ 323 h 340"/>
              <a:gd name="T26" fmla="*/ 170 w 288"/>
              <a:gd name="T27" fmla="*/ 306 h 340"/>
              <a:gd name="T28" fmla="*/ 136 w 288"/>
              <a:gd name="T29" fmla="*/ 272 h 340"/>
              <a:gd name="T30" fmla="*/ 85 w 288"/>
              <a:gd name="T31" fmla="*/ 238 h 340"/>
              <a:gd name="T32" fmla="*/ 51 w 288"/>
              <a:gd name="T33" fmla="*/ 204 h 340"/>
              <a:gd name="T34" fmla="*/ 34 w 288"/>
              <a:gd name="T35" fmla="*/ 153 h 340"/>
              <a:gd name="T36" fmla="*/ 17 w 288"/>
              <a:gd name="T37" fmla="*/ 119 h 340"/>
              <a:gd name="T38" fmla="*/ 0 w 288"/>
              <a:gd name="T39" fmla="*/ 85 h 340"/>
              <a:gd name="T40" fmla="*/ 0 w 288"/>
              <a:gd name="T41" fmla="*/ 51 h 340"/>
              <a:gd name="T42" fmla="*/ 0 w 288"/>
              <a:gd name="T43" fmla="*/ 34 h 340"/>
              <a:gd name="T44" fmla="*/ 0 w 288"/>
              <a:gd name="T45" fmla="*/ 17 h 340"/>
              <a:gd name="T46" fmla="*/ 34 w 288"/>
              <a:gd name="T47" fmla="*/ 0 h 340"/>
              <a:gd name="T48" fmla="*/ 85 w 288"/>
              <a:gd name="T49" fmla="*/ 17 h 340"/>
              <a:gd name="T50" fmla="*/ 85 w 288"/>
              <a:gd name="T51" fmla="*/ 17 h 34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88"/>
              <a:gd name="T79" fmla="*/ 0 h 340"/>
              <a:gd name="T80" fmla="*/ 288 w 288"/>
              <a:gd name="T81" fmla="*/ 340 h 34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88" h="340">
                <a:moveTo>
                  <a:pt x="85" y="17"/>
                </a:moveTo>
                <a:lnTo>
                  <a:pt x="153" y="34"/>
                </a:lnTo>
                <a:lnTo>
                  <a:pt x="221" y="85"/>
                </a:lnTo>
                <a:lnTo>
                  <a:pt x="255" y="119"/>
                </a:lnTo>
                <a:lnTo>
                  <a:pt x="271" y="153"/>
                </a:lnTo>
                <a:lnTo>
                  <a:pt x="288" y="204"/>
                </a:lnTo>
                <a:lnTo>
                  <a:pt x="288" y="238"/>
                </a:lnTo>
                <a:lnTo>
                  <a:pt x="271" y="289"/>
                </a:lnTo>
                <a:lnTo>
                  <a:pt x="271" y="323"/>
                </a:lnTo>
                <a:lnTo>
                  <a:pt x="255" y="340"/>
                </a:lnTo>
                <a:lnTo>
                  <a:pt x="238" y="340"/>
                </a:lnTo>
                <a:lnTo>
                  <a:pt x="204" y="323"/>
                </a:lnTo>
                <a:lnTo>
                  <a:pt x="170" y="306"/>
                </a:lnTo>
                <a:lnTo>
                  <a:pt x="136" y="272"/>
                </a:lnTo>
                <a:lnTo>
                  <a:pt x="85" y="238"/>
                </a:lnTo>
                <a:lnTo>
                  <a:pt x="51" y="204"/>
                </a:lnTo>
                <a:lnTo>
                  <a:pt x="34" y="153"/>
                </a:lnTo>
                <a:lnTo>
                  <a:pt x="17" y="119"/>
                </a:lnTo>
                <a:lnTo>
                  <a:pt x="0" y="85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34" y="0"/>
                </a:lnTo>
                <a:lnTo>
                  <a:pt x="85" y="1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8474" name="Freeform 42"/>
          <p:cNvSpPr/>
          <p:nvPr/>
        </p:nvSpPr>
        <p:spPr bwMode="auto">
          <a:xfrm>
            <a:off x="5655469" y="1931194"/>
            <a:ext cx="128588" cy="129779"/>
          </a:xfrm>
          <a:custGeom>
            <a:avLst/>
            <a:gdLst>
              <a:gd name="T0" fmla="*/ 271 w 271"/>
              <a:gd name="T1" fmla="*/ 153 h 272"/>
              <a:gd name="T2" fmla="*/ 271 w 271"/>
              <a:gd name="T3" fmla="*/ 204 h 272"/>
              <a:gd name="T4" fmla="*/ 271 w 271"/>
              <a:gd name="T5" fmla="*/ 238 h 272"/>
              <a:gd name="T6" fmla="*/ 254 w 271"/>
              <a:gd name="T7" fmla="*/ 255 h 272"/>
              <a:gd name="T8" fmla="*/ 237 w 271"/>
              <a:gd name="T9" fmla="*/ 272 h 272"/>
              <a:gd name="T10" fmla="*/ 220 w 271"/>
              <a:gd name="T11" fmla="*/ 272 h 272"/>
              <a:gd name="T12" fmla="*/ 186 w 271"/>
              <a:gd name="T13" fmla="*/ 272 h 272"/>
              <a:gd name="T14" fmla="*/ 169 w 271"/>
              <a:gd name="T15" fmla="*/ 255 h 272"/>
              <a:gd name="T16" fmla="*/ 135 w 271"/>
              <a:gd name="T17" fmla="*/ 204 h 272"/>
              <a:gd name="T18" fmla="*/ 85 w 271"/>
              <a:gd name="T19" fmla="*/ 170 h 272"/>
              <a:gd name="T20" fmla="*/ 68 w 271"/>
              <a:gd name="T21" fmla="*/ 136 h 272"/>
              <a:gd name="T22" fmla="*/ 34 w 271"/>
              <a:gd name="T23" fmla="*/ 119 h 272"/>
              <a:gd name="T24" fmla="*/ 34 w 271"/>
              <a:gd name="T25" fmla="*/ 85 h 272"/>
              <a:gd name="T26" fmla="*/ 17 w 271"/>
              <a:gd name="T27" fmla="*/ 51 h 272"/>
              <a:gd name="T28" fmla="*/ 0 w 271"/>
              <a:gd name="T29" fmla="*/ 17 h 272"/>
              <a:gd name="T30" fmla="*/ 17 w 271"/>
              <a:gd name="T31" fmla="*/ 0 h 272"/>
              <a:gd name="T32" fmla="*/ 34 w 271"/>
              <a:gd name="T33" fmla="*/ 0 h 272"/>
              <a:gd name="T34" fmla="*/ 51 w 271"/>
              <a:gd name="T35" fmla="*/ 0 h 272"/>
              <a:gd name="T36" fmla="*/ 118 w 271"/>
              <a:gd name="T37" fmla="*/ 0 h 272"/>
              <a:gd name="T38" fmla="*/ 169 w 271"/>
              <a:gd name="T39" fmla="*/ 17 h 272"/>
              <a:gd name="T40" fmla="*/ 203 w 271"/>
              <a:gd name="T41" fmla="*/ 51 h 272"/>
              <a:gd name="T42" fmla="*/ 237 w 271"/>
              <a:gd name="T43" fmla="*/ 68 h 272"/>
              <a:gd name="T44" fmla="*/ 271 w 271"/>
              <a:gd name="T45" fmla="*/ 153 h 272"/>
              <a:gd name="T46" fmla="*/ 271 w 271"/>
              <a:gd name="T47" fmla="*/ 153 h 272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71"/>
              <a:gd name="T73" fmla="*/ 0 h 272"/>
              <a:gd name="T74" fmla="*/ 271 w 271"/>
              <a:gd name="T75" fmla="*/ 272 h 272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71" h="272">
                <a:moveTo>
                  <a:pt x="271" y="153"/>
                </a:moveTo>
                <a:lnTo>
                  <a:pt x="271" y="204"/>
                </a:lnTo>
                <a:lnTo>
                  <a:pt x="271" y="238"/>
                </a:lnTo>
                <a:lnTo>
                  <a:pt x="254" y="255"/>
                </a:lnTo>
                <a:lnTo>
                  <a:pt x="237" y="272"/>
                </a:lnTo>
                <a:lnTo>
                  <a:pt x="220" y="272"/>
                </a:lnTo>
                <a:lnTo>
                  <a:pt x="186" y="272"/>
                </a:lnTo>
                <a:lnTo>
                  <a:pt x="169" y="255"/>
                </a:lnTo>
                <a:lnTo>
                  <a:pt x="135" y="204"/>
                </a:lnTo>
                <a:lnTo>
                  <a:pt x="85" y="170"/>
                </a:lnTo>
                <a:lnTo>
                  <a:pt x="68" y="136"/>
                </a:lnTo>
                <a:lnTo>
                  <a:pt x="34" y="119"/>
                </a:lnTo>
                <a:lnTo>
                  <a:pt x="34" y="85"/>
                </a:lnTo>
                <a:lnTo>
                  <a:pt x="17" y="51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51" y="0"/>
                </a:lnTo>
                <a:lnTo>
                  <a:pt x="118" y="0"/>
                </a:lnTo>
                <a:lnTo>
                  <a:pt x="169" y="17"/>
                </a:lnTo>
                <a:lnTo>
                  <a:pt x="203" y="51"/>
                </a:lnTo>
                <a:lnTo>
                  <a:pt x="237" y="68"/>
                </a:lnTo>
                <a:lnTo>
                  <a:pt x="271" y="15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8475" name="Freeform 43"/>
          <p:cNvSpPr/>
          <p:nvPr/>
        </p:nvSpPr>
        <p:spPr bwMode="auto">
          <a:xfrm>
            <a:off x="5824538" y="1843088"/>
            <a:ext cx="250031" cy="209550"/>
          </a:xfrm>
          <a:custGeom>
            <a:avLst/>
            <a:gdLst>
              <a:gd name="T0" fmla="*/ 491 w 525"/>
              <a:gd name="T1" fmla="*/ 119 h 442"/>
              <a:gd name="T2" fmla="*/ 508 w 525"/>
              <a:gd name="T3" fmla="*/ 136 h 442"/>
              <a:gd name="T4" fmla="*/ 525 w 525"/>
              <a:gd name="T5" fmla="*/ 153 h 442"/>
              <a:gd name="T6" fmla="*/ 525 w 525"/>
              <a:gd name="T7" fmla="*/ 187 h 442"/>
              <a:gd name="T8" fmla="*/ 525 w 525"/>
              <a:gd name="T9" fmla="*/ 187 h 442"/>
              <a:gd name="T10" fmla="*/ 508 w 525"/>
              <a:gd name="T11" fmla="*/ 221 h 442"/>
              <a:gd name="T12" fmla="*/ 474 w 525"/>
              <a:gd name="T13" fmla="*/ 238 h 442"/>
              <a:gd name="T14" fmla="*/ 423 w 525"/>
              <a:gd name="T15" fmla="*/ 289 h 442"/>
              <a:gd name="T16" fmla="*/ 288 w 525"/>
              <a:gd name="T17" fmla="*/ 357 h 442"/>
              <a:gd name="T18" fmla="*/ 169 w 525"/>
              <a:gd name="T19" fmla="*/ 408 h 442"/>
              <a:gd name="T20" fmla="*/ 101 w 525"/>
              <a:gd name="T21" fmla="*/ 425 h 442"/>
              <a:gd name="T22" fmla="*/ 50 w 525"/>
              <a:gd name="T23" fmla="*/ 442 h 442"/>
              <a:gd name="T24" fmla="*/ 17 w 525"/>
              <a:gd name="T25" fmla="*/ 442 h 442"/>
              <a:gd name="T26" fmla="*/ 0 w 525"/>
              <a:gd name="T27" fmla="*/ 425 h 442"/>
              <a:gd name="T28" fmla="*/ 0 w 525"/>
              <a:gd name="T29" fmla="*/ 425 h 442"/>
              <a:gd name="T30" fmla="*/ 17 w 525"/>
              <a:gd name="T31" fmla="*/ 408 h 442"/>
              <a:gd name="T32" fmla="*/ 50 w 525"/>
              <a:gd name="T33" fmla="*/ 374 h 442"/>
              <a:gd name="T34" fmla="*/ 101 w 525"/>
              <a:gd name="T35" fmla="*/ 340 h 442"/>
              <a:gd name="T36" fmla="*/ 186 w 525"/>
              <a:gd name="T37" fmla="*/ 272 h 442"/>
              <a:gd name="T38" fmla="*/ 237 w 525"/>
              <a:gd name="T39" fmla="*/ 238 h 442"/>
              <a:gd name="T40" fmla="*/ 254 w 525"/>
              <a:gd name="T41" fmla="*/ 187 h 442"/>
              <a:gd name="T42" fmla="*/ 288 w 525"/>
              <a:gd name="T43" fmla="*/ 170 h 442"/>
              <a:gd name="T44" fmla="*/ 305 w 525"/>
              <a:gd name="T45" fmla="*/ 136 h 442"/>
              <a:gd name="T46" fmla="*/ 305 w 525"/>
              <a:gd name="T47" fmla="*/ 68 h 442"/>
              <a:gd name="T48" fmla="*/ 305 w 525"/>
              <a:gd name="T49" fmla="*/ 34 h 442"/>
              <a:gd name="T50" fmla="*/ 305 w 525"/>
              <a:gd name="T51" fmla="*/ 17 h 442"/>
              <a:gd name="T52" fmla="*/ 322 w 525"/>
              <a:gd name="T53" fmla="*/ 17 h 442"/>
              <a:gd name="T54" fmla="*/ 322 w 525"/>
              <a:gd name="T55" fmla="*/ 0 h 442"/>
              <a:gd name="T56" fmla="*/ 339 w 525"/>
              <a:gd name="T57" fmla="*/ 0 h 442"/>
              <a:gd name="T58" fmla="*/ 355 w 525"/>
              <a:gd name="T59" fmla="*/ 17 h 442"/>
              <a:gd name="T60" fmla="*/ 406 w 525"/>
              <a:gd name="T61" fmla="*/ 34 h 442"/>
              <a:gd name="T62" fmla="*/ 457 w 525"/>
              <a:gd name="T63" fmla="*/ 68 h 442"/>
              <a:gd name="T64" fmla="*/ 474 w 525"/>
              <a:gd name="T65" fmla="*/ 85 h 442"/>
              <a:gd name="T66" fmla="*/ 491 w 525"/>
              <a:gd name="T67" fmla="*/ 119 h 442"/>
              <a:gd name="T68" fmla="*/ 491 w 525"/>
              <a:gd name="T69" fmla="*/ 119 h 44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25"/>
              <a:gd name="T106" fmla="*/ 0 h 442"/>
              <a:gd name="T107" fmla="*/ 525 w 525"/>
              <a:gd name="T108" fmla="*/ 442 h 44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25" h="442">
                <a:moveTo>
                  <a:pt x="491" y="119"/>
                </a:moveTo>
                <a:lnTo>
                  <a:pt x="508" y="136"/>
                </a:lnTo>
                <a:lnTo>
                  <a:pt x="525" y="153"/>
                </a:lnTo>
                <a:lnTo>
                  <a:pt x="525" y="187"/>
                </a:lnTo>
                <a:lnTo>
                  <a:pt x="508" y="221"/>
                </a:lnTo>
                <a:lnTo>
                  <a:pt x="474" y="238"/>
                </a:lnTo>
                <a:lnTo>
                  <a:pt x="423" y="289"/>
                </a:lnTo>
                <a:lnTo>
                  <a:pt x="288" y="357"/>
                </a:lnTo>
                <a:lnTo>
                  <a:pt x="169" y="408"/>
                </a:lnTo>
                <a:lnTo>
                  <a:pt x="101" y="425"/>
                </a:lnTo>
                <a:lnTo>
                  <a:pt x="50" y="442"/>
                </a:lnTo>
                <a:lnTo>
                  <a:pt x="17" y="442"/>
                </a:lnTo>
                <a:lnTo>
                  <a:pt x="0" y="425"/>
                </a:lnTo>
                <a:lnTo>
                  <a:pt x="17" y="408"/>
                </a:lnTo>
                <a:lnTo>
                  <a:pt x="50" y="374"/>
                </a:lnTo>
                <a:lnTo>
                  <a:pt x="101" y="340"/>
                </a:lnTo>
                <a:lnTo>
                  <a:pt x="186" y="272"/>
                </a:lnTo>
                <a:lnTo>
                  <a:pt x="237" y="238"/>
                </a:lnTo>
                <a:lnTo>
                  <a:pt x="254" y="187"/>
                </a:lnTo>
                <a:lnTo>
                  <a:pt x="288" y="170"/>
                </a:lnTo>
                <a:lnTo>
                  <a:pt x="305" y="136"/>
                </a:lnTo>
                <a:lnTo>
                  <a:pt x="305" y="68"/>
                </a:lnTo>
                <a:lnTo>
                  <a:pt x="305" y="34"/>
                </a:lnTo>
                <a:lnTo>
                  <a:pt x="305" y="17"/>
                </a:lnTo>
                <a:lnTo>
                  <a:pt x="322" y="17"/>
                </a:lnTo>
                <a:lnTo>
                  <a:pt x="322" y="0"/>
                </a:lnTo>
                <a:lnTo>
                  <a:pt x="339" y="0"/>
                </a:lnTo>
                <a:lnTo>
                  <a:pt x="355" y="17"/>
                </a:lnTo>
                <a:lnTo>
                  <a:pt x="406" y="34"/>
                </a:lnTo>
                <a:lnTo>
                  <a:pt x="457" y="68"/>
                </a:lnTo>
                <a:lnTo>
                  <a:pt x="474" y="85"/>
                </a:lnTo>
                <a:lnTo>
                  <a:pt x="491" y="11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8476" name="Freeform 44"/>
          <p:cNvSpPr/>
          <p:nvPr/>
        </p:nvSpPr>
        <p:spPr bwMode="auto">
          <a:xfrm>
            <a:off x="5219700" y="2182416"/>
            <a:ext cx="814388" cy="210740"/>
          </a:xfrm>
          <a:custGeom>
            <a:avLst/>
            <a:gdLst>
              <a:gd name="T0" fmla="*/ 1220 w 1711"/>
              <a:gd name="T1" fmla="*/ 85 h 442"/>
              <a:gd name="T2" fmla="*/ 1355 w 1711"/>
              <a:gd name="T3" fmla="*/ 51 h 442"/>
              <a:gd name="T4" fmla="*/ 1440 w 1711"/>
              <a:gd name="T5" fmla="*/ 17 h 442"/>
              <a:gd name="T6" fmla="*/ 1508 w 1711"/>
              <a:gd name="T7" fmla="*/ 0 h 442"/>
              <a:gd name="T8" fmla="*/ 1559 w 1711"/>
              <a:gd name="T9" fmla="*/ 0 h 442"/>
              <a:gd name="T10" fmla="*/ 1610 w 1711"/>
              <a:gd name="T11" fmla="*/ 0 h 442"/>
              <a:gd name="T12" fmla="*/ 1660 w 1711"/>
              <a:gd name="T13" fmla="*/ 17 h 442"/>
              <a:gd name="T14" fmla="*/ 1677 w 1711"/>
              <a:gd name="T15" fmla="*/ 17 h 442"/>
              <a:gd name="T16" fmla="*/ 1694 w 1711"/>
              <a:gd name="T17" fmla="*/ 34 h 442"/>
              <a:gd name="T18" fmla="*/ 1711 w 1711"/>
              <a:gd name="T19" fmla="*/ 85 h 442"/>
              <a:gd name="T20" fmla="*/ 1694 w 1711"/>
              <a:gd name="T21" fmla="*/ 102 h 442"/>
              <a:gd name="T22" fmla="*/ 1660 w 1711"/>
              <a:gd name="T23" fmla="*/ 119 h 442"/>
              <a:gd name="T24" fmla="*/ 1610 w 1711"/>
              <a:gd name="T25" fmla="*/ 136 h 442"/>
              <a:gd name="T26" fmla="*/ 1525 w 1711"/>
              <a:gd name="T27" fmla="*/ 153 h 442"/>
              <a:gd name="T28" fmla="*/ 1474 w 1711"/>
              <a:gd name="T29" fmla="*/ 153 h 442"/>
              <a:gd name="T30" fmla="*/ 1406 w 1711"/>
              <a:gd name="T31" fmla="*/ 170 h 442"/>
              <a:gd name="T32" fmla="*/ 1338 w 1711"/>
              <a:gd name="T33" fmla="*/ 170 h 442"/>
              <a:gd name="T34" fmla="*/ 1254 w 1711"/>
              <a:gd name="T35" fmla="*/ 187 h 442"/>
              <a:gd name="T36" fmla="*/ 1152 w 1711"/>
              <a:gd name="T37" fmla="*/ 221 h 442"/>
              <a:gd name="T38" fmla="*/ 1033 w 1711"/>
              <a:gd name="T39" fmla="*/ 238 h 442"/>
              <a:gd name="T40" fmla="*/ 915 w 1711"/>
              <a:gd name="T41" fmla="*/ 272 h 442"/>
              <a:gd name="T42" fmla="*/ 779 w 1711"/>
              <a:gd name="T43" fmla="*/ 306 h 442"/>
              <a:gd name="T44" fmla="*/ 661 w 1711"/>
              <a:gd name="T45" fmla="*/ 340 h 442"/>
              <a:gd name="T46" fmla="*/ 542 w 1711"/>
              <a:gd name="T47" fmla="*/ 357 h 442"/>
              <a:gd name="T48" fmla="*/ 440 w 1711"/>
              <a:gd name="T49" fmla="*/ 391 h 442"/>
              <a:gd name="T50" fmla="*/ 356 w 1711"/>
              <a:gd name="T51" fmla="*/ 408 h 442"/>
              <a:gd name="T52" fmla="*/ 288 w 1711"/>
              <a:gd name="T53" fmla="*/ 425 h 442"/>
              <a:gd name="T54" fmla="*/ 237 w 1711"/>
              <a:gd name="T55" fmla="*/ 425 h 442"/>
              <a:gd name="T56" fmla="*/ 203 w 1711"/>
              <a:gd name="T57" fmla="*/ 442 h 442"/>
              <a:gd name="T58" fmla="*/ 186 w 1711"/>
              <a:gd name="T59" fmla="*/ 442 h 442"/>
              <a:gd name="T60" fmla="*/ 136 w 1711"/>
              <a:gd name="T61" fmla="*/ 425 h 442"/>
              <a:gd name="T62" fmla="*/ 102 w 1711"/>
              <a:gd name="T63" fmla="*/ 408 h 442"/>
              <a:gd name="T64" fmla="*/ 68 w 1711"/>
              <a:gd name="T65" fmla="*/ 391 h 442"/>
              <a:gd name="T66" fmla="*/ 51 w 1711"/>
              <a:gd name="T67" fmla="*/ 357 h 442"/>
              <a:gd name="T68" fmla="*/ 17 w 1711"/>
              <a:gd name="T69" fmla="*/ 340 h 442"/>
              <a:gd name="T70" fmla="*/ 0 w 1711"/>
              <a:gd name="T71" fmla="*/ 323 h 442"/>
              <a:gd name="T72" fmla="*/ 0 w 1711"/>
              <a:gd name="T73" fmla="*/ 306 h 442"/>
              <a:gd name="T74" fmla="*/ 17 w 1711"/>
              <a:gd name="T75" fmla="*/ 306 h 442"/>
              <a:gd name="T76" fmla="*/ 34 w 1711"/>
              <a:gd name="T77" fmla="*/ 306 h 442"/>
              <a:gd name="T78" fmla="*/ 51 w 1711"/>
              <a:gd name="T79" fmla="*/ 306 h 442"/>
              <a:gd name="T80" fmla="*/ 85 w 1711"/>
              <a:gd name="T81" fmla="*/ 289 h 442"/>
              <a:gd name="T82" fmla="*/ 119 w 1711"/>
              <a:gd name="T83" fmla="*/ 289 h 442"/>
              <a:gd name="T84" fmla="*/ 186 w 1711"/>
              <a:gd name="T85" fmla="*/ 289 h 442"/>
              <a:gd name="T86" fmla="*/ 254 w 1711"/>
              <a:gd name="T87" fmla="*/ 272 h 442"/>
              <a:gd name="T88" fmla="*/ 322 w 1711"/>
              <a:gd name="T89" fmla="*/ 272 h 442"/>
              <a:gd name="T90" fmla="*/ 424 w 1711"/>
              <a:gd name="T91" fmla="*/ 255 h 442"/>
              <a:gd name="T92" fmla="*/ 542 w 1711"/>
              <a:gd name="T93" fmla="*/ 238 h 442"/>
              <a:gd name="T94" fmla="*/ 678 w 1711"/>
              <a:gd name="T95" fmla="*/ 204 h 442"/>
              <a:gd name="T96" fmla="*/ 949 w 1711"/>
              <a:gd name="T97" fmla="*/ 153 h 442"/>
              <a:gd name="T98" fmla="*/ 1220 w 1711"/>
              <a:gd name="T99" fmla="*/ 85 h 442"/>
              <a:gd name="T100" fmla="*/ 1220 w 1711"/>
              <a:gd name="T101" fmla="*/ 85 h 44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711"/>
              <a:gd name="T154" fmla="*/ 0 h 442"/>
              <a:gd name="T155" fmla="*/ 1711 w 1711"/>
              <a:gd name="T156" fmla="*/ 442 h 44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711" h="442">
                <a:moveTo>
                  <a:pt x="1220" y="85"/>
                </a:moveTo>
                <a:lnTo>
                  <a:pt x="1355" y="51"/>
                </a:lnTo>
                <a:lnTo>
                  <a:pt x="1440" y="17"/>
                </a:lnTo>
                <a:lnTo>
                  <a:pt x="1508" y="0"/>
                </a:lnTo>
                <a:lnTo>
                  <a:pt x="1559" y="0"/>
                </a:lnTo>
                <a:lnTo>
                  <a:pt x="1610" y="0"/>
                </a:lnTo>
                <a:lnTo>
                  <a:pt x="1660" y="17"/>
                </a:lnTo>
                <a:lnTo>
                  <a:pt x="1677" y="17"/>
                </a:lnTo>
                <a:lnTo>
                  <a:pt x="1694" y="34"/>
                </a:lnTo>
                <a:lnTo>
                  <a:pt x="1711" y="85"/>
                </a:lnTo>
                <a:lnTo>
                  <a:pt x="1694" y="102"/>
                </a:lnTo>
                <a:lnTo>
                  <a:pt x="1660" y="119"/>
                </a:lnTo>
                <a:lnTo>
                  <a:pt x="1610" y="136"/>
                </a:lnTo>
                <a:lnTo>
                  <a:pt x="1525" y="153"/>
                </a:lnTo>
                <a:lnTo>
                  <a:pt x="1474" y="153"/>
                </a:lnTo>
                <a:lnTo>
                  <a:pt x="1406" y="170"/>
                </a:lnTo>
                <a:lnTo>
                  <a:pt x="1338" y="170"/>
                </a:lnTo>
                <a:lnTo>
                  <a:pt x="1254" y="187"/>
                </a:lnTo>
                <a:lnTo>
                  <a:pt x="1152" y="221"/>
                </a:lnTo>
                <a:lnTo>
                  <a:pt x="1033" y="238"/>
                </a:lnTo>
                <a:lnTo>
                  <a:pt x="915" y="272"/>
                </a:lnTo>
                <a:lnTo>
                  <a:pt x="779" y="306"/>
                </a:lnTo>
                <a:lnTo>
                  <a:pt x="661" y="340"/>
                </a:lnTo>
                <a:lnTo>
                  <a:pt x="542" y="357"/>
                </a:lnTo>
                <a:lnTo>
                  <a:pt x="440" y="391"/>
                </a:lnTo>
                <a:lnTo>
                  <a:pt x="356" y="408"/>
                </a:lnTo>
                <a:lnTo>
                  <a:pt x="288" y="425"/>
                </a:lnTo>
                <a:lnTo>
                  <a:pt x="237" y="425"/>
                </a:lnTo>
                <a:lnTo>
                  <a:pt x="203" y="442"/>
                </a:lnTo>
                <a:lnTo>
                  <a:pt x="186" y="442"/>
                </a:lnTo>
                <a:lnTo>
                  <a:pt x="136" y="425"/>
                </a:lnTo>
                <a:lnTo>
                  <a:pt x="102" y="408"/>
                </a:lnTo>
                <a:lnTo>
                  <a:pt x="68" y="391"/>
                </a:lnTo>
                <a:lnTo>
                  <a:pt x="51" y="357"/>
                </a:lnTo>
                <a:lnTo>
                  <a:pt x="17" y="340"/>
                </a:lnTo>
                <a:lnTo>
                  <a:pt x="0" y="323"/>
                </a:lnTo>
                <a:lnTo>
                  <a:pt x="0" y="306"/>
                </a:lnTo>
                <a:lnTo>
                  <a:pt x="17" y="306"/>
                </a:lnTo>
                <a:lnTo>
                  <a:pt x="34" y="306"/>
                </a:lnTo>
                <a:lnTo>
                  <a:pt x="51" y="306"/>
                </a:lnTo>
                <a:lnTo>
                  <a:pt x="85" y="289"/>
                </a:lnTo>
                <a:lnTo>
                  <a:pt x="119" y="289"/>
                </a:lnTo>
                <a:lnTo>
                  <a:pt x="186" y="289"/>
                </a:lnTo>
                <a:lnTo>
                  <a:pt x="254" y="272"/>
                </a:lnTo>
                <a:lnTo>
                  <a:pt x="322" y="272"/>
                </a:lnTo>
                <a:lnTo>
                  <a:pt x="424" y="255"/>
                </a:lnTo>
                <a:lnTo>
                  <a:pt x="542" y="238"/>
                </a:lnTo>
                <a:lnTo>
                  <a:pt x="678" y="204"/>
                </a:lnTo>
                <a:lnTo>
                  <a:pt x="949" y="153"/>
                </a:lnTo>
                <a:lnTo>
                  <a:pt x="1220" y="8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8477" name="Freeform 45"/>
          <p:cNvSpPr/>
          <p:nvPr/>
        </p:nvSpPr>
        <p:spPr bwMode="auto">
          <a:xfrm>
            <a:off x="5672138" y="2109788"/>
            <a:ext cx="120254" cy="848916"/>
          </a:xfrm>
          <a:custGeom>
            <a:avLst/>
            <a:gdLst>
              <a:gd name="T0" fmla="*/ 84 w 254"/>
              <a:gd name="T1" fmla="*/ 0 h 1782"/>
              <a:gd name="T2" fmla="*/ 135 w 254"/>
              <a:gd name="T3" fmla="*/ 0 h 1782"/>
              <a:gd name="T4" fmla="*/ 237 w 254"/>
              <a:gd name="T5" fmla="*/ 68 h 1782"/>
              <a:gd name="T6" fmla="*/ 254 w 254"/>
              <a:gd name="T7" fmla="*/ 135 h 1782"/>
              <a:gd name="T8" fmla="*/ 237 w 254"/>
              <a:gd name="T9" fmla="*/ 288 h 1782"/>
              <a:gd name="T10" fmla="*/ 220 w 254"/>
              <a:gd name="T11" fmla="*/ 407 h 1782"/>
              <a:gd name="T12" fmla="*/ 203 w 254"/>
              <a:gd name="T13" fmla="*/ 560 h 1782"/>
              <a:gd name="T14" fmla="*/ 203 w 254"/>
              <a:gd name="T15" fmla="*/ 747 h 1782"/>
              <a:gd name="T16" fmla="*/ 186 w 254"/>
              <a:gd name="T17" fmla="*/ 984 h 1782"/>
              <a:gd name="T18" fmla="*/ 186 w 254"/>
              <a:gd name="T19" fmla="*/ 1205 h 1782"/>
              <a:gd name="T20" fmla="*/ 186 w 254"/>
              <a:gd name="T21" fmla="*/ 1392 h 1782"/>
              <a:gd name="T22" fmla="*/ 169 w 254"/>
              <a:gd name="T23" fmla="*/ 1528 h 1782"/>
              <a:gd name="T24" fmla="*/ 169 w 254"/>
              <a:gd name="T25" fmla="*/ 1630 h 1782"/>
              <a:gd name="T26" fmla="*/ 135 w 254"/>
              <a:gd name="T27" fmla="*/ 1731 h 1782"/>
              <a:gd name="T28" fmla="*/ 101 w 254"/>
              <a:gd name="T29" fmla="*/ 1782 h 1782"/>
              <a:gd name="T30" fmla="*/ 84 w 254"/>
              <a:gd name="T31" fmla="*/ 1748 h 1782"/>
              <a:gd name="T32" fmla="*/ 51 w 254"/>
              <a:gd name="T33" fmla="*/ 1680 h 1782"/>
              <a:gd name="T34" fmla="*/ 0 w 254"/>
              <a:gd name="T35" fmla="*/ 1579 h 1782"/>
              <a:gd name="T36" fmla="*/ 0 w 254"/>
              <a:gd name="T37" fmla="*/ 1528 h 1782"/>
              <a:gd name="T38" fmla="*/ 0 w 254"/>
              <a:gd name="T39" fmla="*/ 1460 h 1782"/>
              <a:gd name="T40" fmla="*/ 34 w 254"/>
              <a:gd name="T41" fmla="*/ 1341 h 1782"/>
              <a:gd name="T42" fmla="*/ 51 w 254"/>
              <a:gd name="T43" fmla="*/ 1256 h 1782"/>
              <a:gd name="T44" fmla="*/ 51 w 254"/>
              <a:gd name="T45" fmla="*/ 1103 h 1782"/>
              <a:gd name="T46" fmla="*/ 68 w 254"/>
              <a:gd name="T47" fmla="*/ 916 h 1782"/>
              <a:gd name="T48" fmla="*/ 84 w 254"/>
              <a:gd name="T49" fmla="*/ 696 h 1782"/>
              <a:gd name="T50" fmla="*/ 84 w 254"/>
              <a:gd name="T51" fmla="*/ 475 h 1782"/>
              <a:gd name="T52" fmla="*/ 84 w 254"/>
              <a:gd name="T53" fmla="*/ 305 h 1782"/>
              <a:gd name="T54" fmla="*/ 84 w 254"/>
              <a:gd name="T55" fmla="*/ 203 h 1782"/>
              <a:gd name="T56" fmla="*/ 84 w 254"/>
              <a:gd name="T57" fmla="*/ 152 h 1782"/>
              <a:gd name="T58" fmla="*/ 17 w 254"/>
              <a:gd name="T59" fmla="*/ 68 h 1782"/>
              <a:gd name="T60" fmla="*/ 0 w 254"/>
              <a:gd name="T61" fmla="*/ 34 h 1782"/>
              <a:gd name="T62" fmla="*/ 17 w 254"/>
              <a:gd name="T63" fmla="*/ 17 h 178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54"/>
              <a:gd name="T97" fmla="*/ 0 h 1782"/>
              <a:gd name="T98" fmla="*/ 254 w 254"/>
              <a:gd name="T99" fmla="*/ 1782 h 1782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54" h="1782">
                <a:moveTo>
                  <a:pt x="17" y="17"/>
                </a:moveTo>
                <a:lnTo>
                  <a:pt x="84" y="0"/>
                </a:lnTo>
                <a:lnTo>
                  <a:pt x="118" y="0"/>
                </a:lnTo>
                <a:lnTo>
                  <a:pt x="135" y="0"/>
                </a:lnTo>
                <a:lnTo>
                  <a:pt x="203" y="17"/>
                </a:lnTo>
                <a:lnTo>
                  <a:pt x="237" y="68"/>
                </a:lnTo>
                <a:lnTo>
                  <a:pt x="254" y="85"/>
                </a:lnTo>
                <a:lnTo>
                  <a:pt x="254" y="135"/>
                </a:lnTo>
                <a:lnTo>
                  <a:pt x="254" y="203"/>
                </a:lnTo>
                <a:lnTo>
                  <a:pt x="237" y="288"/>
                </a:lnTo>
                <a:lnTo>
                  <a:pt x="220" y="339"/>
                </a:lnTo>
                <a:lnTo>
                  <a:pt x="220" y="407"/>
                </a:lnTo>
                <a:lnTo>
                  <a:pt x="203" y="475"/>
                </a:lnTo>
                <a:lnTo>
                  <a:pt x="203" y="560"/>
                </a:lnTo>
                <a:lnTo>
                  <a:pt x="203" y="662"/>
                </a:lnTo>
                <a:lnTo>
                  <a:pt x="203" y="747"/>
                </a:lnTo>
                <a:lnTo>
                  <a:pt x="186" y="865"/>
                </a:lnTo>
                <a:lnTo>
                  <a:pt x="186" y="984"/>
                </a:lnTo>
                <a:lnTo>
                  <a:pt x="186" y="1103"/>
                </a:lnTo>
                <a:lnTo>
                  <a:pt x="186" y="1205"/>
                </a:lnTo>
                <a:lnTo>
                  <a:pt x="186" y="1307"/>
                </a:lnTo>
                <a:lnTo>
                  <a:pt x="186" y="1392"/>
                </a:lnTo>
                <a:lnTo>
                  <a:pt x="186" y="1460"/>
                </a:lnTo>
                <a:lnTo>
                  <a:pt x="169" y="1528"/>
                </a:lnTo>
                <a:lnTo>
                  <a:pt x="169" y="1579"/>
                </a:lnTo>
                <a:lnTo>
                  <a:pt x="169" y="1630"/>
                </a:lnTo>
                <a:lnTo>
                  <a:pt x="152" y="1697"/>
                </a:lnTo>
                <a:lnTo>
                  <a:pt x="135" y="1731"/>
                </a:lnTo>
                <a:lnTo>
                  <a:pt x="118" y="1765"/>
                </a:lnTo>
                <a:lnTo>
                  <a:pt x="101" y="1782"/>
                </a:lnTo>
                <a:lnTo>
                  <a:pt x="101" y="1765"/>
                </a:lnTo>
                <a:lnTo>
                  <a:pt x="84" y="1748"/>
                </a:lnTo>
                <a:lnTo>
                  <a:pt x="68" y="1714"/>
                </a:lnTo>
                <a:lnTo>
                  <a:pt x="51" y="1680"/>
                </a:lnTo>
                <a:lnTo>
                  <a:pt x="17" y="1630"/>
                </a:lnTo>
                <a:lnTo>
                  <a:pt x="0" y="1579"/>
                </a:lnTo>
                <a:lnTo>
                  <a:pt x="0" y="1545"/>
                </a:lnTo>
                <a:lnTo>
                  <a:pt x="0" y="1528"/>
                </a:lnTo>
                <a:lnTo>
                  <a:pt x="0" y="1511"/>
                </a:lnTo>
                <a:lnTo>
                  <a:pt x="0" y="1460"/>
                </a:lnTo>
                <a:lnTo>
                  <a:pt x="17" y="1409"/>
                </a:lnTo>
                <a:lnTo>
                  <a:pt x="34" y="1341"/>
                </a:lnTo>
                <a:lnTo>
                  <a:pt x="34" y="1307"/>
                </a:lnTo>
                <a:lnTo>
                  <a:pt x="51" y="1256"/>
                </a:lnTo>
                <a:lnTo>
                  <a:pt x="51" y="1188"/>
                </a:lnTo>
                <a:lnTo>
                  <a:pt x="51" y="1103"/>
                </a:lnTo>
                <a:lnTo>
                  <a:pt x="68" y="1018"/>
                </a:lnTo>
                <a:lnTo>
                  <a:pt x="68" y="916"/>
                </a:lnTo>
                <a:lnTo>
                  <a:pt x="84" y="815"/>
                </a:lnTo>
                <a:lnTo>
                  <a:pt x="84" y="696"/>
                </a:lnTo>
                <a:lnTo>
                  <a:pt x="84" y="577"/>
                </a:lnTo>
                <a:lnTo>
                  <a:pt x="84" y="475"/>
                </a:lnTo>
                <a:lnTo>
                  <a:pt x="84" y="390"/>
                </a:lnTo>
                <a:lnTo>
                  <a:pt x="84" y="305"/>
                </a:lnTo>
                <a:lnTo>
                  <a:pt x="84" y="254"/>
                </a:lnTo>
                <a:lnTo>
                  <a:pt x="84" y="203"/>
                </a:lnTo>
                <a:lnTo>
                  <a:pt x="84" y="169"/>
                </a:lnTo>
                <a:lnTo>
                  <a:pt x="84" y="152"/>
                </a:lnTo>
                <a:lnTo>
                  <a:pt x="51" y="118"/>
                </a:lnTo>
                <a:lnTo>
                  <a:pt x="17" y="68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17" y="1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8478" name="Freeform 46"/>
          <p:cNvSpPr/>
          <p:nvPr/>
        </p:nvSpPr>
        <p:spPr bwMode="auto">
          <a:xfrm>
            <a:off x="5300663" y="2278856"/>
            <a:ext cx="442913" cy="485775"/>
          </a:xfrm>
          <a:custGeom>
            <a:avLst/>
            <a:gdLst>
              <a:gd name="T0" fmla="*/ 119 w 932"/>
              <a:gd name="T1" fmla="*/ 883 h 1019"/>
              <a:gd name="T2" fmla="*/ 204 w 932"/>
              <a:gd name="T3" fmla="*/ 832 h 1019"/>
              <a:gd name="T4" fmla="*/ 288 w 932"/>
              <a:gd name="T5" fmla="*/ 747 h 1019"/>
              <a:gd name="T6" fmla="*/ 373 w 932"/>
              <a:gd name="T7" fmla="*/ 662 h 1019"/>
              <a:gd name="T8" fmla="*/ 475 w 932"/>
              <a:gd name="T9" fmla="*/ 543 h 1019"/>
              <a:gd name="T10" fmla="*/ 560 w 932"/>
              <a:gd name="T11" fmla="*/ 442 h 1019"/>
              <a:gd name="T12" fmla="*/ 644 w 932"/>
              <a:gd name="T13" fmla="*/ 306 h 1019"/>
              <a:gd name="T14" fmla="*/ 746 w 932"/>
              <a:gd name="T15" fmla="*/ 153 h 1019"/>
              <a:gd name="T16" fmla="*/ 831 w 932"/>
              <a:gd name="T17" fmla="*/ 0 h 1019"/>
              <a:gd name="T18" fmla="*/ 848 w 932"/>
              <a:gd name="T19" fmla="*/ 17 h 1019"/>
              <a:gd name="T20" fmla="*/ 881 w 932"/>
              <a:gd name="T21" fmla="*/ 51 h 1019"/>
              <a:gd name="T22" fmla="*/ 915 w 932"/>
              <a:gd name="T23" fmla="*/ 102 h 1019"/>
              <a:gd name="T24" fmla="*/ 932 w 932"/>
              <a:gd name="T25" fmla="*/ 153 h 1019"/>
              <a:gd name="T26" fmla="*/ 881 w 932"/>
              <a:gd name="T27" fmla="*/ 255 h 1019"/>
              <a:gd name="T28" fmla="*/ 814 w 932"/>
              <a:gd name="T29" fmla="*/ 357 h 1019"/>
              <a:gd name="T30" fmla="*/ 729 w 932"/>
              <a:gd name="T31" fmla="*/ 459 h 1019"/>
              <a:gd name="T32" fmla="*/ 627 w 932"/>
              <a:gd name="T33" fmla="*/ 577 h 1019"/>
              <a:gd name="T34" fmla="*/ 526 w 932"/>
              <a:gd name="T35" fmla="*/ 679 h 1019"/>
              <a:gd name="T36" fmla="*/ 424 w 932"/>
              <a:gd name="T37" fmla="*/ 781 h 1019"/>
              <a:gd name="T38" fmla="*/ 322 w 932"/>
              <a:gd name="T39" fmla="*/ 849 h 1019"/>
              <a:gd name="T40" fmla="*/ 221 w 932"/>
              <a:gd name="T41" fmla="*/ 917 h 1019"/>
              <a:gd name="T42" fmla="*/ 136 w 932"/>
              <a:gd name="T43" fmla="*/ 968 h 1019"/>
              <a:gd name="T44" fmla="*/ 68 w 932"/>
              <a:gd name="T45" fmla="*/ 1002 h 1019"/>
              <a:gd name="T46" fmla="*/ 17 w 932"/>
              <a:gd name="T47" fmla="*/ 1019 h 1019"/>
              <a:gd name="T48" fmla="*/ 0 w 932"/>
              <a:gd name="T49" fmla="*/ 1019 h 1019"/>
              <a:gd name="T50" fmla="*/ 0 w 932"/>
              <a:gd name="T51" fmla="*/ 1002 h 1019"/>
              <a:gd name="T52" fmla="*/ 17 w 932"/>
              <a:gd name="T53" fmla="*/ 968 h 1019"/>
              <a:gd name="T54" fmla="*/ 68 w 932"/>
              <a:gd name="T55" fmla="*/ 934 h 1019"/>
              <a:gd name="T56" fmla="*/ 119 w 932"/>
              <a:gd name="T57" fmla="*/ 883 h 1019"/>
              <a:gd name="T58" fmla="*/ 119 w 932"/>
              <a:gd name="T59" fmla="*/ 883 h 10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932"/>
              <a:gd name="T91" fmla="*/ 0 h 1019"/>
              <a:gd name="T92" fmla="*/ 932 w 932"/>
              <a:gd name="T93" fmla="*/ 1019 h 1019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932" h="1019">
                <a:moveTo>
                  <a:pt x="119" y="883"/>
                </a:moveTo>
                <a:lnTo>
                  <a:pt x="204" y="832"/>
                </a:lnTo>
                <a:lnTo>
                  <a:pt x="288" y="747"/>
                </a:lnTo>
                <a:lnTo>
                  <a:pt x="373" y="662"/>
                </a:lnTo>
                <a:lnTo>
                  <a:pt x="475" y="543"/>
                </a:lnTo>
                <a:lnTo>
                  <a:pt x="560" y="442"/>
                </a:lnTo>
                <a:lnTo>
                  <a:pt x="644" y="306"/>
                </a:lnTo>
                <a:lnTo>
                  <a:pt x="746" y="153"/>
                </a:lnTo>
                <a:lnTo>
                  <a:pt x="831" y="0"/>
                </a:lnTo>
                <a:lnTo>
                  <a:pt x="848" y="17"/>
                </a:lnTo>
                <a:lnTo>
                  <a:pt x="881" y="51"/>
                </a:lnTo>
                <a:lnTo>
                  <a:pt x="915" y="102"/>
                </a:lnTo>
                <a:lnTo>
                  <a:pt x="932" y="153"/>
                </a:lnTo>
                <a:lnTo>
                  <a:pt x="881" y="255"/>
                </a:lnTo>
                <a:lnTo>
                  <a:pt x="814" y="357"/>
                </a:lnTo>
                <a:lnTo>
                  <a:pt x="729" y="459"/>
                </a:lnTo>
                <a:lnTo>
                  <a:pt x="627" y="577"/>
                </a:lnTo>
                <a:lnTo>
                  <a:pt x="526" y="679"/>
                </a:lnTo>
                <a:lnTo>
                  <a:pt x="424" y="781"/>
                </a:lnTo>
                <a:lnTo>
                  <a:pt x="322" y="849"/>
                </a:lnTo>
                <a:lnTo>
                  <a:pt x="221" y="917"/>
                </a:lnTo>
                <a:lnTo>
                  <a:pt x="136" y="968"/>
                </a:lnTo>
                <a:lnTo>
                  <a:pt x="68" y="1002"/>
                </a:lnTo>
                <a:lnTo>
                  <a:pt x="17" y="1019"/>
                </a:lnTo>
                <a:lnTo>
                  <a:pt x="0" y="1019"/>
                </a:lnTo>
                <a:lnTo>
                  <a:pt x="0" y="1002"/>
                </a:lnTo>
                <a:lnTo>
                  <a:pt x="17" y="968"/>
                </a:lnTo>
                <a:lnTo>
                  <a:pt x="68" y="934"/>
                </a:lnTo>
                <a:lnTo>
                  <a:pt x="119" y="88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8479" name="Freeform 47"/>
          <p:cNvSpPr/>
          <p:nvPr/>
        </p:nvSpPr>
        <p:spPr bwMode="auto">
          <a:xfrm>
            <a:off x="5751910" y="2408635"/>
            <a:ext cx="217884" cy="129778"/>
          </a:xfrm>
          <a:custGeom>
            <a:avLst/>
            <a:gdLst>
              <a:gd name="T0" fmla="*/ 0 w 458"/>
              <a:gd name="T1" fmla="*/ 0 h 271"/>
              <a:gd name="T2" fmla="*/ 68 w 458"/>
              <a:gd name="T3" fmla="*/ 0 h 271"/>
              <a:gd name="T4" fmla="*/ 136 w 458"/>
              <a:gd name="T5" fmla="*/ 17 h 271"/>
              <a:gd name="T6" fmla="*/ 187 w 458"/>
              <a:gd name="T7" fmla="*/ 17 h 271"/>
              <a:gd name="T8" fmla="*/ 237 w 458"/>
              <a:gd name="T9" fmla="*/ 17 h 271"/>
              <a:gd name="T10" fmla="*/ 271 w 458"/>
              <a:gd name="T11" fmla="*/ 17 h 271"/>
              <a:gd name="T12" fmla="*/ 305 w 458"/>
              <a:gd name="T13" fmla="*/ 34 h 271"/>
              <a:gd name="T14" fmla="*/ 339 w 458"/>
              <a:gd name="T15" fmla="*/ 34 h 271"/>
              <a:gd name="T16" fmla="*/ 356 w 458"/>
              <a:gd name="T17" fmla="*/ 34 h 271"/>
              <a:gd name="T18" fmla="*/ 407 w 458"/>
              <a:gd name="T19" fmla="*/ 68 h 271"/>
              <a:gd name="T20" fmla="*/ 424 w 458"/>
              <a:gd name="T21" fmla="*/ 85 h 271"/>
              <a:gd name="T22" fmla="*/ 441 w 458"/>
              <a:gd name="T23" fmla="*/ 119 h 271"/>
              <a:gd name="T24" fmla="*/ 458 w 458"/>
              <a:gd name="T25" fmla="*/ 170 h 271"/>
              <a:gd name="T26" fmla="*/ 458 w 458"/>
              <a:gd name="T27" fmla="*/ 221 h 271"/>
              <a:gd name="T28" fmla="*/ 458 w 458"/>
              <a:gd name="T29" fmla="*/ 237 h 271"/>
              <a:gd name="T30" fmla="*/ 441 w 458"/>
              <a:gd name="T31" fmla="*/ 254 h 271"/>
              <a:gd name="T32" fmla="*/ 424 w 458"/>
              <a:gd name="T33" fmla="*/ 271 h 271"/>
              <a:gd name="T34" fmla="*/ 407 w 458"/>
              <a:gd name="T35" fmla="*/ 254 h 271"/>
              <a:gd name="T36" fmla="*/ 373 w 458"/>
              <a:gd name="T37" fmla="*/ 254 h 271"/>
              <a:gd name="T38" fmla="*/ 322 w 458"/>
              <a:gd name="T39" fmla="*/ 237 h 271"/>
              <a:gd name="T40" fmla="*/ 254 w 458"/>
              <a:gd name="T41" fmla="*/ 221 h 271"/>
              <a:gd name="T42" fmla="*/ 136 w 458"/>
              <a:gd name="T43" fmla="*/ 153 h 271"/>
              <a:gd name="T44" fmla="*/ 68 w 458"/>
              <a:gd name="T45" fmla="*/ 102 h 271"/>
              <a:gd name="T46" fmla="*/ 0 w 458"/>
              <a:gd name="T47" fmla="*/ 51 h 271"/>
              <a:gd name="T48" fmla="*/ 0 w 458"/>
              <a:gd name="T49" fmla="*/ 0 h 271"/>
              <a:gd name="T50" fmla="*/ 0 w 458"/>
              <a:gd name="T51" fmla="*/ 0 h 27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58"/>
              <a:gd name="T79" fmla="*/ 0 h 271"/>
              <a:gd name="T80" fmla="*/ 458 w 458"/>
              <a:gd name="T81" fmla="*/ 271 h 271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58" h="271">
                <a:moveTo>
                  <a:pt x="0" y="0"/>
                </a:moveTo>
                <a:lnTo>
                  <a:pt x="68" y="0"/>
                </a:lnTo>
                <a:lnTo>
                  <a:pt x="136" y="17"/>
                </a:lnTo>
                <a:lnTo>
                  <a:pt x="187" y="17"/>
                </a:lnTo>
                <a:lnTo>
                  <a:pt x="237" y="17"/>
                </a:lnTo>
                <a:lnTo>
                  <a:pt x="271" y="17"/>
                </a:lnTo>
                <a:lnTo>
                  <a:pt x="305" y="34"/>
                </a:lnTo>
                <a:lnTo>
                  <a:pt x="339" y="34"/>
                </a:lnTo>
                <a:lnTo>
                  <a:pt x="356" y="34"/>
                </a:lnTo>
                <a:lnTo>
                  <a:pt x="407" y="68"/>
                </a:lnTo>
                <a:lnTo>
                  <a:pt x="424" y="85"/>
                </a:lnTo>
                <a:lnTo>
                  <a:pt x="441" y="119"/>
                </a:lnTo>
                <a:lnTo>
                  <a:pt x="458" y="170"/>
                </a:lnTo>
                <a:lnTo>
                  <a:pt x="458" y="221"/>
                </a:lnTo>
                <a:lnTo>
                  <a:pt x="458" y="237"/>
                </a:lnTo>
                <a:lnTo>
                  <a:pt x="441" y="254"/>
                </a:lnTo>
                <a:lnTo>
                  <a:pt x="424" y="271"/>
                </a:lnTo>
                <a:lnTo>
                  <a:pt x="407" y="254"/>
                </a:lnTo>
                <a:lnTo>
                  <a:pt x="373" y="254"/>
                </a:lnTo>
                <a:lnTo>
                  <a:pt x="322" y="237"/>
                </a:lnTo>
                <a:lnTo>
                  <a:pt x="254" y="221"/>
                </a:lnTo>
                <a:lnTo>
                  <a:pt x="136" y="153"/>
                </a:lnTo>
                <a:lnTo>
                  <a:pt x="68" y="102"/>
                </a:lnTo>
                <a:lnTo>
                  <a:pt x="0" y="51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grpSp>
        <p:nvGrpSpPr>
          <p:cNvPr id="36" name="组合 2"/>
          <p:cNvGrpSpPr/>
          <p:nvPr/>
        </p:nvGrpSpPr>
        <p:grpSpPr>
          <a:xfrm>
            <a:off x="1690688" y="900113"/>
            <a:ext cx="2178844" cy="500063"/>
            <a:chOff x="730521" y="1200116"/>
            <a:chExt cx="2904854" cy="666750"/>
          </a:xfrm>
        </p:grpSpPr>
        <p:sp>
          <p:nvSpPr>
            <p:cNvPr id="37" name="圆角矩形 36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8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" name="文本框 16"/>
            <p:cNvSpPr txBox="1"/>
            <p:nvPr/>
          </p:nvSpPr>
          <p:spPr>
            <a:xfrm>
              <a:off x="1805798" y="1357279"/>
              <a:ext cx="1752600" cy="491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800" b="1" dirty="0">
                  <a:latin typeface="Adobe 黑体 Std R" pitchFamily="34" charset="-122"/>
                  <a:ea typeface="Adobe 黑体 Std R" pitchFamily="34" charset="-122"/>
                </a:rPr>
                <a:t>我会写</a:t>
              </a:r>
              <a:endParaRPr lang="zh-CN" altLang="en-US" sz="18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pic>
        <p:nvPicPr>
          <p:cNvPr id="40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7594" y="186929"/>
            <a:ext cx="1981200" cy="520304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838" y="4810125"/>
            <a:ext cx="2761260" cy="315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9" grpId="0" bldLvl="0" animBg="1"/>
      <p:bldP spid="21" grpId="0"/>
      <p:bldP spid="58" grpId="0"/>
      <p:bldP spid="18470" grpId="0" bldLvl="0" animBg="1"/>
      <p:bldP spid="18471" grpId="0" bldLvl="0" animBg="1"/>
      <p:bldP spid="18472" grpId="0" bldLvl="0" animBg="1"/>
      <p:bldP spid="18473" grpId="0" bldLvl="0" animBg="1"/>
      <p:bldP spid="18474" grpId="0" bldLvl="0" animBg="1"/>
      <p:bldP spid="18475" grpId="0" bldLvl="0" animBg="1"/>
      <p:bldP spid="18476" grpId="0" bldLvl="0" animBg="1"/>
      <p:bldP spid="18477" grpId="0" bldLvl="0" animBg="1"/>
      <p:bldP spid="18478" grpId="0" bldLvl="0" animBg="1"/>
      <p:bldP spid="1847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539750" y="700088"/>
            <a:ext cx="26558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二、连一连。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矩形 7"/>
          <p:cNvSpPr/>
          <p:nvPr/>
        </p:nvSpPr>
        <p:spPr>
          <a:xfrm>
            <a:off x="1604963" y="1468438"/>
            <a:ext cx="6016625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大把的                  草坪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大块的                  梦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大朵的                  天空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大片的                  苹果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大个的                  野花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900363" y="1797050"/>
            <a:ext cx="3759200" cy="608013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900363" y="1828800"/>
            <a:ext cx="3759200" cy="549275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900363" y="2954338"/>
            <a:ext cx="3759200" cy="1220788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894013" y="2952750"/>
            <a:ext cx="3759200" cy="60960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894013" y="3556000"/>
            <a:ext cx="3773488" cy="60960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256540"/>
            <a:ext cx="10058400" cy="5657215"/>
          </a:xfrm>
          <a:prstGeom prst="rect">
            <a:avLst/>
          </a:prstGeom>
        </p:spPr>
      </p:pic>
      <p:sp>
        <p:nvSpPr>
          <p:cNvPr id="17410" name="文本框 1"/>
          <p:cNvSpPr txBox="1"/>
          <p:nvPr/>
        </p:nvSpPr>
        <p:spPr>
          <a:xfrm>
            <a:off x="1556147" y="1395413"/>
            <a:ext cx="6323409" cy="2376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楷体_GB2312"/>
                <a:ea typeface="楷体_GB2312"/>
              </a:rPr>
              <a:t>   </a:t>
            </a:r>
            <a:r>
              <a:rPr lang="en-US" altLang="zh-CN" sz="4950" dirty="0">
                <a:latin typeface="楷体_GB2312"/>
                <a:ea typeface="楷体_GB2312"/>
              </a:rPr>
              <a:t>  </a:t>
            </a:r>
            <a:r>
              <a:rPr lang="zh-CN" altLang="en-US" sz="4950" dirty="0">
                <a:latin typeface="楷体_GB2312"/>
                <a:ea typeface="楷体_GB2312"/>
              </a:rPr>
              <a:t>朗读课文。边读边想象画面，再试着用自己的话说一说。</a:t>
            </a:r>
            <a:endParaRPr lang="zh-CN" altLang="en-US" sz="4950" dirty="0">
              <a:latin typeface="楷体_GB2312"/>
              <a:ea typeface="楷体_GB2312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3"/>
          <p:cNvSpPr txBox="1"/>
          <p:nvPr/>
        </p:nvSpPr>
        <p:spPr>
          <a:xfrm>
            <a:off x="1195388" y="927497"/>
            <a:ext cx="5098256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2700" dirty="0">
              <a:latin typeface="楷体_GB2312"/>
              <a:ea typeface="楷体_GB2312"/>
            </a:endParaRPr>
          </a:p>
        </p:txBody>
      </p:sp>
      <p:sp>
        <p:nvSpPr>
          <p:cNvPr id="13315" name="文本框 4"/>
          <p:cNvSpPr txBox="1"/>
          <p:nvPr/>
        </p:nvSpPr>
        <p:spPr>
          <a:xfrm>
            <a:off x="1457325" y="369094"/>
            <a:ext cx="7279481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dirty="0">
                <a:latin typeface="楷体_GB2312"/>
                <a:ea typeface="楷体_GB2312"/>
              </a:rPr>
              <a:t>我有一大把彩色的梦，</a:t>
            </a:r>
            <a:endParaRPr lang="zh-CN" altLang="en-US" sz="3600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_GB2312"/>
                <a:ea typeface="楷体_GB2312"/>
              </a:rPr>
              <a:t>有的长，有的圆，有的硬。</a:t>
            </a:r>
            <a:endParaRPr lang="zh-CN" altLang="en-US" sz="3600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_GB2312"/>
                <a:ea typeface="楷体_GB2312"/>
              </a:rPr>
              <a:t>他们躺在铅笔盒里聊天，</a:t>
            </a:r>
            <a:endParaRPr lang="zh-CN" altLang="en-US" sz="3600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_GB2312"/>
                <a:ea typeface="楷体_GB2312"/>
              </a:rPr>
              <a:t>一打开，就在白纸上跳蹦。</a:t>
            </a:r>
            <a:endParaRPr lang="zh-CN" altLang="en-US" sz="3600" dirty="0">
              <a:latin typeface="楷体_GB2312"/>
              <a:ea typeface="楷体_GB2312"/>
            </a:endParaRPr>
          </a:p>
        </p:txBody>
      </p:sp>
      <p:pic>
        <p:nvPicPr>
          <p:cNvPr id="1331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5" t="20573" r="452" b="28111"/>
          <a:stretch>
            <a:fillRect/>
          </a:stretch>
        </p:blipFill>
        <p:spPr>
          <a:xfrm>
            <a:off x="-7144" y="3508772"/>
            <a:ext cx="9115425" cy="146446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44"/>
          <p:cNvSpPr txBox="1"/>
          <p:nvPr/>
        </p:nvSpPr>
        <p:spPr>
          <a:xfrm>
            <a:off x="1145381" y="266700"/>
            <a:ext cx="4235054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dirty="0">
                <a:latin typeface="楷体_GB2312"/>
                <a:ea typeface="楷体_GB2312"/>
              </a:rPr>
              <a:t>脚尖滑过的地方，</a:t>
            </a:r>
            <a:endParaRPr lang="zh-CN" altLang="en-US" sz="3600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_GB2312"/>
                <a:ea typeface="楷体_GB2312"/>
              </a:rPr>
              <a:t>大块的草坪，绿了；</a:t>
            </a:r>
            <a:endParaRPr lang="zh-CN" altLang="en-US" sz="3600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_GB2312"/>
                <a:ea typeface="楷体_GB2312"/>
              </a:rPr>
              <a:t>大朵的野花，红了；</a:t>
            </a:r>
            <a:endParaRPr lang="zh-CN" altLang="en-US" sz="3600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_GB2312"/>
                <a:ea typeface="楷体_GB2312"/>
              </a:rPr>
              <a:t>大片的天空，蓝了，</a:t>
            </a:r>
            <a:endParaRPr lang="zh-CN" altLang="en-US" sz="3600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_GB2312"/>
                <a:ea typeface="楷体_GB2312"/>
              </a:rPr>
              <a:t>蓝   得   透   明！</a:t>
            </a:r>
            <a:endParaRPr lang="zh-CN" altLang="en-US" sz="3600" dirty="0">
              <a:latin typeface="楷体_GB2312"/>
              <a:ea typeface="楷体_GB231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1696641" y="4074319"/>
            <a:ext cx="638175" cy="71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2928938" y="4074319"/>
            <a:ext cx="6024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010025" y="4074319"/>
            <a:ext cx="6667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圆角矩形 54"/>
          <p:cNvSpPr/>
          <p:nvPr/>
        </p:nvSpPr>
        <p:spPr>
          <a:xfrm>
            <a:off x="1065610" y="3686175"/>
            <a:ext cx="4329113" cy="80486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59"/>
          <p:cNvGrpSpPr/>
          <p:nvPr/>
        </p:nvGrpSpPr>
        <p:grpSpPr>
          <a:xfrm>
            <a:off x="5372100" y="2674144"/>
            <a:ext cx="1950244" cy="1421606"/>
            <a:chOff x="11327" y="5601"/>
            <a:chExt cx="4095" cy="2985"/>
          </a:xfrm>
        </p:grpSpPr>
        <p:cxnSp>
          <p:nvCxnSpPr>
            <p:cNvPr id="58" name="直接箭头连接符 57"/>
            <p:cNvCxnSpPr>
              <a:stCxn id="55" idx="3"/>
            </p:cNvCxnSpPr>
            <p:nvPr/>
          </p:nvCxnSpPr>
          <p:spPr>
            <a:xfrm>
              <a:off x="11327" y="8584"/>
              <a:ext cx="1310" cy="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肘形连接符 58"/>
            <p:cNvCxnSpPr/>
            <p:nvPr/>
          </p:nvCxnSpPr>
          <p:spPr>
            <a:xfrm rot="16200000">
              <a:off x="12521" y="5655"/>
              <a:ext cx="2955" cy="2847"/>
            </a:xfrm>
            <a:prstGeom prst="bentConnector3">
              <a:avLst>
                <a:gd name="adj1" fmla="val 49983"/>
              </a:avLst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文本框 60"/>
          <p:cNvSpPr txBox="1"/>
          <p:nvPr/>
        </p:nvSpPr>
        <p:spPr>
          <a:xfrm>
            <a:off x="5517356" y="2230041"/>
            <a:ext cx="3575447" cy="46037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dirty="0">
                <a:latin typeface="楷体_GB2312"/>
                <a:ea typeface="楷体_GB2312"/>
              </a:rPr>
              <a:t>我们应该怎样读好这句话？</a:t>
            </a:r>
            <a:endParaRPr lang="zh-CN" altLang="en-US" sz="2400" dirty="0">
              <a:latin typeface="楷体_GB2312"/>
              <a:ea typeface="楷体_GB2312"/>
            </a:endParaRPr>
          </a:p>
        </p:txBody>
      </p:sp>
      <p:cxnSp>
        <p:nvCxnSpPr>
          <p:cNvPr id="62" name="直接箭头连接符 61"/>
          <p:cNvCxnSpPr>
            <a:stCxn id="61" idx="0"/>
          </p:cNvCxnSpPr>
          <p:nvPr/>
        </p:nvCxnSpPr>
        <p:spPr>
          <a:xfrm flipV="1">
            <a:off x="5479256" y="1221105"/>
            <a:ext cx="16669" cy="45124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5478066" y="1295400"/>
            <a:ext cx="3654028" cy="50673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700" dirty="0">
                <a:latin typeface="楷体_GB2312"/>
                <a:ea typeface="楷体_GB2312"/>
              </a:rPr>
              <a:t>破折号表示声音的延长。</a:t>
            </a:r>
            <a:endParaRPr lang="zh-CN" altLang="en-US" sz="2700" dirty="0">
              <a:latin typeface="楷体_GB2312"/>
              <a:ea typeface="楷体_GB231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61" grpId="0" bldLvl="0" animBg="1"/>
      <p:bldP spid="6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61"/>
          <p:cNvGrpSpPr/>
          <p:nvPr/>
        </p:nvGrpSpPr>
        <p:grpSpPr>
          <a:xfrm>
            <a:off x="246460" y="459581"/>
            <a:ext cx="3779044" cy="4246250"/>
            <a:chOff x="950" y="1090"/>
            <a:chExt cx="7218" cy="8914"/>
          </a:xfrm>
        </p:grpSpPr>
        <p:sp>
          <p:nvSpPr>
            <p:cNvPr id="15379" name="文本框 40"/>
            <p:cNvSpPr txBox="1"/>
            <p:nvPr/>
          </p:nvSpPr>
          <p:spPr>
            <a:xfrm>
              <a:off x="950" y="1090"/>
              <a:ext cx="7218" cy="89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3000" dirty="0">
                  <a:latin typeface="楷体_GB2312"/>
                  <a:ea typeface="楷体_GB2312"/>
                </a:rPr>
                <a:t>在葱郁的森林里，</a:t>
              </a:r>
              <a:endParaRPr lang="zh-CN" altLang="en-US" sz="3000" dirty="0">
                <a:latin typeface="楷体_GB2312"/>
                <a:ea typeface="楷体_GB231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000" dirty="0">
                  <a:latin typeface="楷体_GB2312"/>
                  <a:ea typeface="楷体_GB2312"/>
                </a:rPr>
                <a:t>雪松们拉着手，</a:t>
              </a:r>
              <a:endParaRPr lang="zh-CN" altLang="en-US" sz="3000" dirty="0">
                <a:latin typeface="楷体_GB2312"/>
                <a:ea typeface="楷体_GB231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000" dirty="0">
                  <a:latin typeface="楷体_GB2312"/>
                  <a:ea typeface="楷体_GB2312"/>
                </a:rPr>
                <a:t>请小鸟留下歌声。</a:t>
              </a:r>
              <a:endParaRPr lang="zh-CN" altLang="en-US" sz="3000" dirty="0">
                <a:latin typeface="楷体_GB2312"/>
                <a:ea typeface="楷体_GB231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000" dirty="0">
                  <a:latin typeface="楷体_GB2312"/>
                  <a:ea typeface="楷体_GB2312"/>
                </a:rPr>
                <a:t>小屋的烟囱上，</a:t>
              </a:r>
              <a:endParaRPr lang="zh-CN" altLang="en-US" sz="3000" dirty="0">
                <a:latin typeface="楷体_GB2312"/>
                <a:ea typeface="楷体_GB231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000" dirty="0">
                  <a:latin typeface="楷体_GB2312"/>
                  <a:ea typeface="楷体_GB2312"/>
                </a:rPr>
                <a:t>结一个苹果般的太阳，</a:t>
              </a:r>
              <a:endParaRPr lang="zh-CN" altLang="en-US" sz="3000" dirty="0">
                <a:latin typeface="楷体_GB2312"/>
                <a:ea typeface="楷体_GB231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000" dirty="0">
                  <a:latin typeface="楷体_GB2312"/>
                  <a:ea typeface="楷体_GB2312"/>
                </a:rPr>
                <a:t>又大     又红！</a:t>
              </a:r>
              <a:endParaRPr lang="zh-CN" altLang="en-US" sz="3000" dirty="0">
                <a:latin typeface="楷体_GB2312"/>
                <a:ea typeface="楷体_GB2312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2646" y="9156"/>
              <a:ext cx="1592" cy="2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直接连接符 42"/>
          <p:cNvCxnSpPr/>
          <p:nvPr/>
        </p:nvCxnSpPr>
        <p:spPr>
          <a:xfrm flipV="1">
            <a:off x="4814888" y="1351360"/>
            <a:ext cx="671513" cy="35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50"/>
          <p:cNvGrpSpPr/>
          <p:nvPr/>
        </p:nvGrpSpPr>
        <p:grpSpPr>
          <a:xfrm>
            <a:off x="4140994" y="689372"/>
            <a:ext cx="4431506" cy="4661300"/>
            <a:chOff x="8534" y="1467"/>
            <a:chExt cx="10019" cy="9786"/>
          </a:xfrm>
        </p:grpSpPr>
        <p:sp>
          <p:nvSpPr>
            <p:cNvPr id="15372" name="文本框 41"/>
            <p:cNvSpPr txBox="1"/>
            <p:nvPr/>
          </p:nvSpPr>
          <p:spPr>
            <a:xfrm>
              <a:off x="8534" y="1467"/>
              <a:ext cx="10019" cy="97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700" dirty="0">
                  <a:solidFill>
                    <a:srgbClr val="FF0000"/>
                  </a:solidFill>
                  <a:latin typeface="楷体_GB2312"/>
                  <a:ea typeface="楷体_GB2312"/>
                </a:rPr>
                <a:t>结一个苹果般的太阳，</a:t>
              </a:r>
              <a:endParaRPr lang="zh-CN" altLang="en-US" sz="2700" dirty="0">
                <a:solidFill>
                  <a:srgbClr val="FF0000"/>
                </a:solidFill>
                <a:latin typeface="楷体_GB2312"/>
                <a:ea typeface="楷体_GB2312"/>
              </a:endParaRPr>
            </a:p>
            <a:p>
              <a:r>
                <a:rPr lang="zh-CN" altLang="en-US" sz="2700" dirty="0">
                  <a:solidFill>
                    <a:srgbClr val="FF0000"/>
                  </a:solidFill>
                  <a:latin typeface="楷体_GB2312"/>
                  <a:ea typeface="楷体_GB2312"/>
                </a:rPr>
                <a:t>又大    又红。</a:t>
              </a:r>
              <a:endParaRPr lang="zh-CN" altLang="en-US" sz="2700" dirty="0">
                <a:solidFill>
                  <a:srgbClr val="FF0000"/>
                </a:solidFill>
                <a:latin typeface="楷体_GB2312"/>
                <a:ea typeface="楷体_GB2312"/>
              </a:endParaRPr>
            </a:p>
            <a:p>
              <a:r>
                <a:rPr lang="zh-CN" altLang="en-US" sz="2700" dirty="0">
                  <a:solidFill>
                    <a:srgbClr val="FF0000"/>
                  </a:solidFill>
                  <a:latin typeface="楷体_GB2312"/>
                  <a:ea typeface="楷体_GB2312"/>
                </a:rPr>
                <a:t>又   又   </a:t>
              </a:r>
              <a:endParaRPr lang="zh-CN" altLang="en-US" sz="2700" dirty="0">
                <a:solidFill>
                  <a:srgbClr val="FF0000"/>
                </a:solidFill>
                <a:latin typeface="楷体_GB2312"/>
                <a:ea typeface="楷体_GB2312"/>
              </a:endParaRPr>
            </a:p>
            <a:p>
              <a:r>
                <a:rPr lang="zh-CN" altLang="en-US" sz="2700" dirty="0">
                  <a:solidFill>
                    <a:srgbClr val="FF0000"/>
                  </a:solidFill>
                  <a:latin typeface="楷体_GB2312"/>
                  <a:ea typeface="楷体_GB2312"/>
                </a:rPr>
                <a:t>又   又</a:t>
              </a:r>
              <a:endParaRPr lang="zh-CN" altLang="en-US" sz="2700" dirty="0">
                <a:solidFill>
                  <a:srgbClr val="FF0000"/>
                </a:solidFill>
                <a:latin typeface="楷体_GB2312"/>
                <a:ea typeface="楷体_GB2312"/>
              </a:endParaRPr>
            </a:p>
            <a:p>
              <a:endParaRPr lang="zh-CN" altLang="en-US" sz="2700" dirty="0">
                <a:solidFill>
                  <a:srgbClr val="FF0000"/>
                </a:solidFill>
                <a:latin typeface="楷体_GB2312"/>
                <a:ea typeface="楷体_GB2312"/>
              </a:endParaRPr>
            </a:p>
            <a:p>
              <a:endParaRPr lang="zh-CN" altLang="en-US" sz="2700" dirty="0">
                <a:solidFill>
                  <a:srgbClr val="FF0000"/>
                </a:solidFill>
                <a:latin typeface="楷体_GB2312"/>
                <a:ea typeface="楷体_GB2312"/>
              </a:endParaRPr>
            </a:p>
            <a:p>
              <a:r>
                <a:rPr lang="zh-CN" altLang="en-US" sz="2700" dirty="0">
                  <a:latin typeface="楷体_GB2312"/>
                  <a:ea typeface="楷体_GB2312"/>
                </a:rPr>
                <a:t>照样子写一写：</a:t>
              </a:r>
              <a:endParaRPr lang="zh-CN" altLang="en-US" sz="2700" dirty="0">
                <a:latin typeface="楷体_GB2312"/>
                <a:ea typeface="楷体_GB2312"/>
              </a:endParaRPr>
            </a:p>
            <a:p>
              <a:r>
                <a:rPr lang="zh-CN" altLang="en-US" sz="2700" dirty="0">
                  <a:latin typeface="楷体_GB2312"/>
                  <a:ea typeface="楷体_GB2312"/>
                </a:rPr>
                <a:t>升起一个       的月亮，</a:t>
              </a:r>
              <a:endParaRPr lang="zh-CN" altLang="en-US" sz="2700" dirty="0">
                <a:latin typeface="楷体_GB2312"/>
                <a:ea typeface="楷体_GB2312"/>
              </a:endParaRPr>
            </a:p>
            <a:p>
              <a:r>
                <a:rPr lang="zh-CN" altLang="en-US" sz="2700" dirty="0">
                  <a:latin typeface="楷体_GB2312"/>
                  <a:ea typeface="楷体_GB2312"/>
                </a:rPr>
                <a:t>              。    </a:t>
              </a:r>
              <a:endParaRPr lang="zh-CN" altLang="en-US" sz="2700" dirty="0">
                <a:latin typeface="楷体_GB2312"/>
                <a:ea typeface="楷体_GB2312"/>
              </a:endParaRPr>
            </a:p>
            <a:p>
              <a:endParaRPr lang="zh-CN" altLang="en-US" sz="2700" dirty="0">
                <a:solidFill>
                  <a:srgbClr val="FF0000"/>
                </a:solidFill>
                <a:latin typeface="楷体_GB2312"/>
                <a:ea typeface="楷体_GB2312"/>
              </a:endParaRPr>
            </a:p>
            <a:p>
              <a:endParaRPr lang="zh-CN" altLang="en-US" sz="2700" dirty="0">
                <a:latin typeface="楷体_GB2312"/>
                <a:ea typeface="楷体_GB231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11519" y="8296"/>
              <a:ext cx="2323" cy="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8822" y="9181"/>
              <a:ext cx="4797" cy="3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9455" y="3854"/>
              <a:ext cx="1341" cy="1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1519" y="3854"/>
              <a:ext cx="1341" cy="1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9455" y="4612"/>
              <a:ext cx="1341" cy="1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1519" y="4627"/>
              <a:ext cx="1341" cy="1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/>
          <p:cNvSpPr txBox="1"/>
          <p:nvPr/>
        </p:nvSpPr>
        <p:spPr>
          <a:xfrm>
            <a:off x="4510088" y="1451372"/>
            <a:ext cx="740569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700" dirty="0">
                <a:latin typeface="楷体_GB2312"/>
                <a:ea typeface="楷体_GB2312"/>
              </a:rPr>
              <a:t>细</a:t>
            </a:r>
            <a:endParaRPr lang="zh-CN" altLang="en-US" sz="2700" dirty="0">
              <a:latin typeface="楷体_GB2312"/>
              <a:ea typeface="楷体_GB231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486400" y="1451372"/>
            <a:ext cx="739379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700" dirty="0">
                <a:latin typeface="楷体_GB2312"/>
                <a:ea typeface="楷体_GB2312"/>
              </a:rPr>
              <a:t>长</a:t>
            </a:r>
            <a:endParaRPr lang="zh-CN" altLang="en-US" sz="2700" dirty="0">
              <a:latin typeface="楷体_GB2312"/>
              <a:ea typeface="楷体_GB231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554141" y="1770460"/>
            <a:ext cx="739378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700" dirty="0">
                <a:latin typeface="楷体_GB2312"/>
                <a:ea typeface="楷体_GB2312"/>
              </a:rPr>
              <a:t>香</a:t>
            </a:r>
            <a:endParaRPr lang="zh-CN" altLang="en-US" sz="2700" dirty="0">
              <a:latin typeface="楷体_GB2312"/>
              <a:ea typeface="楷体_GB231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486400" y="1833563"/>
            <a:ext cx="739379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700" dirty="0">
                <a:latin typeface="楷体_GB2312"/>
                <a:ea typeface="楷体_GB2312"/>
              </a:rPr>
              <a:t>脆</a:t>
            </a:r>
            <a:endParaRPr lang="zh-CN" altLang="en-US" sz="2700" dirty="0">
              <a:latin typeface="楷体_GB2312"/>
              <a:ea typeface="楷体_GB231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469731" y="3507581"/>
            <a:ext cx="1210866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700" dirty="0">
                <a:solidFill>
                  <a:srgbClr val="FF0000"/>
                </a:solidFill>
                <a:latin typeface="楷体_GB2312"/>
                <a:ea typeface="楷体_GB2312"/>
              </a:rPr>
              <a:t>玉盘般</a:t>
            </a:r>
            <a:endParaRPr lang="zh-CN" altLang="en-US" sz="2700" dirty="0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243388" y="4000500"/>
            <a:ext cx="2277666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700" dirty="0">
                <a:solidFill>
                  <a:srgbClr val="FF0000"/>
                </a:solidFill>
                <a:latin typeface="楷体_GB2312"/>
                <a:ea typeface="楷体_GB2312"/>
              </a:rPr>
              <a:t>又大    又亮</a:t>
            </a:r>
            <a:endParaRPr lang="zh-CN" altLang="en-US" sz="2700" dirty="0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 flipV="1">
            <a:off x="5041106" y="4242197"/>
            <a:ext cx="683419" cy="119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5" grpId="0"/>
      <p:bldP spid="56" grpId="0"/>
      <p:bldP spid="57" grpId="0"/>
      <p:bldP spid="6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3"/>
          <p:cNvSpPr txBox="1"/>
          <p:nvPr/>
        </p:nvSpPr>
        <p:spPr>
          <a:xfrm>
            <a:off x="760810" y="760810"/>
            <a:ext cx="3417094" cy="3830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700" dirty="0">
                <a:latin typeface="楷体_GB2312"/>
                <a:ea typeface="楷体_GB2312"/>
              </a:rPr>
              <a:t>我的彩色铅笔，</a:t>
            </a:r>
            <a:endParaRPr lang="zh-CN" altLang="en-US" sz="2700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>
                <a:latin typeface="楷体_GB2312"/>
                <a:ea typeface="楷体_GB2312"/>
              </a:rPr>
              <a:t>是大森林的精灵。</a:t>
            </a:r>
            <a:endParaRPr lang="zh-CN" altLang="en-US" sz="2700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>
                <a:latin typeface="楷体_GB2312"/>
                <a:ea typeface="楷体_GB2312"/>
              </a:rPr>
              <a:t>我的彩色梦境，</a:t>
            </a:r>
            <a:endParaRPr lang="zh-CN" altLang="en-US" sz="2700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>
                <a:latin typeface="楷体_GB2312"/>
                <a:ea typeface="楷体_GB2312"/>
              </a:rPr>
              <a:t>有水果香，有季节风，</a:t>
            </a:r>
            <a:endParaRPr lang="zh-CN" altLang="en-US" sz="2700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>
                <a:latin typeface="楷体_GB2312"/>
                <a:ea typeface="楷体_GB2312"/>
              </a:rPr>
              <a:t>还有紫葡萄的叮咛，</a:t>
            </a:r>
            <a:endParaRPr lang="zh-CN" altLang="en-US" sz="2700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>
                <a:latin typeface="楷体_GB2312"/>
                <a:ea typeface="楷体_GB2312"/>
              </a:rPr>
              <a:t>在溪水里流动</a:t>
            </a:r>
            <a:r>
              <a:rPr lang="en-US" altLang="zh-CN" sz="2700" dirty="0">
                <a:latin typeface="楷体_GB2312"/>
                <a:ea typeface="楷体_GB2312"/>
              </a:rPr>
              <a:t>……</a:t>
            </a:r>
            <a:endParaRPr lang="en-US" altLang="zh-CN" sz="2700" dirty="0">
              <a:latin typeface="楷体_GB2312"/>
              <a:ea typeface="楷体_GB2312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2856310" y="673894"/>
            <a:ext cx="6098381" cy="3205163"/>
            <a:chOff x="5998" y="1415"/>
            <a:chExt cx="12805" cy="6729"/>
          </a:xfrm>
        </p:grpSpPr>
        <p:sp>
          <p:nvSpPr>
            <p:cNvPr id="5" name="圆角矩形 4"/>
            <p:cNvSpPr/>
            <p:nvPr/>
          </p:nvSpPr>
          <p:spPr>
            <a:xfrm>
              <a:off x="5998" y="7154"/>
              <a:ext cx="1552" cy="990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6" name="肘形连接符 5"/>
            <p:cNvCxnSpPr>
              <a:stCxn id="5" idx="3"/>
            </p:cNvCxnSpPr>
            <p:nvPr/>
          </p:nvCxnSpPr>
          <p:spPr>
            <a:xfrm flipV="1">
              <a:off x="7550" y="4047"/>
              <a:ext cx="4068" cy="3602"/>
            </a:xfrm>
            <a:prstGeom prst="bentConnector3">
              <a:avLst>
                <a:gd name="adj1" fmla="val 50000"/>
              </a:avLst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对角圆角矩形 6"/>
            <p:cNvSpPr/>
            <p:nvPr/>
          </p:nvSpPr>
          <p:spPr>
            <a:xfrm>
              <a:off x="11618" y="1415"/>
              <a:ext cx="7185" cy="4627"/>
            </a:xfrm>
            <a:prstGeom prst="round2DiagRect">
              <a:avLst/>
            </a:prstGeom>
            <a:solidFill>
              <a:srgbClr val="E2EDD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626894" y="760810"/>
            <a:ext cx="3386138" cy="1337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700" dirty="0">
                <a:latin typeface="楷体_GB2312"/>
                <a:ea typeface="楷体_GB2312"/>
              </a:rPr>
              <a:t>看偏旁，我来猜猜</a:t>
            </a:r>
            <a:r>
              <a:rPr lang="en-US" altLang="zh-CN" sz="2700" dirty="0">
                <a:latin typeface="楷体_GB2312"/>
                <a:ea typeface="楷体_GB2312"/>
              </a:rPr>
              <a:t>“</a:t>
            </a:r>
            <a:r>
              <a:rPr lang="zh-CN" altLang="en-US" sz="2700" dirty="0">
                <a:latin typeface="楷体_GB2312"/>
                <a:ea typeface="楷体_GB2312"/>
              </a:rPr>
              <a:t>叮咛</a:t>
            </a:r>
            <a:r>
              <a:rPr lang="en-US" altLang="zh-CN" sz="2700" dirty="0">
                <a:latin typeface="楷体_GB2312"/>
                <a:ea typeface="楷体_GB2312"/>
              </a:rPr>
              <a:t>”</a:t>
            </a:r>
            <a:r>
              <a:rPr lang="zh-CN" altLang="en-US" sz="2700" dirty="0">
                <a:latin typeface="楷体_GB2312"/>
                <a:ea typeface="楷体_GB2312"/>
              </a:rPr>
              <a:t>的意思。</a:t>
            </a:r>
            <a:endParaRPr lang="zh-CN" altLang="en-US" sz="2700" dirty="0">
              <a:latin typeface="楷体_GB2312"/>
              <a:ea typeface="楷体_GB2312"/>
            </a:endParaRPr>
          </a:p>
          <a:p>
            <a:endParaRPr lang="zh-CN" altLang="en-US" sz="2700" dirty="0">
              <a:latin typeface="楷体_GB2312"/>
              <a:ea typeface="楷体_GB231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26894" y="1793081"/>
            <a:ext cx="337185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楷体_GB2312"/>
                <a:ea typeface="楷体_GB2312"/>
              </a:rPr>
              <a:t>叮咛：</a:t>
            </a:r>
            <a:r>
              <a:rPr lang="en-US" altLang="zh-CN" sz="2400" dirty="0">
                <a:solidFill>
                  <a:srgbClr val="FF0000"/>
                </a:solidFill>
                <a:latin typeface="楷体_GB2312"/>
                <a:ea typeface="楷体_GB231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楷体_GB2312"/>
                <a:ea typeface="楷体_GB2312"/>
              </a:rPr>
              <a:t>口</a:t>
            </a:r>
            <a:r>
              <a:rPr lang="en-US" altLang="zh-CN" sz="2400" dirty="0">
                <a:solidFill>
                  <a:srgbClr val="FF0000"/>
                </a:solidFill>
                <a:latin typeface="楷体_GB2312"/>
                <a:ea typeface="楷体_GB2312"/>
              </a:rPr>
              <a:t>”</a:t>
            </a:r>
            <a:r>
              <a:rPr lang="zh-CN" altLang="en-US" sz="2400" dirty="0">
                <a:solidFill>
                  <a:srgbClr val="FF0000"/>
                </a:solidFill>
                <a:latin typeface="楷体_GB2312"/>
                <a:ea typeface="楷体_GB2312"/>
              </a:rPr>
              <a:t>字旁，跟说话有关，再三嘱咐。</a:t>
            </a:r>
            <a:endParaRPr lang="zh-CN" altLang="en-US" sz="2400" dirty="0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738" y="1879600"/>
            <a:ext cx="1038225" cy="275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矩形 2"/>
          <p:cNvSpPr/>
          <p:nvPr/>
        </p:nvSpPr>
        <p:spPr>
          <a:xfrm>
            <a:off x="395605" y="699135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拓展阅读：</a:t>
            </a:r>
            <a:endParaRPr lang="zh-CN" altLang="en-US" sz="32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8" name="Rectangle 7"/>
          <p:cNvSpPr/>
          <p:nvPr/>
        </p:nvSpPr>
        <p:spPr>
          <a:xfrm>
            <a:off x="395288" y="2066925"/>
            <a:ext cx="4392612" cy="2382838"/>
          </a:xfrm>
          <a:prstGeom prst="rect">
            <a:avLst/>
          </a:prstGeom>
          <a:noFill/>
          <a:ln w="9525">
            <a:noFill/>
          </a:ln>
        </p:spPr>
        <p:txBody>
          <a:bodyPr lIns="0" tIns="47610" rIns="0" bIns="47610" anchor="ctr">
            <a:spAutoFit/>
          </a:bodyPr>
          <a:p>
            <a:pPr eaLnBrk="0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我望着天上的月亮，</a:t>
            </a:r>
            <a:b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月芽儿弯弯，</a:t>
            </a:r>
            <a:b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带我进入甜美的梦乡。</a:t>
            </a:r>
            <a:b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在梦里，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Rectangle 7"/>
          <p:cNvSpPr/>
          <p:nvPr/>
        </p:nvSpPr>
        <p:spPr>
          <a:xfrm>
            <a:off x="5033963" y="2032000"/>
            <a:ext cx="3930650" cy="2459038"/>
          </a:xfrm>
          <a:prstGeom prst="rect">
            <a:avLst/>
          </a:prstGeom>
          <a:noFill/>
          <a:ln w="9525">
            <a:noFill/>
          </a:ln>
        </p:spPr>
        <p:txBody>
          <a:bodyPr lIns="0" tIns="47610" rIns="0" bIns="47610" anchor="ctr">
            <a:spAutoFit/>
          </a:bodyPr>
          <a:p>
            <a:pPr eaLnBrk="0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我看见了一弯新月，</a:t>
            </a:r>
            <a:b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好像正预示着我，</a:t>
            </a:r>
            <a:endParaRPr lang="en-US" altLang="zh-CN" sz="32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一朵祖国的新花，</a:t>
            </a:r>
            <a:endParaRPr lang="en-US" altLang="zh-CN" sz="32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正在逐渐开放。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矩形 3"/>
          <p:cNvSpPr/>
          <p:nvPr/>
        </p:nvSpPr>
        <p:spPr>
          <a:xfrm>
            <a:off x="3059113" y="1282700"/>
            <a:ext cx="2657475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牵着梦一起走</a:t>
            </a:r>
            <a:endParaRPr lang="en-US" altLang="zh-CN" sz="32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7"/>
          <p:cNvSpPr/>
          <p:nvPr/>
        </p:nvSpPr>
        <p:spPr>
          <a:xfrm>
            <a:off x="1042988" y="1276350"/>
            <a:ext cx="3384550" cy="2459038"/>
          </a:xfrm>
          <a:prstGeom prst="rect">
            <a:avLst/>
          </a:prstGeom>
          <a:noFill/>
          <a:ln w="9525">
            <a:noFill/>
          </a:ln>
        </p:spPr>
        <p:txBody>
          <a:bodyPr lIns="0" tIns="47610" rIns="0" bIns="47610" anchor="ctr">
            <a:spAutoFit/>
          </a:bodyPr>
          <a:p>
            <a:pPr eaLnBrk="0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啊！</a:t>
            </a:r>
            <a:b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我看到了，</a:t>
            </a:r>
            <a:b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美好的前景，</a:t>
            </a:r>
            <a:b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美好的未来！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Rectangle 7"/>
          <p:cNvSpPr/>
          <p:nvPr/>
        </p:nvSpPr>
        <p:spPr>
          <a:xfrm>
            <a:off x="4716463" y="1203325"/>
            <a:ext cx="3983037" cy="3051175"/>
          </a:xfrm>
          <a:prstGeom prst="rect">
            <a:avLst/>
          </a:prstGeom>
          <a:noFill/>
          <a:ln w="9525">
            <a:noFill/>
          </a:ln>
        </p:spPr>
        <p:txBody>
          <a:bodyPr lIns="0" tIns="47610" rIns="0" bIns="47610" anchor="ctr">
            <a:spAutoFit/>
          </a:bodyPr>
          <a:p>
            <a:pPr eaLnBrk="0" hangingPunct="0">
              <a:lnSpc>
                <a:spcPct val="120000"/>
              </a:lnSpc>
              <a:spcBef>
                <a:spcPts val="1200"/>
              </a:spcBef>
            </a:pP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梦啊，</a:t>
            </a:r>
            <a:b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我牵着你，</a:t>
            </a:r>
            <a:b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慢慢踏上成功之路，</a:t>
            </a:r>
            <a:b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牵着梦，</a:t>
            </a:r>
            <a:b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一起走。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0900" y="1044575"/>
            <a:ext cx="1149350" cy="305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843558"/>
            <a:ext cx="3528392" cy="3563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2"/>
          <a:srcRect b="2000"/>
          <a:stretch>
            <a:fillRect/>
          </a:stretch>
        </p:blipFill>
        <p:spPr>
          <a:xfrm>
            <a:off x="4067175" y="842963"/>
            <a:ext cx="4748213" cy="3492500"/>
          </a:xfrm>
          <a:prstGeom prst="rect">
            <a:avLst/>
          </a:prstGeom>
          <a:noFill/>
          <a:ln w="57150" cap="flat" cmpd="sng">
            <a:solidFill>
              <a:srgbClr val="95B3D7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4" name="组合 27"/>
          <p:cNvGrpSpPr/>
          <p:nvPr/>
        </p:nvGrpSpPr>
        <p:grpSpPr>
          <a:xfrm>
            <a:off x="827088" y="339725"/>
            <a:ext cx="2492375" cy="585788"/>
            <a:chOff x="2785635" y="632761"/>
            <a:chExt cx="2382528" cy="515757"/>
          </a:xfrm>
        </p:grpSpPr>
        <p:sp>
          <p:nvSpPr>
            <p:cNvPr id="13" name="矩形: 圆角 23"/>
            <p:cNvSpPr/>
            <p:nvPr/>
          </p:nvSpPr>
          <p:spPr bwMode="auto">
            <a:xfrm rot="20527566">
              <a:off x="2785635" y="669102"/>
              <a:ext cx="564523" cy="471030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写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16" name="矩形: 圆角 24"/>
            <p:cNvSpPr/>
            <p:nvPr/>
          </p:nvSpPr>
          <p:spPr bwMode="auto">
            <a:xfrm rot="294411">
              <a:off x="3382025" y="632761"/>
              <a:ext cx="564523" cy="471030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话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17" name="矩形: 圆角 25"/>
            <p:cNvSpPr/>
            <p:nvPr/>
          </p:nvSpPr>
          <p:spPr bwMode="auto">
            <a:xfrm rot="824525">
              <a:off x="3975381" y="677488"/>
              <a:ext cx="566040" cy="47103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作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18" name="矩形: 圆角 26"/>
            <p:cNvSpPr/>
            <p:nvPr/>
          </p:nvSpPr>
          <p:spPr bwMode="auto">
            <a:xfrm rot="20889647">
              <a:off x="4603640" y="659318"/>
              <a:ext cx="564523" cy="47242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18435" name="Text Box 4"/>
          <p:cNvSpPr txBox="1"/>
          <p:nvPr/>
        </p:nvSpPr>
        <p:spPr>
          <a:xfrm>
            <a:off x="758825" y="1419225"/>
            <a:ext cx="748506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说说自己梦境中美丽而又奇异的景象，用笔描绘下来。</a:t>
            </a:r>
            <a:endParaRPr lang="en-US" altLang="zh-CN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6" name="TextBox 3"/>
          <p:cNvSpPr txBox="1"/>
          <p:nvPr/>
        </p:nvSpPr>
        <p:spPr>
          <a:xfrm>
            <a:off x="758825" y="3122613"/>
            <a:ext cx="71262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注意：写出梦境梦幻的感觉。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副标题 2"/>
          <p:cNvSpPr txBox="1"/>
          <p:nvPr/>
        </p:nvSpPr>
        <p:spPr>
          <a:xfrm>
            <a:off x="3838575" y="1606550"/>
            <a:ext cx="3675063" cy="4381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9" name="标题 1"/>
          <p:cNvSpPr txBox="1"/>
          <p:nvPr/>
        </p:nvSpPr>
        <p:spPr>
          <a:xfrm>
            <a:off x="3838575" y="671513"/>
            <a:ext cx="3675063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/>
            <a:r>
              <a:rPr lang="en-US" altLang="zh-CN" sz="4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 </a:t>
            </a:r>
            <a:r>
              <a:rPr lang="zh-CN" altLang="en-US" sz="4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彩色的梦</a:t>
            </a:r>
            <a:endParaRPr lang="zh-CN" altLang="en-US" sz="4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562350" y="1471613"/>
            <a:ext cx="4224338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32"/>
          <p:cNvSpPr txBox="1"/>
          <p:nvPr/>
        </p:nvSpPr>
        <p:spPr>
          <a:xfrm>
            <a:off x="4475163" y="2925763"/>
            <a:ext cx="534987" cy="169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483" name="文本框 34"/>
          <p:cNvSpPr txBox="1"/>
          <p:nvPr/>
        </p:nvSpPr>
        <p:spPr>
          <a:xfrm rot="-280097">
            <a:off x="8066088" y="16256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484" name="文本框 36"/>
          <p:cNvSpPr txBox="1"/>
          <p:nvPr/>
        </p:nvSpPr>
        <p:spPr>
          <a:xfrm rot="-5350866">
            <a:off x="5859463" y="1314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485" name="文本框 37"/>
          <p:cNvSpPr txBox="1"/>
          <p:nvPr/>
        </p:nvSpPr>
        <p:spPr>
          <a:xfrm rot="-4150866">
            <a:off x="5319713" y="17097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486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文本框 46"/>
          <p:cNvSpPr txBox="1"/>
          <p:nvPr/>
        </p:nvSpPr>
        <p:spPr>
          <a:xfrm rot="-424911">
            <a:off x="7067550" y="1568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488" name="文本框 47"/>
          <p:cNvSpPr txBox="1"/>
          <p:nvPr/>
        </p:nvSpPr>
        <p:spPr>
          <a:xfrm rot="-4150866">
            <a:off x="7643813" y="24844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489" name="文本框 46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490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491" name="文本框 51"/>
          <p:cNvSpPr txBox="1"/>
          <p:nvPr/>
        </p:nvSpPr>
        <p:spPr>
          <a:xfrm rot="-5350866">
            <a:off x="8364538" y="2713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492" name="文本框 32"/>
          <p:cNvSpPr txBox="1"/>
          <p:nvPr/>
        </p:nvSpPr>
        <p:spPr>
          <a:xfrm>
            <a:off x="3262313" y="356076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493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494" name="文本框 51"/>
          <p:cNvSpPr txBox="1"/>
          <p:nvPr/>
        </p:nvSpPr>
        <p:spPr>
          <a:xfrm rot="-1380000">
            <a:off x="3898900" y="12954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495" name="文本框 52"/>
          <p:cNvSpPr txBox="1"/>
          <p:nvPr/>
        </p:nvSpPr>
        <p:spPr>
          <a:xfrm rot="-180000">
            <a:off x="4130675" y="20526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496" name="文本框 45"/>
          <p:cNvSpPr txBox="1"/>
          <p:nvPr/>
        </p:nvSpPr>
        <p:spPr>
          <a:xfrm rot="-1380000">
            <a:off x="4459288" y="1317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497" name="文本框 46"/>
          <p:cNvSpPr txBox="1"/>
          <p:nvPr/>
        </p:nvSpPr>
        <p:spPr>
          <a:xfrm rot="-1380000">
            <a:off x="4829175" y="153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498" name="文本框 47"/>
          <p:cNvSpPr txBox="1"/>
          <p:nvPr/>
        </p:nvSpPr>
        <p:spPr>
          <a:xfrm rot="-180000">
            <a:off x="5064125" y="22336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499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00" name="文本框 50"/>
          <p:cNvSpPr txBox="1"/>
          <p:nvPr/>
        </p:nvSpPr>
        <p:spPr>
          <a:xfrm rot="-170103">
            <a:off x="5589588" y="25908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01" name="文本框 51"/>
          <p:cNvSpPr txBox="1"/>
          <p:nvPr/>
        </p:nvSpPr>
        <p:spPr>
          <a:xfrm rot="-5350866">
            <a:off x="5843588" y="3432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02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03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04" name="文本框 36"/>
          <p:cNvSpPr txBox="1"/>
          <p:nvPr/>
        </p:nvSpPr>
        <p:spPr>
          <a:xfrm rot="-1380000">
            <a:off x="1603375" y="322262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05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06" name="文本框 45"/>
          <p:cNvSpPr txBox="1"/>
          <p:nvPr/>
        </p:nvSpPr>
        <p:spPr>
          <a:xfrm rot="-1380000">
            <a:off x="3160713" y="3140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07" name="文本框 46"/>
          <p:cNvSpPr txBox="1"/>
          <p:nvPr/>
        </p:nvSpPr>
        <p:spPr>
          <a:xfrm rot="-170103">
            <a:off x="787400" y="15303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08" name="文本框 47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09" name="文本框 49"/>
          <p:cNvSpPr txBox="1"/>
          <p:nvPr/>
        </p:nvSpPr>
        <p:spPr>
          <a:xfrm rot="-170103">
            <a:off x="3009900" y="383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10" name="文本框 50"/>
          <p:cNvSpPr txBox="1"/>
          <p:nvPr/>
        </p:nvSpPr>
        <p:spPr>
          <a:xfrm rot="-170103">
            <a:off x="4157663" y="3170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11" name="文本框 51"/>
          <p:cNvSpPr txBox="1"/>
          <p:nvPr/>
        </p:nvSpPr>
        <p:spPr>
          <a:xfrm rot="-170103">
            <a:off x="4324350" y="39290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12" name="文本框 32"/>
          <p:cNvSpPr txBox="1"/>
          <p:nvPr/>
        </p:nvSpPr>
        <p:spPr>
          <a:xfrm rot="-5070842">
            <a:off x="309563" y="2027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13" name="文本框 34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14" name="文本框 36"/>
          <p:cNvSpPr txBox="1"/>
          <p:nvPr/>
        </p:nvSpPr>
        <p:spPr>
          <a:xfrm rot="-170103">
            <a:off x="322263" y="1336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15" name="文本框 37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16" name="文本框 45"/>
          <p:cNvSpPr txBox="1"/>
          <p:nvPr/>
        </p:nvSpPr>
        <p:spPr>
          <a:xfrm rot="-1380000">
            <a:off x="2116138" y="11398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17" name="文本框 46"/>
          <p:cNvSpPr txBox="1"/>
          <p:nvPr/>
        </p:nvSpPr>
        <p:spPr>
          <a:xfrm rot="-1380000">
            <a:off x="2686050" y="1309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18" name="文本框 47"/>
          <p:cNvSpPr txBox="1"/>
          <p:nvPr/>
        </p:nvSpPr>
        <p:spPr>
          <a:xfrm rot="-180000">
            <a:off x="2416175" y="18780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19" name="文本框 49"/>
          <p:cNvSpPr txBox="1"/>
          <p:nvPr/>
        </p:nvSpPr>
        <p:spPr>
          <a:xfrm rot="-1380000">
            <a:off x="3275013" y="153193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20" name="文本框 50"/>
          <p:cNvSpPr txBox="1"/>
          <p:nvPr/>
        </p:nvSpPr>
        <p:spPr>
          <a:xfrm rot="-1380000">
            <a:off x="2847975" y="21129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21" name="文本框 51"/>
          <p:cNvSpPr txBox="1"/>
          <p:nvPr/>
        </p:nvSpPr>
        <p:spPr>
          <a:xfrm rot="-1380000">
            <a:off x="3482975" y="2249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22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23" name="文本框 34"/>
          <p:cNvSpPr txBox="1"/>
          <p:nvPr/>
        </p:nvSpPr>
        <p:spPr>
          <a:xfrm rot="-1030866">
            <a:off x="6313488" y="388937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24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25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26" name="文本框 45"/>
          <p:cNvSpPr txBox="1"/>
          <p:nvPr/>
        </p:nvSpPr>
        <p:spPr>
          <a:xfrm rot="-4502722">
            <a:off x="6767513" y="24860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27" name="文本框 46"/>
          <p:cNvSpPr txBox="1"/>
          <p:nvPr/>
        </p:nvSpPr>
        <p:spPr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28" name="文本框 47"/>
          <p:cNvSpPr txBox="1"/>
          <p:nvPr/>
        </p:nvSpPr>
        <p:spPr>
          <a:xfrm rot="-3456638">
            <a:off x="6734175" y="33893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29" name="文本框 49"/>
          <p:cNvSpPr txBox="1"/>
          <p:nvPr/>
        </p:nvSpPr>
        <p:spPr>
          <a:xfrm rot="-3180423">
            <a:off x="8102600" y="32543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30" name="文本框 50"/>
          <p:cNvSpPr txBox="1"/>
          <p:nvPr/>
        </p:nvSpPr>
        <p:spPr>
          <a:xfrm rot="-3640556">
            <a:off x="7232650" y="35782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31" name="文本框 51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32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33" name="文本框 34"/>
          <p:cNvSpPr txBox="1"/>
          <p:nvPr/>
        </p:nvSpPr>
        <p:spPr>
          <a:xfrm rot="8340000">
            <a:off x="4919663" y="312896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34" name="文本框 36"/>
          <p:cNvSpPr txBox="1"/>
          <p:nvPr/>
        </p:nvSpPr>
        <p:spPr>
          <a:xfrm rot="-1160763">
            <a:off x="5772150" y="1746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35" name="文本框 37"/>
          <p:cNvSpPr txBox="1"/>
          <p:nvPr/>
        </p:nvSpPr>
        <p:spPr>
          <a:xfrm rot="39237">
            <a:off x="5649913" y="22733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36" name="文本框 45"/>
          <p:cNvSpPr txBox="1"/>
          <p:nvPr/>
        </p:nvSpPr>
        <p:spPr>
          <a:xfrm rot="-1160763">
            <a:off x="6332538" y="1768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37" name="文本框 46"/>
          <p:cNvSpPr txBox="1"/>
          <p:nvPr/>
        </p:nvSpPr>
        <p:spPr>
          <a:xfrm rot="-1160763">
            <a:off x="6702425" y="1982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38" name="文本框 47"/>
          <p:cNvSpPr txBox="1"/>
          <p:nvPr/>
        </p:nvSpPr>
        <p:spPr>
          <a:xfrm rot="39237">
            <a:off x="7185025" y="2457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39" name="文本框 49"/>
          <p:cNvSpPr txBox="1"/>
          <p:nvPr/>
        </p:nvSpPr>
        <p:spPr>
          <a:xfrm rot="-1160763">
            <a:off x="8020050" y="20621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40" name="文本框 50"/>
          <p:cNvSpPr txBox="1"/>
          <p:nvPr/>
        </p:nvSpPr>
        <p:spPr>
          <a:xfrm rot="-1160763">
            <a:off x="7486650" y="19288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41" name="文本框 51"/>
          <p:cNvSpPr txBox="1"/>
          <p:nvPr/>
        </p:nvSpPr>
        <p:spPr>
          <a:xfrm rot="-1160763">
            <a:off x="7962900" y="27892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42" name="文本框 32"/>
          <p:cNvSpPr txBox="1"/>
          <p:nvPr/>
        </p:nvSpPr>
        <p:spPr>
          <a:xfrm rot="4190103">
            <a:off x="2763838" y="3338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43" name="文本框 34"/>
          <p:cNvSpPr txBox="1"/>
          <p:nvPr/>
        </p:nvSpPr>
        <p:spPr>
          <a:xfrm rot="8340000">
            <a:off x="3921125" y="280670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44" name="文本框 36"/>
          <p:cNvSpPr txBox="1"/>
          <p:nvPr/>
        </p:nvSpPr>
        <p:spPr>
          <a:xfrm rot="2810103">
            <a:off x="3811588" y="1733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45" name="文本框 37"/>
          <p:cNvSpPr txBox="1"/>
          <p:nvPr/>
        </p:nvSpPr>
        <p:spPr>
          <a:xfrm rot="4010103">
            <a:off x="3811588" y="22764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46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47" name="文本框 46"/>
          <p:cNvSpPr txBox="1"/>
          <p:nvPr/>
        </p:nvSpPr>
        <p:spPr>
          <a:xfrm rot="2810103">
            <a:off x="474186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48" name="文本框 47"/>
          <p:cNvSpPr txBox="1"/>
          <p:nvPr/>
        </p:nvSpPr>
        <p:spPr>
          <a:xfrm rot="4010103">
            <a:off x="4741863" y="2513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49" name="文本框 49"/>
          <p:cNvSpPr txBox="1"/>
          <p:nvPr/>
        </p:nvSpPr>
        <p:spPr>
          <a:xfrm rot="-1160763">
            <a:off x="6223000" y="2540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50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51" name="文本框 51"/>
          <p:cNvSpPr txBox="1"/>
          <p:nvPr/>
        </p:nvSpPr>
        <p:spPr>
          <a:xfrm rot="-1160763">
            <a:off x="5597525" y="3214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52" name="文本框 32"/>
          <p:cNvSpPr txBox="1"/>
          <p:nvPr/>
        </p:nvSpPr>
        <p:spPr>
          <a:xfrm rot="5400000">
            <a:off x="1139825" y="32273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53" name="文本框 34"/>
          <p:cNvSpPr txBox="1"/>
          <p:nvPr/>
        </p:nvSpPr>
        <p:spPr>
          <a:xfrm rot="8340000">
            <a:off x="1878013" y="35433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54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55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56" name="文本框 45"/>
          <p:cNvSpPr txBox="1"/>
          <p:nvPr/>
        </p:nvSpPr>
        <p:spPr>
          <a:xfrm rot="2810103">
            <a:off x="2808288" y="2744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57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58" name="文本框 47"/>
          <p:cNvSpPr txBox="1"/>
          <p:nvPr/>
        </p:nvSpPr>
        <p:spPr>
          <a:xfrm rot="5220000">
            <a:off x="700088" y="2895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59" name="文本框 49"/>
          <p:cNvSpPr txBox="1"/>
          <p:nvPr/>
        </p:nvSpPr>
        <p:spPr>
          <a:xfrm rot="4020000">
            <a:off x="2462213" y="37385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60" name="文本框 50"/>
          <p:cNvSpPr txBox="1"/>
          <p:nvPr/>
        </p:nvSpPr>
        <p:spPr>
          <a:xfrm rot="4020000">
            <a:off x="3700463" y="3365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61" name="文本框 51"/>
          <p:cNvSpPr txBox="1"/>
          <p:nvPr/>
        </p:nvSpPr>
        <p:spPr>
          <a:xfrm rot="4020000">
            <a:off x="4070350" y="35798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62" name="文本框 32"/>
          <p:cNvSpPr txBox="1"/>
          <p:nvPr/>
        </p:nvSpPr>
        <p:spPr>
          <a:xfrm rot="-880739">
            <a:off x="514350" y="25114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63" name="文本框 34"/>
          <p:cNvSpPr txBox="1"/>
          <p:nvPr/>
        </p:nvSpPr>
        <p:spPr>
          <a:xfrm rot="8340000">
            <a:off x="1250950" y="258286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64" name="文本框 36"/>
          <p:cNvSpPr txBox="1"/>
          <p:nvPr/>
        </p:nvSpPr>
        <p:spPr>
          <a:xfrm rot="4020000">
            <a:off x="1668463" y="1509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65" name="文本框 37"/>
          <p:cNvSpPr txBox="1"/>
          <p:nvPr/>
        </p:nvSpPr>
        <p:spPr>
          <a:xfrm rot="5220000">
            <a:off x="1668463" y="20526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66" name="文本框 45"/>
          <p:cNvSpPr txBox="1"/>
          <p:nvPr/>
        </p:nvSpPr>
        <p:spPr>
          <a:xfrm rot="2810103">
            <a:off x="2228850" y="1531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67" name="文本框 46"/>
          <p:cNvSpPr txBox="1"/>
          <p:nvPr/>
        </p:nvSpPr>
        <p:spPr>
          <a:xfrm rot="2810103">
            <a:off x="2598738" y="17462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68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69" name="文本框 49"/>
          <p:cNvSpPr txBox="1"/>
          <p:nvPr/>
        </p:nvSpPr>
        <p:spPr>
          <a:xfrm rot="2810103">
            <a:off x="318611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70" name="文本框 50"/>
          <p:cNvSpPr txBox="1"/>
          <p:nvPr/>
        </p:nvSpPr>
        <p:spPr>
          <a:xfrm rot="2810103">
            <a:off x="3073400" y="2405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71" name="文本框 51"/>
          <p:cNvSpPr txBox="1"/>
          <p:nvPr/>
        </p:nvSpPr>
        <p:spPr>
          <a:xfrm rot="2810103">
            <a:off x="3443288" y="2619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72" name="文本框 32"/>
          <p:cNvSpPr txBox="1"/>
          <p:nvPr/>
        </p:nvSpPr>
        <p:spPr>
          <a:xfrm rot="5400000">
            <a:off x="4749800" y="36814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73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74" name="文本框 36"/>
          <p:cNvSpPr txBox="1"/>
          <p:nvPr/>
        </p:nvSpPr>
        <p:spPr>
          <a:xfrm rot="-1160763">
            <a:off x="6235700" y="2921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75" name="文本框 37"/>
          <p:cNvSpPr txBox="1"/>
          <p:nvPr/>
        </p:nvSpPr>
        <p:spPr>
          <a:xfrm rot="39237">
            <a:off x="6237288" y="3468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76" name="文本框 45"/>
          <p:cNvSpPr txBox="1"/>
          <p:nvPr/>
        </p:nvSpPr>
        <p:spPr>
          <a:xfrm rot="-1160763">
            <a:off x="6796088" y="29432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77" name="文本框 46"/>
          <p:cNvSpPr txBox="1"/>
          <p:nvPr/>
        </p:nvSpPr>
        <p:spPr>
          <a:xfrm rot="-1160763">
            <a:off x="7165975" y="31575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78" name="文本框 47"/>
          <p:cNvSpPr txBox="1"/>
          <p:nvPr/>
        </p:nvSpPr>
        <p:spPr>
          <a:xfrm rot="39237">
            <a:off x="6854825" y="3730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79" name="文本框 49"/>
          <p:cNvSpPr txBox="1"/>
          <p:nvPr/>
        </p:nvSpPr>
        <p:spPr>
          <a:xfrm rot="-1160763">
            <a:off x="7686675" y="34480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80" name="文本框 50"/>
          <p:cNvSpPr txBox="1"/>
          <p:nvPr/>
        </p:nvSpPr>
        <p:spPr>
          <a:xfrm rot="-1160763">
            <a:off x="7640638" y="381635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0581" name="文本框 51"/>
          <p:cNvSpPr txBox="1"/>
          <p:nvPr/>
        </p:nvSpPr>
        <p:spPr>
          <a:xfrm rot="-1160763">
            <a:off x="6778625" y="1141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grpSp>
        <p:nvGrpSpPr>
          <p:cNvPr id="20582" name="组合 27"/>
          <p:cNvGrpSpPr/>
          <p:nvPr/>
        </p:nvGrpSpPr>
        <p:grpSpPr>
          <a:xfrm>
            <a:off x="827088" y="339725"/>
            <a:ext cx="2492375" cy="585788"/>
            <a:chOff x="2785635" y="632761"/>
            <a:chExt cx="2382528" cy="515757"/>
          </a:xfrm>
        </p:grpSpPr>
        <p:sp>
          <p:nvSpPr>
            <p:cNvPr id="17" name="矩形: 圆角 23"/>
            <p:cNvSpPr/>
            <p:nvPr/>
          </p:nvSpPr>
          <p:spPr bwMode="auto">
            <a:xfrm rot="20527566">
              <a:off x="2785635" y="669102"/>
              <a:ext cx="564523" cy="471030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随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19" name="矩形: 圆角 24"/>
            <p:cNvSpPr/>
            <p:nvPr/>
          </p:nvSpPr>
          <p:spPr bwMode="auto">
            <a:xfrm rot="294411">
              <a:off x="3382025" y="632761"/>
              <a:ext cx="564523" cy="471030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20" name="矩形: 圆角 25"/>
            <p:cNvSpPr/>
            <p:nvPr/>
          </p:nvSpPr>
          <p:spPr bwMode="auto">
            <a:xfrm rot="824525">
              <a:off x="3975381" y="677488"/>
              <a:ext cx="566040" cy="47103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21" name="矩形: 圆角 26"/>
            <p:cNvSpPr/>
            <p:nvPr/>
          </p:nvSpPr>
          <p:spPr bwMode="auto">
            <a:xfrm rot="20889647">
              <a:off x="4603640" y="659318"/>
              <a:ext cx="564523" cy="47242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20583" name="矩形 6"/>
          <p:cNvSpPr/>
          <p:nvPr/>
        </p:nvSpPr>
        <p:spPr>
          <a:xfrm>
            <a:off x="468313" y="1209675"/>
            <a:ext cx="43037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一、根据拼音填词语。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84" name="TextBox 12"/>
          <p:cNvSpPr txBox="1"/>
          <p:nvPr/>
        </p:nvSpPr>
        <p:spPr>
          <a:xfrm>
            <a:off x="992188" y="1958975"/>
            <a:ext cx="23304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latin typeface="宋体" panose="02010600030101010101" pitchFamily="2" charset="-122"/>
              </a:rPr>
              <a:t>cǎi sè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3" name="TextBox 51"/>
          <p:cNvSpPr txBox="1">
            <a:spLocks noChangeArrowheads="1"/>
          </p:cNvSpPr>
          <p:nvPr/>
        </p:nvSpPr>
        <p:spPr bwMode="auto">
          <a:xfrm>
            <a:off x="3538538" y="1958975"/>
            <a:ext cx="232886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  <a:sym typeface="+mn-ea"/>
              </a:rPr>
              <a:t>cōn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yù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20586" name="TextBox 11"/>
          <p:cNvSpPr txBox="1"/>
          <p:nvPr/>
        </p:nvSpPr>
        <p:spPr>
          <a:xfrm>
            <a:off x="992188" y="3195638"/>
            <a:ext cx="23304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3200" b="1" dirty="0">
                <a:latin typeface="宋体" panose="02010600030101010101" pitchFamily="2" charset="-122"/>
              </a:rPr>
              <a:t>yī bān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25" name="TextBox 50"/>
          <p:cNvSpPr txBox="1">
            <a:spLocks noChangeArrowheads="1"/>
          </p:cNvSpPr>
          <p:nvPr/>
        </p:nvSpPr>
        <p:spPr bwMode="auto">
          <a:xfrm>
            <a:off x="3538538" y="3195638"/>
            <a:ext cx="232886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  <a:sym typeface="+mn-ea"/>
              </a:rPr>
              <a:t>jīn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  <a:sym typeface="+mn-ea"/>
              </a:rPr>
              <a:t>lín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26" name="TextBox 51"/>
          <p:cNvSpPr txBox="1">
            <a:spLocks noChangeArrowheads="1"/>
          </p:cNvSpPr>
          <p:nvPr/>
        </p:nvSpPr>
        <p:spPr bwMode="auto">
          <a:xfrm>
            <a:off x="6084888" y="1958975"/>
            <a:ext cx="232886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  <a:sym typeface="+mn-ea"/>
              </a:rPr>
              <a:t>lā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  <a:sym typeface="+mn-ea"/>
              </a:rPr>
              <a:t>shǒu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27" name="TextBox 50"/>
          <p:cNvSpPr txBox="1">
            <a:spLocks noChangeArrowheads="1"/>
          </p:cNvSpPr>
          <p:nvPr/>
        </p:nvSpPr>
        <p:spPr bwMode="auto">
          <a:xfrm>
            <a:off x="6084888" y="3195638"/>
            <a:ext cx="232886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  <a:sym typeface="+mn-ea"/>
              </a:rPr>
              <a:t>dīn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  <a:sym typeface="+mn-ea"/>
              </a:rPr>
              <a:t>nín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20590" name="文本框 27"/>
          <p:cNvSpPr txBox="1"/>
          <p:nvPr/>
        </p:nvSpPr>
        <p:spPr>
          <a:xfrm>
            <a:off x="1173163" y="2581275"/>
            <a:ext cx="2232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</a:rPr>
              <a:t>（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0591" name="文本框 28"/>
          <p:cNvSpPr txBox="1"/>
          <p:nvPr/>
        </p:nvSpPr>
        <p:spPr>
          <a:xfrm>
            <a:off x="3635375" y="2581275"/>
            <a:ext cx="2232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</a:rPr>
              <a:t>（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0592" name="文本框 29"/>
          <p:cNvSpPr txBox="1"/>
          <p:nvPr/>
        </p:nvSpPr>
        <p:spPr>
          <a:xfrm>
            <a:off x="6227763" y="2581275"/>
            <a:ext cx="2232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</a:rPr>
              <a:t>（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0593" name="文本框 30"/>
          <p:cNvSpPr txBox="1"/>
          <p:nvPr/>
        </p:nvSpPr>
        <p:spPr>
          <a:xfrm>
            <a:off x="1150938" y="3786188"/>
            <a:ext cx="2232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</a:rPr>
              <a:t>（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0594" name="文本框 31"/>
          <p:cNvSpPr txBox="1"/>
          <p:nvPr/>
        </p:nvSpPr>
        <p:spPr>
          <a:xfrm>
            <a:off x="3614738" y="3786188"/>
            <a:ext cx="2232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</a:rPr>
              <a:t>（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0595" name="文本框 32"/>
          <p:cNvSpPr txBox="1"/>
          <p:nvPr/>
        </p:nvSpPr>
        <p:spPr>
          <a:xfrm>
            <a:off x="6207125" y="3786188"/>
            <a:ext cx="2232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</a:rPr>
              <a:t>（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4" name="矩形 9"/>
          <p:cNvSpPr/>
          <p:nvPr/>
        </p:nvSpPr>
        <p:spPr>
          <a:xfrm>
            <a:off x="4140200" y="2571750"/>
            <a:ext cx="12239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葱郁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"/>
          <p:cNvSpPr/>
          <p:nvPr/>
        </p:nvSpPr>
        <p:spPr>
          <a:xfrm>
            <a:off x="1647825" y="3787775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22"/>
          <p:cNvSpPr/>
          <p:nvPr/>
        </p:nvSpPr>
        <p:spPr>
          <a:xfrm>
            <a:off x="1692275" y="2595563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彩色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9"/>
          <p:cNvSpPr/>
          <p:nvPr/>
        </p:nvSpPr>
        <p:spPr>
          <a:xfrm>
            <a:off x="6745288" y="2571750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拉手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22"/>
          <p:cNvSpPr/>
          <p:nvPr/>
        </p:nvSpPr>
        <p:spPr>
          <a:xfrm>
            <a:off x="6731000" y="3768725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叮咛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22"/>
          <p:cNvSpPr/>
          <p:nvPr/>
        </p:nvSpPr>
        <p:spPr>
          <a:xfrm>
            <a:off x="4122738" y="3781425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精灵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32"/>
          <p:cNvSpPr txBox="1"/>
          <p:nvPr/>
        </p:nvSpPr>
        <p:spPr>
          <a:xfrm>
            <a:off x="4475163" y="2925763"/>
            <a:ext cx="534987" cy="169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07" name="文本框 34"/>
          <p:cNvSpPr txBox="1"/>
          <p:nvPr/>
        </p:nvSpPr>
        <p:spPr>
          <a:xfrm rot="-280097">
            <a:off x="8066088" y="16256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08" name="文本框 36"/>
          <p:cNvSpPr txBox="1"/>
          <p:nvPr/>
        </p:nvSpPr>
        <p:spPr>
          <a:xfrm rot="-5350866">
            <a:off x="5859463" y="1314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09" name="文本框 37"/>
          <p:cNvSpPr txBox="1"/>
          <p:nvPr/>
        </p:nvSpPr>
        <p:spPr>
          <a:xfrm rot="-4150866">
            <a:off x="5319713" y="17097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10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11" name="文本框 46"/>
          <p:cNvSpPr txBox="1"/>
          <p:nvPr/>
        </p:nvSpPr>
        <p:spPr>
          <a:xfrm rot="-424911">
            <a:off x="7067550" y="1568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12" name="文本框 47"/>
          <p:cNvSpPr txBox="1"/>
          <p:nvPr/>
        </p:nvSpPr>
        <p:spPr>
          <a:xfrm rot="-4150866">
            <a:off x="7643813" y="24844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13" name="文本框 31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14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15" name="文本框 51"/>
          <p:cNvSpPr txBox="1"/>
          <p:nvPr/>
        </p:nvSpPr>
        <p:spPr>
          <a:xfrm rot="-5350866">
            <a:off x="8364538" y="2713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16" name="文本框 32"/>
          <p:cNvSpPr txBox="1"/>
          <p:nvPr/>
        </p:nvSpPr>
        <p:spPr>
          <a:xfrm>
            <a:off x="3262313" y="356076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17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18" name="文本框 37"/>
          <p:cNvSpPr txBox="1"/>
          <p:nvPr/>
        </p:nvSpPr>
        <p:spPr>
          <a:xfrm rot="-1380000">
            <a:off x="3898900" y="12954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19" name="文本框 38"/>
          <p:cNvSpPr txBox="1"/>
          <p:nvPr/>
        </p:nvSpPr>
        <p:spPr>
          <a:xfrm rot="-180000">
            <a:off x="4130675" y="20526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20" name="文本框 45"/>
          <p:cNvSpPr txBox="1"/>
          <p:nvPr/>
        </p:nvSpPr>
        <p:spPr>
          <a:xfrm rot="-1380000">
            <a:off x="4459288" y="1317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21" name="文本框 46"/>
          <p:cNvSpPr txBox="1"/>
          <p:nvPr/>
        </p:nvSpPr>
        <p:spPr>
          <a:xfrm rot="-1380000">
            <a:off x="4829175" y="153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22" name="文本框 47"/>
          <p:cNvSpPr txBox="1"/>
          <p:nvPr/>
        </p:nvSpPr>
        <p:spPr>
          <a:xfrm rot="-180000">
            <a:off x="5064125" y="22336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23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24" name="文本框 50"/>
          <p:cNvSpPr txBox="1"/>
          <p:nvPr/>
        </p:nvSpPr>
        <p:spPr>
          <a:xfrm rot="-170103">
            <a:off x="5589588" y="25908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25" name="文本框 51"/>
          <p:cNvSpPr txBox="1"/>
          <p:nvPr/>
        </p:nvSpPr>
        <p:spPr>
          <a:xfrm rot="-5350866">
            <a:off x="5843588" y="3432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26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27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28" name="文本框 36"/>
          <p:cNvSpPr txBox="1"/>
          <p:nvPr/>
        </p:nvSpPr>
        <p:spPr>
          <a:xfrm rot="-1380000">
            <a:off x="1603375" y="322262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29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30" name="文本框 45"/>
          <p:cNvSpPr txBox="1"/>
          <p:nvPr/>
        </p:nvSpPr>
        <p:spPr>
          <a:xfrm rot="-1380000">
            <a:off x="3160713" y="3140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31" name="文本框 46"/>
          <p:cNvSpPr txBox="1"/>
          <p:nvPr/>
        </p:nvSpPr>
        <p:spPr>
          <a:xfrm rot="-170103">
            <a:off x="787400" y="15303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32" name="文本框 47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33" name="文本框 49"/>
          <p:cNvSpPr txBox="1"/>
          <p:nvPr/>
        </p:nvSpPr>
        <p:spPr>
          <a:xfrm rot="-170103">
            <a:off x="3009900" y="383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34" name="文本框 50"/>
          <p:cNvSpPr txBox="1"/>
          <p:nvPr/>
        </p:nvSpPr>
        <p:spPr>
          <a:xfrm rot="-170103">
            <a:off x="4157663" y="3170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35" name="文本框 51"/>
          <p:cNvSpPr txBox="1"/>
          <p:nvPr/>
        </p:nvSpPr>
        <p:spPr>
          <a:xfrm rot="-170103">
            <a:off x="4324350" y="39290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36" name="文本框 32"/>
          <p:cNvSpPr txBox="1"/>
          <p:nvPr/>
        </p:nvSpPr>
        <p:spPr>
          <a:xfrm rot="-5070842">
            <a:off x="309563" y="2027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37" name="文本框 34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38" name="文本框 36"/>
          <p:cNvSpPr txBox="1"/>
          <p:nvPr/>
        </p:nvSpPr>
        <p:spPr>
          <a:xfrm rot="-170103">
            <a:off x="322263" y="1336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39" name="文本框 37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40" name="文本框 45"/>
          <p:cNvSpPr txBox="1"/>
          <p:nvPr/>
        </p:nvSpPr>
        <p:spPr>
          <a:xfrm rot="-1380000">
            <a:off x="2116138" y="11398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41" name="文本框 46"/>
          <p:cNvSpPr txBox="1"/>
          <p:nvPr/>
        </p:nvSpPr>
        <p:spPr>
          <a:xfrm rot="-1380000">
            <a:off x="2686050" y="1309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42" name="文本框 47"/>
          <p:cNvSpPr txBox="1"/>
          <p:nvPr/>
        </p:nvSpPr>
        <p:spPr>
          <a:xfrm rot="-180000">
            <a:off x="2416175" y="18780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43" name="文本框 49"/>
          <p:cNvSpPr txBox="1"/>
          <p:nvPr/>
        </p:nvSpPr>
        <p:spPr>
          <a:xfrm rot="-1380000">
            <a:off x="3275013" y="153193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44" name="文本框 50"/>
          <p:cNvSpPr txBox="1"/>
          <p:nvPr/>
        </p:nvSpPr>
        <p:spPr>
          <a:xfrm rot="-1380000">
            <a:off x="2847975" y="21129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45" name="文本框 51"/>
          <p:cNvSpPr txBox="1"/>
          <p:nvPr/>
        </p:nvSpPr>
        <p:spPr>
          <a:xfrm rot="-1380000">
            <a:off x="3482975" y="2249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46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47" name="文本框 34"/>
          <p:cNvSpPr txBox="1"/>
          <p:nvPr/>
        </p:nvSpPr>
        <p:spPr>
          <a:xfrm rot="-1030866">
            <a:off x="6313488" y="388937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48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49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50" name="文本框 45"/>
          <p:cNvSpPr txBox="1"/>
          <p:nvPr/>
        </p:nvSpPr>
        <p:spPr>
          <a:xfrm rot="-4502722">
            <a:off x="6767513" y="24860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51" name="文本框 46"/>
          <p:cNvSpPr txBox="1"/>
          <p:nvPr/>
        </p:nvSpPr>
        <p:spPr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52" name="文本框 47"/>
          <p:cNvSpPr txBox="1"/>
          <p:nvPr/>
        </p:nvSpPr>
        <p:spPr>
          <a:xfrm rot="-3456638">
            <a:off x="6734175" y="33893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53" name="文本框 49"/>
          <p:cNvSpPr txBox="1"/>
          <p:nvPr/>
        </p:nvSpPr>
        <p:spPr>
          <a:xfrm rot="-3180423">
            <a:off x="8102600" y="32543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54" name="文本框 50"/>
          <p:cNvSpPr txBox="1"/>
          <p:nvPr/>
        </p:nvSpPr>
        <p:spPr>
          <a:xfrm rot="-3640556">
            <a:off x="7232650" y="35782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55" name="文本框 51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56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57" name="文本框 34"/>
          <p:cNvSpPr txBox="1"/>
          <p:nvPr/>
        </p:nvSpPr>
        <p:spPr>
          <a:xfrm rot="8340000">
            <a:off x="4919663" y="312896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58" name="文本框 36"/>
          <p:cNvSpPr txBox="1"/>
          <p:nvPr/>
        </p:nvSpPr>
        <p:spPr>
          <a:xfrm rot="-1160763">
            <a:off x="5772150" y="1746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59" name="文本框 37"/>
          <p:cNvSpPr txBox="1"/>
          <p:nvPr/>
        </p:nvSpPr>
        <p:spPr>
          <a:xfrm rot="39237">
            <a:off x="5649913" y="22733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60" name="文本框 45"/>
          <p:cNvSpPr txBox="1"/>
          <p:nvPr/>
        </p:nvSpPr>
        <p:spPr>
          <a:xfrm rot="-1160763">
            <a:off x="6332538" y="1768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61" name="文本框 46"/>
          <p:cNvSpPr txBox="1"/>
          <p:nvPr/>
        </p:nvSpPr>
        <p:spPr>
          <a:xfrm rot="-1160763">
            <a:off x="6702425" y="1982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62" name="文本框 47"/>
          <p:cNvSpPr txBox="1"/>
          <p:nvPr/>
        </p:nvSpPr>
        <p:spPr>
          <a:xfrm rot="39237">
            <a:off x="7185025" y="2457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63" name="文本框 49"/>
          <p:cNvSpPr txBox="1"/>
          <p:nvPr/>
        </p:nvSpPr>
        <p:spPr>
          <a:xfrm rot="-1160763">
            <a:off x="8020050" y="20621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64" name="文本框 50"/>
          <p:cNvSpPr txBox="1"/>
          <p:nvPr/>
        </p:nvSpPr>
        <p:spPr>
          <a:xfrm rot="-1160763">
            <a:off x="7486650" y="19288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65" name="文本框 51"/>
          <p:cNvSpPr txBox="1"/>
          <p:nvPr/>
        </p:nvSpPr>
        <p:spPr>
          <a:xfrm rot="-1160763">
            <a:off x="7962900" y="27892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66" name="文本框 32"/>
          <p:cNvSpPr txBox="1"/>
          <p:nvPr/>
        </p:nvSpPr>
        <p:spPr>
          <a:xfrm rot="4190103">
            <a:off x="2763838" y="3338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67" name="文本框 34"/>
          <p:cNvSpPr txBox="1"/>
          <p:nvPr/>
        </p:nvSpPr>
        <p:spPr>
          <a:xfrm rot="8340000">
            <a:off x="3921125" y="280670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68" name="文本框 36"/>
          <p:cNvSpPr txBox="1"/>
          <p:nvPr/>
        </p:nvSpPr>
        <p:spPr>
          <a:xfrm rot="2810103">
            <a:off x="3811588" y="1733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69" name="文本框 37"/>
          <p:cNvSpPr txBox="1"/>
          <p:nvPr/>
        </p:nvSpPr>
        <p:spPr>
          <a:xfrm rot="4010103">
            <a:off x="3811588" y="22764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70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71" name="文本框 46"/>
          <p:cNvSpPr txBox="1"/>
          <p:nvPr/>
        </p:nvSpPr>
        <p:spPr>
          <a:xfrm rot="2810103">
            <a:off x="474186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72" name="文本框 47"/>
          <p:cNvSpPr txBox="1"/>
          <p:nvPr/>
        </p:nvSpPr>
        <p:spPr>
          <a:xfrm rot="4010103">
            <a:off x="4741863" y="2513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73" name="文本框 49"/>
          <p:cNvSpPr txBox="1"/>
          <p:nvPr/>
        </p:nvSpPr>
        <p:spPr>
          <a:xfrm rot="-1160763">
            <a:off x="6223000" y="2540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74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75" name="文本框 51"/>
          <p:cNvSpPr txBox="1"/>
          <p:nvPr/>
        </p:nvSpPr>
        <p:spPr>
          <a:xfrm rot="-1160763">
            <a:off x="5597525" y="3214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76" name="文本框 32"/>
          <p:cNvSpPr txBox="1"/>
          <p:nvPr/>
        </p:nvSpPr>
        <p:spPr>
          <a:xfrm rot="5400000">
            <a:off x="1139825" y="32273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77" name="文本框 34"/>
          <p:cNvSpPr txBox="1"/>
          <p:nvPr/>
        </p:nvSpPr>
        <p:spPr>
          <a:xfrm rot="8340000">
            <a:off x="1878013" y="35433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78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79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80" name="文本框 45"/>
          <p:cNvSpPr txBox="1"/>
          <p:nvPr/>
        </p:nvSpPr>
        <p:spPr>
          <a:xfrm rot="2810103">
            <a:off x="2808288" y="2744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81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82" name="文本框 47"/>
          <p:cNvSpPr txBox="1"/>
          <p:nvPr/>
        </p:nvSpPr>
        <p:spPr>
          <a:xfrm rot="5220000">
            <a:off x="700088" y="2895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83" name="文本框 49"/>
          <p:cNvSpPr txBox="1"/>
          <p:nvPr/>
        </p:nvSpPr>
        <p:spPr>
          <a:xfrm rot="4020000">
            <a:off x="2462213" y="37385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84" name="文本框 50"/>
          <p:cNvSpPr txBox="1"/>
          <p:nvPr/>
        </p:nvSpPr>
        <p:spPr>
          <a:xfrm rot="4020000">
            <a:off x="3700463" y="3365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85" name="文本框 51"/>
          <p:cNvSpPr txBox="1"/>
          <p:nvPr/>
        </p:nvSpPr>
        <p:spPr>
          <a:xfrm rot="4020000">
            <a:off x="4070350" y="35798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86" name="文本框 32"/>
          <p:cNvSpPr txBox="1"/>
          <p:nvPr/>
        </p:nvSpPr>
        <p:spPr>
          <a:xfrm rot="-880739">
            <a:off x="514350" y="25114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87" name="文本框 34"/>
          <p:cNvSpPr txBox="1"/>
          <p:nvPr/>
        </p:nvSpPr>
        <p:spPr>
          <a:xfrm rot="8340000">
            <a:off x="1250950" y="258286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88" name="文本框 36"/>
          <p:cNvSpPr txBox="1"/>
          <p:nvPr/>
        </p:nvSpPr>
        <p:spPr>
          <a:xfrm rot="4020000">
            <a:off x="1668463" y="1509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89" name="文本框 37"/>
          <p:cNvSpPr txBox="1"/>
          <p:nvPr/>
        </p:nvSpPr>
        <p:spPr>
          <a:xfrm rot="5220000">
            <a:off x="1668463" y="20526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90" name="文本框 45"/>
          <p:cNvSpPr txBox="1"/>
          <p:nvPr/>
        </p:nvSpPr>
        <p:spPr>
          <a:xfrm rot="2810103">
            <a:off x="2228850" y="1531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91" name="文本框 46"/>
          <p:cNvSpPr txBox="1"/>
          <p:nvPr/>
        </p:nvSpPr>
        <p:spPr>
          <a:xfrm rot="2810103">
            <a:off x="2598738" y="17462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92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93" name="文本框 49"/>
          <p:cNvSpPr txBox="1"/>
          <p:nvPr/>
        </p:nvSpPr>
        <p:spPr>
          <a:xfrm rot="2810103">
            <a:off x="318611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94" name="文本框 50"/>
          <p:cNvSpPr txBox="1"/>
          <p:nvPr/>
        </p:nvSpPr>
        <p:spPr>
          <a:xfrm rot="2810103">
            <a:off x="3073400" y="2405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95" name="文本框 51"/>
          <p:cNvSpPr txBox="1"/>
          <p:nvPr/>
        </p:nvSpPr>
        <p:spPr>
          <a:xfrm rot="2810103">
            <a:off x="3443288" y="2619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96" name="文本框 32"/>
          <p:cNvSpPr txBox="1"/>
          <p:nvPr/>
        </p:nvSpPr>
        <p:spPr>
          <a:xfrm rot="5400000">
            <a:off x="4749800" y="36814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97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98" name="文本框 36"/>
          <p:cNvSpPr txBox="1"/>
          <p:nvPr/>
        </p:nvSpPr>
        <p:spPr>
          <a:xfrm rot="-1160763">
            <a:off x="6235700" y="2921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599" name="文本框 37"/>
          <p:cNvSpPr txBox="1"/>
          <p:nvPr/>
        </p:nvSpPr>
        <p:spPr>
          <a:xfrm rot="39237">
            <a:off x="6237288" y="3468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600" name="文本框 45"/>
          <p:cNvSpPr txBox="1"/>
          <p:nvPr/>
        </p:nvSpPr>
        <p:spPr>
          <a:xfrm rot="-1160763">
            <a:off x="6796088" y="29432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601" name="文本框 46"/>
          <p:cNvSpPr txBox="1"/>
          <p:nvPr/>
        </p:nvSpPr>
        <p:spPr>
          <a:xfrm rot="-1160763">
            <a:off x="7165975" y="31575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602" name="文本框 47"/>
          <p:cNvSpPr txBox="1"/>
          <p:nvPr/>
        </p:nvSpPr>
        <p:spPr>
          <a:xfrm rot="39237">
            <a:off x="6854825" y="3730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603" name="文本框 49"/>
          <p:cNvSpPr txBox="1"/>
          <p:nvPr/>
        </p:nvSpPr>
        <p:spPr>
          <a:xfrm rot="-1160763">
            <a:off x="7686675" y="34480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604" name="文本框 50"/>
          <p:cNvSpPr txBox="1"/>
          <p:nvPr/>
        </p:nvSpPr>
        <p:spPr>
          <a:xfrm rot="-1160763">
            <a:off x="7640638" y="381635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1605" name="文本框 51"/>
          <p:cNvSpPr txBox="1"/>
          <p:nvPr/>
        </p:nvSpPr>
        <p:spPr>
          <a:xfrm rot="-1160763">
            <a:off x="6778625" y="1141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2719388" y="1635125"/>
            <a:ext cx="1708150" cy="64611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607" name="组合 27"/>
          <p:cNvGrpSpPr/>
          <p:nvPr/>
        </p:nvGrpSpPr>
        <p:grpSpPr>
          <a:xfrm>
            <a:off x="827088" y="339725"/>
            <a:ext cx="2492375" cy="585788"/>
            <a:chOff x="2785635" y="632761"/>
            <a:chExt cx="2382528" cy="515757"/>
          </a:xfrm>
        </p:grpSpPr>
        <p:sp>
          <p:nvSpPr>
            <p:cNvPr id="11" name="矩形: 圆角 23"/>
            <p:cNvSpPr/>
            <p:nvPr/>
          </p:nvSpPr>
          <p:spPr bwMode="auto">
            <a:xfrm rot="20527566">
              <a:off x="2785635" y="669102"/>
              <a:ext cx="564523" cy="471030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课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12" name="矩形: 圆角 24"/>
            <p:cNvSpPr/>
            <p:nvPr/>
          </p:nvSpPr>
          <p:spPr bwMode="auto">
            <a:xfrm rot="294411">
              <a:off x="3382025" y="632761"/>
              <a:ext cx="564523" cy="471030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文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13" name="矩形: 圆角 25"/>
            <p:cNvSpPr/>
            <p:nvPr/>
          </p:nvSpPr>
          <p:spPr bwMode="auto">
            <a:xfrm rot="824525">
              <a:off x="3975381" y="677488"/>
              <a:ext cx="566040" cy="47103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解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14" name="矩形: 圆角 26"/>
            <p:cNvSpPr/>
            <p:nvPr/>
          </p:nvSpPr>
          <p:spPr bwMode="auto">
            <a:xfrm rot="20889647">
              <a:off x="4603640" y="659318"/>
              <a:ext cx="564523" cy="47242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读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75958" y="1626870"/>
            <a:ext cx="6477000" cy="2378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我有一大把彩色的梦，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有的长，有的圆，有的硬。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他们躺在铅笔盒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hé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里聊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liáo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天，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一打开，就在白纸上跳蹦。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5" name="流程图: 决策 14"/>
          <p:cNvSpPr/>
          <p:nvPr/>
        </p:nvSpPr>
        <p:spPr>
          <a:xfrm>
            <a:off x="3997325" y="509588"/>
            <a:ext cx="720725" cy="644525"/>
          </a:xfrm>
          <a:prstGeom prst="flowChartDecisi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1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25" t="16460" b="20152"/>
          <a:stretch>
            <a:fillRect/>
          </a:stretch>
        </p:blipFill>
        <p:spPr>
          <a:xfrm>
            <a:off x="5638800" y="231775"/>
            <a:ext cx="3109913" cy="26606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0"/>
          <p:cNvGrpSpPr/>
          <p:nvPr/>
        </p:nvGrpSpPr>
        <p:grpSpPr>
          <a:xfrm>
            <a:off x="4500563" y="1100138"/>
            <a:ext cx="1439862" cy="750887"/>
            <a:chOff x="4499992" y="1099573"/>
            <a:chExt cx="1440160" cy="752097"/>
          </a:xfrm>
        </p:grpSpPr>
        <p:cxnSp>
          <p:nvCxnSpPr>
            <p:cNvPr id="28" name="直接箭头连接符 27"/>
            <p:cNvCxnSpPr/>
            <p:nvPr/>
          </p:nvCxnSpPr>
          <p:spPr>
            <a:xfrm flipH="1">
              <a:off x="4499992" y="1347622"/>
              <a:ext cx="1440160" cy="504048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20" name="文本框 29"/>
            <p:cNvSpPr txBox="1"/>
            <p:nvPr/>
          </p:nvSpPr>
          <p:spPr>
            <a:xfrm rot="-1156179">
              <a:off x="4575755" y="1099573"/>
              <a:ext cx="1008112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32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想象</a:t>
              </a:r>
              <a:endPara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23553" name="直接连接符 23552"/>
          <p:cNvCxnSpPr/>
          <p:nvPr/>
        </p:nvCxnSpPr>
        <p:spPr>
          <a:xfrm>
            <a:off x="758825" y="3390900"/>
            <a:ext cx="6261100" cy="0"/>
          </a:xfrm>
          <a:prstGeom prst="line">
            <a:avLst/>
          </a:prstGeom>
          <a:ln w="2540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719138" y="4013200"/>
            <a:ext cx="4789488" cy="0"/>
          </a:xfrm>
          <a:prstGeom prst="line">
            <a:avLst/>
          </a:prstGeom>
          <a:ln w="2540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3556" name="矩形 23555"/>
          <p:cNvSpPr/>
          <p:nvPr/>
        </p:nvSpPr>
        <p:spPr>
          <a:xfrm>
            <a:off x="611188" y="4124325"/>
            <a:ext cx="820896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思考：这句话采用了什么样的修辞手法？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485900" y="2887663"/>
            <a:ext cx="503238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68850" y="2798763"/>
            <a:ext cx="2106613" cy="6461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300538" y="3462338"/>
            <a:ext cx="971550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58" name="波形 23557"/>
          <p:cNvSpPr/>
          <p:nvPr/>
        </p:nvSpPr>
        <p:spPr>
          <a:xfrm>
            <a:off x="7308850" y="3219450"/>
            <a:ext cx="1366838" cy="904875"/>
          </a:xfrm>
          <a:prstGeom prst="wav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拟人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-42364" y="2360319"/>
            <a:ext cx="819150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r>
              <a:rPr lang="zh-CN" altLang="en-US" sz="2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排比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3556" grpId="0"/>
      <p:bldP spid="40" grpId="0" animBg="1"/>
      <p:bldP spid="41" grpId="0" animBg="1"/>
      <p:bldP spid="42" grpId="0" animBg="1"/>
      <p:bldP spid="23558" grpId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32"/>
          <p:cNvSpPr txBox="1"/>
          <p:nvPr/>
        </p:nvSpPr>
        <p:spPr>
          <a:xfrm>
            <a:off x="4475163" y="2925763"/>
            <a:ext cx="534987" cy="169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31" name="文本框 34"/>
          <p:cNvSpPr txBox="1"/>
          <p:nvPr/>
        </p:nvSpPr>
        <p:spPr>
          <a:xfrm rot="-280097">
            <a:off x="8066088" y="16256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文本框 36"/>
          <p:cNvSpPr txBox="1"/>
          <p:nvPr/>
        </p:nvSpPr>
        <p:spPr>
          <a:xfrm rot="-5350866">
            <a:off x="5859463" y="1314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文本框 37"/>
          <p:cNvSpPr txBox="1"/>
          <p:nvPr/>
        </p:nvSpPr>
        <p:spPr>
          <a:xfrm rot="-4150866">
            <a:off x="5319713" y="17097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文本框 46"/>
          <p:cNvSpPr txBox="1"/>
          <p:nvPr/>
        </p:nvSpPr>
        <p:spPr>
          <a:xfrm rot="-424911">
            <a:off x="7067550" y="1568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文本框 47"/>
          <p:cNvSpPr txBox="1"/>
          <p:nvPr/>
        </p:nvSpPr>
        <p:spPr>
          <a:xfrm rot="-4150866">
            <a:off x="7643813" y="24844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37" name="文本框 28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38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39" name="文本框 51"/>
          <p:cNvSpPr txBox="1"/>
          <p:nvPr/>
        </p:nvSpPr>
        <p:spPr>
          <a:xfrm rot="-5350866">
            <a:off x="8364538" y="2713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40" name="文本框 32"/>
          <p:cNvSpPr txBox="1"/>
          <p:nvPr/>
        </p:nvSpPr>
        <p:spPr>
          <a:xfrm>
            <a:off x="3262313" y="356076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41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42" name="文本框 33"/>
          <p:cNvSpPr txBox="1"/>
          <p:nvPr/>
        </p:nvSpPr>
        <p:spPr>
          <a:xfrm rot="-1380000">
            <a:off x="3898900" y="12954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43" name="文本框 34"/>
          <p:cNvSpPr txBox="1"/>
          <p:nvPr/>
        </p:nvSpPr>
        <p:spPr>
          <a:xfrm rot="-180000">
            <a:off x="4130675" y="20526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44" name="文本框 45"/>
          <p:cNvSpPr txBox="1"/>
          <p:nvPr/>
        </p:nvSpPr>
        <p:spPr>
          <a:xfrm rot="-1380000">
            <a:off x="4459288" y="1317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45" name="文本框 46"/>
          <p:cNvSpPr txBox="1"/>
          <p:nvPr/>
        </p:nvSpPr>
        <p:spPr>
          <a:xfrm rot="-1380000">
            <a:off x="4829175" y="153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46" name="文本框 47"/>
          <p:cNvSpPr txBox="1"/>
          <p:nvPr/>
        </p:nvSpPr>
        <p:spPr>
          <a:xfrm rot="-180000">
            <a:off x="5064125" y="22336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47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48" name="文本框 50"/>
          <p:cNvSpPr txBox="1"/>
          <p:nvPr/>
        </p:nvSpPr>
        <p:spPr>
          <a:xfrm rot="-170103">
            <a:off x="5589588" y="25908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49" name="文本框 51"/>
          <p:cNvSpPr txBox="1"/>
          <p:nvPr/>
        </p:nvSpPr>
        <p:spPr>
          <a:xfrm rot="-5350866">
            <a:off x="5843588" y="3432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50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51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52" name="文本框 36"/>
          <p:cNvSpPr txBox="1"/>
          <p:nvPr/>
        </p:nvSpPr>
        <p:spPr>
          <a:xfrm rot="-1380000">
            <a:off x="1603375" y="322262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53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54" name="文本框 45"/>
          <p:cNvSpPr txBox="1"/>
          <p:nvPr/>
        </p:nvSpPr>
        <p:spPr>
          <a:xfrm rot="-1380000">
            <a:off x="3160713" y="3140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55" name="文本框 46"/>
          <p:cNvSpPr txBox="1"/>
          <p:nvPr/>
        </p:nvSpPr>
        <p:spPr>
          <a:xfrm rot="-170103">
            <a:off x="787400" y="15303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56" name="文本框 47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57" name="文本框 49"/>
          <p:cNvSpPr txBox="1"/>
          <p:nvPr/>
        </p:nvSpPr>
        <p:spPr>
          <a:xfrm rot="-170103">
            <a:off x="3009900" y="383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58" name="文本框 50"/>
          <p:cNvSpPr txBox="1"/>
          <p:nvPr/>
        </p:nvSpPr>
        <p:spPr>
          <a:xfrm rot="-170103">
            <a:off x="4157663" y="3170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59" name="文本框 51"/>
          <p:cNvSpPr txBox="1"/>
          <p:nvPr/>
        </p:nvSpPr>
        <p:spPr>
          <a:xfrm rot="-170103">
            <a:off x="4324350" y="39290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60" name="文本框 32"/>
          <p:cNvSpPr txBox="1"/>
          <p:nvPr/>
        </p:nvSpPr>
        <p:spPr>
          <a:xfrm rot="-5070842">
            <a:off x="309563" y="2027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61" name="文本框 34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62" name="文本框 36"/>
          <p:cNvSpPr txBox="1"/>
          <p:nvPr/>
        </p:nvSpPr>
        <p:spPr>
          <a:xfrm rot="-170103">
            <a:off x="322263" y="1336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63" name="文本框 37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64" name="文本框 45"/>
          <p:cNvSpPr txBox="1"/>
          <p:nvPr/>
        </p:nvSpPr>
        <p:spPr>
          <a:xfrm rot="-1380000">
            <a:off x="2116138" y="11398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65" name="文本框 46"/>
          <p:cNvSpPr txBox="1"/>
          <p:nvPr/>
        </p:nvSpPr>
        <p:spPr>
          <a:xfrm rot="-1380000">
            <a:off x="2686050" y="1309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66" name="文本框 47"/>
          <p:cNvSpPr txBox="1"/>
          <p:nvPr/>
        </p:nvSpPr>
        <p:spPr>
          <a:xfrm rot="-180000">
            <a:off x="2416175" y="18780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67" name="文本框 49"/>
          <p:cNvSpPr txBox="1"/>
          <p:nvPr/>
        </p:nvSpPr>
        <p:spPr>
          <a:xfrm rot="-1380000">
            <a:off x="3275013" y="153193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68" name="文本框 50"/>
          <p:cNvSpPr txBox="1"/>
          <p:nvPr/>
        </p:nvSpPr>
        <p:spPr>
          <a:xfrm rot="-1380000">
            <a:off x="2847975" y="21129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69" name="文本框 51"/>
          <p:cNvSpPr txBox="1"/>
          <p:nvPr/>
        </p:nvSpPr>
        <p:spPr>
          <a:xfrm rot="-1380000">
            <a:off x="3482975" y="2249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70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71" name="文本框 34"/>
          <p:cNvSpPr txBox="1"/>
          <p:nvPr/>
        </p:nvSpPr>
        <p:spPr>
          <a:xfrm rot="-1030866">
            <a:off x="6313488" y="388937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72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73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74" name="文本框 45"/>
          <p:cNvSpPr txBox="1"/>
          <p:nvPr/>
        </p:nvSpPr>
        <p:spPr>
          <a:xfrm rot="-4502722">
            <a:off x="6767513" y="24860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75" name="文本框 46"/>
          <p:cNvSpPr txBox="1"/>
          <p:nvPr/>
        </p:nvSpPr>
        <p:spPr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76" name="文本框 47"/>
          <p:cNvSpPr txBox="1"/>
          <p:nvPr/>
        </p:nvSpPr>
        <p:spPr>
          <a:xfrm rot="-3456638">
            <a:off x="6734175" y="33893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77" name="文本框 49"/>
          <p:cNvSpPr txBox="1"/>
          <p:nvPr/>
        </p:nvSpPr>
        <p:spPr>
          <a:xfrm rot="-3180423">
            <a:off x="8102600" y="32543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78" name="文本框 50"/>
          <p:cNvSpPr txBox="1"/>
          <p:nvPr/>
        </p:nvSpPr>
        <p:spPr>
          <a:xfrm rot="-3640556">
            <a:off x="7232650" y="35782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79" name="文本框 51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80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81" name="文本框 34"/>
          <p:cNvSpPr txBox="1"/>
          <p:nvPr/>
        </p:nvSpPr>
        <p:spPr>
          <a:xfrm rot="8340000">
            <a:off x="4919663" y="312896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82" name="文本框 36"/>
          <p:cNvSpPr txBox="1"/>
          <p:nvPr/>
        </p:nvSpPr>
        <p:spPr>
          <a:xfrm rot="-1160763">
            <a:off x="5772150" y="1746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83" name="文本框 37"/>
          <p:cNvSpPr txBox="1"/>
          <p:nvPr/>
        </p:nvSpPr>
        <p:spPr>
          <a:xfrm rot="39237">
            <a:off x="5649913" y="22733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84" name="文本框 45"/>
          <p:cNvSpPr txBox="1"/>
          <p:nvPr/>
        </p:nvSpPr>
        <p:spPr>
          <a:xfrm rot="-1160763">
            <a:off x="6332538" y="1768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85" name="文本框 46"/>
          <p:cNvSpPr txBox="1"/>
          <p:nvPr/>
        </p:nvSpPr>
        <p:spPr>
          <a:xfrm rot="-1160763">
            <a:off x="6702425" y="1982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86" name="文本框 47"/>
          <p:cNvSpPr txBox="1"/>
          <p:nvPr/>
        </p:nvSpPr>
        <p:spPr>
          <a:xfrm rot="39237">
            <a:off x="7185025" y="2457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87" name="文本框 49"/>
          <p:cNvSpPr txBox="1"/>
          <p:nvPr/>
        </p:nvSpPr>
        <p:spPr>
          <a:xfrm rot="-1160763">
            <a:off x="8020050" y="20621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88" name="文本框 50"/>
          <p:cNvSpPr txBox="1"/>
          <p:nvPr/>
        </p:nvSpPr>
        <p:spPr>
          <a:xfrm rot="-1160763">
            <a:off x="7486650" y="19288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89" name="文本框 51"/>
          <p:cNvSpPr txBox="1"/>
          <p:nvPr/>
        </p:nvSpPr>
        <p:spPr>
          <a:xfrm rot="-1160763">
            <a:off x="7962900" y="27892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90" name="文本框 32"/>
          <p:cNvSpPr txBox="1"/>
          <p:nvPr/>
        </p:nvSpPr>
        <p:spPr>
          <a:xfrm rot="4190103">
            <a:off x="2763838" y="3338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91" name="文本框 34"/>
          <p:cNvSpPr txBox="1"/>
          <p:nvPr/>
        </p:nvSpPr>
        <p:spPr>
          <a:xfrm rot="8340000">
            <a:off x="3921125" y="280670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92" name="文本框 36"/>
          <p:cNvSpPr txBox="1"/>
          <p:nvPr/>
        </p:nvSpPr>
        <p:spPr>
          <a:xfrm rot="2810103">
            <a:off x="3811588" y="1733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93" name="文本框 37"/>
          <p:cNvSpPr txBox="1"/>
          <p:nvPr/>
        </p:nvSpPr>
        <p:spPr>
          <a:xfrm rot="4010103">
            <a:off x="3811588" y="22764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94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95" name="文本框 46"/>
          <p:cNvSpPr txBox="1"/>
          <p:nvPr/>
        </p:nvSpPr>
        <p:spPr>
          <a:xfrm rot="2810103">
            <a:off x="474186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96" name="文本框 47"/>
          <p:cNvSpPr txBox="1"/>
          <p:nvPr/>
        </p:nvSpPr>
        <p:spPr>
          <a:xfrm rot="4010103">
            <a:off x="4741863" y="2513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97" name="文本框 49"/>
          <p:cNvSpPr txBox="1"/>
          <p:nvPr/>
        </p:nvSpPr>
        <p:spPr>
          <a:xfrm rot="-1160763">
            <a:off x="6223000" y="2540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98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599" name="文本框 51"/>
          <p:cNvSpPr txBox="1"/>
          <p:nvPr/>
        </p:nvSpPr>
        <p:spPr>
          <a:xfrm rot="-1160763">
            <a:off x="5597525" y="3214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00" name="文本框 32"/>
          <p:cNvSpPr txBox="1"/>
          <p:nvPr/>
        </p:nvSpPr>
        <p:spPr>
          <a:xfrm rot="5400000">
            <a:off x="1139825" y="32273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01" name="文本框 34"/>
          <p:cNvSpPr txBox="1"/>
          <p:nvPr/>
        </p:nvSpPr>
        <p:spPr>
          <a:xfrm rot="8340000">
            <a:off x="1878013" y="35433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02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03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04" name="文本框 45"/>
          <p:cNvSpPr txBox="1"/>
          <p:nvPr/>
        </p:nvSpPr>
        <p:spPr>
          <a:xfrm rot="2810103">
            <a:off x="2808288" y="2744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05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06" name="文本框 47"/>
          <p:cNvSpPr txBox="1"/>
          <p:nvPr/>
        </p:nvSpPr>
        <p:spPr>
          <a:xfrm rot="5220000">
            <a:off x="700088" y="2895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07" name="文本框 49"/>
          <p:cNvSpPr txBox="1"/>
          <p:nvPr/>
        </p:nvSpPr>
        <p:spPr>
          <a:xfrm rot="4020000">
            <a:off x="2462213" y="37385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08" name="文本框 50"/>
          <p:cNvSpPr txBox="1"/>
          <p:nvPr/>
        </p:nvSpPr>
        <p:spPr>
          <a:xfrm rot="4020000">
            <a:off x="3700463" y="3365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09" name="文本框 51"/>
          <p:cNvSpPr txBox="1"/>
          <p:nvPr/>
        </p:nvSpPr>
        <p:spPr>
          <a:xfrm rot="4020000">
            <a:off x="4070350" y="35798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10" name="文本框 32"/>
          <p:cNvSpPr txBox="1"/>
          <p:nvPr/>
        </p:nvSpPr>
        <p:spPr>
          <a:xfrm rot="-880739">
            <a:off x="514350" y="25114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11" name="文本框 34"/>
          <p:cNvSpPr txBox="1"/>
          <p:nvPr/>
        </p:nvSpPr>
        <p:spPr>
          <a:xfrm rot="8340000">
            <a:off x="1250950" y="258286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12" name="文本框 36"/>
          <p:cNvSpPr txBox="1"/>
          <p:nvPr/>
        </p:nvSpPr>
        <p:spPr>
          <a:xfrm rot="4020000">
            <a:off x="1668463" y="1509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13" name="文本框 37"/>
          <p:cNvSpPr txBox="1"/>
          <p:nvPr/>
        </p:nvSpPr>
        <p:spPr>
          <a:xfrm rot="5220000">
            <a:off x="1668463" y="20526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14" name="文本框 45"/>
          <p:cNvSpPr txBox="1"/>
          <p:nvPr/>
        </p:nvSpPr>
        <p:spPr>
          <a:xfrm rot="2810103">
            <a:off x="2228850" y="1531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15" name="文本框 46"/>
          <p:cNvSpPr txBox="1"/>
          <p:nvPr/>
        </p:nvSpPr>
        <p:spPr>
          <a:xfrm rot="2810103">
            <a:off x="2598738" y="17462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16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17" name="文本框 49"/>
          <p:cNvSpPr txBox="1"/>
          <p:nvPr/>
        </p:nvSpPr>
        <p:spPr>
          <a:xfrm rot="2810103">
            <a:off x="318611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18" name="文本框 50"/>
          <p:cNvSpPr txBox="1"/>
          <p:nvPr/>
        </p:nvSpPr>
        <p:spPr>
          <a:xfrm rot="2810103">
            <a:off x="3073400" y="2405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19" name="文本框 51"/>
          <p:cNvSpPr txBox="1"/>
          <p:nvPr/>
        </p:nvSpPr>
        <p:spPr>
          <a:xfrm rot="2810103">
            <a:off x="3443288" y="2619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20" name="文本框 32"/>
          <p:cNvSpPr txBox="1"/>
          <p:nvPr/>
        </p:nvSpPr>
        <p:spPr>
          <a:xfrm rot="5400000">
            <a:off x="4749800" y="36814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21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22" name="文本框 36"/>
          <p:cNvSpPr txBox="1"/>
          <p:nvPr/>
        </p:nvSpPr>
        <p:spPr>
          <a:xfrm rot="-1160763">
            <a:off x="6235700" y="2921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23" name="文本框 37"/>
          <p:cNvSpPr txBox="1"/>
          <p:nvPr/>
        </p:nvSpPr>
        <p:spPr>
          <a:xfrm rot="39237">
            <a:off x="6237288" y="3468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24" name="文本框 45"/>
          <p:cNvSpPr txBox="1"/>
          <p:nvPr/>
        </p:nvSpPr>
        <p:spPr>
          <a:xfrm rot="-1160763">
            <a:off x="6796088" y="29432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25" name="文本框 46"/>
          <p:cNvSpPr txBox="1"/>
          <p:nvPr/>
        </p:nvSpPr>
        <p:spPr>
          <a:xfrm rot="-1160763">
            <a:off x="7165975" y="31575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26" name="文本框 47"/>
          <p:cNvSpPr txBox="1"/>
          <p:nvPr/>
        </p:nvSpPr>
        <p:spPr>
          <a:xfrm rot="39237">
            <a:off x="6854825" y="3730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27" name="文本框 49"/>
          <p:cNvSpPr txBox="1"/>
          <p:nvPr/>
        </p:nvSpPr>
        <p:spPr>
          <a:xfrm rot="-1160763">
            <a:off x="7686675" y="34480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28" name="文本框 50"/>
          <p:cNvSpPr txBox="1"/>
          <p:nvPr/>
        </p:nvSpPr>
        <p:spPr>
          <a:xfrm rot="-1160763">
            <a:off x="7640638" y="381635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2629" name="文本框 51"/>
          <p:cNvSpPr txBox="1"/>
          <p:nvPr/>
        </p:nvSpPr>
        <p:spPr>
          <a:xfrm rot="-1160763">
            <a:off x="6778625" y="1141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0113" y="987425"/>
            <a:ext cx="5505450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脚尖滑过的地方，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大块的草坪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pínɡ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，绿了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;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大朵的野花，红了；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大片的天空，蓝了，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蓝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得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透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明！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" name="流程图: 决策 4"/>
          <p:cNvSpPr/>
          <p:nvPr/>
        </p:nvSpPr>
        <p:spPr>
          <a:xfrm>
            <a:off x="4067175" y="268288"/>
            <a:ext cx="720725" cy="644525"/>
          </a:xfrm>
          <a:prstGeom prst="flowChartDecisi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2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03300" y="2166938"/>
            <a:ext cx="4648200" cy="0"/>
          </a:xfrm>
          <a:prstGeom prst="line">
            <a:avLst/>
          </a:prstGeom>
          <a:ln w="25400">
            <a:solidFill>
              <a:srgbClr val="339933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003300" y="2747963"/>
            <a:ext cx="342423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003300" y="3335338"/>
            <a:ext cx="3424238" cy="0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898525" y="4025900"/>
            <a:ext cx="68405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思考：作者的第一个梦境是什么？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V="1">
            <a:off x="5651500" y="1882775"/>
            <a:ext cx="649288" cy="288925"/>
          </a:xfrm>
          <a:prstGeom prst="straightConnector1">
            <a:avLst/>
          </a:prstGeom>
          <a:ln w="25400">
            <a:solidFill>
              <a:srgbClr val="3399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200775" y="1595438"/>
            <a:ext cx="24749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339933"/>
                </a:solidFill>
                <a:latin typeface="Calibri" panose="020F0502020204030204" pitchFamily="34" charset="0"/>
              </a:rPr>
              <a:t>让草坪变绿</a:t>
            </a:r>
            <a:endParaRPr lang="zh-CN" altLang="en-US" sz="3200" b="1" dirty="0">
              <a:solidFill>
                <a:srgbClr val="339933"/>
              </a:solidFill>
              <a:latin typeface="Calibri" panose="020F0502020204030204" pitchFamily="34" charset="0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4418013" y="2747963"/>
            <a:ext cx="755650" cy="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222875" y="2452688"/>
            <a:ext cx="2476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让野花开放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45175" y="3268663"/>
            <a:ext cx="24765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rPr>
              <a:t>让天空更蓝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V="1">
            <a:off x="5254625" y="3630613"/>
            <a:ext cx="606425" cy="309563"/>
          </a:xfrm>
          <a:prstGeom prst="straightConnector1">
            <a:avLst/>
          </a:prstGeom>
          <a:ln w="254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93775" y="3940175"/>
            <a:ext cx="4268788" cy="0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32"/>
          <p:cNvSpPr txBox="1"/>
          <p:nvPr/>
        </p:nvSpPr>
        <p:spPr>
          <a:xfrm>
            <a:off x="4475163" y="2925763"/>
            <a:ext cx="534987" cy="169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55" name="文本框 34"/>
          <p:cNvSpPr txBox="1"/>
          <p:nvPr/>
        </p:nvSpPr>
        <p:spPr>
          <a:xfrm rot="-280097">
            <a:off x="8066088" y="16256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56" name="文本框 36"/>
          <p:cNvSpPr txBox="1"/>
          <p:nvPr/>
        </p:nvSpPr>
        <p:spPr>
          <a:xfrm rot="-5350866">
            <a:off x="5859463" y="1314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57" name="文本框 37"/>
          <p:cNvSpPr txBox="1"/>
          <p:nvPr/>
        </p:nvSpPr>
        <p:spPr>
          <a:xfrm rot="-4150866">
            <a:off x="5319713" y="17097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58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59" name="文本框 46"/>
          <p:cNvSpPr txBox="1"/>
          <p:nvPr/>
        </p:nvSpPr>
        <p:spPr>
          <a:xfrm rot="-424911">
            <a:off x="7067550" y="1568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60" name="文本框 47"/>
          <p:cNvSpPr txBox="1"/>
          <p:nvPr/>
        </p:nvSpPr>
        <p:spPr>
          <a:xfrm rot="-4150866">
            <a:off x="7643813" y="24844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61" name="文本框 18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62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63" name="文本框 51"/>
          <p:cNvSpPr txBox="1"/>
          <p:nvPr/>
        </p:nvSpPr>
        <p:spPr>
          <a:xfrm rot="-5350866">
            <a:off x="8364538" y="2713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64" name="文本框 32"/>
          <p:cNvSpPr txBox="1"/>
          <p:nvPr/>
        </p:nvSpPr>
        <p:spPr>
          <a:xfrm>
            <a:off x="3262313" y="356076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65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66" name="文本框 23"/>
          <p:cNvSpPr txBox="1"/>
          <p:nvPr/>
        </p:nvSpPr>
        <p:spPr>
          <a:xfrm rot="-1380000">
            <a:off x="3898900" y="12954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67" name="文本框 24"/>
          <p:cNvSpPr txBox="1"/>
          <p:nvPr/>
        </p:nvSpPr>
        <p:spPr>
          <a:xfrm rot="-180000">
            <a:off x="4130675" y="20526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68" name="文本框 45"/>
          <p:cNvSpPr txBox="1"/>
          <p:nvPr/>
        </p:nvSpPr>
        <p:spPr>
          <a:xfrm rot="-1380000">
            <a:off x="4459288" y="1317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69" name="文本框 46"/>
          <p:cNvSpPr txBox="1"/>
          <p:nvPr/>
        </p:nvSpPr>
        <p:spPr>
          <a:xfrm rot="-1380000">
            <a:off x="4829175" y="153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70" name="文本框 47"/>
          <p:cNvSpPr txBox="1"/>
          <p:nvPr/>
        </p:nvSpPr>
        <p:spPr>
          <a:xfrm rot="-180000">
            <a:off x="5064125" y="22336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71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72" name="文本框 50"/>
          <p:cNvSpPr txBox="1"/>
          <p:nvPr/>
        </p:nvSpPr>
        <p:spPr>
          <a:xfrm rot="-170103">
            <a:off x="5589588" y="25908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73" name="文本框 51"/>
          <p:cNvSpPr txBox="1"/>
          <p:nvPr/>
        </p:nvSpPr>
        <p:spPr>
          <a:xfrm rot="-5350866">
            <a:off x="5843588" y="3432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74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75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76" name="文本框 36"/>
          <p:cNvSpPr txBox="1"/>
          <p:nvPr/>
        </p:nvSpPr>
        <p:spPr>
          <a:xfrm rot="-1380000">
            <a:off x="1603375" y="322262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77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78" name="文本框 45"/>
          <p:cNvSpPr txBox="1"/>
          <p:nvPr/>
        </p:nvSpPr>
        <p:spPr>
          <a:xfrm rot="-1380000">
            <a:off x="3160713" y="3140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79" name="文本框 46"/>
          <p:cNvSpPr txBox="1"/>
          <p:nvPr/>
        </p:nvSpPr>
        <p:spPr>
          <a:xfrm rot="-170103">
            <a:off x="787400" y="15303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80" name="文本框 47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81" name="文本框 49"/>
          <p:cNvSpPr txBox="1"/>
          <p:nvPr/>
        </p:nvSpPr>
        <p:spPr>
          <a:xfrm rot="-170103">
            <a:off x="3009900" y="383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82" name="文本框 50"/>
          <p:cNvSpPr txBox="1"/>
          <p:nvPr/>
        </p:nvSpPr>
        <p:spPr>
          <a:xfrm rot="-170103">
            <a:off x="4157663" y="3170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83" name="文本框 51"/>
          <p:cNvSpPr txBox="1"/>
          <p:nvPr/>
        </p:nvSpPr>
        <p:spPr>
          <a:xfrm rot="-170103">
            <a:off x="4324350" y="39290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84" name="文本框 32"/>
          <p:cNvSpPr txBox="1"/>
          <p:nvPr/>
        </p:nvSpPr>
        <p:spPr>
          <a:xfrm rot="-5070842">
            <a:off x="309563" y="2027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85" name="文本框 34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86" name="文本框 36"/>
          <p:cNvSpPr txBox="1"/>
          <p:nvPr/>
        </p:nvSpPr>
        <p:spPr>
          <a:xfrm rot="-170103">
            <a:off x="322263" y="1336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87" name="文本框 37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88" name="文本框 45"/>
          <p:cNvSpPr txBox="1"/>
          <p:nvPr/>
        </p:nvSpPr>
        <p:spPr>
          <a:xfrm rot="-1380000">
            <a:off x="2116138" y="11398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89" name="文本框 46"/>
          <p:cNvSpPr txBox="1"/>
          <p:nvPr/>
        </p:nvSpPr>
        <p:spPr>
          <a:xfrm rot="-1380000">
            <a:off x="2686050" y="1309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90" name="文本框 47"/>
          <p:cNvSpPr txBox="1"/>
          <p:nvPr/>
        </p:nvSpPr>
        <p:spPr>
          <a:xfrm rot="-180000">
            <a:off x="2416175" y="18780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91" name="文本框 49"/>
          <p:cNvSpPr txBox="1"/>
          <p:nvPr/>
        </p:nvSpPr>
        <p:spPr>
          <a:xfrm rot="-1380000">
            <a:off x="3275013" y="153193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92" name="文本框 50"/>
          <p:cNvSpPr txBox="1"/>
          <p:nvPr/>
        </p:nvSpPr>
        <p:spPr>
          <a:xfrm rot="-1380000">
            <a:off x="2847975" y="21129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93" name="文本框 51"/>
          <p:cNvSpPr txBox="1"/>
          <p:nvPr/>
        </p:nvSpPr>
        <p:spPr>
          <a:xfrm rot="-1380000">
            <a:off x="3482975" y="2249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94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95" name="文本框 34"/>
          <p:cNvSpPr txBox="1"/>
          <p:nvPr/>
        </p:nvSpPr>
        <p:spPr>
          <a:xfrm rot="-1030866">
            <a:off x="6313488" y="388937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96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97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98" name="文本框 45"/>
          <p:cNvSpPr txBox="1"/>
          <p:nvPr/>
        </p:nvSpPr>
        <p:spPr>
          <a:xfrm rot="-4502722">
            <a:off x="6767513" y="24860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599" name="文本框 46"/>
          <p:cNvSpPr txBox="1"/>
          <p:nvPr/>
        </p:nvSpPr>
        <p:spPr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00" name="文本框 47"/>
          <p:cNvSpPr txBox="1"/>
          <p:nvPr/>
        </p:nvSpPr>
        <p:spPr>
          <a:xfrm rot="-3456638">
            <a:off x="6734175" y="33893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01" name="文本框 49"/>
          <p:cNvSpPr txBox="1"/>
          <p:nvPr/>
        </p:nvSpPr>
        <p:spPr>
          <a:xfrm rot="-3180423">
            <a:off x="8102600" y="32543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02" name="文本框 50"/>
          <p:cNvSpPr txBox="1"/>
          <p:nvPr/>
        </p:nvSpPr>
        <p:spPr>
          <a:xfrm rot="-3640556">
            <a:off x="7232650" y="35782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03" name="文本框 51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04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05" name="文本框 34"/>
          <p:cNvSpPr txBox="1"/>
          <p:nvPr/>
        </p:nvSpPr>
        <p:spPr>
          <a:xfrm rot="8340000">
            <a:off x="4919663" y="312896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06" name="文本框 36"/>
          <p:cNvSpPr txBox="1"/>
          <p:nvPr/>
        </p:nvSpPr>
        <p:spPr>
          <a:xfrm rot="-1160763">
            <a:off x="5772150" y="1746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07" name="文本框 37"/>
          <p:cNvSpPr txBox="1"/>
          <p:nvPr/>
        </p:nvSpPr>
        <p:spPr>
          <a:xfrm rot="39237">
            <a:off x="5649913" y="22733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08" name="文本框 45"/>
          <p:cNvSpPr txBox="1"/>
          <p:nvPr/>
        </p:nvSpPr>
        <p:spPr>
          <a:xfrm rot="-1160763">
            <a:off x="6332538" y="1768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09" name="文本框 46"/>
          <p:cNvSpPr txBox="1"/>
          <p:nvPr/>
        </p:nvSpPr>
        <p:spPr>
          <a:xfrm rot="-1160763">
            <a:off x="6702425" y="1982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10" name="文本框 47"/>
          <p:cNvSpPr txBox="1"/>
          <p:nvPr/>
        </p:nvSpPr>
        <p:spPr>
          <a:xfrm rot="39237">
            <a:off x="7185025" y="2457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11" name="文本框 49"/>
          <p:cNvSpPr txBox="1"/>
          <p:nvPr/>
        </p:nvSpPr>
        <p:spPr>
          <a:xfrm rot="-1160763">
            <a:off x="8020050" y="20621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12" name="文本框 50"/>
          <p:cNvSpPr txBox="1"/>
          <p:nvPr/>
        </p:nvSpPr>
        <p:spPr>
          <a:xfrm rot="-1160763">
            <a:off x="7486650" y="19288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13" name="文本框 51"/>
          <p:cNvSpPr txBox="1"/>
          <p:nvPr/>
        </p:nvSpPr>
        <p:spPr>
          <a:xfrm rot="-1160763">
            <a:off x="7962900" y="27892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14" name="文本框 32"/>
          <p:cNvSpPr txBox="1"/>
          <p:nvPr/>
        </p:nvSpPr>
        <p:spPr>
          <a:xfrm rot="4190103">
            <a:off x="2763838" y="3338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15" name="文本框 34"/>
          <p:cNvSpPr txBox="1"/>
          <p:nvPr/>
        </p:nvSpPr>
        <p:spPr>
          <a:xfrm rot="8340000">
            <a:off x="3921125" y="280670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16" name="文本框 36"/>
          <p:cNvSpPr txBox="1"/>
          <p:nvPr/>
        </p:nvSpPr>
        <p:spPr>
          <a:xfrm rot="2810103">
            <a:off x="3811588" y="1733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17" name="文本框 37"/>
          <p:cNvSpPr txBox="1"/>
          <p:nvPr/>
        </p:nvSpPr>
        <p:spPr>
          <a:xfrm rot="4010103">
            <a:off x="3811588" y="22764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18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19" name="文本框 46"/>
          <p:cNvSpPr txBox="1"/>
          <p:nvPr/>
        </p:nvSpPr>
        <p:spPr>
          <a:xfrm rot="2810103">
            <a:off x="474186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20" name="文本框 47"/>
          <p:cNvSpPr txBox="1"/>
          <p:nvPr/>
        </p:nvSpPr>
        <p:spPr>
          <a:xfrm rot="4010103">
            <a:off x="4741863" y="2513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21" name="文本框 49"/>
          <p:cNvSpPr txBox="1"/>
          <p:nvPr/>
        </p:nvSpPr>
        <p:spPr>
          <a:xfrm rot="-1160763">
            <a:off x="6223000" y="2540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22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23" name="文本框 51"/>
          <p:cNvSpPr txBox="1"/>
          <p:nvPr/>
        </p:nvSpPr>
        <p:spPr>
          <a:xfrm rot="-1160763">
            <a:off x="5597525" y="3214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24" name="文本框 32"/>
          <p:cNvSpPr txBox="1"/>
          <p:nvPr/>
        </p:nvSpPr>
        <p:spPr>
          <a:xfrm rot="5400000">
            <a:off x="1139825" y="32273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25" name="文本框 34"/>
          <p:cNvSpPr txBox="1"/>
          <p:nvPr/>
        </p:nvSpPr>
        <p:spPr>
          <a:xfrm rot="8340000">
            <a:off x="1878013" y="35433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26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27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28" name="文本框 45"/>
          <p:cNvSpPr txBox="1"/>
          <p:nvPr/>
        </p:nvSpPr>
        <p:spPr>
          <a:xfrm rot="2810103">
            <a:off x="2808288" y="2744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29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30" name="文本框 47"/>
          <p:cNvSpPr txBox="1"/>
          <p:nvPr/>
        </p:nvSpPr>
        <p:spPr>
          <a:xfrm rot="5220000">
            <a:off x="700088" y="2895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31" name="文本框 49"/>
          <p:cNvSpPr txBox="1"/>
          <p:nvPr/>
        </p:nvSpPr>
        <p:spPr>
          <a:xfrm rot="4020000">
            <a:off x="2462213" y="37385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32" name="文本框 50"/>
          <p:cNvSpPr txBox="1"/>
          <p:nvPr/>
        </p:nvSpPr>
        <p:spPr>
          <a:xfrm rot="4020000">
            <a:off x="3700463" y="3365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33" name="文本框 51"/>
          <p:cNvSpPr txBox="1"/>
          <p:nvPr/>
        </p:nvSpPr>
        <p:spPr>
          <a:xfrm rot="4020000">
            <a:off x="4070350" y="35798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34" name="文本框 32"/>
          <p:cNvSpPr txBox="1"/>
          <p:nvPr/>
        </p:nvSpPr>
        <p:spPr>
          <a:xfrm rot="-880739">
            <a:off x="514350" y="25114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35" name="文本框 34"/>
          <p:cNvSpPr txBox="1"/>
          <p:nvPr/>
        </p:nvSpPr>
        <p:spPr>
          <a:xfrm rot="8340000">
            <a:off x="1250950" y="258286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36" name="文本框 36"/>
          <p:cNvSpPr txBox="1"/>
          <p:nvPr/>
        </p:nvSpPr>
        <p:spPr>
          <a:xfrm rot="4020000">
            <a:off x="1668463" y="1509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37" name="文本框 37"/>
          <p:cNvSpPr txBox="1"/>
          <p:nvPr/>
        </p:nvSpPr>
        <p:spPr>
          <a:xfrm rot="5220000">
            <a:off x="1668463" y="20526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38" name="文本框 45"/>
          <p:cNvSpPr txBox="1"/>
          <p:nvPr/>
        </p:nvSpPr>
        <p:spPr>
          <a:xfrm rot="2810103">
            <a:off x="2228850" y="1531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39" name="文本框 46"/>
          <p:cNvSpPr txBox="1"/>
          <p:nvPr/>
        </p:nvSpPr>
        <p:spPr>
          <a:xfrm rot="2810103">
            <a:off x="2598738" y="17462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40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41" name="文本框 49"/>
          <p:cNvSpPr txBox="1"/>
          <p:nvPr/>
        </p:nvSpPr>
        <p:spPr>
          <a:xfrm rot="2810103">
            <a:off x="318611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42" name="文本框 50"/>
          <p:cNvSpPr txBox="1"/>
          <p:nvPr/>
        </p:nvSpPr>
        <p:spPr>
          <a:xfrm rot="2810103">
            <a:off x="3073400" y="2405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43" name="文本框 51"/>
          <p:cNvSpPr txBox="1"/>
          <p:nvPr/>
        </p:nvSpPr>
        <p:spPr>
          <a:xfrm rot="2810103">
            <a:off x="3443288" y="2619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44" name="文本框 32"/>
          <p:cNvSpPr txBox="1"/>
          <p:nvPr/>
        </p:nvSpPr>
        <p:spPr>
          <a:xfrm rot="5400000">
            <a:off x="4749800" y="36814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45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46" name="文本框 36"/>
          <p:cNvSpPr txBox="1"/>
          <p:nvPr/>
        </p:nvSpPr>
        <p:spPr>
          <a:xfrm rot="-1160763">
            <a:off x="6235700" y="2921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47" name="文本框 37"/>
          <p:cNvSpPr txBox="1"/>
          <p:nvPr/>
        </p:nvSpPr>
        <p:spPr>
          <a:xfrm rot="39237">
            <a:off x="6237288" y="3468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48" name="文本框 45"/>
          <p:cNvSpPr txBox="1"/>
          <p:nvPr/>
        </p:nvSpPr>
        <p:spPr>
          <a:xfrm rot="-1160763">
            <a:off x="6796088" y="29432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49" name="文本框 46"/>
          <p:cNvSpPr txBox="1"/>
          <p:nvPr/>
        </p:nvSpPr>
        <p:spPr>
          <a:xfrm rot="-1160763">
            <a:off x="7165975" y="31575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50" name="文本框 47"/>
          <p:cNvSpPr txBox="1"/>
          <p:nvPr/>
        </p:nvSpPr>
        <p:spPr>
          <a:xfrm rot="39237">
            <a:off x="6854825" y="3730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51" name="文本框 49"/>
          <p:cNvSpPr txBox="1"/>
          <p:nvPr/>
        </p:nvSpPr>
        <p:spPr>
          <a:xfrm rot="-1160763">
            <a:off x="7686675" y="34480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52" name="文本框 50"/>
          <p:cNvSpPr txBox="1"/>
          <p:nvPr/>
        </p:nvSpPr>
        <p:spPr>
          <a:xfrm rot="-1160763">
            <a:off x="7640638" y="381635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3653" name="文本框 51"/>
          <p:cNvSpPr txBox="1"/>
          <p:nvPr/>
        </p:nvSpPr>
        <p:spPr>
          <a:xfrm rot="-1160763">
            <a:off x="6778625" y="1141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0113" y="987425"/>
            <a:ext cx="5505450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脚尖滑过的地方，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大块的草坪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pínɡ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，绿了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;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大朵的野花，红了；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大片的天空，蓝了，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蓝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得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透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明！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03300" y="2166938"/>
            <a:ext cx="4648200" cy="0"/>
          </a:xfrm>
          <a:prstGeom prst="line">
            <a:avLst/>
          </a:prstGeom>
          <a:ln w="2540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003300" y="2747963"/>
            <a:ext cx="3424238" cy="0"/>
          </a:xfrm>
          <a:prstGeom prst="line">
            <a:avLst/>
          </a:prstGeom>
          <a:ln w="2540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003300" y="3335338"/>
            <a:ext cx="3424238" cy="0"/>
          </a:xfrm>
          <a:prstGeom prst="line">
            <a:avLst/>
          </a:prstGeom>
          <a:ln w="2540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3658" name="矩形 10"/>
          <p:cNvSpPr/>
          <p:nvPr/>
        </p:nvSpPr>
        <p:spPr>
          <a:xfrm>
            <a:off x="827088" y="300038"/>
            <a:ext cx="820896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思考：这一节采用了什么样的修辞手法？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波形 11"/>
          <p:cNvSpPr/>
          <p:nvPr/>
        </p:nvSpPr>
        <p:spPr>
          <a:xfrm>
            <a:off x="5016500" y="2317750"/>
            <a:ext cx="1368425" cy="904875"/>
          </a:xfrm>
          <a:prstGeom prst="wav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排比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1313" y="4041775"/>
            <a:ext cx="8623300" cy="68421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表达了作者热爱大自然，热爱环境的美好愿望。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75095" y="979170"/>
            <a:ext cx="24676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smtClean="0">
                <a:solidFill>
                  <a:srgbClr val="FF0000"/>
                </a:solidFill>
                <a:latin typeface="+mj-ea"/>
                <a:ea typeface="+mj-ea"/>
              </a:rPr>
              <a:t>这</a:t>
            </a:r>
            <a:r>
              <a:rPr lang="zh-CN" altLang="en-US" sz="2000" b="1">
                <a:solidFill>
                  <a:srgbClr val="FF0000"/>
                </a:solidFill>
                <a:latin typeface="+mj-ea"/>
                <a:ea typeface="+mj-ea"/>
              </a:rPr>
              <a:t>是写彩笔绘画的内容。</a:t>
            </a:r>
            <a:r>
              <a:rPr lang="zh-CN" altLang="en-US" sz="2000" b="1" smtClean="0">
                <a:solidFill>
                  <a:srgbClr val="FF0000"/>
                </a:solidFill>
                <a:latin typeface="+mj-ea"/>
                <a:ea typeface="+mj-ea"/>
              </a:rPr>
              <a:t>“脚尖滑过”</a:t>
            </a:r>
            <a:r>
              <a:rPr lang="zh-CN" altLang="en-US" sz="2000" b="1">
                <a:solidFill>
                  <a:srgbClr val="FF0000"/>
                </a:solidFill>
                <a:latin typeface="+mj-ea"/>
                <a:ea typeface="+mj-ea"/>
              </a:rPr>
              <a:t>正是彩笔在动，在绘画</a:t>
            </a:r>
            <a:r>
              <a:rPr lang="zh-CN" altLang="en-US" sz="2000" b="1" smtClean="0">
                <a:solidFill>
                  <a:srgbClr val="FF0000"/>
                </a:solidFill>
                <a:latin typeface="+mj-ea"/>
                <a:ea typeface="+mj-ea"/>
              </a:rPr>
              <a:t>。画</a:t>
            </a:r>
            <a:r>
              <a:rPr lang="zh-CN" altLang="en-US" sz="2000" b="1">
                <a:solidFill>
                  <a:srgbClr val="FF0000"/>
                </a:solidFill>
                <a:latin typeface="+mj-ea"/>
                <a:ea typeface="+mj-ea"/>
              </a:rPr>
              <a:t>的是什么呢？“草坪”“野花”</a:t>
            </a:r>
            <a:r>
              <a:rPr lang="zh-CN" altLang="en-US" sz="2000" b="1" smtClean="0">
                <a:solidFill>
                  <a:srgbClr val="FF0000"/>
                </a:solidFill>
                <a:latin typeface="+mj-ea"/>
                <a:ea typeface="+mj-ea"/>
              </a:rPr>
              <a:t>“天空”</a:t>
            </a:r>
            <a:r>
              <a:rPr lang="zh-CN" altLang="en-US" sz="2000" b="1">
                <a:solidFill>
                  <a:srgbClr val="FF0000"/>
                </a:solidFill>
                <a:latin typeface="+mj-ea"/>
                <a:ea typeface="+mj-ea"/>
              </a:rPr>
              <a:t>。这里运用排比的修辞方法</a:t>
            </a:r>
            <a:r>
              <a:rPr lang="zh-CN" altLang="en-US" sz="2000" b="1" smtClean="0">
                <a:solidFill>
                  <a:srgbClr val="FF0000"/>
                </a:solidFill>
                <a:latin typeface="+mj-ea"/>
                <a:ea typeface="+mj-ea"/>
              </a:rPr>
              <a:t>，整齐</a:t>
            </a:r>
            <a:r>
              <a:rPr lang="zh-CN" altLang="en-US" sz="2000" b="1">
                <a:solidFill>
                  <a:srgbClr val="FF0000"/>
                </a:solidFill>
                <a:latin typeface="+mj-ea"/>
                <a:ea typeface="+mj-ea"/>
              </a:rPr>
              <a:t>，有气势。</a:t>
            </a:r>
            <a:endParaRPr lang="zh-CN" altLang="en-US" sz="2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4"/>
          <p:cNvSpPr txBox="1"/>
          <p:nvPr/>
        </p:nvSpPr>
        <p:spPr>
          <a:xfrm>
            <a:off x="1763713" y="3435350"/>
            <a:ext cx="5753100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大块的草坪，绿了；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4"/>
          <p:cNvPicPr>
            <a:picLocks noChangeAspect="1"/>
          </p:cNvPicPr>
          <p:nvPr/>
        </p:nvPicPr>
        <p:blipFill>
          <a:blip r:embed="rId1"/>
          <a:srcRect t="1080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1" name="Text Box 3"/>
          <p:cNvSpPr txBox="1"/>
          <p:nvPr/>
        </p:nvSpPr>
        <p:spPr>
          <a:xfrm>
            <a:off x="2124075" y="3508375"/>
            <a:ext cx="5753100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大朵的野花，红了；</a:t>
            </a:r>
            <a:endParaRPr lang="zh-CN" altLang="en-US" sz="4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3" name="Text Box 4"/>
          <p:cNvSpPr txBox="1"/>
          <p:nvPr/>
        </p:nvSpPr>
        <p:spPr>
          <a:xfrm>
            <a:off x="1403350" y="268288"/>
            <a:ext cx="7056438" cy="172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大片的天空，蓝了，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蓝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透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明！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32"/>
          <p:cNvSpPr txBox="1"/>
          <p:nvPr/>
        </p:nvSpPr>
        <p:spPr>
          <a:xfrm>
            <a:off x="4475163" y="2925763"/>
            <a:ext cx="534987" cy="169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51" name="文本框 34"/>
          <p:cNvSpPr txBox="1"/>
          <p:nvPr/>
        </p:nvSpPr>
        <p:spPr>
          <a:xfrm rot="-280097">
            <a:off x="8066088" y="16256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52" name="文本框 36"/>
          <p:cNvSpPr txBox="1"/>
          <p:nvPr/>
        </p:nvSpPr>
        <p:spPr>
          <a:xfrm rot="-5350866">
            <a:off x="5859463" y="1314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53" name="文本框 37"/>
          <p:cNvSpPr txBox="1"/>
          <p:nvPr/>
        </p:nvSpPr>
        <p:spPr>
          <a:xfrm rot="-4150866">
            <a:off x="5319713" y="17097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54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55" name="文本框 46"/>
          <p:cNvSpPr txBox="1"/>
          <p:nvPr/>
        </p:nvSpPr>
        <p:spPr>
          <a:xfrm rot="-424911">
            <a:off x="7067550" y="1568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56" name="文本框 47"/>
          <p:cNvSpPr txBox="1"/>
          <p:nvPr/>
        </p:nvSpPr>
        <p:spPr>
          <a:xfrm rot="-4150866">
            <a:off x="7643813" y="24844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57" name="文本框 30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58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59" name="文本框 51"/>
          <p:cNvSpPr txBox="1"/>
          <p:nvPr/>
        </p:nvSpPr>
        <p:spPr>
          <a:xfrm rot="-5350866">
            <a:off x="8364538" y="2713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60" name="文本框 32"/>
          <p:cNvSpPr txBox="1"/>
          <p:nvPr/>
        </p:nvSpPr>
        <p:spPr>
          <a:xfrm>
            <a:off x="3262313" y="356076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61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62" name="文本框 35"/>
          <p:cNvSpPr txBox="1"/>
          <p:nvPr/>
        </p:nvSpPr>
        <p:spPr>
          <a:xfrm rot="-1380000">
            <a:off x="3898900" y="12954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63" name="文本框 36"/>
          <p:cNvSpPr txBox="1"/>
          <p:nvPr/>
        </p:nvSpPr>
        <p:spPr>
          <a:xfrm rot="-180000">
            <a:off x="4130675" y="20526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64" name="文本框 45"/>
          <p:cNvSpPr txBox="1"/>
          <p:nvPr/>
        </p:nvSpPr>
        <p:spPr>
          <a:xfrm rot="-1380000">
            <a:off x="4459288" y="1317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65" name="文本框 46"/>
          <p:cNvSpPr txBox="1"/>
          <p:nvPr/>
        </p:nvSpPr>
        <p:spPr>
          <a:xfrm rot="-1380000">
            <a:off x="4829175" y="153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66" name="文本框 47"/>
          <p:cNvSpPr txBox="1"/>
          <p:nvPr/>
        </p:nvSpPr>
        <p:spPr>
          <a:xfrm rot="-180000">
            <a:off x="5064125" y="22336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67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68" name="文本框 50"/>
          <p:cNvSpPr txBox="1"/>
          <p:nvPr/>
        </p:nvSpPr>
        <p:spPr>
          <a:xfrm rot="-170103">
            <a:off x="5589588" y="25908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69" name="文本框 51"/>
          <p:cNvSpPr txBox="1"/>
          <p:nvPr/>
        </p:nvSpPr>
        <p:spPr>
          <a:xfrm rot="-5350866">
            <a:off x="5843588" y="3432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70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71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72" name="文本框 36"/>
          <p:cNvSpPr txBox="1"/>
          <p:nvPr/>
        </p:nvSpPr>
        <p:spPr>
          <a:xfrm rot="-1380000">
            <a:off x="1603375" y="322262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73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74" name="文本框 45"/>
          <p:cNvSpPr txBox="1"/>
          <p:nvPr/>
        </p:nvSpPr>
        <p:spPr>
          <a:xfrm rot="-1380000">
            <a:off x="3160713" y="3140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75" name="文本框 46"/>
          <p:cNvSpPr txBox="1"/>
          <p:nvPr/>
        </p:nvSpPr>
        <p:spPr>
          <a:xfrm rot="-170103">
            <a:off x="787400" y="15303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76" name="文本框 47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77" name="文本框 49"/>
          <p:cNvSpPr txBox="1"/>
          <p:nvPr/>
        </p:nvSpPr>
        <p:spPr>
          <a:xfrm rot="-170103">
            <a:off x="3009900" y="383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78" name="文本框 50"/>
          <p:cNvSpPr txBox="1"/>
          <p:nvPr/>
        </p:nvSpPr>
        <p:spPr>
          <a:xfrm rot="-170103">
            <a:off x="4157663" y="3170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79" name="文本框 51"/>
          <p:cNvSpPr txBox="1"/>
          <p:nvPr/>
        </p:nvSpPr>
        <p:spPr>
          <a:xfrm rot="-170103">
            <a:off x="4324350" y="39290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80" name="文本框 32"/>
          <p:cNvSpPr txBox="1"/>
          <p:nvPr/>
        </p:nvSpPr>
        <p:spPr>
          <a:xfrm rot="-5070842">
            <a:off x="309563" y="2027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81" name="文本框 34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82" name="文本框 36"/>
          <p:cNvSpPr txBox="1"/>
          <p:nvPr/>
        </p:nvSpPr>
        <p:spPr>
          <a:xfrm rot="-170103">
            <a:off x="322263" y="1336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83" name="文本框 37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84" name="文本框 45"/>
          <p:cNvSpPr txBox="1"/>
          <p:nvPr/>
        </p:nvSpPr>
        <p:spPr>
          <a:xfrm rot="-1380000">
            <a:off x="2116138" y="11398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85" name="文本框 46"/>
          <p:cNvSpPr txBox="1"/>
          <p:nvPr/>
        </p:nvSpPr>
        <p:spPr>
          <a:xfrm rot="-1380000">
            <a:off x="2686050" y="1309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86" name="文本框 47"/>
          <p:cNvSpPr txBox="1"/>
          <p:nvPr/>
        </p:nvSpPr>
        <p:spPr>
          <a:xfrm rot="-180000">
            <a:off x="2416175" y="18780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87" name="文本框 49"/>
          <p:cNvSpPr txBox="1"/>
          <p:nvPr/>
        </p:nvSpPr>
        <p:spPr>
          <a:xfrm rot="-1380000">
            <a:off x="3275013" y="153193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88" name="文本框 50"/>
          <p:cNvSpPr txBox="1"/>
          <p:nvPr/>
        </p:nvSpPr>
        <p:spPr>
          <a:xfrm rot="-1380000">
            <a:off x="2847975" y="21129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89" name="文本框 51"/>
          <p:cNvSpPr txBox="1"/>
          <p:nvPr/>
        </p:nvSpPr>
        <p:spPr>
          <a:xfrm rot="-1380000">
            <a:off x="3482975" y="2249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90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91" name="文本框 34"/>
          <p:cNvSpPr txBox="1"/>
          <p:nvPr/>
        </p:nvSpPr>
        <p:spPr>
          <a:xfrm rot="-1030866">
            <a:off x="6313488" y="388937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92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93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94" name="文本框 45"/>
          <p:cNvSpPr txBox="1"/>
          <p:nvPr/>
        </p:nvSpPr>
        <p:spPr>
          <a:xfrm rot="-4502722">
            <a:off x="6767513" y="24860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95" name="文本框 46"/>
          <p:cNvSpPr txBox="1"/>
          <p:nvPr/>
        </p:nvSpPr>
        <p:spPr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96" name="文本框 47"/>
          <p:cNvSpPr txBox="1"/>
          <p:nvPr/>
        </p:nvSpPr>
        <p:spPr>
          <a:xfrm rot="-3456638">
            <a:off x="6734175" y="33893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97" name="文本框 49"/>
          <p:cNvSpPr txBox="1"/>
          <p:nvPr/>
        </p:nvSpPr>
        <p:spPr>
          <a:xfrm rot="-3180423">
            <a:off x="8102600" y="32543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98" name="文本框 50"/>
          <p:cNvSpPr txBox="1"/>
          <p:nvPr/>
        </p:nvSpPr>
        <p:spPr>
          <a:xfrm rot="-3640556">
            <a:off x="7232650" y="35782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699" name="文本框 51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00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01" name="文本框 34"/>
          <p:cNvSpPr txBox="1"/>
          <p:nvPr/>
        </p:nvSpPr>
        <p:spPr>
          <a:xfrm rot="8340000">
            <a:off x="4919663" y="312896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02" name="文本框 36"/>
          <p:cNvSpPr txBox="1"/>
          <p:nvPr/>
        </p:nvSpPr>
        <p:spPr>
          <a:xfrm rot="-1160763">
            <a:off x="5772150" y="1746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03" name="文本框 37"/>
          <p:cNvSpPr txBox="1"/>
          <p:nvPr/>
        </p:nvSpPr>
        <p:spPr>
          <a:xfrm rot="39237">
            <a:off x="5649913" y="22733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04" name="文本框 45"/>
          <p:cNvSpPr txBox="1"/>
          <p:nvPr/>
        </p:nvSpPr>
        <p:spPr>
          <a:xfrm rot="-1160763">
            <a:off x="6332538" y="1768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05" name="文本框 46"/>
          <p:cNvSpPr txBox="1"/>
          <p:nvPr/>
        </p:nvSpPr>
        <p:spPr>
          <a:xfrm rot="-1160763">
            <a:off x="6702425" y="1982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06" name="文本框 47"/>
          <p:cNvSpPr txBox="1"/>
          <p:nvPr/>
        </p:nvSpPr>
        <p:spPr>
          <a:xfrm rot="39237">
            <a:off x="7185025" y="2457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07" name="文本框 49"/>
          <p:cNvSpPr txBox="1"/>
          <p:nvPr/>
        </p:nvSpPr>
        <p:spPr>
          <a:xfrm rot="-1160763">
            <a:off x="8020050" y="20621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08" name="文本框 50"/>
          <p:cNvSpPr txBox="1"/>
          <p:nvPr/>
        </p:nvSpPr>
        <p:spPr>
          <a:xfrm rot="-1160763">
            <a:off x="7486650" y="19288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09" name="文本框 51"/>
          <p:cNvSpPr txBox="1"/>
          <p:nvPr/>
        </p:nvSpPr>
        <p:spPr>
          <a:xfrm rot="-1160763">
            <a:off x="7962900" y="27892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10" name="文本框 32"/>
          <p:cNvSpPr txBox="1"/>
          <p:nvPr/>
        </p:nvSpPr>
        <p:spPr>
          <a:xfrm rot="4190103">
            <a:off x="2763838" y="3338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11" name="文本框 34"/>
          <p:cNvSpPr txBox="1"/>
          <p:nvPr/>
        </p:nvSpPr>
        <p:spPr>
          <a:xfrm rot="8340000">
            <a:off x="3921125" y="280670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12" name="文本框 36"/>
          <p:cNvSpPr txBox="1"/>
          <p:nvPr/>
        </p:nvSpPr>
        <p:spPr>
          <a:xfrm rot="2810103">
            <a:off x="3811588" y="1733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13" name="文本框 37"/>
          <p:cNvSpPr txBox="1"/>
          <p:nvPr/>
        </p:nvSpPr>
        <p:spPr>
          <a:xfrm rot="4010103">
            <a:off x="3811588" y="22764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14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15" name="文本框 46"/>
          <p:cNvSpPr txBox="1"/>
          <p:nvPr/>
        </p:nvSpPr>
        <p:spPr>
          <a:xfrm rot="2810103">
            <a:off x="474186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16" name="文本框 47"/>
          <p:cNvSpPr txBox="1"/>
          <p:nvPr/>
        </p:nvSpPr>
        <p:spPr>
          <a:xfrm rot="4010103">
            <a:off x="4741863" y="2513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17" name="文本框 49"/>
          <p:cNvSpPr txBox="1"/>
          <p:nvPr/>
        </p:nvSpPr>
        <p:spPr>
          <a:xfrm rot="-1160763">
            <a:off x="6223000" y="2540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18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19" name="文本框 51"/>
          <p:cNvSpPr txBox="1"/>
          <p:nvPr/>
        </p:nvSpPr>
        <p:spPr>
          <a:xfrm rot="-1160763">
            <a:off x="5597525" y="3214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20" name="文本框 32"/>
          <p:cNvSpPr txBox="1"/>
          <p:nvPr/>
        </p:nvSpPr>
        <p:spPr>
          <a:xfrm rot="5400000">
            <a:off x="1139825" y="32273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21" name="文本框 34"/>
          <p:cNvSpPr txBox="1"/>
          <p:nvPr/>
        </p:nvSpPr>
        <p:spPr>
          <a:xfrm rot="8340000">
            <a:off x="1878013" y="35433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22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23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24" name="文本框 45"/>
          <p:cNvSpPr txBox="1"/>
          <p:nvPr/>
        </p:nvSpPr>
        <p:spPr>
          <a:xfrm rot="2810103">
            <a:off x="2808288" y="2744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25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26" name="文本框 47"/>
          <p:cNvSpPr txBox="1"/>
          <p:nvPr/>
        </p:nvSpPr>
        <p:spPr>
          <a:xfrm rot="5220000">
            <a:off x="700088" y="2895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27" name="文本框 49"/>
          <p:cNvSpPr txBox="1"/>
          <p:nvPr/>
        </p:nvSpPr>
        <p:spPr>
          <a:xfrm rot="4020000">
            <a:off x="2462213" y="37385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28" name="文本框 50"/>
          <p:cNvSpPr txBox="1"/>
          <p:nvPr/>
        </p:nvSpPr>
        <p:spPr>
          <a:xfrm rot="4020000">
            <a:off x="3700463" y="3365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29" name="文本框 51"/>
          <p:cNvSpPr txBox="1"/>
          <p:nvPr/>
        </p:nvSpPr>
        <p:spPr>
          <a:xfrm rot="4020000">
            <a:off x="4070350" y="35798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30" name="文本框 32"/>
          <p:cNvSpPr txBox="1"/>
          <p:nvPr/>
        </p:nvSpPr>
        <p:spPr>
          <a:xfrm rot="-880739">
            <a:off x="514350" y="25114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31" name="文本框 34"/>
          <p:cNvSpPr txBox="1"/>
          <p:nvPr/>
        </p:nvSpPr>
        <p:spPr>
          <a:xfrm rot="8340000">
            <a:off x="1250950" y="258286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32" name="文本框 36"/>
          <p:cNvSpPr txBox="1"/>
          <p:nvPr/>
        </p:nvSpPr>
        <p:spPr>
          <a:xfrm rot="4020000">
            <a:off x="1668463" y="1509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33" name="文本框 37"/>
          <p:cNvSpPr txBox="1"/>
          <p:nvPr/>
        </p:nvSpPr>
        <p:spPr>
          <a:xfrm rot="5220000">
            <a:off x="1668463" y="20526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34" name="文本框 45"/>
          <p:cNvSpPr txBox="1"/>
          <p:nvPr/>
        </p:nvSpPr>
        <p:spPr>
          <a:xfrm rot="2810103">
            <a:off x="2228850" y="1531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35" name="文本框 46"/>
          <p:cNvSpPr txBox="1"/>
          <p:nvPr/>
        </p:nvSpPr>
        <p:spPr>
          <a:xfrm rot="2810103">
            <a:off x="2598738" y="17462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36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37" name="文本框 49"/>
          <p:cNvSpPr txBox="1"/>
          <p:nvPr/>
        </p:nvSpPr>
        <p:spPr>
          <a:xfrm rot="2810103">
            <a:off x="318611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38" name="文本框 50"/>
          <p:cNvSpPr txBox="1"/>
          <p:nvPr/>
        </p:nvSpPr>
        <p:spPr>
          <a:xfrm rot="2810103">
            <a:off x="3073400" y="2405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39" name="文本框 51"/>
          <p:cNvSpPr txBox="1"/>
          <p:nvPr/>
        </p:nvSpPr>
        <p:spPr>
          <a:xfrm rot="2810103">
            <a:off x="3443288" y="2619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40" name="文本框 32"/>
          <p:cNvSpPr txBox="1"/>
          <p:nvPr/>
        </p:nvSpPr>
        <p:spPr>
          <a:xfrm rot="5400000">
            <a:off x="4749800" y="36814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41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42" name="文本框 36"/>
          <p:cNvSpPr txBox="1"/>
          <p:nvPr/>
        </p:nvSpPr>
        <p:spPr>
          <a:xfrm rot="-1160763">
            <a:off x="6235700" y="2921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43" name="文本框 37"/>
          <p:cNvSpPr txBox="1"/>
          <p:nvPr/>
        </p:nvSpPr>
        <p:spPr>
          <a:xfrm rot="39237">
            <a:off x="6250623" y="346805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44" name="文本框 45"/>
          <p:cNvSpPr txBox="1"/>
          <p:nvPr/>
        </p:nvSpPr>
        <p:spPr>
          <a:xfrm rot="-1160763">
            <a:off x="6796088" y="29432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45" name="文本框 46"/>
          <p:cNvSpPr txBox="1"/>
          <p:nvPr/>
        </p:nvSpPr>
        <p:spPr>
          <a:xfrm rot="-1160763">
            <a:off x="7165975" y="31575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46" name="文本框 47"/>
          <p:cNvSpPr txBox="1"/>
          <p:nvPr/>
        </p:nvSpPr>
        <p:spPr>
          <a:xfrm rot="39237">
            <a:off x="6854825" y="3730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47" name="文本框 49"/>
          <p:cNvSpPr txBox="1"/>
          <p:nvPr/>
        </p:nvSpPr>
        <p:spPr>
          <a:xfrm rot="-1160763">
            <a:off x="7686675" y="34480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48" name="文本框 50"/>
          <p:cNvSpPr txBox="1"/>
          <p:nvPr/>
        </p:nvSpPr>
        <p:spPr>
          <a:xfrm rot="-1160763">
            <a:off x="7640638" y="381635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7749" name="文本框 51"/>
          <p:cNvSpPr txBox="1"/>
          <p:nvPr/>
        </p:nvSpPr>
        <p:spPr>
          <a:xfrm rot="-1160763">
            <a:off x="6778625" y="1141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979613" y="3230563"/>
            <a:ext cx="3529013" cy="64611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4213" y="877888"/>
            <a:ext cx="5505450" cy="3638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在葱郁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yù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的森林里，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雪松们拉着手，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请小鸟留下歌声。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小屋的烟囱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cōnɡ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上，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结一个苹果般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bān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的太阳，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又大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又红！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" name="流程图: 决策 2"/>
          <p:cNvSpPr/>
          <p:nvPr/>
        </p:nvSpPr>
        <p:spPr>
          <a:xfrm>
            <a:off x="4067175" y="198438"/>
            <a:ext cx="720725" cy="644525"/>
          </a:xfrm>
          <a:prstGeom prst="flowChartDecisi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3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6113" y="4402138"/>
            <a:ext cx="6842125" cy="584200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思考：作者的第二个梦境有什么？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63638" y="844550"/>
            <a:ext cx="2903538" cy="6842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90625" y="2130425"/>
            <a:ext cx="847725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55650" y="2716213"/>
            <a:ext cx="2160588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643438" y="3302000"/>
            <a:ext cx="865188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361" t="9825" r="10614" b="4323"/>
          <a:stretch>
            <a:fillRect/>
          </a:stretch>
        </p:blipFill>
        <p:spPr>
          <a:xfrm>
            <a:off x="7231063" y="700088"/>
            <a:ext cx="1498600" cy="1785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8038" y="842963"/>
            <a:ext cx="1724025" cy="1643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文本框 19"/>
          <p:cNvSpPr txBox="1"/>
          <p:nvPr/>
        </p:nvSpPr>
        <p:spPr>
          <a:xfrm>
            <a:off x="6834188" y="2484438"/>
            <a:ext cx="208756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rPr>
              <a:t>又大又红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98975" y="2484438"/>
            <a:ext cx="20891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rPr>
              <a:t>美丽可爱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箭头: 左 21"/>
          <p:cNvSpPr/>
          <p:nvPr/>
        </p:nvSpPr>
        <p:spPr>
          <a:xfrm>
            <a:off x="6454775" y="2668588"/>
            <a:ext cx="511175" cy="193675"/>
          </a:xfrm>
          <a:prstGeom prst="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组合 23"/>
          <p:cNvGrpSpPr/>
          <p:nvPr/>
        </p:nvGrpSpPr>
        <p:grpSpPr>
          <a:xfrm>
            <a:off x="6208713" y="1122363"/>
            <a:ext cx="1042987" cy="701675"/>
            <a:chOff x="6208273" y="1122879"/>
            <a:chExt cx="1043236" cy="701672"/>
          </a:xfrm>
        </p:grpSpPr>
        <p:sp>
          <p:nvSpPr>
            <p:cNvPr id="27765" name="文本框 16"/>
            <p:cNvSpPr txBox="1"/>
            <p:nvPr/>
          </p:nvSpPr>
          <p:spPr>
            <a:xfrm>
              <a:off x="6208273" y="1122879"/>
              <a:ext cx="104323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32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比喻</a:t>
              </a:r>
              <a:endPara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箭头: 右 22"/>
            <p:cNvSpPr/>
            <p:nvPr/>
          </p:nvSpPr>
          <p:spPr>
            <a:xfrm>
              <a:off x="6287667" y="1630877"/>
              <a:ext cx="947963" cy="193674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731838" y="1549400"/>
            <a:ext cx="847725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007869" y="199027"/>
            <a:ext cx="819150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r>
              <a:rPr lang="zh-CN" altLang="en-US" sz="2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拟人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  <p:bldP spid="6" grpId="0" animBg="1"/>
      <p:bldP spid="7" grpId="0" animBg="1"/>
      <p:bldP spid="8" grpId="0" animBg="1"/>
      <p:bldP spid="9" grpId="0" animBg="1"/>
      <p:bldP spid="20" grpId="0"/>
      <p:bldP spid="21" grpId="0"/>
      <p:bldP spid="22" grpId="0" animBg="1"/>
      <p:bldP spid="18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副标题 2"/>
          <p:cNvSpPr txBox="1"/>
          <p:nvPr/>
        </p:nvSpPr>
        <p:spPr>
          <a:xfrm>
            <a:off x="3892550" y="1144270"/>
            <a:ext cx="3675380" cy="2825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zh-CN" altLang="en-US" sz="1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1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1" name="标题 1"/>
          <p:cNvSpPr txBox="1"/>
          <p:nvPr/>
        </p:nvSpPr>
        <p:spPr>
          <a:xfrm>
            <a:off x="3412173" y="98108"/>
            <a:ext cx="4826000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/>
            <a:r>
              <a:rPr lang="en-US" altLang="zh-CN" sz="6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 </a:t>
            </a:r>
            <a:r>
              <a:rPr lang="zh-CN" altLang="en-US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彩</a:t>
            </a:r>
            <a:r>
              <a:rPr lang="zh-CN" altLang="en-US" sz="6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色的</a:t>
            </a:r>
            <a:r>
              <a:rPr lang="zh-CN" altLang="en-US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梦</a:t>
            </a:r>
            <a:endParaRPr lang="zh-CN" altLang="en-US" sz="6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712845" y="1060768"/>
            <a:ext cx="4224338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3" name="图片 5" descr="e6a2a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685" y="1426845"/>
            <a:ext cx="5902325" cy="37166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0288" y="195263"/>
            <a:ext cx="1096962" cy="1081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32"/>
          <p:cNvSpPr txBox="1"/>
          <p:nvPr/>
        </p:nvSpPr>
        <p:spPr>
          <a:xfrm>
            <a:off x="4475163" y="2925763"/>
            <a:ext cx="534987" cy="169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699" name="文本框 34"/>
          <p:cNvSpPr txBox="1"/>
          <p:nvPr/>
        </p:nvSpPr>
        <p:spPr>
          <a:xfrm rot="-280097">
            <a:off x="8066088" y="16256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00" name="文本框 36"/>
          <p:cNvSpPr txBox="1"/>
          <p:nvPr/>
        </p:nvSpPr>
        <p:spPr>
          <a:xfrm rot="-5350866">
            <a:off x="5859463" y="1314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01" name="文本框 37"/>
          <p:cNvSpPr txBox="1"/>
          <p:nvPr/>
        </p:nvSpPr>
        <p:spPr>
          <a:xfrm rot="-4150866">
            <a:off x="5319713" y="17097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02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03" name="文本框 46"/>
          <p:cNvSpPr txBox="1"/>
          <p:nvPr/>
        </p:nvSpPr>
        <p:spPr>
          <a:xfrm rot="-424911">
            <a:off x="7067550" y="1568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04" name="文本框 47"/>
          <p:cNvSpPr txBox="1"/>
          <p:nvPr/>
        </p:nvSpPr>
        <p:spPr>
          <a:xfrm rot="-4150866">
            <a:off x="7643813" y="24844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05" name="文本框 22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06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07" name="文本框 51"/>
          <p:cNvSpPr txBox="1"/>
          <p:nvPr/>
        </p:nvSpPr>
        <p:spPr>
          <a:xfrm rot="-5350866">
            <a:off x="8364538" y="2713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08" name="文本框 32"/>
          <p:cNvSpPr txBox="1"/>
          <p:nvPr/>
        </p:nvSpPr>
        <p:spPr>
          <a:xfrm>
            <a:off x="3262313" y="356076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09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10" name="文本框 27"/>
          <p:cNvSpPr txBox="1"/>
          <p:nvPr/>
        </p:nvSpPr>
        <p:spPr>
          <a:xfrm rot="-1380000">
            <a:off x="3898900" y="12954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11" name="文本框 28"/>
          <p:cNvSpPr txBox="1"/>
          <p:nvPr/>
        </p:nvSpPr>
        <p:spPr>
          <a:xfrm rot="-180000">
            <a:off x="4130675" y="20526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12" name="文本框 45"/>
          <p:cNvSpPr txBox="1"/>
          <p:nvPr/>
        </p:nvSpPr>
        <p:spPr>
          <a:xfrm rot="-1380000">
            <a:off x="4459288" y="1317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13" name="文本框 46"/>
          <p:cNvSpPr txBox="1"/>
          <p:nvPr/>
        </p:nvSpPr>
        <p:spPr>
          <a:xfrm rot="-1380000">
            <a:off x="4829175" y="153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14" name="文本框 47"/>
          <p:cNvSpPr txBox="1"/>
          <p:nvPr/>
        </p:nvSpPr>
        <p:spPr>
          <a:xfrm rot="-180000">
            <a:off x="5064125" y="22336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15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16" name="文本框 50"/>
          <p:cNvSpPr txBox="1"/>
          <p:nvPr/>
        </p:nvSpPr>
        <p:spPr>
          <a:xfrm rot="-170103">
            <a:off x="5589588" y="25908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17" name="文本框 51"/>
          <p:cNvSpPr txBox="1"/>
          <p:nvPr/>
        </p:nvSpPr>
        <p:spPr>
          <a:xfrm rot="-5350866">
            <a:off x="5843588" y="3432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18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19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20" name="文本框 36"/>
          <p:cNvSpPr txBox="1"/>
          <p:nvPr/>
        </p:nvSpPr>
        <p:spPr>
          <a:xfrm rot="-1380000">
            <a:off x="1603375" y="322262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21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22" name="文本框 45"/>
          <p:cNvSpPr txBox="1"/>
          <p:nvPr/>
        </p:nvSpPr>
        <p:spPr>
          <a:xfrm rot="-1380000">
            <a:off x="3160713" y="3140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23" name="文本框 46"/>
          <p:cNvSpPr txBox="1"/>
          <p:nvPr/>
        </p:nvSpPr>
        <p:spPr>
          <a:xfrm rot="-170103">
            <a:off x="787400" y="15303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24" name="文本框 47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25" name="文本框 49"/>
          <p:cNvSpPr txBox="1"/>
          <p:nvPr/>
        </p:nvSpPr>
        <p:spPr>
          <a:xfrm rot="-170103">
            <a:off x="3009900" y="383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26" name="文本框 50"/>
          <p:cNvSpPr txBox="1"/>
          <p:nvPr/>
        </p:nvSpPr>
        <p:spPr>
          <a:xfrm rot="-170103">
            <a:off x="4157663" y="3170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27" name="文本框 51"/>
          <p:cNvSpPr txBox="1"/>
          <p:nvPr/>
        </p:nvSpPr>
        <p:spPr>
          <a:xfrm rot="-170103">
            <a:off x="4324350" y="39290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28" name="文本框 32"/>
          <p:cNvSpPr txBox="1"/>
          <p:nvPr/>
        </p:nvSpPr>
        <p:spPr>
          <a:xfrm rot="-5070842">
            <a:off x="309563" y="2027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29" name="文本框 34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30" name="文本框 36"/>
          <p:cNvSpPr txBox="1"/>
          <p:nvPr/>
        </p:nvSpPr>
        <p:spPr>
          <a:xfrm rot="-170103">
            <a:off x="322263" y="1336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31" name="文本框 37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32" name="文本框 45"/>
          <p:cNvSpPr txBox="1"/>
          <p:nvPr/>
        </p:nvSpPr>
        <p:spPr>
          <a:xfrm rot="-1380000">
            <a:off x="2116138" y="11398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33" name="文本框 46"/>
          <p:cNvSpPr txBox="1"/>
          <p:nvPr/>
        </p:nvSpPr>
        <p:spPr>
          <a:xfrm rot="-1380000">
            <a:off x="2686050" y="1309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34" name="文本框 47"/>
          <p:cNvSpPr txBox="1"/>
          <p:nvPr/>
        </p:nvSpPr>
        <p:spPr>
          <a:xfrm rot="-180000">
            <a:off x="2416175" y="18780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35" name="文本框 49"/>
          <p:cNvSpPr txBox="1"/>
          <p:nvPr/>
        </p:nvSpPr>
        <p:spPr>
          <a:xfrm rot="-1380000">
            <a:off x="3275013" y="153193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36" name="文本框 50"/>
          <p:cNvSpPr txBox="1"/>
          <p:nvPr/>
        </p:nvSpPr>
        <p:spPr>
          <a:xfrm rot="-1380000">
            <a:off x="2847975" y="21129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37" name="文本框 51"/>
          <p:cNvSpPr txBox="1"/>
          <p:nvPr/>
        </p:nvSpPr>
        <p:spPr>
          <a:xfrm rot="-1380000">
            <a:off x="3482975" y="2249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38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39" name="文本框 34"/>
          <p:cNvSpPr txBox="1"/>
          <p:nvPr/>
        </p:nvSpPr>
        <p:spPr>
          <a:xfrm rot="-1030866">
            <a:off x="6313488" y="388937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40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41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42" name="文本框 45"/>
          <p:cNvSpPr txBox="1"/>
          <p:nvPr/>
        </p:nvSpPr>
        <p:spPr>
          <a:xfrm rot="-4502722">
            <a:off x="6767513" y="24860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43" name="文本框 46"/>
          <p:cNvSpPr txBox="1"/>
          <p:nvPr/>
        </p:nvSpPr>
        <p:spPr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44" name="文本框 47"/>
          <p:cNvSpPr txBox="1"/>
          <p:nvPr/>
        </p:nvSpPr>
        <p:spPr>
          <a:xfrm rot="-3456638">
            <a:off x="6734175" y="33893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45" name="文本框 49"/>
          <p:cNvSpPr txBox="1"/>
          <p:nvPr/>
        </p:nvSpPr>
        <p:spPr>
          <a:xfrm rot="-3180423">
            <a:off x="8102600" y="32543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46" name="文本框 50"/>
          <p:cNvSpPr txBox="1"/>
          <p:nvPr/>
        </p:nvSpPr>
        <p:spPr>
          <a:xfrm rot="-3640556">
            <a:off x="7232650" y="35782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47" name="文本框 51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48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49" name="文本框 34"/>
          <p:cNvSpPr txBox="1"/>
          <p:nvPr/>
        </p:nvSpPr>
        <p:spPr>
          <a:xfrm rot="8340000">
            <a:off x="4919663" y="312896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50" name="文本框 36"/>
          <p:cNvSpPr txBox="1"/>
          <p:nvPr/>
        </p:nvSpPr>
        <p:spPr>
          <a:xfrm rot="-1160763">
            <a:off x="5772150" y="1746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51" name="文本框 37"/>
          <p:cNvSpPr txBox="1"/>
          <p:nvPr/>
        </p:nvSpPr>
        <p:spPr>
          <a:xfrm rot="39237">
            <a:off x="5649913" y="22733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52" name="文本框 45"/>
          <p:cNvSpPr txBox="1"/>
          <p:nvPr/>
        </p:nvSpPr>
        <p:spPr>
          <a:xfrm rot="-1160763">
            <a:off x="6332538" y="1768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53" name="文本框 46"/>
          <p:cNvSpPr txBox="1"/>
          <p:nvPr/>
        </p:nvSpPr>
        <p:spPr>
          <a:xfrm rot="-1160763">
            <a:off x="6702425" y="1982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54" name="文本框 47"/>
          <p:cNvSpPr txBox="1"/>
          <p:nvPr/>
        </p:nvSpPr>
        <p:spPr>
          <a:xfrm rot="39237">
            <a:off x="7185025" y="2457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55" name="文本框 49"/>
          <p:cNvSpPr txBox="1"/>
          <p:nvPr/>
        </p:nvSpPr>
        <p:spPr>
          <a:xfrm rot="-1160763">
            <a:off x="8020050" y="20621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56" name="文本框 50"/>
          <p:cNvSpPr txBox="1"/>
          <p:nvPr/>
        </p:nvSpPr>
        <p:spPr>
          <a:xfrm rot="-1160763">
            <a:off x="7486650" y="19288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57" name="文本框 51"/>
          <p:cNvSpPr txBox="1"/>
          <p:nvPr/>
        </p:nvSpPr>
        <p:spPr>
          <a:xfrm rot="-1160763">
            <a:off x="7962900" y="27892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58" name="文本框 32"/>
          <p:cNvSpPr txBox="1"/>
          <p:nvPr/>
        </p:nvSpPr>
        <p:spPr>
          <a:xfrm rot="4190103">
            <a:off x="2763838" y="3338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59" name="文本框 34"/>
          <p:cNvSpPr txBox="1"/>
          <p:nvPr/>
        </p:nvSpPr>
        <p:spPr>
          <a:xfrm rot="8340000">
            <a:off x="3921125" y="280670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60" name="文本框 36"/>
          <p:cNvSpPr txBox="1"/>
          <p:nvPr/>
        </p:nvSpPr>
        <p:spPr>
          <a:xfrm rot="2810103">
            <a:off x="3811588" y="1733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61" name="文本框 37"/>
          <p:cNvSpPr txBox="1"/>
          <p:nvPr/>
        </p:nvSpPr>
        <p:spPr>
          <a:xfrm rot="4010103">
            <a:off x="3811588" y="22764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62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63" name="文本框 46"/>
          <p:cNvSpPr txBox="1"/>
          <p:nvPr/>
        </p:nvSpPr>
        <p:spPr>
          <a:xfrm rot="2810103">
            <a:off x="474186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64" name="文本框 47"/>
          <p:cNvSpPr txBox="1"/>
          <p:nvPr/>
        </p:nvSpPr>
        <p:spPr>
          <a:xfrm rot="4010103">
            <a:off x="4741863" y="2513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65" name="文本框 49"/>
          <p:cNvSpPr txBox="1"/>
          <p:nvPr/>
        </p:nvSpPr>
        <p:spPr>
          <a:xfrm rot="-1160763">
            <a:off x="6223000" y="2540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66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67" name="文本框 51"/>
          <p:cNvSpPr txBox="1"/>
          <p:nvPr/>
        </p:nvSpPr>
        <p:spPr>
          <a:xfrm rot="-1160763">
            <a:off x="5597525" y="3214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68" name="文本框 32"/>
          <p:cNvSpPr txBox="1"/>
          <p:nvPr/>
        </p:nvSpPr>
        <p:spPr>
          <a:xfrm rot="5400000">
            <a:off x="1139825" y="32273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69" name="文本框 34"/>
          <p:cNvSpPr txBox="1"/>
          <p:nvPr/>
        </p:nvSpPr>
        <p:spPr>
          <a:xfrm rot="8340000">
            <a:off x="1878013" y="35433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70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71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72" name="文本框 45"/>
          <p:cNvSpPr txBox="1"/>
          <p:nvPr/>
        </p:nvSpPr>
        <p:spPr>
          <a:xfrm rot="2810103">
            <a:off x="2808288" y="2744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73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74" name="文本框 47"/>
          <p:cNvSpPr txBox="1"/>
          <p:nvPr/>
        </p:nvSpPr>
        <p:spPr>
          <a:xfrm rot="5220000">
            <a:off x="700088" y="2895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75" name="文本框 49"/>
          <p:cNvSpPr txBox="1"/>
          <p:nvPr/>
        </p:nvSpPr>
        <p:spPr>
          <a:xfrm rot="4020000">
            <a:off x="2462213" y="37385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76" name="文本框 50"/>
          <p:cNvSpPr txBox="1"/>
          <p:nvPr/>
        </p:nvSpPr>
        <p:spPr>
          <a:xfrm rot="4020000">
            <a:off x="3700463" y="3365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77" name="文本框 51"/>
          <p:cNvSpPr txBox="1"/>
          <p:nvPr/>
        </p:nvSpPr>
        <p:spPr>
          <a:xfrm rot="4020000">
            <a:off x="4070350" y="35798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78" name="文本框 32"/>
          <p:cNvSpPr txBox="1"/>
          <p:nvPr/>
        </p:nvSpPr>
        <p:spPr>
          <a:xfrm rot="-880739">
            <a:off x="514350" y="25114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79" name="文本框 34"/>
          <p:cNvSpPr txBox="1"/>
          <p:nvPr/>
        </p:nvSpPr>
        <p:spPr>
          <a:xfrm rot="8340000">
            <a:off x="1250950" y="258286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80" name="文本框 36"/>
          <p:cNvSpPr txBox="1"/>
          <p:nvPr/>
        </p:nvSpPr>
        <p:spPr>
          <a:xfrm rot="4020000">
            <a:off x="1668463" y="1509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81" name="文本框 37"/>
          <p:cNvSpPr txBox="1"/>
          <p:nvPr/>
        </p:nvSpPr>
        <p:spPr>
          <a:xfrm rot="5220000">
            <a:off x="1668463" y="20526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82" name="文本框 45"/>
          <p:cNvSpPr txBox="1"/>
          <p:nvPr/>
        </p:nvSpPr>
        <p:spPr>
          <a:xfrm rot="2810103">
            <a:off x="2228850" y="1531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83" name="文本框 46"/>
          <p:cNvSpPr txBox="1"/>
          <p:nvPr/>
        </p:nvSpPr>
        <p:spPr>
          <a:xfrm rot="2810103">
            <a:off x="2598738" y="17462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84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85" name="文本框 49"/>
          <p:cNvSpPr txBox="1"/>
          <p:nvPr/>
        </p:nvSpPr>
        <p:spPr>
          <a:xfrm rot="2810103">
            <a:off x="318611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86" name="文本框 50"/>
          <p:cNvSpPr txBox="1"/>
          <p:nvPr/>
        </p:nvSpPr>
        <p:spPr>
          <a:xfrm rot="2810103">
            <a:off x="3073400" y="2405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87" name="文本框 51"/>
          <p:cNvSpPr txBox="1"/>
          <p:nvPr/>
        </p:nvSpPr>
        <p:spPr>
          <a:xfrm rot="2810103">
            <a:off x="3443288" y="2619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88" name="文本框 32"/>
          <p:cNvSpPr txBox="1"/>
          <p:nvPr/>
        </p:nvSpPr>
        <p:spPr>
          <a:xfrm rot="5400000">
            <a:off x="4749800" y="36814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89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90" name="文本框 36"/>
          <p:cNvSpPr txBox="1"/>
          <p:nvPr/>
        </p:nvSpPr>
        <p:spPr>
          <a:xfrm rot="-1160763">
            <a:off x="6235700" y="2921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91" name="文本框 37"/>
          <p:cNvSpPr txBox="1"/>
          <p:nvPr/>
        </p:nvSpPr>
        <p:spPr>
          <a:xfrm rot="39237">
            <a:off x="6237288" y="3468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92" name="文本框 45"/>
          <p:cNvSpPr txBox="1"/>
          <p:nvPr/>
        </p:nvSpPr>
        <p:spPr>
          <a:xfrm rot="-1160763">
            <a:off x="6796088" y="29432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93" name="文本框 46"/>
          <p:cNvSpPr txBox="1"/>
          <p:nvPr/>
        </p:nvSpPr>
        <p:spPr>
          <a:xfrm rot="-1160763">
            <a:off x="7165975" y="31575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94" name="文本框 47"/>
          <p:cNvSpPr txBox="1"/>
          <p:nvPr/>
        </p:nvSpPr>
        <p:spPr>
          <a:xfrm rot="39237">
            <a:off x="6854825" y="3730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95" name="文本框 49"/>
          <p:cNvSpPr txBox="1"/>
          <p:nvPr/>
        </p:nvSpPr>
        <p:spPr>
          <a:xfrm rot="-1160763">
            <a:off x="7686675" y="34480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96" name="文本框 50"/>
          <p:cNvSpPr txBox="1"/>
          <p:nvPr/>
        </p:nvSpPr>
        <p:spPr>
          <a:xfrm rot="-1160763">
            <a:off x="7640638" y="381635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9797" name="文本框 51"/>
          <p:cNvSpPr txBox="1"/>
          <p:nvPr/>
        </p:nvSpPr>
        <p:spPr>
          <a:xfrm rot="-1160763">
            <a:off x="6778625" y="1141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16025" y="1803400"/>
            <a:ext cx="3643313" cy="4619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 i="0" u="none" strike="noStrike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71625" y="1195388"/>
            <a:ext cx="1657350" cy="4619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 i="0" u="none" strike="noStrike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4213" y="1123950"/>
            <a:ext cx="6696075" cy="3638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我的彩色铅笔，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是大森林的精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jīnɡ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灵。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我的彩色梦境，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有水果香，有季节风，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还有紫葡萄的叮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dīnɡ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咛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nínɡ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在溪水里流动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……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" name="流程图: 决策 2"/>
          <p:cNvSpPr/>
          <p:nvPr/>
        </p:nvSpPr>
        <p:spPr>
          <a:xfrm>
            <a:off x="4067175" y="195263"/>
            <a:ext cx="720725" cy="646113"/>
          </a:xfrm>
          <a:prstGeom prst="flowChartDecisi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4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87400" y="1700213"/>
            <a:ext cx="2632075" cy="0"/>
          </a:xfrm>
          <a:prstGeom prst="line">
            <a:avLst/>
          </a:prstGeom>
          <a:ln w="2540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87400" y="2322513"/>
            <a:ext cx="4289425" cy="0"/>
          </a:xfrm>
          <a:prstGeom prst="line">
            <a:avLst/>
          </a:prstGeom>
          <a:ln w="2540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6" name="组合 9"/>
          <p:cNvGrpSpPr/>
          <p:nvPr/>
        </p:nvGrpSpPr>
        <p:grpSpPr>
          <a:xfrm>
            <a:off x="3252788" y="771525"/>
            <a:ext cx="1271587" cy="987425"/>
            <a:chOff x="3393409" y="335975"/>
            <a:chExt cx="1270545" cy="987467"/>
          </a:xfrm>
        </p:grpSpPr>
        <p:sp>
          <p:nvSpPr>
            <p:cNvPr id="11" name="箭头: 圆角右 10"/>
            <p:cNvSpPr/>
            <p:nvPr/>
          </p:nvSpPr>
          <p:spPr>
            <a:xfrm rot="5400000">
              <a:off x="3656519" y="598350"/>
              <a:ext cx="461982" cy="988202"/>
            </a:xfrm>
            <a:prstGeom prst="ben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809" name="文本框 5"/>
            <p:cNvSpPr txBox="1"/>
            <p:nvPr/>
          </p:nvSpPr>
          <p:spPr>
            <a:xfrm>
              <a:off x="3439818" y="335975"/>
              <a:ext cx="1224136" cy="6832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比作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等腰三角形 12"/>
          <p:cNvSpPr/>
          <p:nvPr/>
        </p:nvSpPr>
        <p:spPr>
          <a:xfrm>
            <a:off x="900113" y="2224088"/>
            <a:ext cx="142875" cy="90488"/>
          </a:xfrm>
          <a:prstGeom prst="triangle">
            <a:avLst/>
          </a:prstGeom>
          <a:solidFill>
            <a:srgbClr val="FF3300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波形 13"/>
          <p:cNvSpPr/>
          <p:nvPr/>
        </p:nvSpPr>
        <p:spPr>
          <a:xfrm>
            <a:off x="1666875" y="117475"/>
            <a:ext cx="1366838" cy="904875"/>
          </a:xfrm>
          <a:prstGeom prst="wav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比喻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05425" y="941388"/>
            <a:ext cx="3578225" cy="2455862"/>
          </a:xfrm>
          <a:prstGeom prst="rect">
            <a:avLst/>
          </a:prstGeom>
          <a:solidFill>
            <a:srgbClr val="FFFF00">
              <a:alpha val="70195"/>
            </a:srgbClr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表现了作者对森林的喜爱，也表明作者迫切希望森林变得更美更葱郁。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14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B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2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1588"/>
            <a:ext cx="9134475" cy="329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矩形 3"/>
          <p:cNvSpPr/>
          <p:nvPr/>
        </p:nvSpPr>
        <p:spPr>
          <a:xfrm>
            <a:off x="2700338" y="195263"/>
            <a:ext cx="4175125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我的彩色铅笔，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是大森林的精灵。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1063" y="3003550"/>
            <a:ext cx="7813675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请用“是”做比喻词写比喻句。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755900" y="876300"/>
            <a:ext cx="484188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32"/>
          <p:cNvSpPr txBox="1"/>
          <p:nvPr/>
        </p:nvSpPr>
        <p:spPr>
          <a:xfrm>
            <a:off x="4475163" y="2925763"/>
            <a:ext cx="534987" cy="169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47" name="文本框 34"/>
          <p:cNvSpPr txBox="1"/>
          <p:nvPr/>
        </p:nvSpPr>
        <p:spPr>
          <a:xfrm rot="-280097">
            <a:off x="8066088" y="16256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48" name="文本框 36"/>
          <p:cNvSpPr txBox="1"/>
          <p:nvPr/>
        </p:nvSpPr>
        <p:spPr>
          <a:xfrm rot="-5350866">
            <a:off x="5859463" y="1314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49" name="文本框 37"/>
          <p:cNvSpPr txBox="1"/>
          <p:nvPr/>
        </p:nvSpPr>
        <p:spPr>
          <a:xfrm rot="-4150866">
            <a:off x="5319713" y="17097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50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51" name="文本框 46"/>
          <p:cNvSpPr txBox="1"/>
          <p:nvPr/>
        </p:nvSpPr>
        <p:spPr>
          <a:xfrm rot="-424911">
            <a:off x="7067550" y="1568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52" name="文本框 47"/>
          <p:cNvSpPr txBox="1"/>
          <p:nvPr/>
        </p:nvSpPr>
        <p:spPr>
          <a:xfrm rot="-4150866">
            <a:off x="7643813" y="24844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53" name="文本框 15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54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55" name="文本框 51"/>
          <p:cNvSpPr txBox="1"/>
          <p:nvPr/>
        </p:nvSpPr>
        <p:spPr>
          <a:xfrm rot="-5350866">
            <a:off x="8364538" y="2713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56" name="文本框 32"/>
          <p:cNvSpPr txBox="1"/>
          <p:nvPr/>
        </p:nvSpPr>
        <p:spPr>
          <a:xfrm>
            <a:off x="3262313" y="356076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57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58" name="文本框 20"/>
          <p:cNvSpPr txBox="1"/>
          <p:nvPr/>
        </p:nvSpPr>
        <p:spPr>
          <a:xfrm rot="-1380000">
            <a:off x="3898900" y="12954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59" name="文本框 21"/>
          <p:cNvSpPr txBox="1"/>
          <p:nvPr/>
        </p:nvSpPr>
        <p:spPr>
          <a:xfrm rot="-180000">
            <a:off x="4130675" y="20526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60" name="文本框 45"/>
          <p:cNvSpPr txBox="1"/>
          <p:nvPr/>
        </p:nvSpPr>
        <p:spPr>
          <a:xfrm rot="-1380000">
            <a:off x="4459288" y="1317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61" name="文本框 46"/>
          <p:cNvSpPr txBox="1"/>
          <p:nvPr/>
        </p:nvSpPr>
        <p:spPr>
          <a:xfrm rot="-1380000">
            <a:off x="4829175" y="153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62" name="文本框 47"/>
          <p:cNvSpPr txBox="1"/>
          <p:nvPr/>
        </p:nvSpPr>
        <p:spPr>
          <a:xfrm rot="-180000">
            <a:off x="5064125" y="22336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63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64" name="文本框 50"/>
          <p:cNvSpPr txBox="1"/>
          <p:nvPr/>
        </p:nvSpPr>
        <p:spPr>
          <a:xfrm rot="-170103">
            <a:off x="5589588" y="25908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65" name="文本框 51"/>
          <p:cNvSpPr txBox="1"/>
          <p:nvPr/>
        </p:nvSpPr>
        <p:spPr>
          <a:xfrm rot="-5350866">
            <a:off x="5843588" y="3432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66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67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68" name="文本框 36"/>
          <p:cNvSpPr txBox="1"/>
          <p:nvPr/>
        </p:nvSpPr>
        <p:spPr>
          <a:xfrm rot="-1380000">
            <a:off x="1603375" y="322262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69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70" name="文本框 45"/>
          <p:cNvSpPr txBox="1"/>
          <p:nvPr/>
        </p:nvSpPr>
        <p:spPr>
          <a:xfrm rot="-1380000">
            <a:off x="3160713" y="3140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71" name="文本框 46"/>
          <p:cNvSpPr txBox="1"/>
          <p:nvPr/>
        </p:nvSpPr>
        <p:spPr>
          <a:xfrm rot="-170103">
            <a:off x="787400" y="15303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72" name="文本框 47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73" name="文本框 49"/>
          <p:cNvSpPr txBox="1"/>
          <p:nvPr/>
        </p:nvSpPr>
        <p:spPr>
          <a:xfrm rot="-170103">
            <a:off x="3009900" y="383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74" name="文本框 50"/>
          <p:cNvSpPr txBox="1"/>
          <p:nvPr/>
        </p:nvSpPr>
        <p:spPr>
          <a:xfrm rot="-170103">
            <a:off x="4157663" y="3170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75" name="文本框 51"/>
          <p:cNvSpPr txBox="1"/>
          <p:nvPr/>
        </p:nvSpPr>
        <p:spPr>
          <a:xfrm rot="-170103">
            <a:off x="4324350" y="39290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76" name="文本框 32"/>
          <p:cNvSpPr txBox="1"/>
          <p:nvPr/>
        </p:nvSpPr>
        <p:spPr>
          <a:xfrm rot="-5070842">
            <a:off x="309563" y="2027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77" name="文本框 34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78" name="文本框 36"/>
          <p:cNvSpPr txBox="1"/>
          <p:nvPr/>
        </p:nvSpPr>
        <p:spPr>
          <a:xfrm rot="-170103">
            <a:off x="322263" y="1336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79" name="文本框 37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80" name="文本框 45"/>
          <p:cNvSpPr txBox="1"/>
          <p:nvPr/>
        </p:nvSpPr>
        <p:spPr>
          <a:xfrm rot="-1380000">
            <a:off x="2116138" y="11398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81" name="文本框 46"/>
          <p:cNvSpPr txBox="1"/>
          <p:nvPr/>
        </p:nvSpPr>
        <p:spPr>
          <a:xfrm rot="-1380000">
            <a:off x="2686050" y="1309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82" name="文本框 47"/>
          <p:cNvSpPr txBox="1"/>
          <p:nvPr/>
        </p:nvSpPr>
        <p:spPr>
          <a:xfrm rot="-180000">
            <a:off x="2416175" y="18780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83" name="文本框 49"/>
          <p:cNvSpPr txBox="1"/>
          <p:nvPr/>
        </p:nvSpPr>
        <p:spPr>
          <a:xfrm rot="-1380000">
            <a:off x="3275013" y="153193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84" name="文本框 50"/>
          <p:cNvSpPr txBox="1"/>
          <p:nvPr/>
        </p:nvSpPr>
        <p:spPr>
          <a:xfrm rot="-1380000">
            <a:off x="2847975" y="21129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85" name="文本框 51"/>
          <p:cNvSpPr txBox="1"/>
          <p:nvPr/>
        </p:nvSpPr>
        <p:spPr>
          <a:xfrm rot="-1380000">
            <a:off x="3482975" y="2249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86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87" name="文本框 34"/>
          <p:cNvSpPr txBox="1"/>
          <p:nvPr/>
        </p:nvSpPr>
        <p:spPr>
          <a:xfrm rot="-1030866">
            <a:off x="6313488" y="388937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88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89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90" name="文本框 45"/>
          <p:cNvSpPr txBox="1"/>
          <p:nvPr/>
        </p:nvSpPr>
        <p:spPr>
          <a:xfrm rot="-4502722">
            <a:off x="6767513" y="24860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91" name="文本框 46"/>
          <p:cNvSpPr txBox="1"/>
          <p:nvPr/>
        </p:nvSpPr>
        <p:spPr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92" name="文本框 47"/>
          <p:cNvSpPr txBox="1"/>
          <p:nvPr/>
        </p:nvSpPr>
        <p:spPr>
          <a:xfrm rot="-3456638">
            <a:off x="6734175" y="33893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93" name="文本框 49"/>
          <p:cNvSpPr txBox="1"/>
          <p:nvPr/>
        </p:nvSpPr>
        <p:spPr>
          <a:xfrm rot="-3180423">
            <a:off x="8102600" y="32543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94" name="文本框 50"/>
          <p:cNvSpPr txBox="1"/>
          <p:nvPr/>
        </p:nvSpPr>
        <p:spPr>
          <a:xfrm rot="-3640556">
            <a:off x="7232650" y="35782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95" name="文本框 51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96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97" name="文本框 34"/>
          <p:cNvSpPr txBox="1"/>
          <p:nvPr/>
        </p:nvSpPr>
        <p:spPr>
          <a:xfrm rot="8340000">
            <a:off x="4919663" y="312896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98" name="文本框 36"/>
          <p:cNvSpPr txBox="1"/>
          <p:nvPr/>
        </p:nvSpPr>
        <p:spPr>
          <a:xfrm rot="-1160763">
            <a:off x="5772150" y="1746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799" name="文本框 37"/>
          <p:cNvSpPr txBox="1"/>
          <p:nvPr/>
        </p:nvSpPr>
        <p:spPr>
          <a:xfrm rot="39237">
            <a:off x="5649913" y="22733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00" name="文本框 45"/>
          <p:cNvSpPr txBox="1"/>
          <p:nvPr/>
        </p:nvSpPr>
        <p:spPr>
          <a:xfrm rot="-1160763">
            <a:off x="6332538" y="1768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01" name="文本框 46"/>
          <p:cNvSpPr txBox="1"/>
          <p:nvPr/>
        </p:nvSpPr>
        <p:spPr>
          <a:xfrm rot="-1160763">
            <a:off x="6702425" y="1982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02" name="文本框 47"/>
          <p:cNvSpPr txBox="1"/>
          <p:nvPr/>
        </p:nvSpPr>
        <p:spPr>
          <a:xfrm rot="39237">
            <a:off x="7185025" y="2457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03" name="文本框 49"/>
          <p:cNvSpPr txBox="1"/>
          <p:nvPr/>
        </p:nvSpPr>
        <p:spPr>
          <a:xfrm rot="-1160763">
            <a:off x="8020050" y="20621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04" name="文本框 50"/>
          <p:cNvSpPr txBox="1"/>
          <p:nvPr/>
        </p:nvSpPr>
        <p:spPr>
          <a:xfrm rot="-1160763">
            <a:off x="7486650" y="19288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05" name="文本框 51"/>
          <p:cNvSpPr txBox="1"/>
          <p:nvPr/>
        </p:nvSpPr>
        <p:spPr>
          <a:xfrm rot="-1160763">
            <a:off x="7962900" y="27892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06" name="文本框 32"/>
          <p:cNvSpPr txBox="1"/>
          <p:nvPr/>
        </p:nvSpPr>
        <p:spPr>
          <a:xfrm rot="4190103">
            <a:off x="2763838" y="3338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07" name="文本框 34"/>
          <p:cNvSpPr txBox="1"/>
          <p:nvPr/>
        </p:nvSpPr>
        <p:spPr>
          <a:xfrm rot="8340000">
            <a:off x="3921125" y="280670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08" name="文本框 36"/>
          <p:cNvSpPr txBox="1"/>
          <p:nvPr/>
        </p:nvSpPr>
        <p:spPr>
          <a:xfrm rot="2810103">
            <a:off x="3811588" y="1733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09" name="文本框 37"/>
          <p:cNvSpPr txBox="1"/>
          <p:nvPr/>
        </p:nvSpPr>
        <p:spPr>
          <a:xfrm rot="4010103">
            <a:off x="3811588" y="22764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10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11" name="文本框 46"/>
          <p:cNvSpPr txBox="1"/>
          <p:nvPr/>
        </p:nvSpPr>
        <p:spPr>
          <a:xfrm rot="2810103">
            <a:off x="474186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12" name="文本框 47"/>
          <p:cNvSpPr txBox="1"/>
          <p:nvPr/>
        </p:nvSpPr>
        <p:spPr>
          <a:xfrm rot="4010103">
            <a:off x="4741863" y="2513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13" name="文本框 49"/>
          <p:cNvSpPr txBox="1"/>
          <p:nvPr/>
        </p:nvSpPr>
        <p:spPr>
          <a:xfrm rot="-1160763">
            <a:off x="6223000" y="2540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14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15" name="文本框 51"/>
          <p:cNvSpPr txBox="1"/>
          <p:nvPr/>
        </p:nvSpPr>
        <p:spPr>
          <a:xfrm rot="-1160763">
            <a:off x="5597525" y="3214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16" name="文本框 32"/>
          <p:cNvSpPr txBox="1"/>
          <p:nvPr/>
        </p:nvSpPr>
        <p:spPr>
          <a:xfrm rot="5400000">
            <a:off x="1139825" y="32273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17" name="文本框 34"/>
          <p:cNvSpPr txBox="1"/>
          <p:nvPr/>
        </p:nvSpPr>
        <p:spPr>
          <a:xfrm rot="8340000">
            <a:off x="1878013" y="35433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18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19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20" name="文本框 45"/>
          <p:cNvSpPr txBox="1"/>
          <p:nvPr/>
        </p:nvSpPr>
        <p:spPr>
          <a:xfrm rot="2810103">
            <a:off x="2808288" y="2744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21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22" name="文本框 47"/>
          <p:cNvSpPr txBox="1"/>
          <p:nvPr/>
        </p:nvSpPr>
        <p:spPr>
          <a:xfrm rot="5220000">
            <a:off x="700088" y="2895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23" name="文本框 49"/>
          <p:cNvSpPr txBox="1"/>
          <p:nvPr/>
        </p:nvSpPr>
        <p:spPr>
          <a:xfrm rot="4020000">
            <a:off x="2462213" y="37385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24" name="文本框 50"/>
          <p:cNvSpPr txBox="1"/>
          <p:nvPr/>
        </p:nvSpPr>
        <p:spPr>
          <a:xfrm rot="4020000">
            <a:off x="3700463" y="3365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25" name="文本框 51"/>
          <p:cNvSpPr txBox="1"/>
          <p:nvPr/>
        </p:nvSpPr>
        <p:spPr>
          <a:xfrm rot="4020000">
            <a:off x="4070350" y="35798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26" name="文本框 32"/>
          <p:cNvSpPr txBox="1"/>
          <p:nvPr/>
        </p:nvSpPr>
        <p:spPr>
          <a:xfrm rot="-880739">
            <a:off x="514350" y="25114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27" name="文本框 34"/>
          <p:cNvSpPr txBox="1"/>
          <p:nvPr/>
        </p:nvSpPr>
        <p:spPr>
          <a:xfrm rot="8340000">
            <a:off x="1250950" y="258286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28" name="文本框 36"/>
          <p:cNvSpPr txBox="1"/>
          <p:nvPr/>
        </p:nvSpPr>
        <p:spPr>
          <a:xfrm rot="4020000">
            <a:off x="1668463" y="1509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29" name="文本框 37"/>
          <p:cNvSpPr txBox="1"/>
          <p:nvPr/>
        </p:nvSpPr>
        <p:spPr>
          <a:xfrm rot="5220000">
            <a:off x="1668463" y="20526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30" name="文本框 45"/>
          <p:cNvSpPr txBox="1"/>
          <p:nvPr/>
        </p:nvSpPr>
        <p:spPr>
          <a:xfrm rot="2810103">
            <a:off x="2228850" y="1531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31" name="文本框 46"/>
          <p:cNvSpPr txBox="1"/>
          <p:nvPr/>
        </p:nvSpPr>
        <p:spPr>
          <a:xfrm rot="2810103">
            <a:off x="2598738" y="17462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32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33" name="文本框 49"/>
          <p:cNvSpPr txBox="1"/>
          <p:nvPr/>
        </p:nvSpPr>
        <p:spPr>
          <a:xfrm rot="2810103">
            <a:off x="318611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34" name="文本框 50"/>
          <p:cNvSpPr txBox="1"/>
          <p:nvPr/>
        </p:nvSpPr>
        <p:spPr>
          <a:xfrm rot="2810103">
            <a:off x="3073400" y="2405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35" name="文本框 51"/>
          <p:cNvSpPr txBox="1"/>
          <p:nvPr/>
        </p:nvSpPr>
        <p:spPr>
          <a:xfrm rot="2810103">
            <a:off x="3443288" y="2619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36" name="文本框 32"/>
          <p:cNvSpPr txBox="1"/>
          <p:nvPr/>
        </p:nvSpPr>
        <p:spPr>
          <a:xfrm rot="5400000">
            <a:off x="4749800" y="36814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37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38" name="文本框 36"/>
          <p:cNvSpPr txBox="1"/>
          <p:nvPr/>
        </p:nvSpPr>
        <p:spPr>
          <a:xfrm rot="-1160763">
            <a:off x="6235700" y="2921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39" name="文本框 37"/>
          <p:cNvSpPr txBox="1"/>
          <p:nvPr/>
        </p:nvSpPr>
        <p:spPr>
          <a:xfrm rot="39237">
            <a:off x="6237288" y="3468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40" name="文本框 45"/>
          <p:cNvSpPr txBox="1"/>
          <p:nvPr/>
        </p:nvSpPr>
        <p:spPr>
          <a:xfrm rot="-1160763">
            <a:off x="6796088" y="29432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41" name="文本框 46"/>
          <p:cNvSpPr txBox="1"/>
          <p:nvPr/>
        </p:nvSpPr>
        <p:spPr>
          <a:xfrm rot="-1160763">
            <a:off x="7165975" y="31575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42" name="文本框 47"/>
          <p:cNvSpPr txBox="1"/>
          <p:nvPr/>
        </p:nvSpPr>
        <p:spPr>
          <a:xfrm rot="39237">
            <a:off x="6854825" y="3730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43" name="文本框 49"/>
          <p:cNvSpPr txBox="1"/>
          <p:nvPr/>
        </p:nvSpPr>
        <p:spPr>
          <a:xfrm rot="-1160763">
            <a:off x="7686675" y="34480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44" name="文本框 50"/>
          <p:cNvSpPr txBox="1"/>
          <p:nvPr/>
        </p:nvSpPr>
        <p:spPr>
          <a:xfrm rot="-1160763">
            <a:off x="7640638" y="381635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31845" name="文本框 51"/>
          <p:cNvSpPr txBox="1"/>
          <p:nvPr/>
        </p:nvSpPr>
        <p:spPr>
          <a:xfrm rot="-1160763">
            <a:off x="6778625" y="1141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58888" y="479425"/>
            <a:ext cx="6696075" cy="24558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我的彩色梦境，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有水果香，有季节风，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还有紫葡萄的叮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dīnɡ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咛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nínɡ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在溪水里流动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……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79838" y="1708150"/>
            <a:ext cx="3313113" cy="528638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08625" y="195263"/>
            <a:ext cx="3024188" cy="1008062"/>
            <a:chOff x="3484539" y="3508583"/>
            <a:chExt cx="3024477" cy="1007839"/>
          </a:xfrm>
        </p:grpSpPr>
        <p:sp>
          <p:nvSpPr>
            <p:cNvPr id="5" name="思想气泡: 云 4"/>
            <p:cNvSpPr/>
            <p:nvPr/>
          </p:nvSpPr>
          <p:spPr>
            <a:xfrm>
              <a:off x="3484539" y="3508583"/>
              <a:ext cx="2953032" cy="1007839"/>
            </a:xfrm>
            <a:prstGeom prst="cloudCallout">
              <a:avLst>
                <a:gd name="adj1" fmla="val -56967"/>
                <a:gd name="adj2" fmla="val 72459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852" name="矩形 14"/>
            <p:cNvSpPr/>
            <p:nvPr/>
          </p:nvSpPr>
          <p:spPr>
            <a:xfrm>
              <a:off x="3693906" y="3682439"/>
              <a:ext cx="2815110" cy="6830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反复地嘱咐。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258888" y="2936875"/>
            <a:ext cx="68405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思考：这里的省略号表示什么？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288" y="3565525"/>
            <a:ext cx="8137525" cy="1274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   说明作者的梦境还有很多，也表明了作者希望大自然变得更加美好的愿望。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TextBox 1"/>
          <p:cNvSpPr txBox="1"/>
          <p:nvPr/>
        </p:nvSpPr>
        <p:spPr>
          <a:xfrm>
            <a:off x="684213" y="1635125"/>
            <a:ext cx="8208962" cy="1863725"/>
          </a:xfrm>
          <a:prstGeom prst="rect">
            <a:avLst/>
          </a:prstGeom>
          <a:solidFill>
            <a:schemeClr val="bg1">
              <a:alpha val="61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这首诗通过幻想和想象，写出了“我”的美好梦境，表达了作者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对大自然的热爱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对美好生活的追求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44" name="组合 27"/>
          <p:cNvGrpSpPr/>
          <p:nvPr/>
        </p:nvGrpSpPr>
        <p:grpSpPr>
          <a:xfrm>
            <a:off x="827088" y="339725"/>
            <a:ext cx="2492375" cy="585788"/>
            <a:chOff x="2785635" y="632761"/>
            <a:chExt cx="2382528" cy="515757"/>
          </a:xfrm>
        </p:grpSpPr>
        <p:sp>
          <p:nvSpPr>
            <p:cNvPr id="10" name="矩形: 圆角 23"/>
            <p:cNvSpPr/>
            <p:nvPr/>
          </p:nvSpPr>
          <p:spPr bwMode="auto">
            <a:xfrm rot="20527566">
              <a:off x="2785635" y="669102"/>
              <a:ext cx="564523" cy="471030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主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11" name="矩形: 圆角 24"/>
            <p:cNvSpPr/>
            <p:nvPr/>
          </p:nvSpPr>
          <p:spPr bwMode="auto">
            <a:xfrm rot="294411">
              <a:off x="3382025" y="632761"/>
              <a:ext cx="564523" cy="471030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旨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12" name="矩形: 圆角 25"/>
            <p:cNvSpPr/>
            <p:nvPr/>
          </p:nvSpPr>
          <p:spPr bwMode="auto">
            <a:xfrm rot="824525">
              <a:off x="3975381" y="677488"/>
              <a:ext cx="566040" cy="47103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13" name="矩形: 圆角 26"/>
            <p:cNvSpPr/>
            <p:nvPr/>
          </p:nvSpPr>
          <p:spPr bwMode="auto">
            <a:xfrm rot="20889647">
              <a:off x="4603640" y="659318"/>
              <a:ext cx="564523" cy="47242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括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1"/>
          <p:cNvSpPr/>
          <p:nvPr/>
        </p:nvSpPr>
        <p:spPr>
          <a:xfrm>
            <a:off x="1844675" y="1590040"/>
            <a:ext cx="6003925" cy="2837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ts val="3060"/>
              </a:lnSpc>
              <a:spcBef>
                <a:spcPct val="0"/>
              </a:spcBef>
              <a:buNone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小娃撑小艇，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</a:rPr>
              <a:t>偷采白莲回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ts val="3060"/>
              </a:lnSpc>
              <a:spcBef>
                <a:spcPct val="0"/>
              </a:spcBef>
              <a:buNone/>
            </a:pP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不解藏踪迹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，浮萍一道开。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1">
              <a:lnSpc>
                <a:spcPts val="3060"/>
              </a:lnSpc>
              <a:spcBef>
                <a:spcPct val="0"/>
              </a:spcBef>
              <a:buNone/>
            </a:pPr>
            <a:r>
              <a:rPr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池上》唐  白居易</a:t>
            </a:r>
            <a:endParaRPr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1">
              <a:lnSpc>
                <a:spcPts val="3060"/>
              </a:lnSpc>
              <a:spcBef>
                <a:spcPct val="0"/>
              </a:spcBef>
              <a:buNone/>
            </a:pPr>
            <a:endParaRPr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ts val="3060"/>
              </a:lnSpc>
              <a:spcBef>
                <a:spcPct val="0"/>
              </a:spcBef>
              <a:buNone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蓬头稚子学垂纶，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</a:rPr>
              <a:t>侧坐莓苔草映身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。路人借问遥招手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，怕得鱼惊不应人。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1">
              <a:lnSpc>
                <a:spcPts val="3060"/>
              </a:lnSpc>
              <a:spcBef>
                <a:spcPct val="0"/>
              </a:spcBef>
              <a:buNone/>
            </a:pPr>
            <a:r>
              <a:rPr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小儿垂钓》唐  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胡令能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228" name="组合 5"/>
          <p:cNvGrpSpPr/>
          <p:nvPr/>
        </p:nvGrpSpPr>
        <p:grpSpPr>
          <a:xfrm>
            <a:off x="1562100" y="892969"/>
            <a:ext cx="1945481" cy="500063"/>
            <a:chOff x="3711597" y="1189830"/>
            <a:chExt cx="2593669" cy="666750"/>
          </a:xfrm>
        </p:grpSpPr>
        <p:sp>
          <p:nvSpPr>
            <p:cNvPr id="7" name="圆角矩形 6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2230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31" name="文本框 16"/>
            <p:cNvSpPr txBox="1"/>
            <p:nvPr/>
          </p:nvSpPr>
          <p:spPr>
            <a:xfrm>
              <a:off x="4786874" y="1346993"/>
              <a:ext cx="1518392" cy="491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800" b="1" dirty="0">
                  <a:latin typeface="Adobe 黑体 Std R" pitchFamily="34" charset="-122"/>
                  <a:ea typeface="Adobe 黑体 Std R" pitchFamily="34" charset="-122"/>
                </a:rPr>
                <a:t>国学诵读</a:t>
              </a:r>
              <a:endParaRPr lang="zh-CN" altLang="en-US" sz="18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838" y="4810125"/>
            <a:ext cx="2761260" cy="315442"/>
          </a:xfrm>
          <a:prstGeom prst="rect">
            <a:avLst/>
          </a:prstGeom>
        </p:spPr>
      </p:pic>
      <p:grpSp>
        <p:nvGrpSpPr>
          <p:cNvPr id="36866" name="组合 27"/>
          <p:cNvGrpSpPr/>
          <p:nvPr/>
        </p:nvGrpSpPr>
        <p:grpSpPr>
          <a:xfrm>
            <a:off x="300038" y="-20320"/>
            <a:ext cx="2492375" cy="585788"/>
            <a:chOff x="2785635" y="632761"/>
            <a:chExt cx="2382528" cy="515757"/>
          </a:xfrm>
        </p:grpSpPr>
        <p:sp>
          <p:nvSpPr>
            <p:cNvPr id="9" name="矩形: 圆角 23"/>
            <p:cNvSpPr/>
            <p:nvPr/>
          </p:nvSpPr>
          <p:spPr bwMode="auto">
            <a:xfrm rot="20527566">
              <a:off x="2785635" y="669102"/>
              <a:ext cx="564523" cy="471030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10" name="矩形: 圆角 24"/>
            <p:cNvSpPr/>
            <p:nvPr/>
          </p:nvSpPr>
          <p:spPr bwMode="auto">
            <a:xfrm rot="294411">
              <a:off x="3382025" y="632761"/>
              <a:ext cx="564523" cy="471030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展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11" name="矩形: 圆角 25"/>
            <p:cNvSpPr/>
            <p:nvPr/>
          </p:nvSpPr>
          <p:spPr bwMode="auto">
            <a:xfrm rot="824525">
              <a:off x="3975381" y="677488"/>
              <a:ext cx="566040" cy="47103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12" name="矩形: 圆角 26"/>
            <p:cNvSpPr/>
            <p:nvPr/>
          </p:nvSpPr>
          <p:spPr bwMode="auto">
            <a:xfrm rot="20889647">
              <a:off x="4603640" y="659318"/>
              <a:ext cx="564523" cy="47242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1" name="组合 6"/>
          <p:cNvGrpSpPr/>
          <p:nvPr/>
        </p:nvGrpSpPr>
        <p:grpSpPr>
          <a:xfrm>
            <a:off x="218440" y="741204"/>
            <a:ext cx="2887266" cy="500063"/>
            <a:chOff x="3711597" y="1189830"/>
            <a:chExt cx="3849867" cy="666750"/>
          </a:xfrm>
        </p:grpSpPr>
        <p:sp>
          <p:nvSpPr>
            <p:cNvPr id="8" name="圆角矩形 7"/>
            <p:cNvSpPr/>
            <p:nvPr/>
          </p:nvSpPr>
          <p:spPr>
            <a:xfrm>
              <a:off x="4527610" y="1327943"/>
              <a:ext cx="3033854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256" name="文本框 16"/>
            <p:cNvSpPr txBox="1"/>
            <p:nvPr/>
          </p:nvSpPr>
          <p:spPr>
            <a:xfrm>
              <a:off x="4786874" y="1346993"/>
              <a:ext cx="2774590" cy="491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800" b="1" dirty="0">
                  <a:latin typeface="Adobe 黑体 Std R" pitchFamily="34" charset="-122"/>
                  <a:ea typeface="Adobe 黑体 Std R" pitchFamily="34" charset="-122"/>
                </a:rPr>
                <a:t>走进中华传统文化</a:t>
              </a:r>
              <a:endParaRPr lang="zh-CN" altLang="en-US" sz="18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  <p:pic>
          <p:nvPicPr>
            <p:cNvPr id="53257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3253" name="内容占位符 2"/>
          <p:cNvSpPr txBox="1"/>
          <p:nvPr/>
        </p:nvSpPr>
        <p:spPr>
          <a:xfrm>
            <a:off x="3489325" y="1181735"/>
            <a:ext cx="177990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【</a:t>
            </a:r>
            <a:r>
              <a:rPr lang="zh-CN" altLang="en-US" sz="1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儿童诗</a:t>
            </a:r>
            <a:r>
              <a:rPr lang="en-US" altLang="zh-CN" sz="1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】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97635" y="1717675"/>
            <a:ext cx="678688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66700" lvl="0" indent="-2667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儿童诗分为童话诗、寓言诗、科学诗、故事诗、讽刺诗、题画诗等。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66700" lvl="0" indent="-2667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2.儿童诗所抒发的儿童情感，往往洋溢着盎然的儿童情趣，不仅能使儿童们从中获得关照和愉悦，也能把成人读者带回那童心萌动的情景中，重温儿时的梦。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66700" lvl="0" indent="-2667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3.儿童诗是诗的一个分支，必须符合儿童的年龄特征，必须是儿童所喜闻乐见的。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550" y="4752975"/>
            <a:ext cx="2038943" cy="333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1"/>
          <p:cNvSpPr/>
          <p:nvPr/>
        </p:nvSpPr>
        <p:spPr>
          <a:xfrm>
            <a:off x="2741930" y="685165"/>
            <a:ext cx="467677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 假 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假如我有一枝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马良的神笔，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我要给窗前的小树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画一个红红的太阳。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让小树在冬天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也能快活地成长，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不会在寒冷的北风里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缩着身子，轻轻叹息。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1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6404" y="233363"/>
            <a:ext cx="1939529" cy="45124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1205" name="组合 3"/>
          <p:cNvGrpSpPr/>
          <p:nvPr/>
        </p:nvGrpSpPr>
        <p:grpSpPr>
          <a:xfrm>
            <a:off x="796290" y="912654"/>
            <a:ext cx="1945481" cy="500063"/>
            <a:chOff x="3711597" y="1189830"/>
            <a:chExt cx="2593669" cy="666750"/>
          </a:xfrm>
        </p:grpSpPr>
        <p:sp>
          <p:nvSpPr>
            <p:cNvPr id="8" name="圆角矩形 7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1207" name="图片 9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08" name="文本框 16"/>
            <p:cNvSpPr txBox="1"/>
            <p:nvPr/>
          </p:nvSpPr>
          <p:spPr>
            <a:xfrm>
              <a:off x="4786874" y="1346993"/>
              <a:ext cx="1518392" cy="491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1800" b="1" dirty="0">
                  <a:latin typeface="Adobe 黑体 Std R" pitchFamily="34" charset="-122"/>
                  <a:ea typeface="Adobe 黑体 Std R" pitchFamily="34" charset="-122"/>
                </a:rPr>
                <a:t>推荐阅读</a:t>
              </a:r>
              <a:endParaRPr lang="zh-CN" altLang="en-US" sz="18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550" y="4752975"/>
            <a:ext cx="2038943" cy="333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1"/>
          <p:cNvSpPr/>
          <p:nvPr/>
        </p:nvSpPr>
        <p:spPr>
          <a:xfrm>
            <a:off x="2080975" y="171133"/>
            <a:ext cx="5516165" cy="4799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假如我有一枝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马良的神笔，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我要给树上的小鸟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画许多好吃的谷粒。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鸟妈妈再也不用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到遥远的地方去寻食，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让小鸟呆在家里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苦苦等待，饿得哭泣。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假如我有一枝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马良的神笔，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我一定给不幸的朋友西西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838" y="4810125"/>
            <a:ext cx="2761260" cy="315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1"/>
          <p:cNvSpPr/>
          <p:nvPr/>
        </p:nvSpPr>
        <p:spPr>
          <a:xfrm>
            <a:off x="2532460" y="525463"/>
            <a:ext cx="5516165" cy="409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画一双好腿，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还他一个健康的身体。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他再也不会只坐在屋里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望着窗外的小树和小燕，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而是和我们一起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在操场上奔跑，在草地上游戏。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假如我有一枝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马良的神笔……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550" y="4752975"/>
            <a:ext cx="2038943" cy="333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2948940" y="715645"/>
            <a:ext cx="597916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42925">
              <a:lnSpc>
                <a:spcPct val="150000"/>
              </a:lnSpc>
            </a:pPr>
            <a:r>
              <a:rPr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高洪波</a:t>
            </a: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sz="2000" b="1" smtClean="0">
                <a:latin typeface="+mj-ea"/>
                <a:ea typeface="+mj-ea"/>
              </a:rPr>
              <a:t>笔名向川</a:t>
            </a:r>
            <a:r>
              <a:rPr sz="2000" b="1" dirty="0">
                <a:latin typeface="+mj-ea"/>
                <a:ea typeface="+mj-ea"/>
              </a:rPr>
              <a:t>，诗人、散文家</a:t>
            </a:r>
            <a:r>
              <a:rPr sz="2000" b="1">
                <a:latin typeface="+mj-ea"/>
                <a:ea typeface="+mj-ea"/>
              </a:rPr>
              <a:t>。</a:t>
            </a:r>
            <a:r>
              <a:rPr sz="2000" b="1" smtClean="0">
                <a:solidFill>
                  <a:srgbClr val="FF0000"/>
                </a:solidFill>
                <a:latin typeface="+mj-ea"/>
                <a:ea typeface="+mj-ea"/>
              </a:rPr>
              <a:t>先后出版过儿童诗集</a:t>
            </a:r>
            <a:r>
              <a:rPr sz="2000" b="1" dirty="0">
                <a:solidFill>
                  <a:srgbClr val="FF0000"/>
                </a:solidFill>
                <a:latin typeface="+mj-ea"/>
                <a:ea typeface="+mj-ea"/>
              </a:rPr>
              <a:t>《大象法官》、《鹅鹅鹅</a:t>
            </a:r>
            <a:r>
              <a:rPr sz="2000" b="1">
                <a:solidFill>
                  <a:srgbClr val="FF0000"/>
                </a:solidFill>
                <a:latin typeface="+mj-ea"/>
                <a:ea typeface="+mj-ea"/>
              </a:rPr>
              <a:t>》、《</a:t>
            </a:r>
            <a:r>
              <a:rPr sz="2000" b="1" smtClean="0">
                <a:solidFill>
                  <a:srgbClr val="FF0000"/>
                </a:solidFill>
                <a:latin typeface="+mj-ea"/>
                <a:ea typeface="+mj-ea"/>
              </a:rPr>
              <a:t>吃石头</a:t>
            </a:r>
            <a:r>
              <a:rPr sz="2000" b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的</a:t>
            </a:r>
            <a:r>
              <a:rPr sz="2000" b="1" smtClean="0">
                <a:solidFill>
                  <a:srgbClr val="FF0000"/>
                </a:solidFill>
                <a:latin typeface="+mj-ea"/>
                <a:ea typeface="+mj-ea"/>
              </a:rPr>
              <a:t>鳄鱼</a:t>
            </a:r>
            <a:r>
              <a:rPr sz="2000" b="1" dirty="0">
                <a:solidFill>
                  <a:srgbClr val="FF0000"/>
                </a:solidFill>
                <a:latin typeface="+mj-ea"/>
                <a:ea typeface="+mj-ea"/>
              </a:rPr>
              <a:t>》、《种葡萄的狐狸》、《</a:t>
            </a:r>
            <a:r>
              <a:rPr sz="2000" b="1">
                <a:solidFill>
                  <a:srgbClr val="FF0000"/>
                </a:solidFill>
                <a:latin typeface="+mj-ea"/>
                <a:ea typeface="+mj-ea"/>
              </a:rPr>
              <a:t>少女和泡泡糖</a:t>
            </a:r>
            <a:r>
              <a:rPr sz="2000" b="1" smtClean="0">
                <a:solidFill>
                  <a:srgbClr val="FF0000"/>
                </a:solidFill>
                <a:latin typeface="+mj-ea"/>
                <a:ea typeface="+mj-ea"/>
              </a:rPr>
              <a:t>》、《</a:t>
            </a:r>
            <a:r>
              <a:rPr sz="2000" b="1" dirty="0">
                <a:solidFill>
                  <a:srgbClr val="FF0000"/>
                </a:solidFill>
                <a:latin typeface="+mj-ea"/>
                <a:ea typeface="+mj-ea"/>
              </a:rPr>
              <a:t>飞龙与神鸽》，散文集《波斯猫</a:t>
            </a:r>
            <a:r>
              <a:rPr sz="2000" b="1">
                <a:solidFill>
                  <a:srgbClr val="FF0000"/>
                </a:solidFill>
                <a:latin typeface="+mj-ea"/>
                <a:ea typeface="+mj-ea"/>
              </a:rPr>
              <a:t>》、《</a:t>
            </a:r>
            <a:r>
              <a:rPr sz="2000" b="1" smtClean="0">
                <a:solidFill>
                  <a:srgbClr val="FF0000"/>
                </a:solidFill>
                <a:latin typeface="+mj-ea"/>
                <a:ea typeface="+mj-ea"/>
              </a:rPr>
              <a:t>文坛走笔</a:t>
            </a:r>
            <a:r>
              <a:rPr sz="2000" b="1" dirty="0">
                <a:solidFill>
                  <a:srgbClr val="FF0000"/>
                </a:solidFill>
                <a:latin typeface="+mj-ea"/>
                <a:ea typeface="+mj-ea"/>
              </a:rPr>
              <a:t>》等</a:t>
            </a:r>
            <a:r>
              <a:rPr sz="2000" b="1" dirty="0">
                <a:latin typeface="+mj-ea"/>
                <a:ea typeface="+mj-ea"/>
              </a:rPr>
              <a:t>。散文集《悄悄话》获全国第三届儿童文学优秀作品奖。《我想》获全国第一届儿童文学优秀作品奖，其中，《我想》这首儿童文学优秀作品奖和张继楼的《童年的水墨画》一起进入了人教版语文五年级下册的第九课《儿童诗两首》。</a:t>
            </a:r>
            <a:endParaRPr sz="2000" b="1" dirty="0">
              <a:latin typeface="+mj-ea"/>
              <a:ea typeface="+mj-ea"/>
            </a:endParaRPr>
          </a:p>
        </p:txBody>
      </p:sp>
      <p:pic>
        <p:nvPicPr>
          <p:cNvPr id="6" name="Picture 2" descr="C:\Users\Administrator\Desktop\3333\助读资料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43300" y="180975"/>
            <a:ext cx="2034779" cy="534591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254397" y="715725"/>
            <a:ext cx="2099072" cy="500063"/>
            <a:chOff x="754063" y="1090613"/>
            <a:chExt cx="2798762" cy="666750"/>
          </a:xfrm>
        </p:grpSpPr>
        <p:grpSp>
          <p:nvGrpSpPr>
            <p:cNvPr id="15365" name="组合 2"/>
            <p:cNvGrpSpPr/>
            <p:nvPr/>
          </p:nvGrpSpPr>
          <p:grpSpPr>
            <a:xfrm>
              <a:off x="1463675" y="1208088"/>
              <a:ext cx="2089150" cy="510117"/>
              <a:chOff x="1546420" y="1338229"/>
              <a:chExt cx="2088955" cy="510118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1546420" y="1338229"/>
                <a:ext cx="2088955" cy="44926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ADDBE9"/>
                  </a:gs>
                  <a:gs pos="100000">
                    <a:schemeClr val="bg1"/>
                  </a:gs>
                </a:gsLst>
              </a:gradFill>
              <a:ln>
                <a:solidFill>
                  <a:srgbClr val="8FCEE4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369" name="文本框 16"/>
              <p:cNvSpPr txBox="1"/>
              <p:nvPr/>
            </p:nvSpPr>
            <p:spPr>
              <a:xfrm>
                <a:off x="1805798" y="1357279"/>
                <a:ext cx="1752600" cy="4910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1800" b="1" dirty="0">
                    <a:latin typeface="Adobe 黑体 Std R" pitchFamily="34" charset="-122"/>
                    <a:ea typeface="Adobe 黑体 Std R" pitchFamily="34" charset="-122"/>
                  </a:rPr>
                  <a:t>走近作者</a:t>
                </a:r>
                <a:endParaRPr lang="zh-CN" altLang="en-US" sz="1800" b="1" dirty="0">
                  <a:latin typeface="Adobe 黑体 Std R" pitchFamily="34" charset="-122"/>
                  <a:ea typeface="Adobe 黑体 Std R" pitchFamily="34" charset="-122"/>
                </a:endParaRPr>
              </a:p>
            </p:txBody>
          </p:sp>
        </p:grpSp>
        <p:pic>
          <p:nvPicPr>
            <p:cNvPr id="15366" name="图片 9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4063" y="1090613"/>
              <a:ext cx="1087437" cy="66675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73743507" name="图片 34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869" y="1882314"/>
            <a:ext cx="1602010" cy="1621394"/>
          </a:xfrm>
          <a:prstGeom prst="ellipse">
            <a:avLst/>
          </a:prstGeom>
          <a:ln>
            <a:noFill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3743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3743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62" name="组合 1"/>
          <p:cNvGrpSpPr/>
          <p:nvPr/>
        </p:nvGrpSpPr>
        <p:grpSpPr>
          <a:xfrm>
            <a:off x="582613" y="627063"/>
            <a:ext cx="7843837" cy="1865312"/>
            <a:chOff x="881063" y="583046"/>
            <a:chExt cx="7843274" cy="1866773"/>
          </a:xfrm>
        </p:grpSpPr>
        <p:sp>
          <p:nvSpPr>
            <p:cNvPr id="40964" name="TextBox 1"/>
            <p:cNvSpPr txBox="1"/>
            <p:nvPr/>
          </p:nvSpPr>
          <p:spPr>
            <a:xfrm>
              <a:off x="1306513" y="583046"/>
              <a:ext cx="7417824" cy="18667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你想用彩色铅笔画些什么？试着仿照第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小节或第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小节，把想画的内容用几句话写下来。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0965" name="Picture 2" descr="E:\陈文丽\人一语大课堂正文\印标.tif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1063" y="649288"/>
              <a:ext cx="465137" cy="4699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9940" name="TextBox 3"/>
          <p:cNvSpPr txBox="1"/>
          <p:nvPr/>
        </p:nvSpPr>
        <p:spPr>
          <a:xfrm>
            <a:off x="1724025" y="2174875"/>
            <a:ext cx="7419975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指尖划过的地方，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枯萎的小花，开了，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混浊的河水，清了，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灰蒙蒙的天空，蓝了，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一块水晶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1065" y="43815"/>
            <a:ext cx="1632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B050"/>
                </a:solidFill>
              </a:rPr>
              <a:t>小练笔：</a:t>
            </a:r>
            <a:endParaRPr lang="zh-CN" altLang="en-US" sz="3200" b="1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2736056"/>
            <a:ext cx="3332560" cy="21014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888" y="397669"/>
            <a:ext cx="4523185" cy="281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文本框 7"/>
          <p:cNvSpPr txBox="1"/>
          <p:nvPr/>
        </p:nvSpPr>
        <p:spPr>
          <a:xfrm>
            <a:off x="4052888" y="3675460"/>
            <a:ext cx="4524375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300" b="1" dirty="0">
                <a:latin typeface="楷体_GB2312"/>
                <a:ea typeface="楷体_GB2312"/>
              </a:rPr>
              <a:t>果园里，果子都熟了。</a:t>
            </a:r>
            <a:endParaRPr lang="zh-CN" altLang="en-US" sz="3300" b="1" dirty="0">
              <a:latin typeface="楷体_GB2312"/>
              <a:ea typeface="楷体_GB2312"/>
            </a:endParaRPr>
          </a:p>
        </p:txBody>
      </p:sp>
      <p:pic>
        <p:nvPicPr>
          <p:cNvPr id="21509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3" y="397669"/>
            <a:ext cx="3332560" cy="211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1759744"/>
            <a:ext cx="2456260" cy="15656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3" y="3325416"/>
            <a:ext cx="2456260" cy="1629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3080385" y="280511"/>
            <a:ext cx="2287905" cy="59880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00" b="1" i="0" u="none" strike="noStrike" kern="1200" cap="none" spc="0" normalizeH="0" baseline="0" noProof="0">
                <a:ln w="19050" cmpd="sng">
                  <a:gradFill>
                    <a:gsLst>
                      <a:gs pos="30000">
                        <a:srgbClr val="DBEEC0"/>
                      </a:gs>
                      <a:gs pos="22000">
                        <a:srgbClr val="2F8B93">
                          <a:alpha val="100000"/>
                        </a:srgbClr>
                      </a:gs>
                      <a:gs pos="63000">
                        <a:srgbClr val="3088B5"/>
                      </a:gs>
                      <a:gs pos="81000">
                        <a:srgbClr val="2D8E70"/>
                      </a:gs>
                    </a:gsLst>
                    <a:lin ang="5400000"/>
                  </a:gradFill>
                  <a:prstDash val="solid"/>
                </a:ln>
                <a:blipFill>
                  <a:blip r:embed="rId3">
                    <a:alphaModFix amt="80000"/>
                  </a:blip>
                  <a:tile tx="0" ty="0" sx="82000" sy="72000" flip="none" algn="bl"/>
                </a:blipFill>
                <a:effectLst>
                  <a:glow rad="50800">
                    <a:srgbClr val="C5E499">
                      <a:alpha val="49000"/>
                    </a:srgbClr>
                  </a:glo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我来写一写</a:t>
            </a:r>
            <a:endParaRPr kumimoji="0" lang="zh-CN" altLang="en-US" sz="3300" b="1" i="0" u="none" strike="noStrike" kern="1200" cap="none" spc="0" normalizeH="0" baseline="0" noProof="0">
              <a:ln w="19050" cmpd="sng">
                <a:gradFill>
                  <a:gsLst>
                    <a:gs pos="30000">
                      <a:srgbClr val="DBEEC0"/>
                    </a:gs>
                    <a:gs pos="22000">
                      <a:srgbClr val="2F8B93">
                        <a:alpha val="100000"/>
                      </a:srgbClr>
                    </a:gs>
                    <a:gs pos="63000">
                      <a:srgbClr val="3088B5"/>
                    </a:gs>
                    <a:gs pos="81000">
                      <a:srgbClr val="2D8E70"/>
                    </a:gs>
                  </a:gsLst>
                  <a:lin ang="5400000"/>
                </a:gradFill>
                <a:prstDash val="solid"/>
              </a:ln>
              <a:blipFill>
                <a:blip r:embed="rId3">
                  <a:alphaModFix amt="80000"/>
                </a:blip>
                <a:tile tx="0" ty="0" sx="82000" sy="72000" flip="none" algn="bl"/>
              </a:blipFill>
              <a:effectLst>
                <a:glow rad="50800">
                  <a:srgbClr val="C5E499">
                    <a:alpha val="49000"/>
                  </a:srgbClr>
                </a:glo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3966" y="934641"/>
            <a:ext cx="592455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楷体_GB2312"/>
                <a:ea typeface="楷体_GB2312"/>
              </a:rPr>
              <a:t>在热闹的果园里，</a:t>
            </a:r>
            <a:endParaRPr lang="zh-CN" altLang="en-US" sz="3600" dirty="0">
              <a:latin typeface="楷体_GB2312"/>
              <a:ea typeface="楷体_GB2312"/>
            </a:endParaRPr>
          </a:p>
          <a:p>
            <a:r>
              <a:rPr lang="zh-CN" altLang="en-US" sz="3600" dirty="0">
                <a:latin typeface="楷体_GB2312"/>
                <a:ea typeface="楷体_GB2312"/>
              </a:rPr>
              <a:t>饱满的葡萄，紫了；</a:t>
            </a:r>
            <a:endParaRPr lang="zh-CN" altLang="en-US" sz="3600" dirty="0">
              <a:latin typeface="楷体_GB2312"/>
              <a:ea typeface="楷体_GB2312"/>
            </a:endParaRPr>
          </a:p>
          <a:p>
            <a:r>
              <a:rPr lang="zh-CN" altLang="en-US" sz="3600" dirty="0">
                <a:latin typeface="楷体_GB2312"/>
                <a:ea typeface="楷体_GB2312"/>
              </a:rPr>
              <a:t>娇羞的樱桃，红了；</a:t>
            </a:r>
            <a:endParaRPr lang="zh-CN" altLang="en-US" sz="3600" dirty="0">
              <a:latin typeface="楷体_GB2312"/>
              <a:ea typeface="楷体_GB2312"/>
            </a:endParaRPr>
          </a:p>
          <a:p>
            <a:r>
              <a:rPr lang="zh-CN" altLang="en-US" sz="3600" dirty="0">
                <a:latin typeface="楷体_GB2312"/>
                <a:ea typeface="楷体_GB2312"/>
              </a:rPr>
              <a:t>满树的橙子，黄了；</a:t>
            </a:r>
            <a:endParaRPr lang="zh-CN" altLang="en-US" sz="3600" dirty="0">
              <a:latin typeface="楷体_GB2312"/>
              <a:ea typeface="楷体_GB2312"/>
            </a:endParaRPr>
          </a:p>
          <a:p>
            <a:r>
              <a:rPr lang="zh-CN" altLang="en-US" sz="3600" dirty="0">
                <a:latin typeface="楷体_GB2312"/>
                <a:ea typeface="楷体_GB2312"/>
              </a:rPr>
              <a:t>黄   得   发   亮！</a:t>
            </a:r>
            <a:endParaRPr lang="zh-CN" altLang="en-US" sz="3600" dirty="0">
              <a:latin typeface="楷体_GB2312"/>
              <a:ea typeface="楷体_GB231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3689747" y="3450431"/>
            <a:ext cx="638175" cy="71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893469" y="3457575"/>
            <a:ext cx="638175" cy="83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988844" y="3465910"/>
            <a:ext cx="638175" cy="71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7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8" y="222647"/>
            <a:ext cx="2484835" cy="15370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云形标注 11"/>
          <p:cNvSpPr/>
          <p:nvPr/>
        </p:nvSpPr>
        <p:spPr>
          <a:xfrm>
            <a:off x="5300663" y="3773091"/>
            <a:ext cx="3501629" cy="1182291"/>
          </a:xfrm>
          <a:prstGeom prst="cloudCallout">
            <a:avLst/>
          </a:prstGeom>
          <a:solidFill>
            <a:srgbClr val="E2E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41181" y="3932635"/>
            <a:ext cx="3038475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700" dirty="0">
                <a:solidFill>
                  <a:srgbClr val="FF0000"/>
                </a:solidFill>
                <a:latin typeface="楷体_GB2312"/>
                <a:ea typeface="楷体_GB2312"/>
              </a:rPr>
              <a:t>     </a:t>
            </a:r>
            <a:r>
              <a:rPr lang="zh-CN" altLang="en-US" sz="2700" dirty="0">
                <a:solidFill>
                  <a:srgbClr val="FF0000"/>
                </a:solidFill>
                <a:latin typeface="楷体_GB2312"/>
                <a:ea typeface="楷体_GB2312"/>
              </a:rPr>
              <a:t>同学们，你们也来试试吧。</a:t>
            </a:r>
            <a:endParaRPr lang="zh-CN" altLang="en-US" sz="2700" dirty="0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bldLvl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456497" y="352901"/>
            <a:ext cx="3970020" cy="85280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950" b="1" i="0" u="none" strike="noStrike" kern="1200" cap="none" spc="0" normalizeH="0" baseline="0" noProof="1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初读课文要求</a:t>
            </a:r>
            <a:endParaRPr kumimoji="0" lang="zh-CN" altLang="en-US" sz="4950" b="1" i="0" u="none" strike="noStrike" kern="1200" cap="none" spc="0" normalizeH="0" baseline="0" noProof="1">
              <a:ln>
                <a:noFill/>
              </a:ln>
              <a:blipFill>
                <a:blip r:embed="rId1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  <a:sym typeface="+mn-ea"/>
            </a:endParaRPr>
          </a:p>
        </p:txBody>
      </p:sp>
      <p:sp>
        <p:nvSpPr>
          <p:cNvPr id="9219" name="文本框 4"/>
          <p:cNvSpPr txBox="1"/>
          <p:nvPr/>
        </p:nvSpPr>
        <p:spPr>
          <a:xfrm>
            <a:off x="41910" y="1475105"/>
            <a:ext cx="9063990" cy="2376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3300" dirty="0"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zh-CN" altLang="en-US" sz="3300" dirty="0">
                <a:latin typeface="楷体_GB2312" pitchFamily="49" charset="-122"/>
                <a:ea typeface="楷体_GB2312" pitchFamily="49" charset="-122"/>
              </a:rPr>
              <a:t>读准字音，读通句子。</a:t>
            </a:r>
            <a:endParaRPr lang="zh-CN" altLang="en-US" sz="3300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300" dirty="0">
                <a:latin typeface="楷体_GB2312" pitchFamily="49" charset="-122"/>
                <a:ea typeface="楷体_GB2312" pitchFamily="49" charset="-122"/>
              </a:rPr>
              <a:t>2 </a:t>
            </a:r>
            <a:r>
              <a:rPr lang="zh-CN" altLang="en-US" sz="3300" dirty="0">
                <a:latin typeface="楷体_GB2312" pitchFamily="49" charset="-122"/>
                <a:ea typeface="楷体_GB2312" pitchFamily="49" charset="-122"/>
              </a:rPr>
              <a:t>课文一共有几小节？</a:t>
            </a:r>
            <a:endParaRPr lang="zh-CN" altLang="en-US" sz="3300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300" dirty="0">
                <a:latin typeface="楷体_GB2312" pitchFamily="49" charset="-122"/>
                <a:ea typeface="楷体_GB2312" pitchFamily="49" charset="-122"/>
              </a:rPr>
              <a:t>3 </a:t>
            </a:r>
            <a:r>
              <a:rPr lang="zh-CN" altLang="en-US" sz="3300" dirty="0">
                <a:latin typeface="楷体_GB2312" pitchFamily="49" charset="-122"/>
                <a:ea typeface="楷体_GB2312" pitchFamily="49" charset="-122"/>
              </a:rPr>
              <a:t>请用</a:t>
            </a:r>
            <a:r>
              <a:rPr lang="en-US" altLang="zh-CN" sz="3300" dirty="0">
                <a:latin typeface="楷体_GB2312" pitchFamily="49" charset="-122"/>
                <a:ea typeface="楷体_GB2312" pitchFamily="49" charset="-122"/>
              </a:rPr>
              <a:t>“—”</a:t>
            </a:r>
            <a:r>
              <a:rPr lang="zh-CN" altLang="en-US" sz="3300" dirty="0">
                <a:latin typeface="楷体_GB2312" pitchFamily="49" charset="-122"/>
                <a:ea typeface="楷体_GB2312" pitchFamily="49" charset="-122"/>
              </a:rPr>
              <a:t>画出课文中出现表示颜色的词语。</a:t>
            </a:r>
            <a:endParaRPr lang="zh-CN" altLang="en-US" sz="33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32"/>
          <p:cNvSpPr txBox="1"/>
          <p:nvPr/>
        </p:nvSpPr>
        <p:spPr>
          <a:xfrm>
            <a:off x="4475163" y="2925763"/>
            <a:ext cx="534987" cy="169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43" name="文本框 34"/>
          <p:cNvSpPr txBox="1"/>
          <p:nvPr/>
        </p:nvSpPr>
        <p:spPr>
          <a:xfrm rot="-280097">
            <a:off x="8066088" y="16256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44" name="文本框 36"/>
          <p:cNvSpPr txBox="1"/>
          <p:nvPr/>
        </p:nvSpPr>
        <p:spPr>
          <a:xfrm rot="-5350866">
            <a:off x="5859463" y="1314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45" name="文本框 37"/>
          <p:cNvSpPr txBox="1"/>
          <p:nvPr/>
        </p:nvSpPr>
        <p:spPr>
          <a:xfrm rot="-4150866">
            <a:off x="5319713" y="17097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46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47" name="文本框 46"/>
          <p:cNvSpPr txBox="1"/>
          <p:nvPr/>
        </p:nvSpPr>
        <p:spPr>
          <a:xfrm rot="-424911">
            <a:off x="7067550" y="1568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48" name="文本框 47"/>
          <p:cNvSpPr txBox="1"/>
          <p:nvPr/>
        </p:nvSpPr>
        <p:spPr>
          <a:xfrm rot="-4150866">
            <a:off x="7643813" y="24844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49" name="文本框 49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50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51" name="文本框 51"/>
          <p:cNvSpPr txBox="1"/>
          <p:nvPr/>
        </p:nvSpPr>
        <p:spPr>
          <a:xfrm rot="-5350866">
            <a:off x="8364538" y="2713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52" name="文本框 32"/>
          <p:cNvSpPr txBox="1"/>
          <p:nvPr/>
        </p:nvSpPr>
        <p:spPr>
          <a:xfrm>
            <a:off x="3262313" y="356076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53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54" name="文本框 61"/>
          <p:cNvSpPr txBox="1"/>
          <p:nvPr/>
        </p:nvSpPr>
        <p:spPr>
          <a:xfrm rot="-1380000">
            <a:off x="3898900" y="12954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55" name="文本框 62"/>
          <p:cNvSpPr txBox="1"/>
          <p:nvPr/>
        </p:nvSpPr>
        <p:spPr>
          <a:xfrm rot="-180000">
            <a:off x="4130675" y="20526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56" name="文本框 45"/>
          <p:cNvSpPr txBox="1"/>
          <p:nvPr/>
        </p:nvSpPr>
        <p:spPr>
          <a:xfrm rot="-1380000">
            <a:off x="4459288" y="1317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57" name="文本框 46"/>
          <p:cNvSpPr txBox="1"/>
          <p:nvPr/>
        </p:nvSpPr>
        <p:spPr>
          <a:xfrm rot="-1380000">
            <a:off x="4829175" y="153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58" name="文本框 47"/>
          <p:cNvSpPr txBox="1"/>
          <p:nvPr/>
        </p:nvSpPr>
        <p:spPr>
          <a:xfrm rot="-180000">
            <a:off x="5064125" y="22336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59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60" name="文本框 50"/>
          <p:cNvSpPr txBox="1"/>
          <p:nvPr/>
        </p:nvSpPr>
        <p:spPr>
          <a:xfrm rot="-170103">
            <a:off x="5589588" y="25908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61" name="文本框 51"/>
          <p:cNvSpPr txBox="1"/>
          <p:nvPr/>
        </p:nvSpPr>
        <p:spPr>
          <a:xfrm rot="-5350866">
            <a:off x="5843588" y="3432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62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63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64" name="文本框 36"/>
          <p:cNvSpPr txBox="1"/>
          <p:nvPr/>
        </p:nvSpPr>
        <p:spPr>
          <a:xfrm rot="-1380000">
            <a:off x="1603375" y="322262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65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66" name="文本框 45"/>
          <p:cNvSpPr txBox="1"/>
          <p:nvPr/>
        </p:nvSpPr>
        <p:spPr>
          <a:xfrm rot="-1380000">
            <a:off x="3160713" y="3140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67" name="文本框 46"/>
          <p:cNvSpPr txBox="1"/>
          <p:nvPr/>
        </p:nvSpPr>
        <p:spPr>
          <a:xfrm rot="-170103">
            <a:off x="787400" y="15303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68" name="文本框 47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69" name="文本框 49"/>
          <p:cNvSpPr txBox="1"/>
          <p:nvPr/>
        </p:nvSpPr>
        <p:spPr>
          <a:xfrm rot="-170103">
            <a:off x="3009900" y="383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70" name="文本框 50"/>
          <p:cNvSpPr txBox="1"/>
          <p:nvPr/>
        </p:nvSpPr>
        <p:spPr>
          <a:xfrm rot="-170103">
            <a:off x="4157663" y="3170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71" name="文本框 51"/>
          <p:cNvSpPr txBox="1"/>
          <p:nvPr/>
        </p:nvSpPr>
        <p:spPr>
          <a:xfrm rot="-170103">
            <a:off x="4324350" y="39290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72" name="文本框 32"/>
          <p:cNvSpPr txBox="1"/>
          <p:nvPr/>
        </p:nvSpPr>
        <p:spPr>
          <a:xfrm rot="-5070842">
            <a:off x="309563" y="2027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73" name="文本框 34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74" name="文本框 36"/>
          <p:cNvSpPr txBox="1"/>
          <p:nvPr/>
        </p:nvSpPr>
        <p:spPr>
          <a:xfrm rot="-170103">
            <a:off x="322263" y="1336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75" name="文本框 37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76" name="文本框 45"/>
          <p:cNvSpPr txBox="1"/>
          <p:nvPr/>
        </p:nvSpPr>
        <p:spPr>
          <a:xfrm rot="-1380000">
            <a:off x="2116138" y="11398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77" name="文本框 46"/>
          <p:cNvSpPr txBox="1"/>
          <p:nvPr/>
        </p:nvSpPr>
        <p:spPr>
          <a:xfrm rot="-1380000">
            <a:off x="2686050" y="1309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78" name="文本框 47"/>
          <p:cNvSpPr txBox="1"/>
          <p:nvPr/>
        </p:nvSpPr>
        <p:spPr>
          <a:xfrm rot="-180000">
            <a:off x="2416175" y="18780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79" name="文本框 49"/>
          <p:cNvSpPr txBox="1"/>
          <p:nvPr/>
        </p:nvSpPr>
        <p:spPr>
          <a:xfrm rot="-1380000">
            <a:off x="3275013" y="153193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80" name="文本框 50"/>
          <p:cNvSpPr txBox="1"/>
          <p:nvPr/>
        </p:nvSpPr>
        <p:spPr>
          <a:xfrm rot="-1380000">
            <a:off x="2847975" y="21129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81" name="文本框 51"/>
          <p:cNvSpPr txBox="1"/>
          <p:nvPr/>
        </p:nvSpPr>
        <p:spPr>
          <a:xfrm rot="-1380000">
            <a:off x="3482975" y="2249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82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83" name="文本框 34"/>
          <p:cNvSpPr txBox="1"/>
          <p:nvPr/>
        </p:nvSpPr>
        <p:spPr>
          <a:xfrm rot="-1030866">
            <a:off x="6313488" y="388937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84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85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86" name="文本框 45"/>
          <p:cNvSpPr txBox="1"/>
          <p:nvPr/>
        </p:nvSpPr>
        <p:spPr>
          <a:xfrm rot="-4502722">
            <a:off x="6767513" y="24860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87" name="文本框 46"/>
          <p:cNvSpPr txBox="1"/>
          <p:nvPr/>
        </p:nvSpPr>
        <p:spPr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88" name="文本框 47"/>
          <p:cNvSpPr txBox="1"/>
          <p:nvPr/>
        </p:nvSpPr>
        <p:spPr>
          <a:xfrm rot="-3456638">
            <a:off x="6734175" y="33893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89" name="文本框 49"/>
          <p:cNvSpPr txBox="1"/>
          <p:nvPr/>
        </p:nvSpPr>
        <p:spPr>
          <a:xfrm rot="-3180423">
            <a:off x="8102600" y="32543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90" name="文本框 50"/>
          <p:cNvSpPr txBox="1"/>
          <p:nvPr/>
        </p:nvSpPr>
        <p:spPr>
          <a:xfrm rot="-3640556">
            <a:off x="7232650" y="35782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91" name="文本框 51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92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93" name="文本框 34"/>
          <p:cNvSpPr txBox="1"/>
          <p:nvPr/>
        </p:nvSpPr>
        <p:spPr>
          <a:xfrm rot="8340000">
            <a:off x="4919663" y="312896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94" name="文本框 36"/>
          <p:cNvSpPr txBox="1"/>
          <p:nvPr/>
        </p:nvSpPr>
        <p:spPr>
          <a:xfrm rot="-1160763">
            <a:off x="5772150" y="1746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95" name="文本框 37"/>
          <p:cNvSpPr txBox="1"/>
          <p:nvPr/>
        </p:nvSpPr>
        <p:spPr>
          <a:xfrm rot="39237">
            <a:off x="5649913" y="22733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96" name="文本框 45"/>
          <p:cNvSpPr txBox="1"/>
          <p:nvPr/>
        </p:nvSpPr>
        <p:spPr>
          <a:xfrm rot="-1160763">
            <a:off x="6332538" y="1768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97" name="文本框 46"/>
          <p:cNvSpPr txBox="1"/>
          <p:nvPr/>
        </p:nvSpPr>
        <p:spPr>
          <a:xfrm rot="-1160763">
            <a:off x="6702425" y="1982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98" name="文本框 47"/>
          <p:cNvSpPr txBox="1"/>
          <p:nvPr/>
        </p:nvSpPr>
        <p:spPr>
          <a:xfrm rot="39237">
            <a:off x="7185025" y="2457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299" name="文本框 49"/>
          <p:cNvSpPr txBox="1"/>
          <p:nvPr/>
        </p:nvSpPr>
        <p:spPr>
          <a:xfrm rot="-1160763">
            <a:off x="8020050" y="20621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00" name="文本框 50"/>
          <p:cNvSpPr txBox="1"/>
          <p:nvPr/>
        </p:nvSpPr>
        <p:spPr>
          <a:xfrm rot="-1160763">
            <a:off x="7486650" y="19288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01" name="文本框 51"/>
          <p:cNvSpPr txBox="1"/>
          <p:nvPr/>
        </p:nvSpPr>
        <p:spPr>
          <a:xfrm rot="-1160763">
            <a:off x="7962900" y="27892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02" name="文本框 32"/>
          <p:cNvSpPr txBox="1"/>
          <p:nvPr/>
        </p:nvSpPr>
        <p:spPr>
          <a:xfrm rot="4190103">
            <a:off x="2763838" y="3338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03" name="文本框 34"/>
          <p:cNvSpPr txBox="1"/>
          <p:nvPr/>
        </p:nvSpPr>
        <p:spPr>
          <a:xfrm rot="8340000">
            <a:off x="3921125" y="280670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04" name="文本框 36"/>
          <p:cNvSpPr txBox="1"/>
          <p:nvPr/>
        </p:nvSpPr>
        <p:spPr>
          <a:xfrm rot="2810103">
            <a:off x="3811588" y="1733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05" name="文本框 37"/>
          <p:cNvSpPr txBox="1"/>
          <p:nvPr/>
        </p:nvSpPr>
        <p:spPr>
          <a:xfrm rot="4010103">
            <a:off x="3811588" y="22764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06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07" name="文本框 46"/>
          <p:cNvSpPr txBox="1"/>
          <p:nvPr/>
        </p:nvSpPr>
        <p:spPr>
          <a:xfrm rot="2810103">
            <a:off x="474186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08" name="文本框 47"/>
          <p:cNvSpPr txBox="1"/>
          <p:nvPr/>
        </p:nvSpPr>
        <p:spPr>
          <a:xfrm rot="4010103">
            <a:off x="4741863" y="2513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09" name="文本框 49"/>
          <p:cNvSpPr txBox="1"/>
          <p:nvPr/>
        </p:nvSpPr>
        <p:spPr>
          <a:xfrm rot="-1160763">
            <a:off x="6223000" y="2540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10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11" name="文本框 51"/>
          <p:cNvSpPr txBox="1"/>
          <p:nvPr/>
        </p:nvSpPr>
        <p:spPr>
          <a:xfrm rot="-1160763">
            <a:off x="5597525" y="3214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12" name="文本框 32"/>
          <p:cNvSpPr txBox="1"/>
          <p:nvPr/>
        </p:nvSpPr>
        <p:spPr>
          <a:xfrm rot="5400000">
            <a:off x="1139825" y="32273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13" name="文本框 34"/>
          <p:cNvSpPr txBox="1"/>
          <p:nvPr/>
        </p:nvSpPr>
        <p:spPr>
          <a:xfrm rot="8340000">
            <a:off x="1878013" y="35433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14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15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16" name="文本框 45"/>
          <p:cNvSpPr txBox="1"/>
          <p:nvPr/>
        </p:nvSpPr>
        <p:spPr>
          <a:xfrm rot="2810103">
            <a:off x="2808288" y="2744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17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18" name="文本框 47"/>
          <p:cNvSpPr txBox="1"/>
          <p:nvPr/>
        </p:nvSpPr>
        <p:spPr>
          <a:xfrm rot="5220000">
            <a:off x="700088" y="2895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19" name="文本框 49"/>
          <p:cNvSpPr txBox="1"/>
          <p:nvPr/>
        </p:nvSpPr>
        <p:spPr>
          <a:xfrm rot="4020000">
            <a:off x="2462213" y="37385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20" name="文本框 50"/>
          <p:cNvSpPr txBox="1"/>
          <p:nvPr/>
        </p:nvSpPr>
        <p:spPr>
          <a:xfrm rot="4020000">
            <a:off x="3700463" y="3365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21" name="文本框 51"/>
          <p:cNvSpPr txBox="1"/>
          <p:nvPr/>
        </p:nvSpPr>
        <p:spPr>
          <a:xfrm rot="4020000">
            <a:off x="4070350" y="35798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22" name="文本框 32"/>
          <p:cNvSpPr txBox="1"/>
          <p:nvPr/>
        </p:nvSpPr>
        <p:spPr>
          <a:xfrm rot="-880739">
            <a:off x="514350" y="25114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23" name="文本框 34"/>
          <p:cNvSpPr txBox="1"/>
          <p:nvPr/>
        </p:nvSpPr>
        <p:spPr>
          <a:xfrm rot="8340000">
            <a:off x="1250950" y="258286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24" name="文本框 36"/>
          <p:cNvSpPr txBox="1"/>
          <p:nvPr/>
        </p:nvSpPr>
        <p:spPr>
          <a:xfrm rot="4020000">
            <a:off x="1668463" y="1509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25" name="文本框 37"/>
          <p:cNvSpPr txBox="1"/>
          <p:nvPr/>
        </p:nvSpPr>
        <p:spPr>
          <a:xfrm rot="5220000">
            <a:off x="1668463" y="20526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26" name="文本框 45"/>
          <p:cNvSpPr txBox="1"/>
          <p:nvPr/>
        </p:nvSpPr>
        <p:spPr>
          <a:xfrm rot="2810103">
            <a:off x="2228850" y="1531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27" name="文本框 46"/>
          <p:cNvSpPr txBox="1"/>
          <p:nvPr/>
        </p:nvSpPr>
        <p:spPr>
          <a:xfrm rot="2810103">
            <a:off x="2598738" y="17462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28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29" name="文本框 49"/>
          <p:cNvSpPr txBox="1"/>
          <p:nvPr/>
        </p:nvSpPr>
        <p:spPr>
          <a:xfrm rot="2810103">
            <a:off x="318611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30" name="文本框 50"/>
          <p:cNvSpPr txBox="1"/>
          <p:nvPr/>
        </p:nvSpPr>
        <p:spPr>
          <a:xfrm rot="2810103">
            <a:off x="3073400" y="2405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31" name="文本框 51"/>
          <p:cNvSpPr txBox="1"/>
          <p:nvPr/>
        </p:nvSpPr>
        <p:spPr>
          <a:xfrm rot="2810103">
            <a:off x="3443288" y="2619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32" name="文本框 32"/>
          <p:cNvSpPr txBox="1"/>
          <p:nvPr/>
        </p:nvSpPr>
        <p:spPr>
          <a:xfrm rot="5400000">
            <a:off x="4749800" y="36814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33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34" name="文本框 36"/>
          <p:cNvSpPr txBox="1"/>
          <p:nvPr/>
        </p:nvSpPr>
        <p:spPr>
          <a:xfrm rot="-1160763">
            <a:off x="6235700" y="2921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35" name="文本框 37"/>
          <p:cNvSpPr txBox="1"/>
          <p:nvPr/>
        </p:nvSpPr>
        <p:spPr>
          <a:xfrm rot="39237">
            <a:off x="6237288" y="3468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36" name="文本框 45"/>
          <p:cNvSpPr txBox="1"/>
          <p:nvPr/>
        </p:nvSpPr>
        <p:spPr>
          <a:xfrm rot="-1160763">
            <a:off x="6796088" y="29432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37" name="文本框 46"/>
          <p:cNvSpPr txBox="1"/>
          <p:nvPr/>
        </p:nvSpPr>
        <p:spPr>
          <a:xfrm rot="-1160763">
            <a:off x="7165975" y="31575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38" name="文本框 47"/>
          <p:cNvSpPr txBox="1"/>
          <p:nvPr/>
        </p:nvSpPr>
        <p:spPr>
          <a:xfrm rot="39237">
            <a:off x="6854825" y="3730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39" name="文本框 49"/>
          <p:cNvSpPr txBox="1"/>
          <p:nvPr/>
        </p:nvSpPr>
        <p:spPr>
          <a:xfrm rot="-1160763">
            <a:off x="7686675" y="34480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40" name="文本框 50"/>
          <p:cNvSpPr txBox="1"/>
          <p:nvPr/>
        </p:nvSpPr>
        <p:spPr>
          <a:xfrm rot="-1160763">
            <a:off x="7640638" y="381635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0341" name="文本框 51"/>
          <p:cNvSpPr txBox="1"/>
          <p:nvPr/>
        </p:nvSpPr>
        <p:spPr>
          <a:xfrm rot="-1160763">
            <a:off x="6778625" y="1141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grpSp>
        <p:nvGrpSpPr>
          <p:cNvPr id="10342" name="组合 3"/>
          <p:cNvGrpSpPr/>
          <p:nvPr/>
        </p:nvGrpSpPr>
        <p:grpSpPr>
          <a:xfrm>
            <a:off x="3382963" y="361950"/>
            <a:ext cx="2630487" cy="936625"/>
            <a:chOff x="215655" y="186732"/>
            <a:chExt cx="2630894" cy="936680"/>
          </a:xfrm>
        </p:grpSpPr>
        <p:sp>
          <p:nvSpPr>
            <p:cNvPr id="8" name="Text Box 15"/>
            <p:cNvSpPr txBox="1">
              <a:spLocks noChangeArrowheads="1"/>
            </p:cNvSpPr>
            <p:nvPr/>
          </p:nvSpPr>
          <p:spPr bwMode="auto">
            <a:xfrm>
              <a:off x="1016888" y="362682"/>
              <a:ext cx="1829661" cy="584775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我会读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pic>
          <p:nvPicPr>
            <p:cNvPr id="10378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655" y="186732"/>
              <a:ext cx="1067718" cy="9366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343" name="矩形 36"/>
          <p:cNvSpPr/>
          <p:nvPr/>
        </p:nvSpPr>
        <p:spPr>
          <a:xfrm>
            <a:off x="735013" y="2889250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蓝天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44" name="矩形 20"/>
          <p:cNvSpPr/>
          <p:nvPr/>
        </p:nvSpPr>
        <p:spPr>
          <a:xfrm>
            <a:off x="5387975" y="2889250"/>
            <a:ext cx="10096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拉手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45" name="矩形 5"/>
          <p:cNvSpPr/>
          <p:nvPr/>
        </p:nvSpPr>
        <p:spPr>
          <a:xfrm>
            <a:off x="3216275" y="1822450"/>
            <a:ext cx="14192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铅笔盒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46" name="矩形 3"/>
          <p:cNvSpPr/>
          <p:nvPr/>
        </p:nvSpPr>
        <p:spPr>
          <a:xfrm>
            <a:off x="735013" y="1822450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彩色的梦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47" name="矩形 7"/>
          <p:cNvSpPr/>
          <p:nvPr/>
        </p:nvSpPr>
        <p:spPr>
          <a:xfrm>
            <a:off x="5284788" y="1822450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聊天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48" name="矩形 9"/>
          <p:cNvSpPr/>
          <p:nvPr/>
        </p:nvSpPr>
        <p:spPr>
          <a:xfrm>
            <a:off x="2286000" y="2889250"/>
            <a:ext cx="100806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葱郁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2"/>
          <p:cNvSpPr txBox="1"/>
          <p:nvPr/>
        </p:nvSpPr>
        <p:spPr>
          <a:xfrm>
            <a:off x="3779838" y="1350963"/>
            <a:ext cx="10080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hé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5076825" y="1350963"/>
            <a:ext cx="1066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liáo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TextBox 51"/>
          <p:cNvSpPr txBox="1"/>
          <p:nvPr/>
        </p:nvSpPr>
        <p:spPr>
          <a:xfrm>
            <a:off x="2479675" y="2414588"/>
            <a:ext cx="10636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yù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352" name="矩形 36"/>
          <p:cNvSpPr/>
          <p:nvPr/>
        </p:nvSpPr>
        <p:spPr>
          <a:xfrm>
            <a:off x="6940550" y="1822450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草坪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49"/>
          <p:cNvSpPr txBox="1"/>
          <p:nvPr/>
        </p:nvSpPr>
        <p:spPr>
          <a:xfrm>
            <a:off x="7092950" y="1347788"/>
            <a:ext cx="10683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pínɡ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354" name="矩形 36"/>
          <p:cNvSpPr/>
          <p:nvPr/>
        </p:nvSpPr>
        <p:spPr>
          <a:xfrm>
            <a:off x="3836988" y="2889250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森林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55" name="矩形 20"/>
          <p:cNvSpPr/>
          <p:nvPr/>
        </p:nvSpPr>
        <p:spPr>
          <a:xfrm>
            <a:off x="3008313" y="4035425"/>
            <a:ext cx="10096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56" name="矩形 9"/>
          <p:cNvSpPr/>
          <p:nvPr/>
        </p:nvSpPr>
        <p:spPr>
          <a:xfrm>
            <a:off x="6940550" y="2889250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烟囱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49"/>
          <p:cNvSpPr txBox="1"/>
          <p:nvPr/>
        </p:nvSpPr>
        <p:spPr>
          <a:xfrm>
            <a:off x="4616450" y="3571875"/>
            <a:ext cx="10699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jīnɡ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0" name="TextBox 51"/>
          <p:cNvSpPr txBox="1"/>
          <p:nvPr/>
        </p:nvSpPr>
        <p:spPr>
          <a:xfrm>
            <a:off x="6962775" y="2414588"/>
            <a:ext cx="135731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cōnɡ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359" name="矩形 36"/>
          <p:cNvSpPr/>
          <p:nvPr/>
        </p:nvSpPr>
        <p:spPr>
          <a:xfrm>
            <a:off x="4872038" y="4035425"/>
            <a:ext cx="10080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精灵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9"/>
          <p:cNvSpPr txBox="1"/>
          <p:nvPr/>
        </p:nvSpPr>
        <p:spPr>
          <a:xfrm>
            <a:off x="6275388" y="3571875"/>
            <a:ext cx="20621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dīnɡ nínɡ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361" name="矩形 36"/>
          <p:cNvSpPr/>
          <p:nvPr/>
        </p:nvSpPr>
        <p:spPr>
          <a:xfrm>
            <a:off x="735013" y="4035425"/>
            <a:ext cx="142081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结苹果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9"/>
          <p:cNvSpPr txBox="1"/>
          <p:nvPr/>
        </p:nvSpPr>
        <p:spPr>
          <a:xfrm>
            <a:off x="3203575" y="3571875"/>
            <a:ext cx="107156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bān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10363" name="组合 27"/>
          <p:cNvGrpSpPr/>
          <p:nvPr/>
        </p:nvGrpSpPr>
        <p:grpSpPr>
          <a:xfrm>
            <a:off x="827088" y="339725"/>
            <a:ext cx="2492375" cy="585788"/>
            <a:chOff x="2785635" y="632761"/>
            <a:chExt cx="2382528" cy="515757"/>
          </a:xfrm>
        </p:grpSpPr>
        <p:sp>
          <p:nvSpPr>
            <p:cNvPr id="73" name="矩形: 圆角 23"/>
            <p:cNvSpPr/>
            <p:nvPr/>
          </p:nvSpPr>
          <p:spPr bwMode="auto">
            <a:xfrm rot="20527566">
              <a:off x="2785635" y="669102"/>
              <a:ext cx="564523" cy="471030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字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74" name="矩形: 圆角 24"/>
            <p:cNvSpPr/>
            <p:nvPr/>
          </p:nvSpPr>
          <p:spPr bwMode="auto">
            <a:xfrm rot="294411">
              <a:off x="3382025" y="632761"/>
              <a:ext cx="564523" cy="471030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词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75" name="矩形: 圆角 25"/>
            <p:cNvSpPr/>
            <p:nvPr/>
          </p:nvSpPr>
          <p:spPr bwMode="auto">
            <a:xfrm rot="824525">
              <a:off x="3975381" y="677488"/>
              <a:ext cx="566040" cy="47103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学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76" name="矩形: 圆角 26"/>
            <p:cNvSpPr/>
            <p:nvPr/>
          </p:nvSpPr>
          <p:spPr bwMode="auto">
            <a:xfrm rot="20889647">
              <a:off x="4603640" y="659318"/>
              <a:ext cx="564523" cy="47242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10364" name="矩形 36"/>
          <p:cNvSpPr/>
          <p:nvPr/>
        </p:nvSpPr>
        <p:spPr>
          <a:xfrm>
            <a:off x="6734175" y="4035425"/>
            <a:ext cx="12160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叮 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"/>
          <p:cNvSpPr/>
          <p:nvPr/>
        </p:nvSpPr>
        <p:spPr>
          <a:xfrm>
            <a:off x="3217863" y="1822450"/>
            <a:ext cx="142081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铅笔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7"/>
          <p:cNvSpPr/>
          <p:nvPr/>
        </p:nvSpPr>
        <p:spPr>
          <a:xfrm>
            <a:off x="5286375" y="1822450"/>
            <a:ext cx="100806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9"/>
          <p:cNvSpPr/>
          <p:nvPr/>
        </p:nvSpPr>
        <p:spPr>
          <a:xfrm>
            <a:off x="2289175" y="2889250"/>
            <a:ext cx="100806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葱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郁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36"/>
          <p:cNvSpPr/>
          <p:nvPr/>
        </p:nvSpPr>
        <p:spPr>
          <a:xfrm>
            <a:off x="6943725" y="1822450"/>
            <a:ext cx="100806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坪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20"/>
          <p:cNvSpPr/>
          <p:nvPr/>
        </p:nvSpPr>
        <p:spPr>
          <a:xfrm>
            <a:off x="3011488" y="4037013"/>
            <a:ext cx="10096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般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9"/>
          <p:cNvSpPr/>
          <p:nvPr/>
        </p:nvSpPr>
        <p:spPr>
          <a:xfrm>
            <a:off x="6943725" y="2889250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烟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囱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36"/>
          <p:cNvSpPr/>
          <p:nvPr/>
        </p:nvSpPr>
        <p:spPr>
          <a:xfrm>
            <a:off x="4873625" y="4037013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灵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36"/>
          <p:cNvSpPr/>
          <p:nvPr/>
        </p:nvSpPr>
        <p:spPr>
          <a:xfrm>
            <a:off x="6735763" y="4037013"/>
            <a:ext cx="12160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叮 咛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9" grpId="0"/>
      <p:bldP spid="19" grpId="1"/>
      <p:bldP spid="20" grpId="0"/>
      <p:bldP spid="20" grpId="1"/>
      <p:bldP spid="25" grpId="0"/>
      <p:bldP spid="25" grpId="1"/>
      <p:bldP spid="39" grpId="0"/>
      <p:bldP spid="39" grpId="1"/>
      <p:bldP spid="40" grpId="0"/>
      <p:bldP spid="40" grpId="1"/>
      <p:bldP spid="42" grpId="0"/>
      <p:bldP spid="42" grpId="1"/>
      <p:bldP spid="44" grpId="0"/>
      <p:bldP spid="44" grpId="1"/>
      <p:bldP spid="51" grpId="0"/>
      <p:bldP spid="52" grpId="0"/>
      <p:bldP spid="53" grpId="0"/>
      <p:bldP spid="54" grpId="0"/>
      <p:bldP spid="55" grpId="0"/>
      <p:bldP spid="56" grpId="0"/>
      <p:bldP spid="57" grpId="0"/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66"/>
          <p:cNvGrpSpPr/>
          <p:nvPr/>
        </p:nvGrpSpPr>
        <p:grpSpPr>
          <a:xfrm>
            <a:off x="2365375" y="346075"/>
            <a:ext cx="842963" cy="2381250"/>
            <a:chOff x="498069" y="1779662"/>
            <a:chExt cx="842963" cy="2380692"/>
          </a:xfrm>
        </p:grpSpPr>
        <p:grpSp>
          <p:nvGrpSpPr>
            <p:cNvPr id="11308" name="Group 23"/>
            <p:cNvGrpSpPr/>
            <p:nvPr/>
          </p:nvGrpSpPr>
          <p:grpSpPr>
            <a:xfrm>
              <a:off x="498069" y="1779662"/>
              <a:ext cx="842963" cy="1171575"/>
              <a:chOff x="1247" y="2783"/>
              <a:chExt cx="531" cy="738"/>
            </a:xfrm>
          </p:grpSpPr>
          <p:sp>
            <p:nvSpPr>
              <p:cNvPr id="70" name="Oval 25"/>
              <p:cNvSpPr>
                <a:spLocks noChangeArrowheads="1"/>
              </p:cNvSpPr>
              <p:nvPr/>
            </p:nvSpPr>
            <p:spPr bwMode="auto"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1311" name="Text Box 27"/>
              <p:cNvSpPr txBox="1"/>
              <p:nvPr/>
            </p:nvSpPr>
            <p:spPr>
              <a:xfrm>
                <a:off x="1268" y="2906"/>
                <a:ext cx="51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坪</a:t>
                </a:r>
                <a:endPara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9" name="任意多边形 130"/>
            <p:cNvSpPr/>
            <p:nvPr/>
          </p:nvSpPr>
          <p:spPr>
            <a:xfrm>
              <a:off x="633007" y="2968421"/>
              <a:ext cx="252412" cy="1191933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4" name="组合 61"/>
          <p:cNvGrpSpPr/>
          <p:nvPr/>
        </p:nvGrpSpPr>
        <p:grpSpPr>
          <a:xfrm>
            <a:off x="2797175" y="1325563"/>
            <a:ext cx="971550" cy="2101850"/>
            <a:chOff x="370073" y="1779662"/>
            <a:chExt cx="970959" cy="2102567"/>
          </a:xfrm>
        </p:grpSpPr>
        <p:grpSp>
          <p:nvGrpSpPr>
            <p:cNvPr id="11304" name="Group 23"/>
            <p:cNvGrpSpPr/>
            <p:nvPr/>
          </p:nvGrpSpPr>
          <p:grpSpPr>
            <a:xfrm>
              <a:off x="498069" y="1779662"/>
              <a:ext cx="842963" cy="1171575"/>
              <a:chOff x="1247" y="2783"/>
              <a:chExt cx="531" cy="738"/>
            </a:xfrm>
          </p:grpSpPr>
          <p:sp>
            <p:nvSpPr>
              <p:cNvPr id="11306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00FF99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307" name="Text Box 27"/>
              <p:cNvSpPr txBox="1"/>
              <p:nvPr/>
            </p:nvSpPr>
            <p:spPr>
              <a:xfrm>
                <a:off x="1268" y="2906"/>
                <a:ext cx="51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般</a:t>
                </a:r>
                <a:endPara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4" name="任意多边形 135"/>
            <p:cNvSpPr/>
            <p:nvPr/>
          </p:nvSpPr>
          <p:spPr>
            <a:xfrm>
              <a:off x="370073" y="2951637"/>
              <a:ext cx="509278" cy="930592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66FF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6" name="组合 31"/>
          <p:cNvGrpSpPr/>
          <p:nvPr/>
        </p:nvGrpSpPr>
        <p:grpSpPr>
          <a:xfrm>
            <a:off x="1862138" y="1512888"/>
            <a:ext cx="1038225" cy="3313112"/>
            <a:chOff x="303475" y="1779662"/>
            <a:chExt cx="1037557" cy="3312368"/>
          </a:xfrm>
        </p:grpSpPr>
        <p:grpSp>
          <p:nvGrpSpPr>
            <p:cNvPr id="11300" name="Group 23"/>
            <p:cNvGrpSpPr/>
            <p:nvPr/>
          </p:nvGrpSpPr>
          <p:grpSpPr>
            <a:xfrm>
              <a:off x="498069" y="1779662"/>
              <a:ext cx="842963" cy="1171575"/>
              <a:chOff x="1247" y="2783"/>
              <a:chExt cx="531" cy="738"/>
            </a:xfrm>
          </p:grpSpPr>
          <p:sp>
            <p:nvSpPr>
              <p:cNvPr id="11302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FFFFCC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303" name="Text Box 27"/>
              <p:cNvSpPr txBox="1"/>
              <p:nvPr/>
            </p:nvSpPr>
            <p:spPr>
              <a:xfrm>
                <a:off x="1268" y="2906"/>
                <a:ext cx="51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囱</a:t>
                </a:r>
                <a:endPara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4" name="任意多边形 125"/>
            <p:cNvSpPr/>
            <p:nvPr/>
          </p:nvSpPr>
          <p:spPr>
            <a:xfrm>
              <a:off x="303475" y="2968432"/>
              <a:ext cx="582237" cy="2123598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8" name="组合 71"/>
          <p:cNvGrpSpPr/>
          <p:nvPr/>
        </p:nvGrpSpPr>
        <p:grpSpPr>
          <a:xfrm>
            <a:off x="528638" y="727075"/>
            <a:ext cx="974725" cy="2101850"/>
            <a:chOff x="370073" y="1779662"/>
            <a:chExt cx="974134" cy="2102567"/>
          </a:xfrm>
        </p:grpSpPr>
        <p:grpSp>
          <p:nvGrpSpPr>
            <p:cNvPr id="11296" name="Group 23"/>
            <p:cNvGrpSpPr/>
            <p:nvPr/>
          </p:nvGrpSpPr>
          <p:grpSpPr>
            <a:xfrm>
              <a:off x="498069" y="1779662"/>
              <a:ext cx="846138" cy="1171575"/>
              <a:chOff x="1247" y="2783"/>
              <a:chExt cx="533" cy="738"/>
            </a:xfrm>
          </p:grpSpPr>
          <p:sp>
            <p:nvSpPr>
              <p:cNvPr id="11298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99" name="Text Box 27"/>
              <p:cNvSpPr txBox="1"/>
              <p:nvPr/>
            </p:nvSpPr>
            <p:spPr>
              <a:xfrm>
                <a:off x="1268" y="2906"/>
                <a:ext cx="512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盒</a:t>
                </a:r>
                <a:endPara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4" name="任意多边形 135"/>
            <p:cNvSpPr/>
            <p:nvPr/>
          </p:nvSpPr>
          <p:spPr>
            <a:xfrm>
              <a:off x="370073" y="2951637"/>
              <a:ext cx="509278" cy="930592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66FF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0" name="组合 26"/>
          <p:cNvGrpSpPr/>
          <p:nvPr/>
        </p:nvGrpSpPr>
        <p:grpSpPr>
          <a:xfrm>
            <a:off x="1885950" y="2800350"/>
            <a:ext cx="842963" cy="2381250"/>
            <a:chOff x="498069" y="1779662"/>
            <a:chExt cx="842963" cy="2380692"/>
          </a:xfrm>
        </p:grpSpPr>
        <p:grpSp>
          <p:nvGrpSpPr>
            <p:cNvPr id="11292" name="Group 23"/>
            <p:cNvGrpSpPr/>
            <p:nvPr/>
          </p:nvGrpSpPr>
          <p:grpSpPr>
            <a:xfrm>
              <a:off x="498069" y="1779662"/>
              <a:ext cx="842963" cy="1171575"/>
              <a:chOff x="1247" y="2783"/>
              <a:chExt cx="531" cy="738"/>
            </a:xfrm>
          </p:grpSpPr>
          <p:sp>
            <p:nvSpPr>
              <p:cNvPr id="11294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95" name="Text Box 27"/>
              <p:cNvSpPr txBox="1"/>
              <p:nvPr/>
            </p:nvSpPr>
            <p:spPr>
              <a:xfrm>
                <a:off x="1268" y="2906"/>
                <a:ext cx="51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叮</a:t>
                </a:r>
                <a:endPara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9" name="任意多边形 130"/>
            <p:cNvSpPr/>
            <p:nvPr/>
          </p:nvSpPr>
          <p:spPr>
            <a:xfrm>
              <a:off x="633007" y="2968421"/>
              <a:ext cx="252412" cy="1191933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2" name="组合 36"/>
          <p:cNvGrpSpPr/>
          <p:nvPr/>
        </p:nvGrpSpPr>
        <p:grpSpPr>
          <a:xfrm>
            <a:off x="1338263" y="384175"/>
            <a:ext cx="1000125" cy="2814638"/>
            <a:chOff x="341166" y="1779662"/>
            <a:chExt cx="999866" cy="2814487"/>
          </a:xfrm>
        </p:grpSpPr>
        <p:grpSp>
          <p:nvGrpSpPr>
            <p:cNvPr id="11288" name="Group 23"/>
            <p:cNvGrpSpPr/>
            <p:nvPr/>
          </p:nvGrpSpPr>
          <p:grpSpPr>
            <a:xfrm>
              <a:off x="498069" y="1779662"/>
              <a:ext cx="842963" cy="1171575"/>
              <a:chOff x="1247" y="2783"/>
              <a:chExt cx="531" cy="738"/>
            </a:xfrm>
          </p:grpSpPr>
          <p:sp>
            <p:nvSpPr>
              <p:cNvPr id="11290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00B0F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91" name="Text Box 27"/>
              <p:cNvSpPr txBox="1"/>
              <p:nvPr/>
            </p:nvSpPr>
            <p:spPr>
              <a:xfrm>
                <a:off x="1268" y="2906"/>
                <a:ext cx="489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聊</a:t>
                </a:r>
                <a:endPara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9" name="任意多边形 120"/>
            <p:cNvSpPr/>
            <p:nvPr/>
          </p:nvSpPr>
          <p:spPr>
            <a:xfrm>
              <a:off x="341166" y="2951174"/>
              <a:ext cx="538023" cy="164297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4" name="组合 46"/>
          <p:cNvGrpSpPr/>
          <p:nvPr/>
        </p:nvGrpSpPr>
        <p:grpSpPr>
          <a:xfrm>
            <a:off x="1076325" y="1687513"/>
            <a:ext cx="998538" cy="2814637"/>
            <a:chOff x="341166" y="1779662"/>
            <a:chExt cx="999866" cy="2814487"/>
          </a:xfrm>
        </p:grpSpPr>
        <p:grpSp>
          <p:nvGrpSpPr>
            <p:cNvPr id="11284" name="Group 23"/>
            <p:cNvGrpSpPr/>
            <p:nvPr/>
          </p:nvGrpSpPr>
          <p:grpSpPr>
            <a:xfrm>
              <a:off x="498069" y="1779662"/>
              <a:ext cx="842963" cy="1171575"/>
              <a:chOff x="1247" y="2783"/>
              <a:chExt cx="531" cy="738"/>
            </a:xfrm>
          </p:grpSpPr>
          <p:sp>
            <p:nvSpPr>
              <p:cNvPr id="11286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FF66FF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87" name="Text Box 27"/>
              <p:cNvSpPr txBox="1"/>
              <p:nvPr/>
            </p:nvSpPr>
            <p:spPr>
              <a:xfrm>
                <a:off x="1268" y="2906"/>
                <a:ext cx="492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郁</a:t>
                </a:r>
                <a:endPara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9" name="任意多边形 115"/>
            <p:cNvSpPr/>
            <p:nvPr/>
          </p:nvSpPr>
          <p:spPr>
            <a:xfrm>
              <a:off x="341166" y="2951175"/>
              <a:ext cx="538879" cy="1642974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66FF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6" name="组合 51"/>
          <p:cNvGrpSpPr/>
          <p:nvPr/>
        </p:nvGrpSpPr>
        <p:grpSpPr>
          <a:xfrm>
            <a:off x="865188" y="2846388"/>
            <a:ext cx="971550" cy="2101850"/>
            <a:chOff x="370073" y="1779662"/>
            <a:chExt cx="970959" cy="2102567"/>
          </a:xfrm>
        </p:grpSpPr>
        <p:grpSp>
          <p:nvGrpSpPr>
            <p:cNvPr id="11280" name="Group 23"/>
            <p:cNvGrpSpPr/>
            <p:nvPr/>
          </p:nvGrpSpPr>
          <p:grpSpPr>
            <a:xfrm>
              <a:off x="498069" y="1779662"/>
              <a:ext cx="842963" cy="1171575"/>
              <a:chOff x="1247" y="2783"/>
              <a:chExt cx="531" cy="738"/>
            </a:xfrm>
          </p:grpSpPr>
          <p:sp>
            <p:nvSpPr>
              <p:cNvPr id="11282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00FFFF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83" name="Text Box 27"/>
              <p:cNvSpPr txBox="1"/>
              <p:nvPr/>
            </p:nvSpPr>
            <p:spPr>
              <a:xfrm>
                <a:off x="1268" y="2906"/>
                <a:ext cx="51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精</a:t>
                </a:r>
                <a:endPara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4" name="任意多边形 135"/>
            <p:cNvSpPr/>
            <p:nvPr/>
          </p:nvSpPr>
          <p:spPr>
            <a:xfrm>
              <a:off x="370073" y="2951637"/>
              <a:ext cx="509277" cy="930592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66FF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8" name="组合 56"/>
          <p:cNvGrpSpPr/>
          <p:nvPr/>
        </p:nvGrpSpPr>
        <p:grpSpPr>
          <a:xfrm>
            <a:off x="2733675" y="2527300"/>
            <a:ext cx="842963" cy="2381250"/>
            <a:chOff x="498069" y="1779662"/>
            <a:chExt cx="842963" cy="2380692"/>
          </a:xfrm>
        </p:grpSpPr>
        <p:grpSp>
          <p:nvGrpSpPr>
            <p:cNvPr id="11276" name="Group 23"/>
            <p:cNvGrpSpPr/>
            <p:nvPr/>
          </p:nvGrpSpPr>
          <p:grpSpPr>
            <a:xfrm>
              <a:off x="498069" y="1779662"/>
              <a:ext cx="842963" cy="1171575"/>
              <a:chOff x="1247" y="2783"/>
              <a:chExt cx="531" cy="738"/>
            </a:xfrm>
          </p:grpSpPr>
          <p:sp>
            <p:nvSpPr>
              <p:cNvPr id="11278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FFCCFF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79" name="Text Box 27"/>
              <p:cNvSpPr txBox="1"/>
              <p:nvPr/>
            </p:nvSpPr>
            <p:spPr>
              <a:xfrm>
                <a:off x="1268" y="2906"/>
                <a:ext cx="51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咛</a:t>
                </a:r>
                <a:endPara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9" name="任意多边形 130"/>
            <p:cNvSpPr/>
            <p:nvPr/>
          </p:nvSpPr>
          <p:spPr>
            <a:xfrm>
              <a:off x="633007" y="2968421"/>
              <a:ext cx="252412" cy="1191933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20988E-6 L 0.39861 -0.555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00" y="-2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L 0.34618 -0.287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0" y="-1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6.17284E-7 L 0.3184 -0.5138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0" y="-2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07407E-6 L 0.31076 -0.7518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0" y="-3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95062E-6 L 0.41528 -0.7577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00" y="-3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93827E-7 L 0.23385 -0.6987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00" y="-3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96296E-6 L 0.21979 -0.4620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0" y="-2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5679E-6 L 0.24253 -0.2839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0" y="-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9.87654E-7 L 0.42031 -0.3339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0" y="-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组合 3"/>
          <p:cNvGrpSpPr/>
          <p:nvPr/>
        </p:nvGrpSpPr>
        <p:grpSpPr>
          <a:xfrm>
            <a:off x="666750" y="160338"/>
            <a:ext cx="2749550" cy="1030287"/>
            <a:chOff x="162269" y="139897"/>
            <a:chExt cx="2749511" cy="1030348"/>
          </a:xfrm>
        </p:grpSpPr>
        <p:sp>
          <p:nvSpPr>
            <p:cNvPr id="3" name="Text Box 15"/>
            <p:cNvSpPr txBox="1">
              <a:spLocks noChangeArrowheads="1"/>
            </p:cNvSpPr>
            <p:nvPr/>
          </p:nvSpPr>
          <p:spPr bwMode="auto">
            <a:xfrm>
              <a:off x="1082119" y="362682"/>
              <a:ext cx="1829661" cy="584775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我会写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pic>
          <p:nvPicPr>
            <p:cNvPr id="12338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269" y="139897"/>
              <a:ext cx="1174490" cy="103034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91" name="组合 7"/>
          <p:cNvGrpSpPr/>
          <p:nvPr/>
        </p:nvGrpSpPr>
        <p:grpSpPr>
          <a:xfrm>
            <a:off x="2376488" y="1330325"/>
            <a:ext cx="836612" cy="850900"/>
            <a:chOff x="2437" y="2032"/>
            <a:chExt cx="1244" cy="1264"/>
          </a:xfrm>
        </p:grpSpPr>
        <p:sp>
          <p:nvSpPr>
            <p:cNvPr id="1233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1233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3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2405063" y="1276350"/>
            <a:ext cx="811212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3" name="组合 7"/>
          <p:cNvGrpSpPr/>
          <p:nvPr/>
        </p:nvGrpSpPr>
        <p:grpSpPr>
          <a:xfrm>
            <a:off x="3522663" y="1333500"/>
            <a:ext cx="836612" cy="850900"/>
            <a:chOff x="2437" y="2032"/>
            <a:chExt cx="1244" cy="1264"/>
          </a:xfrm>
        </p:grpSpPr>
        <p:cxnSp>
          <p:nvCxnSpPr>
            <p:cNvPr id="1233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3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sp>
          <p:nvSpPr>
            <p:cNvPr id="1233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2294" name="文本框 86"/>
          <p:cNvSpPr txBox="1"/>
          <p:nvPr/>
        </p:nvSpPr>
        <p:spPr>
          <a:xfrm>
            <a:off x="3557588" y="1290638"/>
            <a:ext cx="81121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5" name="组合 7"/>
          <p:cNvGrpSpPr/>
          <p:nvPr/>
        </p:nvGrpSpPr>
        <p:grpSpPr>
          <a:xfrm>
            <a:off x="5822950" y="1320800"/>
            <a:ext cx="836613" cy="850900"/>
            <a:chOff x="2437" y="2032"/>
            <a:chExt cx="1244" cy="1264"/>
          </a:xfrm>
        </p:grpSpPr>
        <p:sp>
          <p:nvSpPr>
            <p:cNvPr id="1232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1232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3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6" name="文本框 64"/>
          <p:cNvSpPr txBox="1"/>
          <p:nvPr/>
        </p:nvSpPr>
        <p:spPr>
          <a:xfrm>
            <a:off x="5837238" y="1289050"/>
            <a:ext cx="811212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拉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7" name="组合 7"/>
          <p:cNvGrpSpPr/>
          <p:nvPr/>
        </p:nvGrpSpPr>
        <p:grpSpPr>
          <a:xfrm>
            <a:off x="4659313" y="1328738"/>
            <a:ext cx="836612" cy="850900"/>
            <a:chOff x="2437" y="2032"/>
            <a:chExt cx="1244" cy="1264"/>
          </a:xfrm>
        </p:grpSpPr>
        <p:sp>
          <p:nvSpPr>
            <p:cNvPr id="1232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1232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2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8" name="文本框 92"/>
          <p:cNvSpPr txBox="1"/>
          <p:nvPr/>
        </p:nvSpPr>
        <p:spPr>
          <a:xfrm>
            <a:off x="4681538" y="1293813"/>
            <a:ext cx="81121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9" name="矩形 4"/>
          <p:cNvSpPr/>
          <p:nvPr/>
        </p:nvSpPr>
        <p:spPr>
          <a:xfrm>
            <a:off x="539750" y="3367088"/>
            <a:ext cx="7920038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仔细观察上面田字格的生字，说说它们分别是什么结构的生字。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300" name="组合 7"/>
          <p:cNvGrpSpPr/>
          <p:nvPr/>
        </p:nvGrpSpPr>
        <p:grpSpPr>
          <a:xfrm>
            <a:off x="1928813" y="2365375"/>
            <a:ext cx="836612" cy="850900"/>
            <a:chOff x="2437" y="2032"/>
            <a:chExt cx="1244" cy="1264"/>
          </a:xfrm>
        </p:grpSpPr>
        <p:sp>
          <p:nvSpPr>
            <p:cNvPr id="1232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1232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2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301" name="文本框 64"/>
          <p:cNvSpPr txBox="1"/>
          <p:nvPr/>
        </p:nvSpPr>
        <p:spPr>
          <a:xfrm>
            <a:off x="1957388" y="2311400"/>
            <a:ext cx="811212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02" name="组合 7"/>
          <p:cNvGrpSpPr/>
          <p:nvPr/>
        </p:nvGrpSpPr>
        <p:grpSpPr>
          <a:xfrm>
            <a:off x="4221163" y="2365375"/>
            <a:ext cx="836612" cy="850900"/>
            <a:chOff x="2437" y="2032"/>
            <a:chExt cx="1244" cy="1264"/>
          </a:xfrm>
        </p:grpSpPr>
        <p:sp>
          <p:nvSpPr>
            <p:cNvPr id="1231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1232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2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303" name="文本框 92"/>
          <p:cNvSpPr txBox="1"/>
          <p:nvPr/>
        </p:nvSpPr>
        <p:spPr>
          <a:xfrm>
            <a:off x="4243388" y="2330450"/>
            <a:ext cx="81121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般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04" name="组合 7"/>
          <p:cNvGrpSpPr/>
          <p:nvPr/>
        </p:nvGrpSpPr>
        <p:grpSpPr>
          <a:xfrm>
            <a:off x="3074988" y="2368550"/>
            <a:ext cx="836612" cy="850900"/>
            <a:chOff x="2437" y="2032"/>
            <a:chExt cx="1244" cy="1264"/>
          </a:xfrm>
        </p:grpSpPr>
        <p:cxnSp>
          <p:nvCxnSpPr>
            <p:cNvPr id="1231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1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sp>
          <p:nvSpPr>
            <p:cNvPr id="123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2305" name="文本框 86"/>
          <p:cNvSpPr txBox="1"/>
          <p:nvPr/>
        </p:nvSpPr>
        <p:spPr>
          <a:xfrm>
            <a:off x="3109913" y="2325688"/>
            <a:ext cx="81121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06" name="组合 7"/>
          <p:cNvGrpSpPr/>
          <p:nvPr/>
        </p:nvGrpSpPr>
        <p:grpSpPr>
          <a:xfrm>
            <a:off x="6543675" y="2355850"/>
            <a:ext cx="836613" cy="850900"/>
            <a:chOff x="2437" y="2032"/>
            <a:chExt cx="1244" cy="1264"/>
          </a:xfrm>
        </p:grpSpPr>
        <p:sp>
          <p:nvSpPr>
            <p:cNvPr id="123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123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307" name="文本框 64"/>
          <p:cNvSpPr txBox="1"/>
          <p:nvPr/>
        </p:nvSpPr>
        <p:spPr>
          <a:xfrm>
            <a:off x="6557963" y="2324100"/>
            <a:ext cx="811212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08" name="组合 7"/>
          <p:cNvGrpSpPr/>
          <p:nvPr/>
        </p:nvGrpSpPr>
        <p:grpSpPr>
          <a:xfrm>
            <a:off x="5380038" y="2363788"/>
            <a:ext cx="836612" cy="850900"/>
            <a:chOff x="2437" y="2032"/>
            <a:chExt cx="1244" cy="1264"/>
          </a:xfrm>
        </p:grpSpPr>
        <p:sp>
          <p:nvSpPr>
            <p:cNvPr id="1231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cxnSp>
          <p:nvCxnSpPr>
            <p:cNvPr id="1231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1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309" name="文本框 92"/>
          <p:cNvSpPr txBox="1"/>
          <p:nvPr/>
        </p:nvSpPr>
        <p:spPr>
          <a:xfrm>
            <a:off x="5402263" y="2328863"/>
            <a:ext cx="81121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32"/>
          <p:cNvSpPr txBox="1"/>
          <p:nvPr/>
        </p:nvSpPr>
        <p:spPr>
          <a:xfrm>
            <a:off x="4475163" y="2925763"/>
            <a:ext cx="534987" cy="169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15" name="文本框 34"/>
          <p:cNvSpPr txBox="1"/>
          <p:nvPr/>
        </p:nvSpPr>
        <p:spPr>
          <a:xfrm rot="-280097">
            <a:off x="8066088" y="16256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16" name="文本框 36"/>
          <p:cNvSpPr txBox="1"/>
          <p:nvPr/>
        </p:nvSpPr>
        <p:spPr>
          <a:xfrm rot="-5350866">
            <a:off x="5859463" y="1314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17" name="文本框 37"/>
          <p:cNvSpPr txBox="1"/>
          <p:nvPr/>
        </p:nvSpPr>
        <p:spPr>
          <a:xfrm rot="-4150866">
            <a:off x="5319713" y="17097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18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19" name="文本框 46"/>
          <p:cNvSpPr txBox="1"/>
          <p:nvPr/>
        </p:nvSpPr>
        <p:spPr>
          <a:xfrm rot="-424911">
            <a:off x="7067550" y="1568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20" name="文本框 47"/>
          <p:cNvSpPr txBox="1"/>
          <p:nvPr/>
        </p:nvSpPr>
        <p:spPr>
          <a:xfrm rot="-4150866">
            <a:off x="7643813" y="24844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21" name="文本框 24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22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23" name="文本框 51"/>
          <p:cNvSpPr txBox="1"/>
          <p:nvPr/>
        </p:nvSpPr>
        <p:spPr>
          <a:xfrm rot="-5350866">
            <a:off x="8364538" y="2713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24" name="文本框 32"/>
          <p:cNvSpPr txBox="1"/>
          <p:nvPr/>
        </p:nvSpPr>
        <p:spPr>
          <a:xfrm>
            <a:off x="3262313" y="356076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25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26" name="文本框 29"/>
          <p:cNvSpPr txBox="1"/>
          <p:nvPr/>
        </p:nvSpPr>
        <p:spPr>
          <a:xfrm rot="-1380000">
            <a:off x="3898900" y="12954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27" name="文本框 30"/>
          <p:cNvSpPr txBox="1"/>
          <p:nvPr/>
        </p:nvSpPr>
        <p:spPr>
          <a:xfrm rot="-180000">
            <a:off x="4130675" y="20526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28" name="文本框 45"/>
          <p:cNvSpPr txBox="1"/>
          <p:nvPr/>
        </p:nvSpPr>
        <p:spPr>
          <a:xfrm rot="-1380000">
            <a:off x="4459288" y="1317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29" name="文本框 46"/>
          <p:cNvSpPr txBox="1"/>
          <p:nvPr/>
        </p:nvSpPr>
        <p:spPr>
          <a:xfrm rot="-1380000">
            <a:off x="4829175" y="153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30" name="文本框 47"/>
          <p:cNvSpPr txBox="1"/>
          <p:nvPr/>
        </p:nvSpPr>
        <p:spPr>
          <a:xfrm rot="-180000">
            <a:off x="5064125" y="22336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31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32" name="文本框 50"/>
          <p:cNvSpPr txBox="1"/>
          <p:nvPr/>
        </p:nvSpPr>
        <p:spPr>
          <a:xfrm rot="-170103">
            <a:off x="5589588" y="25908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33" name="文本框 51"/>
          <p:cNvSpPr txBox="1"/>
          <p:nvPr/>
        </p:nvSpPr>
        <p:spPr>
          <a:xfrm rot="-5350866">
            <a:off x="5843588" y="3432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34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35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36" name="文本框 36"/>
          <p:cNvSpPr txBox="1"/>
          <p:nvPr/>
        </p:nvSpPr>
        <p:spPr>
          <a:xfrm rot="-1380000">
            <a:off x="1603375" y="322262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37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38" name="文本框 45"/>
          <p:cNvSpPr txBox="1"/>
          <p:nvPr/>
        </p:nvSpPr>
        <p:spPr>
          <a:xfrm rot="-1380000">
            <a:off x="3160713" y="3140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39" name="文本框 46"/>
          <p:cNvSpPr txBox="1"/>
          <p:nvPr/>
        </p:nvSpPr>
        <p:spPr>
          <a:xfrm rot="-170103">
            <a:off x="787400" y="15303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40" name="文本框 47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41" name="文本框 49"/>
          <p:cNvSpPr txBox="1"/>
          <p:nvPr/>
        </p:nvSpPr>
        <p:spPr>
          <a:xfrm rot="-170103">
            <a:off x="3009900" y="383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42" name="文本框 50"/>
          <p:cNvSpPr txBox="1"/>
          <p:nvPr/>
        </p:nvSpPr>
        <p:spPr>
          <a:xfrm rot="-170103">
            <a:off x="4157663" y="3170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43" name="文本框 51"/>
          <p:cNvSpPr txBox="1"/>
          <p:nvPr/>
        </p:nvSpPr>
        <p:spPr>
          <a:xfrm rot="-170103">
            <a:off x="4324350" y="39290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44" name="文本框 32"/>
          <p:cNvSpPr txBox="1"/>
          <p:nvPr/>
        </p:nvSpPr>
        <p:spPr>
          <a:xfrm rot="-5070842">
            <a:off x="309563" y="2027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45" name="文本框 34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46" name="文本框 36"/>
          <p:cNvSpPr txBox="1"/>
          <p:nvPr/>
        </p:nvSpPr>
        <p:spPr>
          <a:xfrm rot="-170103">
            <a:off x="322263" y="1336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47" name="文本框 37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48" name="文本框 45"/>
          <p:cNvSpPr txBox="1"/>
          <p:nvPr/>
        </p:nvSpPr>
        <p:spPr>
          <a:xfrm rot="-1380000">
            <a:off x="2116138" y="11398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49" name="文本框 46"/>
          <p:cNvSpPr txBox="1"/>
          <p:nvPr/>
        </p:nvSpPr>
        <p:spPr>
          <a:xfrm rot="-1380000">
            <a:off x="2686050" y="1309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50" name="文本框 47"/>
          <p:cNvSpPr txBox="1"/>
          <p:nvPr/>
        </p:nvSpPr>
        <p:spPr>
          <a:xfrm rot="-180000">
            <a:off x="2416175" y="18780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51" name="文本框 49"/>
          <p:cNvSpPr txBox="1"/>
          <p:nvPr/>
        </p:nvSpPr>
        <p:spPr>
          <a:xfrm rot="-1380000">
            <a:off x="3275013" y="153193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52" name="文本框 50"/>
          <p:cNvSpPr txBox="1"/>
          <p:nvPr/>
        </p:nvSpPr>
        <p:spPr>
          <a:xfrm rot="-1380000">
            <a:off x="2847975" y="21129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53" name="文本框 51"/>
          <p:cNvSpPr txBox="1"/>
          <p:nvPr/>
        </p:nvSpPr>
        <p:spPr>
          <a:xfrm rot="-1380000">
            <a:off x="3482975" y="2249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54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55" name="文本框 34"/>
          <p:cNvSpPr txBox="1"/>
          <p:nvPr/>
        </p:nvSpPr>
        <p:spPr>
          <a:xfrm rot="-1030866">
            <a:off x="6313488" y="388937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56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57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58" name="文本框 45"/>
          <p:cNvSpPr txBox="1"/>
          <p:nvPr/>
        </p:nvSpPr>
        <p:spPr>
          <a:xfrm rot="-4502722">
            <a:off x="6767513" y="24860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59" name="文本框 46"/>
          <p:cNvSpPr txBox="1"/>
          <p:nvPr/>
        </p:nvSpPr>
        <p:spPr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60" name="文本框 47"/>
          <p:cNvSpPr txBox="1"/>
          <p:nvPr/>
        </p:nvSpPr>
        <p:spPr>
          <a:xfrm rot="-3456638">
            <a:off x="6734175" y="33893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61" name="文本框 49"/>
          <p:cNvSpPr txBox="1"/>
          <p:nvPr/>
        </p:nvSpPr>
        <p:spPr>
          <a:xfrm rot="-3180423">
            <a:off x="8102600" y="32543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62" name="文本框 50"/>
          <p:cNvSpPr txBox="1"/>
          <p:nvPr/>
        </p:nvSpPr>
        <p:spPr>
          <a:xfrm rot="-3640556">
            <a:off x="7232650" y="35782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63" name="文本框 51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64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65" name="文本框 34"/>
          <p:cNvSpPr txBox="1"/>
          <p:nvPr/>
        </p:nvSpPr>
        <p:spPr>
          <a:xfrm rot="8340000">
            <a:off x="4919663" y="312896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66" name="文本框 36"/>
          <p:cNvSpPr txBox="1"/>
          <p:nvPr/>
        </p:nvSpPr>
        <p:spPr>
          <a:xfrm rot="-1160763">
            <a:off x="5772150" y="1746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67" name="文本框 37"/>
          <p:cNvSpPr txBox="1"/>
          <p:nvPr/>
        </p:nvSpPr>
        <p:spPr>
          <a:xfrm rot="39237">
            <a:off x="5649913" y="22733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68" name="文本框 45"/>
          <p:cNvSpPr txBox="1"/>
          <p:nvPr/>
        </p:nvSpPr>
        <p:spPr>
          <a:xfrm rot="-1160763">
            <a:off x="6332538" y="1768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69" name="文本框 46"/>
          <p:cNvSpPr txBox="1"/>
          <p:nvPr/>
        </p:nvSpPr>
        <p:spPr>
          <a:xfrm rot="-1160763">
            <a:off x="6702425" y="1982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70" name="文本框 47"/>
          <p:cNvSpPr txBox="1"/>
          <p:nvPr/>
        </p:nvSpPr>
        <p:spPr>
          <a:xfrm rot="39237">
            <a:off x="7185025" y="24574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71" name="文本框 49"/>
          <p:cNvSpPr txBox="1"/>
          <p:nvPr/>
        </p:nvSpPr>
        <p:spPr>
          <a:xfrm rot="-1160763">
            <a:off x="8020050" y="20621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72" name="文本框 50"/>
          <p:cNvSpPr txBox="1"/>
          <p:nvPr/>
        </p:nvSpPr>
        <p:spPr>
          <a:xfrm rot="-1160763">
            <a:off x="7486650" y="19288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73" name="文本框 51"/>
          <p:cNvSpPr txBox="1"/>
          <p:nvPr/>
        </p:nvSpPr>
        <p:spPr>
          <a:xfrm rot="-1160763">
            <a:off x="7962900" y="27892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74" name="文本框 32"/>
          <p:cNvSpPr txBox="1"/>
          <p:nvPr/>
        </p:nvSpPr>
        <p:spPr>
          <a:xfrm rot="4190103">
            <a:off x="2763838" y="3338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75" name="文本框 34"/>
          <p:cNvSpPr txBox="1"/>
          <p:nvPr/>
        </p:nvSpPr>
        <p:spPr>
          <a:xfrm rot="8340000">
            <a:off x="3921125" y="280670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76" name="文本框 36"/>
          <p:cNvSpPr txBox="1"/>
          <p:nvPr/>
        </p:nvSpPr>
        <p:spPr>
          <a:xfrm rot="2810103">
            <a:off x="3811588" y="1733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77" name="文本框 37"/>
          <p:cNvSpPr txBox="1"/>
          <p:nvPr/>
        </p:nvSpPr>
        <p:spPr>
          <a:xfrm rot="4010103">
            <a:off x="3811588" y="22764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78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79" name="文本框 46"/>
          <p:cNvSpPr txBox="1"/>
          <p:nvPr/>
        </p:nvSpPr>
        <p:spPr>
          <a:xfrm rot="2810103">
            <a:off x="474186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80" name="文本框 47"/>
          <p:cNvSpPr txBox="1"/>
          <p:nvPr/>
        </p:nvSpPr>
        <p:spPr>
          <a:xfrm rot="4010103">
            <a:off x="4741863" y="2513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81" name="文本框 49"/>
          <p:cNvSpPr txBox="1"/>
          <p:nvPr/>
        </p:nvSpPr>
        <p:spPr>
          <a:xfrm rot="-1160763">
            <a:off x="6223000" y="2540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82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83" name="文本框 51"/>
          <p:cNvSpPr txBox="1"/>
          <p:nvPr/>
        </p:nvSpPr>
        <p:spPr>
          <a:xfrm rot="-1160763">
            <a:off x="5597525" y="32146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84" name="文本框 32"/>
          <p:cNvSpPr txBox="1"/>
          <p:nvPr/>
        </p:nvSpPr>
        <p:spPr>
          <a:xfrm rot="5400000">
            <a:off x="1139825" y="32273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85" name="文本框 34"/>
          <p:cNvSpPr txBox="1"/>
          <p:nvPr/>
        </p:nvSpPr>
        <p:spPr>
          <a:xfrm rot="8340000">
            <a:off x="1878013" y="354330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86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87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88" name="文本框 45"/>
          <p:cNvSpPr txBox="1"/>
          <p:nvPr/>
        </p:nvSpPr>
        <p:spPr>
          <a:xfrm rot="2810103">
            <a:off x="2808288" y="2744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89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90" name="文本框 47"/>
          <p:cNvSpPr txBox="1"/>
          <p:nvPr/>
        </p:nvSpPr>
        <p:spPr>
          <a:xfrm rot="5220000">
            <a:off x="700088" y="2895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91" name="文本框 49"/>
          <p:cNvSpPr txBox="1"/>
          <p:nvPr/>
        </p:nvSpPr>
        <p:spPr>
          <a:xfrm rot="4020000">
            <a:off x="2462213" y="37385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92" name="文本框 50"/>
          <p:cNvSpPr txBox="1"/>
          <p:nvPr/>
        </p:nvSpPr>
        <p:spPr>
          <a:xfrm rot="4020000">
            <a:off x="3700463" y="3365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93" name="文本框 51"/>
          <p:cNvSpPr txBox="1"/>
          <p:nvPr/>
        </p:nvSpPr>
        <p:spPr>
          <a:xfrm rot="4020000">
            <a:off x="4070350" y="35798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94" name="文本框 32"/>
          <p:cNvSpPr txBox="1"/>
          <p:nvPr/>
        </p:nvSpPr>
        <p:spPr>
          <a:xfrm rot="-880739">
            <a:off x="514350" y="25114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95" name="文本框 34"/>
          <p:cNvSpPr txBox="1"/>
          <p:nvPr/>
        </p:nvSpPr>
        <p:spPr>
          <a:xfrm rot="8340000">
            <a:off x="1250950" y="258286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96" name="文本框 36"/>
          <p:cNvSpPr txBox="1"/>
          <p:nvPr/>
        </p:nvSpPr>
        <p:spPr>
          <a:xfrm rot="4020000">
            <a:off x="1668463" y="1509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97" name="文本框 37"/>
          <p:cNvSpPr txBox="1"/>
          <p:nvPr/>
        </p:nvSpPr>
        <p:spPr>
          <a:xfrm rot="5220000">
            <a:off x="1668463" y="20526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98" name="文本框 45"/>
          <p:cNvSpPr txBox="1"/>
          <p:nvPr/>
        </p:nvSpPr>
        <p:spPr>
          <a:xfrm rot="2810103">
            <a:off x="2228850" y="1531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399" name="文本框 46"/>
          <p:cNvSpPr txBox="1"/>
          <p:nvPr/>
        </p:nvSpPr>
        <p:spPr>
          <a:xfrm rot="2810103">
            <a:off x="2598738" y="17462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400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401" name="文本框 49"/>
          <p:cNvSpPr txBox="1"/>
          <p:nvPr/>
        </p:nvSpPr>
        <p:spPr>
          <a:xfrm rot="2810103">
            <a:off x="318611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402" name="文本框 50"/>
          <p:cNvSpPr txBox="1"/>
          <p:nvPr/>
        </p:nvSpPr>
        <p:spPr>
          <a:xfrm rot="2810103">
            <a:off x="3073400" y="2405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403" name="文本框 51"/>
          <p:cNvSpPr txBox="1"/>
          <p:nvPr/>
        </p:nvSpPr>
        <p:spPr>
          <a:xfrm rot="2810103">
            <a:off x="3443288" y="2619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404" name="文本框 32"/>
          <p:cNvSpPr txBox="1"/>
          <p:nvPr/>
        </p:nvSpPr>
        <p:spPr>
          <a:xfrm rot="5400000">
            <a:off x="4749800" y="36814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405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406" name="文本框 36"/>
          <p:cNvSpPr txBox="1"/>
          <p:nvPr/>
        </p:nvSpPr>
        <p:spPr>
          <a:xfrm rot="-1160763">
            <a:off x="6235700" y="29210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407" name="文本框 37"/>
          <p:cNvSpPr txBox="1"/>
          <p:nvPr/>
        </p:nvSpPr>
        <p:spPr>
          <a:xfrm rot="39237">
            <a:off x="6237288" y="3468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408" name="文本框 45"/>
          <p:cNvSpPr txBox="1"/>
          <p:nvPr/>
        </p:nvSpPr>
        <p:spPr>
          <a:xfrm rot="-1160763">
            <a:off x="6796088" y="29432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409" name="文本框 46"/>
          <p:cNvSpPr txBox="1"/>
          <p:nvPr/>
        </p:nvSpPr>
        <p:spPr>
          <a:xfrm rot="-1160763">
            <a:off x="7165975" y="31575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410" name="文本框 47"/>
          <p:cNvSpPr txBox="1"/>
          <p:nvPr/>
        </p:nvSpPr>
        <p:spPr>
          <a:xfrm rot="39237">
            <a:off x="6854825" y="3730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411" name="文本框 49"/>
          <p:cNvSpPr txBox="1"/>
          <p:nvPr/>
        </p:nvSpPr>
        <p:spPr>
          <a:xfrm rot="-1160763">
            <a:off x="7686675" y="34480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412" name="文本框 50"/>
          <p:cNvSpPr txBox="1"/>
          <p:nvPr/>
        </p:nvSpPr>
        <p:spPr>
          <a:xfrm rot="-1160763">
            <a:off x="7640638" y="381635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413" name="文本框 51"/>
          <p:cNvSpPr txBox="1"/>
          <p:nvPr/>
        </p:nvSpPr>
        <p:spPr>
          <a:xfrm rot="-1160763">
            <a:off x="6778625" y="1141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7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7FFFF"/>
              </a:solidFill>
              <a:latin typeface="Arial" panose="020B0604020202020204" pitchFamily="34" charset="0"/>
            </a:endParaRPr>
          </a:p>
        </p:txBody>
      </p:sp>
      <p:sp>
        <p:nvSpPr>
          <p:cNvPr id="13414" name="文本框 7"/>
          <p:cNvSpPr txBox="1"/>
          <p:nvPr/>
        </p:nvSpPr>
        <p:spPr>
          <a:xfrm>
            <a:off x="1042988" y="890588"/>
            <a:ext cx="7058025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彩 梦 森 拉 结 苹 般 精 灵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415" name="文本框 7"/>
          <p:cNvSpPr txBox="1"/>
          <p:nvPr/>
        </p:nvSpPr>
        <p:spPr>
          <a:xfrm>
            <a:off x="1028700" y="1954213"/>
            <a:ext cx="7058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品字结构的字有：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_____________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16" name="文本框 7"/>
          <p:cNvSpPr txBox="1"/>
          <p:nvPr/>
        </p:nvSpPr>
        <p:spPr>
          <a:xfrm>
            <a:off x="1028700" y="2670175"/>
            <a:ext cx="70580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上下结构的字有：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_____________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1489075" y="889000"/>
            <a:ext cx="576263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2181225" y="892175"/>
            <a:ext cx="576263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2874963" y="887413"/>
            <a:ext cx="576262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3563938" y="892175"/>
            <a:ext cx="576262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拉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7"/>
          <p:cNvSpPr txBox="1"/>
          <p:nvPr/>
        </p:nvSpPr>
        <p:spPr>
          <a:xfrm>
            <a:off x="4256088" y="892175"/>
            <a:ext cx="576262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4938713" y="892175"/>
            <a:ext cx="576262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423" name="文本框 7"/>
          <p:cNvSpPr txBox="1"/>
          <p:nvPr/>
        </p:nvSpPr>
        <p:spPr>
          <a:xfrm>
            <a:off x="1028700" y="3406775"/>
            <a:ext cx="70580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左右结构的字有：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_____________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1101725" y="809625"/>
            <a:ext cx="6948488" cy="863600"/>
          </a:xfrm>
          <a:prstGeom prst="roundRect">
            <a:avLst/>
          </a:prstGeom>
          <a:noFill/>
          <a:ln cap="rnd">
            <a:solidFill>
              <a:srgbClr val="00B05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7"/>
          <p:cNvSpPr txBox="1"/>
          <p:nvPr/>
        </p:nvSpPr>
        <p:spPr>
          <a:xfrm>
            <a:off x="5630863" y="892175"/>
            <a:ext cx="576262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般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7"/>
          <p:cNvSpPr txBox="1"/>
          <p:nvPr/>
        </p:nvSpPr>
        <p:spPr>
          <a:xfrm>
            <a:off x="6321425" y="889000"/>
            <a:ext cx="576263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7"/>
          <p:cNvSpPr txBox="1"/>
          <p:nvPr/>
        </p:nvSpPr>
        <p:spPr>
          <a:xfrm>
            <a:off x="7005638" y="889000"/>
            <a:ext cx="576262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-2.96296E-6 L 0.31354 0.458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0" y="2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60494E-6 L 0.23784 0.3175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1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32099E-6 L 0.15417 0.178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0" y="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60494E-6 L 0.14358 0.4583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2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60494E-6 L 0.1257 0.4580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2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60494E-6 L -0.00677 0.3175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1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46914E-7 L 0.0316 0.4577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2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32099E-6 L 0.01354 0.4592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" y="2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32099E-6 L -0.175 0.3182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00" y="1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自定义 836">
      <a:dk1>
        <a:sysClr val="windowText" lastClr="000000"/>
      </a:dk1>
      <a:lt1>
        <a:sysClr val="window" lastClr="FFFFFF"/>
      </a:lt1>
      <a:dk2>
        <a:srgbClr val="44366B"/>
      </a:dk2>
      <a:lt2>
        <a:srgbClr val="DC3D13"/>
      </a:lt2>
      <a:accent1>
        <a:srgbClr val="6BB590"/>
      </a:accent1>
      <a:accent2>
        <a:srgbClr val="DDC118"/>
      </a:accent2>
      <a:accent3>
        <a:srgbClr val="44366B"/>
      </a:accent3>
      <a:accent4>
        <a:srgbClr val="DC3D13"/>
      </a:accent4>
      <a:accent5>
        <a:srgbClr val="6BB590"/>
      </a:accent5>
      <a:accent6>
        <a:srgbClr val="DDC118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lang="zh-CN" altLang="en-US" sz="3600">
            <a:latin typeface="楷体_GB2312" pitchFamily="49" charset="-122"/>
            <a:ea typeface="楷体_GB2312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7489</Words>
  <Application>WPS 演示</Application>
  <PresentationFormat/>
  <Paragraphs>2330</Paragraphs>
  <Slides>42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42</vt:i4>
      </vt:variant>
    </vt:vector>
  </HeadingPairs>
  <TitlesOfParts>
    <vt:vector size="61" baseType="lpstr">
      <vt:lpstr>Arial</vt:lpstr>
      <vt:lpstr>宋体</vt:lpstr>
      <vt:lpstr>Wingdings</vt:lpstr>
      <vt:lpstr>Calibri</vt:lpstr>
      <vt:lpstr>楷体_GB2312</vt:lpstr>
      <vt:lpstr>Arial Black</vt:lpstr>
      <vt:lpstr>微软雅黑</vt:lpstr>
      <vt:lpstr>楷体</vt:lpstr>
      <vt:lpstr>黑体</vt:lpstr>
      <vt:lpstr>Adobe 黑体 Std R</vt:lpstr>
      <vt:lpstr>Arial Unicode MS</vt:lpstr>
      <vt:lpstr>方正姚体</vt:lpstr>
      <vt:lpstr>仿宋</vt:lpstr>
      <vt:lpstr>Times New Roman</vt:lpstr>
      <vt:lpstr>楷体_GB2312</vt:lpstr>
      <vt:lpstr>新宋体</vt:lpstr>
      <vt:lpstr>Office 主题​​</vt:lpstr>
      <vt:lpstr>1_Office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
 本文件仅用于个人学习、研究或欣赏，以及其他非商业性或非盈利性用途，但同时应遵守著作权法及其他相关法律的规定，不得侵犯本司及相关权利人的合法权利。
 除此以外，将本文件任何内容用于其他用途时，应获得授权，如发现未经授权用于商业或盈利用途将追加侵权者的法律责任。
武汉天成贵龙文化传播有限公司
湖北山河律师事务所</dc:description>
  <dc:subject>状元成才路</dc:subject>
  <cp:lastModifiedBy>紫色无边</cp:lastModifiedBy>
  <cp:revision>625</cp:revision>
  <dcterms:created xsi:type="dcterms:W3CDTF">2016-10-29T08:56:00Z</dcterms:created>
  <dcterms:modified xsi:type="dcterms:W3CDTF">2018-04-10T16:13:29Z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2052-10.1.0.7224</vt:lpwstr>
  </property>
</Properties>
</file>