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297" r:id="rId13"/>
    <p:sldId id="256" r:id="rId14"/>
    <p:sldId id="271" r:id="rId15"/>
    <p:sldId id="278" r:id="rId16"/>
    <p:sldId id="259" r:id="rId17"/>
    <p:sldId id="260" r:id="rId18"/>
    <p:sldId id="285" r:id="rId19"/>
    <p:sldId id="279" r:id="rId20"/>
    <p:sldId id="280" r:id="rId21"/>
    <p:sldId id="281" r:id="rId22"/>
    <p:sldId id="282" r:id="rId23"/>
    <p:sldId id="283" r:id="rId24"/>
    <p:sldId id="275" r:id="rId25"/>
    <p:sldId id="273" r:id="rId26"/>
    <p:sldId id="277" r:id="rId27"/>
    <p:sldId id="315" r:id="rId28"/>
    <p:sldId id="318" r:id="rId29"/>
    <p:sldId id="317" r:id="rId30"/>
    <p:sldId id="287" r:id="rId31"/>
    <p:sldId id="319" r:id="rId32"/>
    <p:sldId id="316" r:id="rId33"/>
    <p:sldId id="321" r:id="rId34"/>
    <p:sldId id="322" r:id="rId35"/>
    <p:sldId id="325" r:id="rId36"/>
    <p:sldId id="320" r:id="rId37"/>
    <p:sldId id="323" r:id="rId38"/>
    <p:sldId id="324" r:id="rId39"/>
    <p:sldId id="326" r:id="rId40"/>
    <p:sldId id="308" r:id="rId41"/>
    <p:sldId id="313" r:id="rId42"/>
    <p:sldId id="314" r:id="rId43"/>
    <p:sldId id="309" r:id="rId44"/>
    <p:sldId id="310" r:id="rId45"/>
    <p:sldId id="311" r:id="rId46"/>
    <p:sldId id="312" r:id="rId4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1" Type="http://schemas.openxmlformats.org/officeDocument/2006/relationships/image" Target="../media/image14.png"/><Relationship Id="rId10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0" Type="http://schemas.openxmlformats.org/officeDocument/2006/relationships/image" Target="../media/image22.png"/><Relationship Id="rId1" Type="http://schemas.openxmlformats.org/officeDocument/2006/relationships/image" Target="../media/image13.png"/></Relationships>
</file>

<file path=ppt/drawings/_rels/vmlDrawing8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13.png"/><Relationship Id="rId1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image" Target="../media/image16.png"/><Relationship Id="rId3" Type="http://schemas.openxmlformats.org/officeDocument/2006/relationships/oleObject" Target="../embeddings/oleObject4.bin"/><Relationship Id="rId2" Type="http://schemas.openxmlformats.org/officeDocument/2006/relationships/image" Target="../media/image15.png"/><Relationship Id="rId1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image" Target="../media/image18.png"/><Relationship Id="rId3" Type="http://schemas.openxmlformats.org/officeDocument/2006/relationships/oleObject" Target="../embeddings/oleObject6.bin"/><Relationship Id="rId2" Type="http://schemas.openxmlformats.org/officeDocument/2006/relationships/image" Target="../media/image17.png"/><Relationship Id="rId1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image" Target="../media/image20.png"/><Relationship Id="rId3" Type="http://schemas.openxmlformats.org/officeDocument/2006/relationships/oleObject" Target="../embeddings/oleObject8.bin"/><Relationship Id="rId2" Type="http://schemas.openxmlformats.org/officeDocument/2006/relationships/image" Target="../media/image19.png"/><Relationship Id="rId1" Type="http://schemas.openxmlformats.org/officeDocument/2006/relationships/oleObject" Target="../embeddings/oleObject7.bin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image" Target="../media/image22.png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1.png"/><Relationship Id="rId1" Type="http://schemas.openxmlformats.org/officeDocument/2006/relationships/oleObject" Target="../embeddings/oleObject9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6.png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5.png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png"/><Relationship Id="rId3" Type="http://schemas.openxmlformats.org/officeDocument/2006/relationships/oleObject" Target="../embeddings/oleObject12.bin"/><Relationship Id="rId25" Type="http://schemas.openxmlformats.org/officeDocument/2006/relationships/vmlDrawing" Target="../drawings/vmlDrawing6.vml"/><Relationship Id="rId24" Type="http://schemas.openxmlformats.org/officeDocument/2006/relationships/slideLayout" Target="../slideLayouts/slideLayout7.xml"/><Relationship Id="rId23" Type="http://schemas.openxmlformats.org/officeDocument/2006/relationships/image" Target="../media/image14.png"/><Relationship Id="rId22" Type="http://schemas.openxmlformats.org/officeDocument/2006/relationships/oleObject" Target="../embeddings/oleObject21.bin"/><Relationship Id="rId21" Type="http://schemas.openxmlformats.org/officeDocument/2006/relationships/image" Target="../media/image12.jpeg"/><Relationship Id="rId20" Type="http://schemas.openxmlformats.org/officeDocument/2006/relationships/image" Target="../media/image22.png"/><Relationship Id="rId2" Type="http://schemas.openxmlformats.org/officeDocument/2006/relationships/image" Target="../media/image23.png"/><Relationship Id="rId19" Type="http://schemas.openxmlformats.org/officeDocument/2006/relationships/oleObject" Target="../embeddings/oleObject20.bin"/><Relationship Id="rId18" Type="http://schemas.openxmlformats.org/officeDocument/2006/relationships/image" Target="../media/image21.png"/><Relationship Id="rId17" Type="http://schemas.openxmlformats.org/officeDocument/2006/relationships/oleObject" Target="../embeddings/oleObject19.bin"/><Relationship Id="rId16" Type="http://schemas.openxmlformats.org/officeDocument/2006/relationships/image" Target="../media/image20.png"/><Relationship Id="rId15" Type="http://schemas.openxmlformats.org/officeDocument/2006/relationships/oleObject" Target="../embeddings/oleObject18.bin"/><Relationship Id="rId14" Type="http://schemas.openxmlformats.org/officeDocument/2006/relationships/image" Target="../media/image19.png"/><Relationship Id="rId13" Type="http://schemas.openxmlformats.org/officeDocument/2006/relationships/oleObject" Target="../embeddings/oleObject17.bin"/><Relationship Id="rId12" Type="http://schemas.openxmlformats.org/officeDocument/2006/relationships/image" Target="../media/image18.png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17.png"/><Relationship Id="rId1" Type="http://schemas.openxmlformats.org/officeDocument/2006/relationships/oleObject" Target="../embeddings/oleObject11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oleObject" Target="../embeddings/oleObject25.bin"/><Relationship Id="rId7" Type="http://schemas.openxmlformats.org/officeDocument/2006/relationships/image" Target="../media/image15.png"/><Relationship Id="rId6" Type="http://schemas.openxmlformats.org/officeDocument/2006/relationships/oleObject" Target="../embeddings/oleObject24.bin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3.bin"/><Relationship Id="rId3" Type="http://schemas.openxmlformats.org/officeDocument/2006/relationships/image" Target="../media/image13.png"/><Relationship Id="rId23" Type="http://schemas.openxmlformats.org/officeDocument/2006/relationships/vmlDrawing" Target="../drawings/vmlDrawing7.vml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22.png"/><Relationship Id="rId20" Type="http://schemas.openxmlformats.org/officeDocument/2006/relationships/oleObject" Target="../embeddings/oleObject31.bin"/><Relationship Id="rId2" Type="http://schemas.openxmlformats.org/officeDocument/2006/relationships/oleObject" Target="../embeddings/oleObject22.bin"/><Relationship Id="rId19" Type="http://schemas.openxmlformats.org/officeDocument/2006/relationships/image" Target="../media/image21.png"/><Relationship Id="rId18" Type="http://schemas.openxmlformats.org/officeDocument/2006/relationships/oleObject" Target="../embeddings/oleObject30.bin"/><Relationship Id="rId17" Type="http://schemas.openxmlformats.org/officeDocument/2006/relationships/image" Target="../media/image20.png"/><Relationship Id="rId16" Type="http://schemas.openxmlformats.org/officeDocument/2006/relationships/oleObject" Target="../embeddings/oleObject29.bin"/><Relationship Id="rId15" Type="http://schemas.openxmlformats.org/officeDocument/2006/relationships/image" Target="../media/image19.png"/><Relationship Id="rId14" Type="http://schemas.openxmlformats.org/officeDocument/2006/relationships/oleObject" Target="../embeddings/oleObject28.bin"/><Relationship Id="rId13" Type="http://schemas.openxmlformats.org/officeDocument/2006/relationships/image" Target="../media/image18.png"/><Relationship Id="rId12" Type="http://schemas.openxmlformats.org/officeDocument/2006/relationships/oleObject" Target="../embeddings/oleObject27.bin"/><Relationship Id="rId11" Type="http://schemas.openxmlformats.org/officeDocument/2006/relationships/image" Target="../media/image17.png"/><Relationship Id="rId10" Type="http://schemas.openxmlformats.org/officeDocument/2006/relationships/oleObject" Target="../embeddings/oleObject26.bin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.bin"/><Relationship Id="rId8" Type="http://schemas.openxmlformats.org/officeDocument/2006/relationships/image" Target="../media/image19.png"/><Relationship Id="rId7" Type="http://schemas.openxmlformats.org/officeDocument/2006/relationships/oleObject" Target="../embeddings/oleObject35.bin"/><Relationship Id="rId6" Type="http://schemas.openxmlformats.org/officeDocument/2006/relationships/image" Target="../media/image17.png"/><Relationship Id="rId5" Type="http://schemas.openxmlformats.org/officeDocument/2006/relationships/oleObject" Target="../embeddings/oleObject34.bin"/><Relationship Id="rId4" Type="http://schemas.openxmlformats.org/officeDocument/2006/relationships/image" Target="../media/image15.png"/><Relationship Id="rId3" Type="http://schemas.openxmlformats.org/officeDocument/2006/relationships/oleObject" Target="../embeddings/oleObject33.bin"/><Relationship Id="rId2" Type="http://schemas.openxmlformats.org/officeDocument/2006/relationships/image" Target="../media/image23.png"/><Relationship Id="rId14" Type="http://schemas.openxmlformats.org/officeDocument/2006/relationships/vmlDrawing" Target="../drawings/vmlDrawing8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4.png"/><Relationship Id="rId11" Type="http://schemas.openxmlformats.org/officeDocument/2006/relationships/oleObject" Target="../embeddings/oleObject37.bin"/><Relationship Id="rId10" Type="http://schemas.openxmlformats.org/officeDocument/2006/relationships/image" Target="../media/image21.png"/><Relationship Id="rId1" Type="http://schemas.openxmlformats.org/officeDocument/2006/relationships/oleObject" Target="../embeddings/oleObject32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5" name="Picture 15" descr="49c9a12fhd6bf1eec5fc5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47775"/>
            <a:ext cx="5867400" cy="436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1" name="Picture 5" descr="49c9a12fhd6bf1f45273a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47775"/>
            <a:ext cx="5867400" cy="436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标题 2150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21509" name="矩形 21508"/>
          <p:cNvSpPr/>
          <p:nvPr/>
        </p:nvSpPr>
        <p:spPr>
          <a:xfrm>
            <a:off x="2051050" y="1844675"/>
            <a:ext cx="4314825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识 字 3</a:t>
            </a:r>
            <a:endParaRPr lang="zh-CN" altLang="en-US" sz="9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内容占位符 4097" descr="照片 04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780213"/>
          </a:xfrm>
          <a:ln/>
        </p:spPr>
      </p:pic>
      <p:sp>
        <p:nvSpPr>
          <p:cNvPr id="4099" name="文本框 4098"/>
          <p:cNvSpPr txBox="1"/>
          <p:nvPr/>
        </p:nvSpPr>
        <p:spPr>
          <a:xfrm>
            <a:off x="179388" y="-384175"/>
            <a:ext cx="2881312" cy="2527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400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ōnɡ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y</a:t>
            </a:r>
            <a:r>
              <a:rPr lang="en-US" altLang="zh-CN" sz="4000" b="1">
                <a:solidFill>
                  <a:srgbClr val="99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000" b="1">
                <a:latin typeface="Arial" panose="020B0604020202020204" pitchFamily="34" charset="0"/>
                <a:ea typeface="楷体_GB2312" pitchFamily="49" charset="-122"/>
              </a:rPr>
              <a:t>公      园</a:t>
            </a:r>
            <a:endParaRPr lang="zh-CN" altLang="en-US" sz="40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3203575" y="5157788"/>
            <a:ext cx="28082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ó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nɡ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h</a:t>
            </a:r>
            <a:r>
              <a:rPr lang="en-US" altLang="zh-CN" sz="3600" b="1">
                <a:solidFill>
                  <a:srgbClr val="99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ā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Arial" panose="020B0604020202020204" pitchFamily="34" charset="0"/>
              </a:rPr>
              <a:t>   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红   花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6227763" y="1412875"/>
            <a:ext cx="20891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zh-CN" sz="3600" b="1">
                <a:solidFill>
                  <a:srgbClr val="99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ǎo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q</a:t>
            </a:r>
            <a:r>
              <a:rPr lang="en-US" altLang="zh-CN" sz="3600" b="1">
                <a:solidFill>
                  <a:srgbClr val="99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áo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Arial" panose="020B0604020202020204" pitchFamily="34" charset="0"/>
              </a:rPr>
              <a:t>  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小     桥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250825" y="4797425"/>
            <a:ext cx="2016125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ǜ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sh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绿 树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5508625" y="260350"/>
            <a:ext cx="19431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ú</a:t>
            </a:r>
            <a:r>
              <a:rPr lang="en-US" altLang="zh-CN" sz="3600" b="1">
                <a:latin typeface="Arial" panose="020B0604020202020204" pitchFamily="34" charset="0"/>
                <a:ea typeface="Arial" panose="020B0604020202020204" pitchFamily="34" charset="0"/>
              </a:rPr>
              <a:t>sh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uǐ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流   水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4" name="文本框 4103"/>
          <p:cNvSpPr txBox="1"/>
          <p:nvPr/>
        </p:nvSpPr>
        <p:spPr>
          <a:xfrm>
            <a:off x="7451725" y="404813"/>
            <a:ext cx="16922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ǎo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宝  塔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5" name="文本框 4104"/>
          <p:cNvSpPr txBox="1"/>
          <p:nvPr/>
        </p:nvSpPr>
        <p:spPr>
          <a:xfrm>
            <a:off x="0" y="2133600"/>
            <a:ext cx="1582738" cy="24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0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1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文本框 4105"/>
          <p:cNvSpPr txBox="1"/>
          <p:nvPr/>
        </p:nvSpPr>
        <p:spPr>
          <a:xfrm>
            <a:off x="1835150" y="3716338"/>
            <a:ext cx="2376488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zh</a:t>
            </a:r>
            <a:r>
              <a:rPr lang="en-US" altLang="zh-CN" sz="3600" b="1">
                <a:solidFill>
                  <a:srgbClr val="99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转    椅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7" name="文本框 4106"/>
          <p:cNvSpPr txBox="1"/>
          <p:nvPr/>
        </p:nvSpPr>
        <p:spPr>
          <a:xfrm>
            <a:off x="3419475" y="2781300"/>
            <a:ext cx="23050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huŏ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火   车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8" name="文本框 4107"/>
          <p:cNvSpPr txBox="1"/>
          <p:nvPr/>
        </p:nvSpPr>
        <p:spPr>
          <a:xfrm>
            <a:off x="468313" y="1965325"/>
            <a:ext cx="23034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sh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ān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òng</a:t>
            </a:r>
            <a:endParaRPr lang="en-US" alt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山  洞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9" name="文本框 4108"/>
          <p:cNvSpPr txBox="1"/>
          <p:nvPr/>
        </p:nvSpPr>
        <p:spPr>
          <a:xfrm>
            <a:off x="5795963" y="4221163"/>
            <a:ext cx="25193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h</a:t>
            </a:r>
            <a:r>
              <a:rPr lang="en-US" altLang="zh-CN" sz="3600" b="1">
                <a:solidFill>
                  <a:srgbClr val="99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滑 梯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10" name="文本框 4109"/>
          <p:cNvSpPr txBox="1"/>
          <p:nvPr/>
        </p:nvSpPr>
        <p:spPr>
          <a:xfrm>
            <a:off x="2916238" y="1196975"/>
            <a:ext cx="2592387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r>
              <a:rPr lang="en-US" altLang="zh-CN" sz="3200" b="1">
                <a:solidFill>
                  <a:srgbClr val="99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荡     船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11" name="文本框 4110"/>
          <p:cNvSpPr txBox="1"/>
          <p:nvPr/>
        </p:nvSpPr>
        <p:spPr>
          <a:xfrm>
            <a:off x="6877050" y="5667375"/>
            <a:ext cx="20081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木马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12" name="文本框 4111"/>
          <p:cNvSpPr txBox="1"/>
          <p:nvPr/>
        </p:nvSpPr>
        <p:spPr>
          <a:xfrm>
            <a:off x="179388" y="908050"/>
            <a:ext cx="6477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3" name="文本框 4112"/>
          <p:cNvSpPr txBox="1"/>
          <p:nvPr/>
        </p:nvSpPr>
        <p:spPr>
          <a:xfrm>
            <a:off x="0" y="5157788"/>
            <a:ext cx="6842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4" name="文本框 4113"/>
          <p:cNvSpPr txBox="1"/>
          <p:nvPr/>
        </p:nvSpPr>
        <p:spPr>
          <a:xfrm>
            <a:off x="3203575" y="5805488"/>
            <a:ext cx="5762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5" name="文本框 4114"/>
          <p:cNvSpPr txBox="1"/>
          <p:nvPr/>
        </p:nvSpPr>
        <p:spPr>
          <a:xfrm>
            <a:off x="6948488" y="1196975"/>
            <a:ext cx="431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6" name="文本框 4115"/>
          <p:cNvSpPr txBox="1"/>
          <p:nvPr/>
        </p:nvSpPr>
        <p:spPr>
          <a:xfrm>
            <a:off x="5003800" y="260350"/>
            <a:ext cx="5048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7" name="文本框 4116"/>
          <p:cNvSpPr txBox="1"/>
          <p:nvPr/>
        </p:nvSpPr>
        <p:spPr>
          <a:xfrm>
            <a:off x="8748713" y="1268413"/>
            <a:ext cx="3952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8" name="文本框 4117"/>
          <p:cNvSpPr txBox="1"/>
          <p:nvPr/>
        </p:nvSpPr>
        <p:spPr>
          <a:xfrm>
            <a:off x="1331913" y="3789363"/>
            <a:ext cx="431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9" name="文本框 4118"/>
          <p:cNvSpPr txBox="1"/>
          <p:nvPr/>
        </p:nvSpPr>
        <p:spPr>
          <a:xfrm>
            <a:off x="4427538" y="4076700"/>
            <a:ext cx="431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0" name="文本框 4119"/>
          <p:cNvSpPr txBox="1"/>
          <p:nvPr/>
        </p:nvSpPr>
        <p:spPr>
          <a:xfrm>
            <a:off x="684213" y="3141663"/>
            <a:ext cx="5746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1" name="文本框 4120"/>
          <p:cNvSpPr txBox="1"/>
          <p:nvPr/>
        </p:nvSpPr>
        <p:spPr>
          <a:xfrm>
            <a:off x="6227763" y="5661025"/>
            <a:ext cx="5048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2" name="文本框 4121"/>
          <p:cNvSpPr txBox="1"/>
          <p:nvPr/>
        </p:nvSpPr>
        <p:spPr>
          <a:xfrm>
            <a:off x="4572000" y="2276475"/>
            <a:ext cx="5762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3" name="文本框 4122"/>
          <p:cNvSpPr txBox="1"/>
          <p:nvPr/>
        </p:nvSpPr>
        <p:spPr>
          <a:xfrm>
            <a:off x="8459788" y="6308725"/>
            <a:ext cx="46831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3"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  <p:bldP spid="4102" grpId="0"/>
      <p:bldP spid="4103" grpId="0"/>
      <p:bldP spid="4104" grpId="0"/>
      <p:bldP spid="4106" grpId="0"/>
      <p:bldP spid="4107" grpId="0"/>
      <p:bldP spid="4108" grpId="0"/>
      <p:bldP spid="4109" grpId="0"/>
      <p:bldP spid="4110" grpId="0"/>
      <p:bldP spid="41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照片 0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8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5122"/>
          <p:cNvSpPr/>
          <p:nvPr/>
        </p:nvSpPr>
        <p:spPr>
          <a:xfrm>
            <a:off x="250825" y="692150"/>
            <a:ext cx="4314825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识 字 3</a:t>
            </a:r>
            <a:endParaRPr lang="zh-CN" altLang="en-US" sz="9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文本框 6147"/>
          <p:cNvSpPr txBox="1"/>
          <p:nvPr/>
        </p:nvSpPr>
        <p:spPr>
          <a:xfrm>
            <a:off x="3903663" y="914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3975100" y="914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663575" y="2513013"/>
            <a:ext cx="15319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3348038" y="2276475"/>
            <a:ext cx="9731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64" name="组合 6163"/>
          <p:cNvGrpSpPr/>
          <p:nvPr/>
        </p:nvGrpSpPr>
        <p:grpSpPr>
          <a:xfrm>
            <a:off x="900113" y="476250"/>
            <a:ext cx="7848600" cy="6073775"/>
            <a:chOff x="158" y="300"/>
            <a:chExt cx="4944" cy="3826"/>
          </a:xfrm>
        </p:grpSpPr>
        <p:sp>
          <p:nvSpPr>
            <p:cNvPr id="6146" name="文本框 6145"/>
            <p:cNvSpPr txBox="1"/>
            <p:nvPr/>
          </p:nvSpPr>
          <p:spPr>
            <a:xfrm>
              <a:off x="204" y="346"/>
              <a:ext cx="1633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gōnɡ 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yu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á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     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zh-CN" altLang="en-US" sz="3600" b="1">
                  <a:latin typeface="Arial" panose="020B0604020202020204" pitchFamily="34" charset="0"/>
                  <a:ea typeface="楷体_GB2312" pitchFamily="49" charset="-122"/>
                </a:rPr>
                <a:t>公    园</a:t>
              </a:r>
              <a:endParaRPr lang="zh-CN" altLang="en-US" sz="36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47" name="文本框 6146"/>
            <p:cNvSpPr txBox="1"/>
            <p:nvPr/>
          </p:nvSpPr>
          <p:spPr>
            <a:xfrm>
              <a:off x="1928" y="346"/>
              <a:ext cx="1043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lǜ shù</a:t>
              </a:r>
              <a:endPara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 绿 树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50" name="文本框 6149"/>
            <p:cNvSpPr txBox="1"/>
            <p:nvPr/>
          </p:nvSpPr>
          <p:spPr>
            <a:xfrm>
              <a:off x="3334" y="300"/>
              <a:ext cx="1496" cy="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hónɡ</a:t>
              </a:r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huā</a:t>
              </a:r>
              <a:endParaRPr lang="en-US" altLang="zh-CN" sz="36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zh-CN" altLang="en-US" sz="4000" b="1">
                  <a:latin typeface="Arial" panose="020B0604020202020204" pitchFamily="34" charset="0"/>
                  <a:ea typeface="楷体_GB2312" pitchFamily="49" charset="-122"/>
                </a:rPr>
                <a:t>红   花</a:t>
              </a:r>
              <a:endParaRPr lang="zh-CN" altLang="en-US" sz="40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53" name="文本框 6152"/>
            <p:cNvSpPr txBox="1"/>
            <p:nvPr/>
          </p:nvSpPr>
          <p:spPr>
            <a:xfrm>
              <a:off x="3470" y="1298"/>
              <a:ext cx="1088" cy="10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bǎo  tǎ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zh-CN" altLang="en-US" sz="3600" b="1">
                  <a:latin typeface="Arial" panose="020B0604020202020204" pitchFamily="34" charset="0"/>
                  <a:ea typeface="楷体_GB2312" pitchFamily="49" charset="-122"/>
                </a:rPr>
                <a:t>宝    塔</a:t>
              </a:r>
              <a:endParaRPr lang="zh-CN" altLang="en-US" sz="3600" b="1">
                <a:latin typeface="Arial" panose="020B0604020202020204" pitchFamily="34" charset="0"/>
                <a:ea typeface="楷体_GB2312" pitchFamily="49" charset="-122"/>
              </a:endParaRPr>
            </a:p>
            <a:p>
              <a:pPr lvl="0"/>
              <a:endParaRPr lang="zh-CN" altLang="en-US" sz="36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54" name="文本框 6153"/>
            <p:cNvSpPr txBox="1"/>
            <p:nvPr/>
          </p:nvSpPr>
          <p:spPr>
            <a:xfrm>
              <a:off x="158" y="2296"/>
              <a:ext cx="1407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zhu</a:t>
              </a:r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à</a:t>
              </a:r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</a:t>
              </a:r>
              <a:r>
                <a:rPr lang="en-US" altLang="zh-CN" sz="3600" b="1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y</a:t>
              </a:r>
              <a:r>
                <a:rPr lang="en-US" altLang="zh-CN" sz="3600" b="1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ǐ</a:t>
              </a:r>
              <a:endPara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转   椅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文本框 6154"/>
            <p:cNvSpPr txBox="1"/>
            <p:nvPr/>
          </p:nvSpPr>
          <p:spPr>
            <a:xfrm>
              <a:off x="1837" y="2341"/>
              <a:ext cx="1633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楷体_GB2312" pitchFamily="49" charset="-122"/>
                </a:rPr>
                <a:t>huŏ</a:t>
              </a:r>
              <a:r>
                <a:rPr lang="en-US" altLang="zh-CN" sz="3600" b="1">
                  <a:latin typeface="Arial" panose="020B0604020202020204" pitchFamily="34" charset="0"/>
                  <a:ea typeface="楷体_GB2312" pitchFamily="49" charset="-122"/>
                </a:rPr>
                <a:t> chē</a:t>
              </a:r>
              <a:endParaRPr lang="en-US" altLang="zh-CN" sz="3600" b="1">
                <a:latin typeface="Arial" panose="020B0604020202020204" pitchFamily="34" charset="0"/>
                <a:ea typeface="楷体_GB2312" pitchFamily="49" charset="-122"/>
              </a:endParaRPr>
            </a:p>
            <a:p>
              <a:pPr lvl="0"/>
              <a:r>
                <a:rPr lang="en-US" altLang="zh-CN" sz="3600" b="1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600" b="1">
                  <a:latin typeface="Arial" panose="020B0604020202020204" pitchFamily="34" charset="0"/>
                  <a:ea typeface="楷体_GB2312" pitchFamily="49" charset="-122"/>
                </a:rPr>
                <a:t>火   车</a:t>
              </a:r>
              <a:endParaRPr lang="zh-CN" altLang="en-US" sz="36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56" name="文本框 6155"/>
            <p:cNvSpPr txBox="1"/>
            <p:nvPr/>
          </p:nvSpPr>
          <p:spPr>
            <a:xfrm>
              <a:off x="3288" y="2341"/>
              <a:ext cx="1814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shān dòng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zh-CN" altLang="en-US" sz="3600" b="1">
                  <a:latin typeface="Arial" panose="020B0604020202020204" pitchFamily="34" charset="0"/>
                  <a:ea typeface="楷体_GB2312" pitchFamily="49" charset="-122"/>
                </a:rPr>
                <a:t>山    洞</a:t>
              </a:r>
              <a:endParaRPr lang="zh-CN" altLang="en-US" sz="36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57" name="文本框 6156"/>
            <p:cNvSpPr txBox="1"/>
            <p:nvPr/>
          </p:nvSpPr>
          <p:spPr>
            <a:xfrm>
              <a:off x="295" y="3203"/>
              <a:ext cx="950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hu</a:t>
              </a:r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á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tī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600" b="1">
                  <a:latin typeface="Arial" panose="020B0604020202020204" pitchFamily="34" charset="0"/>
                  <a:ea typeface="楷体_GB2312" pitchFamily="49" charset="-122"/>
                </a:rPr>
                <a:t>滑  梯</a:t>
              </a:r>
              <a:endParaRPr lang="zh-CN" altLang="en-US" sz="36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58" name="文本框 6157"/>
            <p:cNvSpPr txBox="1"/>
            <p:nvPr/>
          </p:nvSpPr>
          <p:spPr>
            <a:xfrm>
              <a:off x="1701" y="3203"/>
              <a:ext cx="1620" cy="9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d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à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ng</a:t>
              </a:r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chu</a:t>
              </a:r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á</a:t>
              </a:r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</a:t>
              </a:r>
              <a:endParaRPr lang="en-US" altLang="zh-CN" sz="36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600" b="1">
                  <a:latin typeface="Arial" panose="020B0604020202020204" pitchFamily="34" charset="0"/>
                  <a:ea typeface="楷体_GB2312" pitchFamily="49" charset="-122"/>
                </a:rPr>
                <a:t>荡      船</a:t>
              </a:r>
              <a:endParaRPr lang="zh-CN" altLang="en-US" sz="3600" b="1">
                <a:latin typeface="Arial" panose="020B0604020202020204" pitchFamily="34" charset="0"/>
                <a:ea typeface="楷体_GB2312" pitchFamily="49" charset="-122"/>
              </a:endParaRPr>
            </a:p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文本框 6158"/>
            <p:cNvSpPr txBox="1"/>
            <p:nvPr/>
          </p:nvSpPr>
          <p:spPr>
            <a:xfrm>
              <a:off x="3606" y="3249"/>
              <a:ext cx="1451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mù  mǎ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600" b="1">
                  <a:latin typeface="Arial" panose="020B0604020202020204" pitchFamily="34" charset="0"/>
                  <a:ea typeface="楷体_GB2312" pitchFamily="49" charset="-122"/>
                </a:rPr>
                <a:t>木  马</a:t>
              </a:r>
              <a:endParaRPr lang="zh-CN" altLang="en-US" sz="36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60" name="文本框 6159"/>
            <p:cNvSpPr txBox="1"/>
            <p:nvPr/>
          </p:nvSpPr>
          <p:spPr>
            <a:xfrm>
              <a:off x="1837" y="1344"/>
              <a:ext cx="1315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liú shuǐ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3600" b="1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600" b="1">
                  <a:latin typeface="Arial" panose="020B0604020202020204" pitchFamily="34" charset="0"/>
                  <a:ea typeface="楷体_GB2312" pitchFamily="49" charset="-122"/>
                </a:rPr>
                <a:t>流   水</a:t>
              </a:r>
              <a:endParaRPr lang="zh-CN" altLang="en-US" sz="36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61" name="文本框 6160"/>
            <p:cNvSpPr txBox="1"/>
            <p:nvPr/>
          </p:nvSpPr>
          <p:spPr>
            <a:xfrm>
              <a:off x="204" y="1344"/>
              <a:ext cx="1497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xiǎo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qi</a:t>
              </a:r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á</a:t>
              </a:r>
              <a:r>
                <a:rPr lang="en-US" altLang="zh-CN" sz="36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36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3600" b="1">
                  <a:latin typeface="Arial" panose="020B0604020202020204" pitchFamily="34" charset="0"/>
                  <a:ea typeface="楷体_GB2312" pitchFamily="49" charset="-122"/>
                </a:rPr>
                <a:t>小     桥</a:t>
              </a:r>
              <a:endParaRPr lang="zh-CN" altLang="en-US" sz="36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6162" name="文本框 6161"/>
          <p:cNvSpPr txBox="1"/>
          <p:nvPr/>
        </p:nvSpPr>
        <p:spPr>
          <a:xfrm>
            <a:off x="9051925" y="51625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文本框 7170"/>
          <p:cNvSpPr txBox="1"/>
          <p:nvPr/>
        </p:nvSpPr>
        <p:spPr>
          <a:xfrm>
            <a:off x="592138" y="857250"/>
            <a:ext cx="311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187450" y="620713"/>
            <a:ext cx="7127875" cy="5214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公园      绿树       红花 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小桥       流水      宝塔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endParaRPr lang="zh-CN" altLang="en-US" sz="48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转椅       火车      山洞</a:t>
            </a:r>
            <a:endParaRPr lang="zh-CN" altLang="en-US" sz="48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endParaRPr lang="zh-CN" altLang="en-US" sz="48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滑梯       荡船      木马</a:t>
            </a:r>
            <a:endParaRPr lang="zh-CN" altLang="en-US" sz="48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框 8194"/>
          <p:cNvSpPr txBox="1"/>
          <p:nvPr/>
        </p:nvSpPr>
        <p:spPr>
          <a:xfrm>
            <a:off x="592138" y="857250"/>
            <a:ext cx="311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1331913" y="1341438"/>
            <a:ext cx="22320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  <a:ea typeface="楷体_GB2312" pitchFamily="49" charset="-122"/>
              </a:rPr>
              <a:t>公园</a:t>
            </a:r>
            <a:endParaRPr lang="zh-CN" altLang="en-US" sz="6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7" name="矩形 8196"/>
          <p:cNvSpPr/>
          <p:nvPr/>
        </p:nvSpPr>
        <p:spPr>
          <a:xfrm>
            <a:off x="2700338" y="981075"/>
            <a:ext cx="1150937" cy="503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8" name="文本框 8197">
            <a:hlinkClick r:id="rId1" action="ppaction://hlinksldjump"/>
          </p:cNvPr>
          <p:cNvSpPr txBox="1"/>
          <p:nvPr/>
        </p:nvSpPr>
        <p:spPr>
          <a:xfrm>
            <a:off x="3851275" y="1341438"/>
            <a:ext cx="17287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  <a:ea typeface="楷体_GB2312" pitchFamily="49" charset="-122"/>
              </a:rPr>
              <a:t>绿树</a:t>
            </a:r>
            <a:endParaRPr lang="zh-CN" altLang="en-US" sz="6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9" name="文本框 8198">
            <a:hlinkClick r:id="rId2" action="ppaction://hlinksldjump"/>
          </p:cNvPr>
          <p:cNvSpPr txBox="1"/>
          <p:nvPr/>
        </p:nvSpPr>
        <p:spPr>
          <a:xfrm>
            <a:off x="6156325" y="1341438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  <a:ea typeface="楷体_GB2312" pitchFamily="49" charset="-122"/>
              </a:rPr>
              <a:t>红花</a:t>
            </a:r>
            <a:endParaRPr lang="zh-CN" altLang="en-US" sz="6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0" name="文本框 8199">
            <a:hlinkClick r:id="rId3" action="ppaction://hlinksldjump"/>
          </p:cNvPr>
          <p:cNvSpPr txBox="1"/>
          <p:nvPr/>
        </p:nvSpPr>
        <p:spPr>
          <a:xfrm>
            <a:off x="1187450" y="3068638"/>
            <a:ext cx="25193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  <a:ea typeface="楷体_GB2312" pitchFamily="49" charset="-122"/>
              </a:rPr>
              <a:t>小桥</a:t>
            </a:r>
            <a:endParaRPr lang="zh-CN" altLang="en-US" sz="6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1" name="文本框 8200">
            <a:hlinkClick r:id="rId4" action="ppaction://hlinksldjump"/>
          </p:cNvPr>
          <p:cNvSpPr txBox="1"/>
          <p:nvPr/>
        </p:nvSpPr>
        <p:spPr>
          <a:xfrm>
            <a:off x="3851275" y="3068638"/>
            <a:ext cx="23764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  <a:ea typeface="楷体_GB2312" pitchFamily="49" charset="-122"/>
              </a:rPr>
              <a:t>流水</a:t>
            </a:r>
            <a:endParaRPr lang="zh-CN" altLang="en-US" sz="6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2" name="文本框 8201">
            <a:hlinkClick r:id="rId5" action="ppaction://hlinksldjump"/>
          </p:cNvPr>
          <p:cNvSpPr txBox="1"/>
          <p:nvPr/>
        </p:nvSpPr>
        <p:spPr>
          <a:xfrm>
            <a:off x="6084888" y="3141663"/>
            <a:ext cx="25209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  <a:ea typeface="楷体_GB2312" pitchFamily="49" charset="-122"/>
              </a:rPr>
              <a:t>宝塔</a:t>
            </a:r>
            <a:endParaRPr lang="zh-CN" altLang="en-US" sz="6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3" name="动作按钮: 前进或下一项 8202">
            <a:hlinkClick r:id="rId6" action="ppaction://hlinksldjump"/>
          </p:cNvPr>
          <p:cNvSpPr/>
          <p:nvPr/>
        </p:nvSpPr>
        <p:spPr>
          <a:xfrm>
            <a:off x="6877050" y="5805488"/>
            <a:ext cx="647700" cy="287337"/>
          </a:xfrm>
          <a:prstGeom prst="actionButtonForwardNex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19" name="对象 9218"/>
          <p:cNvGraphicFramePr>
            <a:graphicFrameLocks noChangeAspect="1"/>
          </p:cNvGraphicFramePr>
          <p:nvPr/>
        </p:nvGraphicFramePr>
        <p:xfrm>
          <a:off x="971550" y="908050"/>
          <a:ext cx="3455988" cy="429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676400" imgH="1495425" progId="Paint.Picture">
                  <p:embed/>
                </p:oleObj>
              </mc:Choice>
              <mc:Fallback>
                <p:oleObj name="" r:id="rId1" imgW="1676400" imgH="14954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71550" y="908050"/>
                        <a:ext cx="3455988" cy="429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对象 9219"/>
          <p:cNvGraphicFramePr>
            <a:graphicFrameLocks noChangeAspect="1"/>
          </p:cNvGraphicFramePr>
          <p:nvPr/>
        </p:nvGraphicFramePr>
        <p:xfrm>
          <a:off x="5580063" y="2060575"/>
          <a:ext cx="1944687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600075" imgH="419100" progId="Paint.Picture">
                  <p:embed/>
                </p:oleObj>
              </mc:Choice>
              <mc:Fallback>
                <p:oleObj name="" r:id="rId3" imgW="600075" imgH="41910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80063" y="2060575"/>
                        <a:ext cx="1944687" cy="1511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动作按钮: 后退或前一项 9220">
            <a:hlinkClick r:id="" action="ppaction://hlinkshowjump?jump=previousslide"/>
          </p:cNvPr>
          <p:cNvSpPr/>
          <p:nvPr/>
        </p:nvSpPr>
        <p:spPr>
          <a:xfrm>
            <a:off x="7092950" y="5949950"/>
            <a:ext cx="719138" cy="431800"/>
          </a:xfrm>
          <a:prstGeom prst="actionButtonBackPrevious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10241"/>
          <p:cNvGrpSpPr>
            <a:grpSpLocks noChangeAspect="1"/>
          </p:cNvGrpSpPr>
          <p:nvPr/>
        </p:nvGrpSpPr>
        <p:grpSpPr>
          <a:xfrm>
            <a:off x="2843213" y="1052513"/>
            <a:ext cx="3529012" cy="4967287"/>
            <a:chOff x="0" y="0"/>
            <a:chExt cx="1860" cy="2812"/>
          </a:xfrm>
        </p:grpSpPr>
        <p:graphicFrame>
          <p:nvGraphicFramePr>
            <p:cNvPr id="10243" name="对象 10242"/>
            <p:cNvGraphicFramePr>
              <a:graphicFrameLocks noChangeAspect="1"/>
            </p:cNvGraphicFramePr>
            <p:nvPr/>
          </p:nvGraphicFramePr>
          <p:xfrm>
            <a:off x="408" y="1724"/>
            <a:ext cx="1225" cy="10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609600" imgH="476250" progId="Paint.Picture">
                    <p:embed/>
                  </p:oleObj>
                </mc:Choice>
                <mc:Fallback>
                  <p:oleObj name="" r:id="rId1" imgW="609600" imgH="476250" progId="Paint.Picture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08" y="1724"/>
                          <a:ext cx="1225" cy="10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4" name="对象 10243"/>
            <p:cNvGraphicFramePr>
              <a:graphicFrameLocks noChangeAspect="1"/>
            </p:cNvGraphicFramePr>
            <p:nvPr/>
          </p:nvGraphicFramePr>
          <p:xfrm>
            <a:off x="0" y="0"/>
            <a:ext cx="1860" cy="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3" imgW="981075" imgH="733425" progId="Paint.Picture">
                    <p:embed/>
                  </p:oleObj>
                </mc:Choice>
                <mc:Fallback>
                  <p:oleObj name="" r:id="rId3" imgW="981075" imgH="733425" progId="Paint.Picture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1860" cy="16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245" name="动作按钮: 后退或前一项 10244">
            <a:hlinkClick r:id="rId5" action="ppaction://hlinksldjump"/>
          </p:cNvPr>
          <p:cNvSpPr/>
          <p:nvPr/>
        </p:nvSpPr>
        <p:spPr>
          <a:xfrm>
            <a:off x="6948488" y="5373688"/>
            <a:ext cx="792162" cy="576262"/>
          </a:xfrm>
          <a:prstGeom prst="actionButtonBackPrevious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9" name="Picture 3" descr="49c9a12fhd6bf1eb89e21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43013"/>
            <a:ext cx="5867400" cy="437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组合 11265"/>
          <p:cNvGrpSpPr>
            <a:grpSpLocks noChangeAspect="1"/>
          </p:cNvGrpSpPr>
          <p:nvPr/>
        </p:nvGrpSpPr>
        <p:grpSpPr>
          <a:xfrm>
            <a:off x="2916238" y="765175"/>
            <a:ext cx="3095625" cy="4968875"/>
            <a:chOff x="0" y="0"/>
            <a:chExt cx="1587" cy="2767"/>
          </a:xfrm>
        </p:grpSpPr>
        <p:graphicFrame>
          <p:nvGraphicFramePr>
            <p:cNvPr id="11267" name="对象 11266"/>
            <p:cNvGraphicFramePr>
              <a:graphicFrameLocks noChangeAspect="1"/>
            </p:cNvGraphicFramePr>
            <p:nvPr/>
          </p:nvGraphicFramePr>
          <p:xfrm>
            <a:off x="0" y="1769"/>
            <a:ext cx="1445" cy="9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1" imgW="638175" imgH="390525" progId="Paint.Picture">
                    <p:embed/>
                  </p:oleObj>
                </mc:Choice>
                <mc:Fallback>
                  <p:oleObj name="" r:id="rId1" imgW="638175" imgH="390525" progId="Paint.Picture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1769"/>
                          <a:ext cx="1445" cy="9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68" name="对象 11267"/>
            <p:cNvGraphicFramePr>
              <a:graphicFrameLocks noChangeAspect="1"/>
            </p:cNvGraphicFramePr>
            <p:nvPr/>
          </p:nvGraphicFramePr>
          <p:xfrm>
            <a:off x="90" y="0"/>
            <a:ext cx="1497" cy="14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3" imgW="638175" imgH="552450" progId="Paint.Picture">
                    <p:embed/>
                  </p:oleObj>
                </mc:Choice>
                <mc:Fallback>
                  <p:oleObj name="" r:id="rId3" imgW="638175" imgH="552450" progId="Paint.Picture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0" y="0"/>
                          <a:ext cx="1497" cy="14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269" name="动作按钮: 后退或前一项 11268">
            <a:hlinkClick r:id="rId5" action="ppaction://hlinksldjump"/>
          </p:cNvPr>
          <p:cNvSpPr/>
          <p:nvPr/>
        </p:nvSpPr>
        <p:spPr>
          <a:xfrm>
            <a:off x="6877050" y="5876925"/>
            <a:ext cx="790575" cy="360363"/>
          </a:xfrm>
          <a:prstGeom prst="actionButtonBackPrevious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12289"/>
          <p:cNvGrpSpPr>
            <a:grpSpLocks noChangeAspect="1"/>
          </p:cNvGrpSpPr>
          <p:nvPr/>
        </p:nvGrpSpPr>
        <p:grpSpPr>
          <a:xfrm>
            <a:off x="3492500" y="476250"/>
            <a:ext cx="3095625" cy="5616575"/>
            <a:chOff x="0" y="0"/>
            <a:chExt cx="1315" cy="2993"/>
          </a:xfrm>
        </p:grpSpPr>
        <p:graphicFrame>
          <p:nvGraphicFramePr>
            <p:cNvPr id="12291" name="对象 12290"/>
            <p:cNvGraphicFramePr>
              <a:graphicFrameLocks noChangeAspect="1"/>
            </p:cNvGraphicFramePr>
            <p:nvPr/>
          </p:nvGraphicFramePr>
          <p:xfrm>
            <a:off x="0" y="1995"/>
            <a:ext cx="1179" cy="9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1" imgW="619125" imgH="428625" progId="Paint.Picture">
                    <p:embed/>
                  </p:oleObj>
                </mc:Choice>
                <mc:Fallback>
                  <p:oleObj name="" r:id="rId1" imgW="619125" imgH="428625" progId="Paint.Picture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1995"/>
                          <a:ext cx="1179" cy="9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92" name="对象 12291"/>
            <p:cNvGraphicFramePr>
              <a:graphicFrameLocks noChangeAspect="1"/>
            </p:cNvGraphicFramePr>
            <p:nvPr/>
          </p:nvGraphicFramePr>
          <p:xfrm>
            <a:off x="136" y="0"/>
            <a:ext cx="1179" cy="17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3" imgW="923925" imgH="1104900" progId="Paint.Picture">
                    <p:embed/>
                  </p:oleObj>
                </mc:Choice>
                <mc:Fallback>
                  <p:oleObj name="" r:id="rId3" imgW="923925" imgH="1104900" progId="Paint.Picture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6" y="0"/>
                          <a:ext cx="1179" cy="17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293" name="动作按钮: 后退或前一项 12292">
            <a:hlinkClick r:id="rId5" action="ppaction://hlinksldjump"/>
          </p:cNvPr>
          <p:cNvSpPr/>
          <p:nvPr/>
        </p:nvSpPr>
        <p:spPr>
          <a:xfrm>
            <a:off x="7019925" y="5949950"/>
            <a:ext cx="720725" cy="358775"/>
          </a:xfrm>
          <a:prstGeom prst="actionButtonBackPrevious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13313"/>
          <p:cNvGrpSpPr>
            <a:grpSpLocks noChangeAspect="1"/>
          </p:cNvGrpSpPr>
          <p:nvPr/>
        </p:nvGrpSpPr>
        <p:grpSpPr>
          <a:xfrm>
            <a:off x="3132138" y="765175"/>
            <a:ext cx="2519362" cy="5470525"/>
            <a:chOff x="0" y="0"/>
            <a:chExt cx="1315" cy="3220"/>
          </a:xfrm>
        </p:grpSpPr>
        <p:graphicFrame>
          <p:nvGraphicFramePr>
            <p:cNvPr id="13315" name="对象 13314"/>
            <p:cNvGraphicFramePr>
              <a:graphicFrameLocks noChangeAspect="1"/>
            </p:cNvGraphicFramePr>
            <p:nvPr/>
          </p:nvGraphicFramePr>
          <p:xfrm>
            <a:off x="0" y="2222"/>
            <a:ext cx="1315" cy="9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" imgW="571500" imgH="466725" progId="Paint.Picture">
                    <p:embed/>
                  </p:oleObj>
                </mc:Choice>
                <mc:Fallback>
                  <p:oleObj name="" r:id="rId1" imgW="571500" imgH="466725" progId="Paint.Picture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2222"/>
                          <a:ext cx="1315" cy="9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6" name="对象 13315"/>
            <p:cNvGraphicFramePr>
              <a:graphicFrameLocks noChangeAspect="1"/>
            </p:cNvGraphicFramePr>
            <p:nvPr/>
          </p:nvGraphicFramePr>
          <p:xfrm>
            <a:off x="318" y="0"/>
            <a:ext cx="997" cy="20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3" imgW="438150" imgH="781050" progId="Paint.Picture">
                    <p:embed/>
                  </p:oleObj>
                </mc:Choice>
                <mc:Fallback>
                  <p:oleObj name="" r:id="rId3" imgW="438150" imgH="781050" progId="Paint.Picture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18" y="0"/>
                          <a:ext cx="997" cy="20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317" name="动作按钮: 后退或前一项 13316">
            <a:hlinkClick r:id="rId5" action="ppaction://hlinksldjump"/>
          </p:cNvPr>
          <p:cNvSpPr/>
          <p:nvPr/>
        </p:nvSpPr>
        <p:spPr>
          <a:xfrm>
            <a:off x="6804025" y="6021388"/>
            <a:ext cx="792163" cy="360362"/>
          </a:xfrm>
          <a:prstGeom prst="actionButtonBackPrevious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8" name="对象 14337"/>
          <p:cNvGraphicFramePr>
            <a:graphicFrameLocks noChangeAspect="1"/>
          </p:cNvGraphicFramePr>
          <p:nvPr/>
        </p:nvGraphicFramePr>
        <p:xfrm>
          <a:off x="1187450" y="2420938"/>
          <a:ext cx="1223963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638175" imgH="419100" progId="Paint.Picture">
                  <p:embed/>
                </p:oleObj>
              </mc:Choice>
              <mc:Fallback>
                <p:oleObj name="" r:id="rId1" imgW="638175" imgH="419100" progId="Paint.Picture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7450" y="2420938"/>
                        <a:ext cx="1223963" cy="1036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对象 14339"/>
          <p:cNvGraphicFramePr>
            <a:graphicFrameLocks noChangeAspect="1"/>
          </p:cNvGraphicFramePr>
          <p:nvPr/>
        </p:nvGraphicFramePr>
        <p:xfrm>
          <a:off x="3487738" y="800100"/>
          <a:ext cx="1989137" cy="161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1676400" imgH="1495425" progId="Paint.Picture">
                  <p:embed/>
                </p:oleObj>
              </mc:Choice>
              <mc:Fallback>
                <p:oleObj name="" r:id="rId3" imgW="1676400" imgH="1495425" progId="Paint.Picture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87738" y="800100"/>
                        <a:ext cx="1989137" cy="1611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3" name="对象 14342"/>
          <p:cNvGraphicFramePr>
            <a:graphicFrameLocks noChangeAspect="1"/>
          </p:cNvGraphicFramePr>
          <p:nvPr/>
        </p:nvGraphicFramePr>
        <p:xfrm>
          <a:off x="6588125" y="2492375"/>
          <a:ext cx="1327150" cy="120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5" imgW="609600" imgH="476250" progId="Paint.Picture">
                  <p:embed/>
                </p:oleObj>
              </mc:Choice>
              <mc:Fallback>
                <p:oleObj name="" r:id="rId5" imgW="609600" imgH="476250" progId="Paint.Picture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88125" y="2492375"/>
                        <a:ext cx="1327150" cy="1208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4" name="对象 14343"/>
          <p:cNvGraphicFramePr>
            <a:graphicFrameLocks noChangeAspect="1"/>
          </p:cNvGraphicFramePr>
          <p:nvPr/>
        </p:nvGraphicFramePr>
        <p:xfrm>
          <a:off x="6156325" y="765175"/>
          <a:ext cx="2016125" cy="184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7" imgW="981075" imgH="733425" progId="Paint.Picture">
                  <p:embed/>
                </p:oleObj>
              </mc:Choice>
              <mc:Fallback>
                <p:oleObj name="" r:id="rId7" imgW="981075" imgH="733425" progId="Paint.Picture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56325" y="765175"/>
                        <a:ext cx="2016125" cy="184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6" name="对象 14345"/>
          <p:cNvGraphicFramePr>
            <a:graphicFrameLocks noChangeAspect="1"/>
          </p:cNvGraphicFramePr>
          <p:nvPr/>
        </p:nvGraphicFramePr>
        <p:xfrm>
          <a:off x="1187450" y="5157788"/>
          <a:ext cx="150812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9" imgW="638175" imgH="390525" progId="Paint.Picture">
                  <p:embed/>
                </p:oleObj>
              </mc:Choice>
              <mc:Fallback>
                <p:oleObj name="" r:id="rId9" imgW="638175" imgH="390525" progId="Paint.Picture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87450" y="5157788"/>
                        <a:ext cx="1508125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7" name="对象 14346"/>
          <p:cNvGraphicFramePr>
            <a:graphicFrameLocks noChangeAspect="1"/>
          </p:cNvGraphicFramePr>
          <p:nvPr/>
        </p:nvGraphicFramePr>
        <p:xfrm>
          <a:off x="900113" y="3429000"/>
          <a:ext cx="156210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1" imgW="638175" imgH="552450" progId="Paint.Picture">
                  <p:embed/>
                </p:oleObj>
              </mc:Choice>
              <mc:Fallback>
                <p:oleObj name="" r:id="rId11" imgW="638175" imgH="552450" progId="Paint.Picture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0113" y="3429000"/>
                        <a:ext cx="1562100" cy="171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9" name="对象 14348"/>
          <p:cNvGraphicFramePr>
            <a:graphicFrameLocks noChangeAspect="1"/>
          </p:cNvGraphicFramePr>
          <p:nvPr/>
        </p:nvGraphicFramePr>
        <p:xfrm>
          <a:off x="3779838" y="5157788"/>
          <a:ext cx="1420812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3" imgW="619125" imgH="428625" progId="Paint.Picture">
                  <p:embed/>
                </p:oleObj>
              </mc:Choice>
              <mc:Fallback>
                <p:oleObj name="" r:id="rId13" imgW="619125" imgH="428625" progId="Paint.Picture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79838" y="5157788"/>
                        <a:ext cx="1420812" cy="1200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0" name="对象 14349"/>
          <p:cNvGraphicFramePr>
            <a:graphicFrameLocks noChangeAspect="1"/>
          </p:cNvGraphicFramePr>
          <p:nvPr/>
        </p:nvGraphicFramePr>
        <p:xfrm>
          <a:off x="3779838" y="2997200"/>
          <a:ext cx="1420812" cy="212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5" imgW="923925" imgH="1104900" progId="Paint.Picture">
                  <p:embed/>
                </p:oleObj>
              </mc:Choice>
              <mc:Fallback>
                <p:oleObj name="" r:id="rId15" imgW="923925" imgH="1104900" progId="Paint.Picture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79838" y="2997200"/>
                        <a:ext cx="1420812" cy="2127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2" name="对象 14351"/>
          <p:cNvGraphicFramePr>
            <a:graphicFrameLocks noChangeAspect="1"/>
          </p:cNvGraphicFramePr>
          <p:nvPr/>
        </p:nvGraphicFramePr>
        <p:xfrm>
          <a:off x="6804025" y="5013325"/>
          <a:ext cx="1260475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7" imgW="571500" imgH="466725" progId="Paint.Picture">
                  <p:embed/>
                </p:oleObj>
              </mc:Choice>
              <mc:Fallback>
                <p:oleObj name="" r:id="rId17" imgW="571500" imgH="466725" progId="Paint.Picture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04025" y="5013325"/>
                        <a:ext cx="1260475" cy="1108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3" name="对象 14352"/>
          <p:cNvGraphicFramePr>
            <a:graphicFrameLocks noChangeAspect="1"/>
          </p:cNvGraphicFramePr>
          <p:nvPr/>
        </p:nvGraphicFramePr>
        <p:xfrm>
          <a:off x="5795963" y="3429000"/>
          <a:ext cx="955675" cy="226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9" imgW="438150" imgH="781050" progId="Paint.Picture">
                  <p:embed/>
                </p:oleObj>
              </mc:Choice>
              <mc:Fallback>
                <p:oleObj name="" r:id="rId19" imgW="438150" imgH="781050" progId="Paint.Picture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795963" y="3429000"/>
                        <a:ext cx="955675" cy="2265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54" name="图片 14353" descr="照片 04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00113" y="836613"/>
            <a:ext cx="1943100" cy="14414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4341" name="对象 14340"/>
          <p:cNvGraphicFramePr>
            <a:graphicFrameLocks noChangeAspect="1"/>
          </p:cNvGraphicFramePr>
          <p:nvPr/>
        </p:nvGraphicFramePr>
        <p:xfrm>
          <a:off x="3779838" y="2492375"/>
          <a:ext cx="158432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22" imgW="600075" imgH="419100" progId="Paint.Picture">
                  <p:embed/>
                </p:oleObj>
              </mc:Choice>
              <mc:Fallback>
                <p:oleObj name="" r:id="rId22" imgW="600075" imgH="419100" progId="Paint.Picture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79838" y="2492375"/>
                        <a:ext cx="1584325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3251_200905292231271raX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7937"/>
            <a:ext cx="9164637" cy="687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179388" y="4292600"/>
            <a:ext cx="896461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 公园里有</a:t>
            </a:r>
            <a:r>
              <a:rPr lang="zh-CN" altLang="en-US" sz="4000" b="1" u="sng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，有</a:t>
            </a:r>
            <a:r>
              <a:rPr lang="zh-CN" altLang="en-US" sz="4000" b="1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，还有</a:t>
            </a:r>
            <a:r>
              <a:rPr lang="zh-CN" altLang="en-US" sz="4000" b="1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真美丽呀！</a:t>
            </a:r>
            <a:r>
              <a:rPr lang="zh-CN" altLang="en-US" sz="4000" b="1" u="sng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u="sng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5364" name="对象 15363"/>
          <p:cNvGraphicFramePr>
            <a:graphicFrameLocks noChangeAspect="1"/>
          </p:cNvGraphicFramePr>
          <p:nvPr/>
        </p:nvGraphicFramePr>
        <p:xfrm>
          <a:off x="395288" y="333375"/>
          <a:ext cx="1825625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2" imgW="1676400" imgH="1495425" progId="Paint.Picture">
                  <p:embed/>
                </p:oleObj>
              </mc:Choice>
              <mc:Fallback>
                <p:oleObj name="" r:id="rId2" imgW="1676400" imgH="1495425" progId="Paint.Picture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5288" y="333375"/>
                        <a:ext cx="1825625" cy="1479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对象 15364"/>
          <p:cNvGraphicFramePr>
            <a:graphicFrameLocks noChangeAspect="1"/>
          </p:cNvGraphicFramePr>
          <p:nvPr/>
        </p:nvGraphicFramePr>
        <p:xfrm>
          <a:off x="731838" y="2136775"/>
          <a:ext cx="1412875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4" imgW="600075" imgH="419100" progId="Paint.Picture">
                  <p:embed/>
                </p:oleObj>
              </mc:Choice>
              <mc:Fallback>
                <p:oleObj name="" r:id="rId4" imgW="600075" imgH="419100" progId="Paint.Picture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1838" y="2136775"/>
                        <a:ext cx="1412875" cy="715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366" name="组合 15365"/>
          <p:cNvGrpSpPr>
            <a:grpSpLocks noChangeAspect="1"/>
          </p:cNvGrpSpPr>
          <p:nvPr/>
        </p:nvGrpSpPr>
        <p:grpSpPr>
          <a:xfrm>
            <a:off x="2411413" y="404813"/>
            <a:ext cx="1439862" cy="2663825"/>
            <a:chOff x="0" y="0"/>
            <a:chExt cx="1860" cy="2812"/>
          </a:xfrm>
        </p:grpSpPr>
        <p:graphicFrame>
          <p:nvGraphicFramePr>
            <p:cNvPr id="15367" name="对象 15366"/>
            <p:cNvGraphicFramePr>
              <a:graphicFrameLocks noChangeAspect="1"/>
            </p:cNvGraphicFramePr>
            <p:nvPr/>
          </p:nvGraphicFramePr>
          <p:xfrm>
            <a:off x="408" y="1724"/>
            <a:ext cx="1225" cy="10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6" imgW="609600" imgH="476250" progId="Paint.Picture">
                    <p:embed/>
                  </p:oleObj>
                </mc:Choice>
                <mc:Fallback>
                  <p:oleObj name="" r:id="rId6" imgW="609600" imgH="476250" progId="Paint.Picture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08" y="1724"/>
                          <a:ext cx="1225" cy="10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68" name="对象 15367"/>
            <p:cNvGraphicFramePr>
              <a:graphicFrameLocks noChangeAspect="1"/>
            </p:cNvGraphicFramePr>
            <p:nvPr/>
          </p:nvGraphicFramePr>
          <p:xfrm>
            <a:off x="0" y="0"/>
            <a:ext cx="1860" cy="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8" imgW="981075" imgH="733425" progId="Paint.Picture">
                    <p:embed/>
                  </p:oleObj>
                </mc:Choice>
                <mc:Fallback>
                  <p:oleObj name="" r:id="rId8" imgW="981075" imgH="733425" progId="Paint.Picture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1860" cy="16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69" name="组合 15368"/>
          <p:cNvGrpSpPr>
            <a:grpSpLocks noChangeAspect="1"/>
          </p:cNvGrpSpPr>
          <p:nvPr/>
        </p:nvGrpSpPr>
        <p:grpSpPr>
          <a:xfrm>
            <a:off x="4067175" y="260350"/>
            <a:ext cx="1390650" cy="2663825"/>
            <a:chOff x="0" y="0"/>
            <a:chExt cx="1587" cy="2767"/>
          </a:xfrm>
        </p:grpSpPr>
        <p:graphicFrame>
          <p:nvGraphicFramePr>
            <p:cNvPr id="15370" name="对象 15369"/>
            <p:cNvGraphicFramePr>
              <a:graphicFrameLocks noChangeAspect="1"/>
            </p:cNvGraphicFramePr>
            <p:nvPr/>
          </p:nvGraphicFramePr>
          <p:xfrm>
            <a:off x="0" y="1769"/>
            <a:ext cx="1445" cy="9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10" imgW="638175" imgH="390525" progId="Paint.Picture">
                    <p:embed/>
                  </p:oleObj>
                </mc:Choice>
                <mc:Fallback>
                  <p:oleObj name="" r:id="rId10" imgW="638175" imgH="390525" progId="Paint.Picture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0" y="1769"/>
                          <a:ext cx="1445" cy="9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71" name="对象 15370"/>
            <p:cNvGraphicFramePr>
              <a:graphicFrameLocks noChangeAspect="1"/>
            </p:cNvGraphicFramePr>
            <p:nvPr/>
          </p:nvGraphicFramePr>
          <p:xfrm>
            <a:off x="90" y="0"/>
            <a:ext cx="1497" cy="14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12" imgW="638175" imgH="552450" progId="Paint.Picture">
                    <p:embed/>
                  </p:oleObj>
                </mc:Choice>
                <mc:Fallback>
                  <p:oleObj name="" r:id="rId12" imgW="638175" imgH="552450" progId="Paint.Picture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90" y="0"/>
                          <a:ext cx="1497" cy="14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72" name="组合 15371"/>
          <p:cNvGrpSpPr>
            <a:grpSpLocks noChangeAspect="1"/>
          </p:cNvGrpSpPr>
          <p:nvPr/>
        </p:nvGrpSpPr>
        <p:grpSpPr>
          <a:xfrm>
            <a:off x="5724525" y="0"/>
            <a:ext cx="1330325" cy="3024188"/>
            <a:chOff x="0" y="0"/>
            <a:chExt cx="1315" cy="2993"/>
          </a:xfrm>
        </p:grpSpPr>
        <p:graphicFrame>
          <p:nvGraphicFramePr>
            <p:cNvPr id="15373" name="对象 15372"/>
            <p:cNvGraphicFramePr>
              <a:graphicFrameLocks noChangeAspect="1"/>
            </p:cNvGraphicFramePr>
            <p:nvPr/>
          </p:nvGraphicFramePr>
          <p:xfrm>
            <a:off x="0" y="1995"/>
            <a:ext cx="1179" cy="9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14" imgW="619125" imgH="428625" progId="Paint.Picture">
                    <p:embed/>
                  </p:oleObj>
                </mc:Choice>
                <mc:Fallback>
                  <p:oleObj name="" r:id="rId14" imgW="619125" imgH="428625" progId="Paint.Picture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0" y="1995"/>
                          <a:ext cx="1179" cy="9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74" name="对象 15373"/>
            <p:cNvGraphicFramePr>
              <a:graphicFrameLocks noChangeAspect="1"/>
            </p:cNvGraphicFramePr>
            <p:nvPr/>
          </p:nvGraphicFramePr>
          <p:xfrm>
            <a:off x="136" y="0"/>
            <a:ext cx="1179" cy="17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16" imgW="923925" imgH="1104900" progId="Paint.Picture">
                    <p:embed/>
                  </p:oleObj>
                </mc:Choice>
                <mc:Fallback>
                  <p:oleObj name="" r:id="rId16" imgW="923925" imgH="1104900" progId="Paint.Picture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136" y="0"/>
                          <a:ext cx="1179" cy="17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75" name="组合 15374"/>
          <p:cNvGrpSpPr>
            <a:grpSpLocks noChangeAspect="1"/>
          </p:cNvGrpSpPr>
          <p:nvPr/>
        </p:nvGrpSpPr>
        <p:grpSpPr>
          <a:xfrm>
            <a:off x="7451725" y="0"/>
            <a:ext cx="1008063" cy="2924175"/>
            <a:chOff x="0" y="0"/>
            <a:chExt cx="1315" cy="3220"/>
          </a:xfrm>
        </p:grpSpPr>
        <p:graphicFrame>
          <p:nvGraphicFramePr>
            <p:cNvPr id="15376" name="对象 15375"/>
            <p:cNvGraphicFramePr>
              <a:graphicFrameLocks noChangeAspect="1"/>
            </p:cNvGraphicFramePr>
            <p:nvPr/>
          </p:nvGraphicFramePr>
          <p:xfrm>
            <a:off x="0" y="2222"/>
            <a:ext cx="1315" cy="9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18" imgW="571500" imgH="466725" progId="Paint.Picture">
                    <p:embed/>
                  </p:oleObj>
                </mc:Choice>
                <mc:Fallback>
                  <p:oleObj name="" r:id="rId18" imgW="571500" imgH="466725" progId="Paint.Picture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0" y="2222"/>
                          <a:ext cx="1315" cy="9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77" name="对象 15376"/>
            <p:cNvGraphicFramePr>
              <a:graphicFrameLocks noChangeAspect="1"/>
            </p:cNvGraphicFramePr>
            <p:nvPr/>
          </p:nvGraphicFramePr>
          <p:xfrm>
            <a:off x="318" y="0"/>
            <a:ext cx="997" cy="20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20" imgW="438150" imgH="781050" progId="Paint.Picture">
                    <p:embed/>
                  </p:oleObj>
                </mc:Choice>
                <mc:Fallback>
                  <p:oleObj name="" r:id="rId20" imgW="438150" imgH="781050" progId="Paint.Picture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318" y="0"/>
                          <a:ext cx="997" cy="20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文本框 17410"/>
          <p:cNvSpPr txBox="1"/>
          <p:nvPr/>
        </p:nvSpPr>
        <p:spPr>
          <a:xfrm>
            <a:off x="2268538" y="2420938"/>
            <a:ext cx="5003800" cy="2608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600" b="1">
                <a:latin typeface="Arial" panose="020B0604020202020204" pitchFamily="34" charset="0"/>
                <a:ea typeface="楷体_GB2312" pitchFamily="49" charset="-122"/>
              </a:rPr>
              <a:t>保护环境，</a:t>
            </a:r>
            <a:endParaRPr lang="zh-CN" altLang="en-US" sz="6600" b="1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600" b="1">
                <a:latin typeface="Arial" panose="020B0604020202020204" pitchFamily="34" charset="0"/>
                <a:ea typeface="楷体_GB2312" pitchFamily="49" charset="-122"/>
              </a:rPr>
              <a:t>人人有责。</a:t>
            </a:r>
            <a:endParaRPr lang="zh-CN" altLang="en-US" sz="66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0964" name="对象 40963"/>
          <p:cNvGraphicFramePr>
            <a:graphicFrameLocks noChangeAspect="1"/>
          </p:cNvGraphicFramePr>
          <p:nvPr/>
        </p:nvGraphicFramePr>
        <p:xfrm>
          <a:off x="3635375" y="3500438"/>
          <a:ext cx="1223963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638175" imgH="419100" progId="Paint.Picture">
                  <p:embed/>
                </p:oleObj>
              </mc:Choice>
              <mc:Fallback>
                <p:oleObj name="" r:id="rId1" imgW="638175" imgH="419100" progId="Paint.Picture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35375" y="3500438"/>
                        <a:ext cx="1223963" cy="1036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5" name="对象 40964"/>
          <p:cNvGraphicFramePr>
            <a:graphicFrameLocks noChangeAspect="1"/>
          </p:cNvGraphicFramePr>
          <p:nvPr/>
        </p:nvGraphicFramePr>
        <p:xfrm>
          <a:off x="6443663" y="981075"/>
          <a:ext cx="1327150" cy="120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3" imgW="609600" imgH="476250" progId="Paint.Picture">
                  <p:embed/>
                </p:oleObj>
              </mc:Choice>
              <mc:Fallback>
                <p:oleObj name="" r:id="rId3" imgW="609600" imgH="476250" progId="Paint.Picture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43663" y="981075"/>
                        <a:ext cx="1327150" cy="1208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6" name="对象 40965"/>
          <p:cNvGraphicFramePr>
            <a:graphicFrameLocks noChangeAspect="1"/>
          </p:cNvGraphicFramePr>
          <p:nvPr/>
        </p:nvGraphicFramePr>
        <p:xfrm>
          <a:off x="1908175" y="4868863"/>
          <a:ext cx="150812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5" imgW="638175" imgH="390525" progId="Paint.Picture">
                  <p:embed/>
                </p:oleObj>
              </mc:Choice>
              <mc:Fallback>
                <p:oleObj name="" r:id="rId5" imgW="638175" imgH="390525" progId="Paint.Picture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8175" y="4868863"/>
                        <a:ext cx="1508125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对象 40966"/>
          <p:cNvGraphicFramePr>
            <a:graphicFrameLocks noChangeAspect="1"/>
          </p:cNvGraphicFramePr>
          <p:nvPr/>
        </p:nvGraphicFramePr>
        <p:xfrm>
          <a:off x="827088" y="2781300"/>
          <a:ext cx="1420812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7" imgW="619125" imgH="428625" progId="Paint.Picture">
                  <p:embed/>
                </p:oleObj>
              </mc:Choice>
              <mc:Fallback>
                <p:oleObj name="" r:id="rId7" imgW="619125" imgH="428625" progId="Paint.Picture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7088" y="2781300"/>
                        <a:ext cx="1420812" cy="1200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对象 40967"/>
          <p:cNvGraphicFramePr>
            <a:graphicFrameLocks noChangeAspect="1"/>
          </p:cNvGraphicFramePr>
          <p:nvPr/>
        </p:nvGraphicFramePr>
        <p:xfrm>
          <a:off x="6443663" y="2781300"/>
          <a:ext cx="1260475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9" imgW="571500" imgH="466725" progId="Paint.Picture">
                  <p:embed/>
                </p:oleObj>
              </mc:Choice>
              <mc:Fallback>
                <p:oleObj name="" r:id="rId9" imgW="571500" imgH="466725" progId="Paint.Picture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43663" y="2781300"/>
                        <a:ext cx="1260475" cy="1108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9" name="对象 40968"/>
          <p:cNvGraphicFramePr>
            <a:graphicFrameLocks noChangeAspect="1"/>
          </p:cNvGraphicFramePr>
          <p:nvPr/>
        </p:nvGraphicFramePr>
        <p:xfrm>
          <a:off x="3203575" y="1773238"/>
          <a:ext cx="158432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11" imgW="600075" imgH="419100" progId="Paint.Picture">
                  <p:embed/>
                </p:oleObj>
              </mc:Choice>
              <mc:Fallback>
                <p:oleObj name="" r:id="rId11" imgW="600075" imgH="419100" progId="Paint.Picture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03575" y="1773238"/>
                        <a:ext cx="1584325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44035" name="矩形 44034"/>
          <p:cNvSpPr/>
          <p:nvPr/>
        </p:nvSpPr>
        <p:spPr>
          <a:xfrm>
            <a:off x="2051050" y="1844675"/>
            <a:ext cx="4314825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识 字 3</a:t>
            </a:r>
            <a:endParaRPr lang="zh-CN" altLang="en-US" sz="9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12" name="Group 3"/>
          <p:cNvGrpSpPr/>
          <p:nvPr/>
        </p:nvGrpSpPr>
        <p:grpSpPr>
          <a:xfrm>
            <a:off x="611188" y="4868863"/>
            <a:ext cx="1009650" cy="1123950"/>
            <a:chOff x="2154" y="799"/>
            <a:chExt cx="2268" cy="2840"/>
          </a:xfrm>
        </p:grpSpPr>
        <p:grpSp>
          <p:nvGrpSpPr>
            <p:cNvPr id="43013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43014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3015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43016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43017" name="Group 3"/>
          <p:cNvGrpSpPr/>
          <p:nvPr/>
        </p:nvGrpSpPr>
        <p:grpSpPr>
          <a:xfrm>
            <a:off x="1763713" y="4868863"/>
            <a:ext cx="1009650" cy="1123950"/>
            <a:chOff x="2154" y="799"/>
            <a:chExt cx="2268" cy="2840"/>
          </a:xfrm>
        </p:grpSpPr>
        <p:grpSp>
          <p:nvGrpSpPr>
            <p:cNvPr id="43018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43019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3020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43021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43022" name="Group 3"/>
          <p:cNvGrpSpPr/>
          <p:nvPr/>
        </p:nvGrpSpPr>
        <p:grpSpPr>
          <a:xfrm>
            <a:off x="2916238" y="4868863"/>
            <a:ext cx="1009650" cy="1123950"/>
            <a:chOff x="2154" y="799"/>
            <a:chExt cx="2268" cy="2840"/>
          </a:xfrm>
        </p:grpSpPr>
        <p:grpSp>
          <p:nvGrpSpPr>
            <p:cNvPr id="43023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43024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3025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43026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43027" name="Group 3"/>
          <p:cNvGrpSpPr/>
          <p:nvPr/>
        </p:nvGrpSpPr>
        <p:grpSpPr>
          <a:xfrm>
            <a:off x="4067175" y="4868863"/>
            <a:ext cx="1009650" cy="1123950"/>
            <a:chOff x="2154" y="799"/>
            <a:chExt cx="2268" cy="2840"/>
          </a:xfrm>
        </p:grpSpPr>
        <p:grpSp>
          <p:nvGrpSpPr>
            <p:cNvPr id="43028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43029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3030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43031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43032" name="Group 3"/>
          <p:cNvGrpSpPr/>
          <p:nvPr/>
        </p:nvGrpSpPr>
        <p:grpSpPr>
          <a:xfrm>
            <a:off x="5219700" y="4868863"/>
            <a:ext cx="1009650" cy="1123950"/>
            <a:chOff x="2154" y="799"/>
            <a:chExt cx="2268" cy="2840"/>
          </a:xfrm>
        </p:grpSpPr>
        <p:grpSp>
          <p:nvGrpSpPr>
            <p:cNvPr id="43033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43034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3035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43036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43037" name="Group 3"/>
          <p:cNvGrpSpPr/>
          <p:nvPr/>
        </p:nvGrpSpPr>
        <p:grpSpPr>
          <a:xfrm>
            <a:off x="6372225" y="4868863"/>
            <a:ext cx="1009650" cy="1123950"/>
            <a:chOff x="2154" y="799"/>
            <a:chExt cx="2268" cy="2840"/>
          </a:xfrm>
        </p:grpSpPr>
        <p:grpSp>
          <p:nvGrpSpPr>
            <p:cNvPr id="43038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43039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3040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43041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43042" name="Group 3"/>
          <p:cNvGrpSpPr/>
          <p:nvPr/>
        </p:nvGrpSpPr>
        <p:grpSpPr>
          <a:xfrm>
            <a:off x="7524750" y="4868863"/>
            <a:ext cx="1009650" cy="1123950"/>
            <a:chOff x="2154" y="799"/>
            <a:chExt cx="2268" cy="2840"/>
          </a:xfrm>
        </p:grpSpPr>
        <p:grpSp>
          <p:nvGrpSpPr>
            <p:cNvPr id="43043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43044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3045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43046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>
            <a:spLocks noRot="1"/>
          </p:cNvSpPr>
          <p:nvPr/>
        </p:nvSpPr>
        <p:spPr>
          <a:xfrm>
            <a:off x="323850" y="1196975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4000">
                <a:solidFill>
                  <a:srgbClr val="000000"/>
                </a:solidFill>
              </a:rPr>
              <a:t>S</a:t>
            </a:r>
            <a:r>
              <a:rPr lang="en-US" altLang="zh-CN">
                <a:solidFill>
                  <a:srgbClr val="000000"/>
                </a:solidFill>
              </a:rPr>
              <a:t>hu</a:t>
            </a:r>
            <a:r>
              <a:rPr lang="en-US" altLang="zh-CN" sz="5400">
                <a:solidFill>
                  <a:srgbClr val="000000"/>
                </a:solidFill>
              </a:rPr>
              <a:t>ǐ</a:t>
            </a:r>
            <a:r>
              <a:rPr lang="en-US" altLang="zh-CN">
                <a:solidFill>
                  <a:srgbClr val="000000"/>
                </a:solidFill>
              </a:rPr>
              <a:t> hu</a:t>
            </a:r>
            <a:r>
              <a:rPr lang="en-US" altLang="zh-CN" sz="5400">
                <a:solidFill>
                  <a:srgbClr val="000000"/>
                </a:solidFill>
              </a:rPr>
              <a:t>ǒ </a:t>
            </a:r>
            <a:r>
              <a:rPr lang="en-US" altLang="zh-CN">
                <a:solidFill>
                  <a:srgbClr val="000000"/>
                </a:solidFill>
              </a:rPr>
              <a:t> sh</a:t>
            </a:r>
            <a:r>
              <a:rPr lang="en-US" altLang="zh-CN" sz="5400">
                <a:solidFill>
                  <a:srgbClr val="000000"/>
                </a:solidFill>
              </a:rPr>
              <a:t>ā</a:t>
            </a:r>
            <a:r>
              <a:rPr lang="en-US" altLang="zh-CN">
                <a:solidFill>
                  <a:srgbClr val="000000"/>
                </a:solidFill>
              </a:rPr>
              <a:t>n   mù   m</a:t>
            </a:r>
            <a:r>
              <a:rPr lang="en-US" altLang="zh-CN" sz="5400">
                <a:solidFill>
                  <a:srgbClr val="000000"/>
                </a:solidFill>
              </a:rPr>
              <a:t>ǎ</a:t>
            </a:r>
            <a:r>
              <a:rPr lang="en-US" altLang="zh-CN" sz="5400"/>
              <a:t> </a:t>
            </a:r>
            <a:endParaRPr lang="en-US" altLang="zh-CN" sz="5400"/>
          </a:p>
        </p:txBody>
      </p:sp>
      <p:sp>
        <p:nvSpPr>
          <p:cNvPr id="18435" name="矩形 18434"/>
          <p:cNvSpPr>
            <a:spLocks noRot="1"/>
          </p:cNvSpPr>
          <p:nvPr/>
        </p:nvSpPr>
        <p:spPr>
          <a:xfrm>
            <a:off x="250825" y="2663825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sz="6600" b="1">
                <a:solidFill>
                  <a:srgbClr val="000000"/>
                </a:solidFill>
                <a:ea typeface="楷体_GB2312" pitchFamily="49" charset="-122"/>
              </a:rPr>
              <a:t>    </a:t>
            </a:r>
            <a:r>
              <a:rPr lang="zh-CN" altLang="en-US" sz="6600" b="1">
                <a:solidFill>
                  <a:srgbClr val="FF3300"/>
                </a:solidFill>
                <a:ea typeface="楷体_GB2312" pitchFamily="49" charset="-122"/>
              </a:rPr>
              <a:t>水   火   山   木  马</a:t>
            </a:r>
            <a:endParaRPr lang="zh-CN" altLang="en-US" sz="6600" b="1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3" name="Picture 3" descr="49c9a12fh06377330f3a3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47775"/>
            <a:ext cx="5867400" cy="436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矩形 45058"/>
          <p:cNvSpPr>
            <a:spLocks noRot="1"/>
          </p:cNvSpPr>
          <p:nvPr/>
        </p:nvSpPr>
        <p:spPr>
          <a:xfrm>
            <a:off x="250825" y="2663825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sz="6600" b="1">
                <a:solidFill>
                  <a:srgbClr val="000000"/>
                </a:solidFill>
                <a:ea typeface="楷体_GB2312" pitchFamily="49" charset="-122"/>
              </a:rPr>
              <a:t>    </a:t>
            </a:r>
            <a:r>
              <a:rPr lang="zh-CN" altLang="en-US" sz="6600" b="1">
                <a:solidFill>
                  <a:srgbClr val="FF3300"/>
                </a:solidFill>
                <a:ea typeface="楷体_GB2312" pitchFamily="49" charset="-122"/>
              </a:rPr>
              <a:t>水   火   山   木  马</a:t>
            </a:r>
            <a:endParaRPr lang="zh-CN" altLang="en-US" sz="6600" b="1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8" name="文本框 41987"/>
          <p:cNvSpPr txBox="1"/>
          <p:nvPr/>
        </p:nvSpPr>
        <p:spPr>
          <a:xfrm>
            <a:off x="1547813" y="1484313"/>
            <a:ext cx="20875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公园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1" name="文本框 41990"/>
          <p:cNvSpPr txBox="1"/>
          <p:nvPr/>
        </p:nvSpPr>
        <p:spPr>
          <a:xfrm>
            <a:off x="3779838" y="1484313"/>
            <a:ext cx="20875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绿树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2" name="文本框 41991"/>
          <p:cNvSpPr txBox="1"/>
          <p:nvPr/>
        </p:nvSpPr>
        <p:spPr>
          <a:xfrm>
            <a:off x="5868988" y="1484313"/>
            <a:ext cx="20875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红花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3779838" y="2924175"/>
            <a:ext cx="20875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流水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1547813" y="2924175"/>
            <a:ext cx="20875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小桥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5" name="文本框 41994"/>
          <p:cNvSpPr txBox="1"/>
          <p:nvPr/>
        </p:nvSpPr>
        <p:spPr>
          <a:xfrm>
            <a:off x="5797550" y="2852738"/>
            <a:ext cx="20875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宝塔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91" grpId="0"/>
      <p:bldP spid="41992" grpId="0"/>
      <p:bldP spid="41993" grpId="0"/>
      <p:bldP spid="41994" grpId="0"/>
      <p:bldP spid="4199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9" name="文本框 47108"/>
          <p:cNvSpPr txBox="1"/>
          <p:nvPr/>
        </p:nvSpPr>
        <p:spPr>
          <a:xfrm>
            <a:off x="5219700" y="2420938"/>
            <a:ext cx="20875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转椅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5076825" y="1341438"/>
            <a:ext cx="331152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zhu</a:t>
            </a:r>
            <a:r>
              <a:rPr lang="en-US" altLang="zh-CN" sz="6000" b="1" err="1"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ny</a:t>
            </a:r>
            <a:r>
              <a:rPr lang="en-US" altLang="zh-CN" sz="6600" b="1" err="1"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endParaRPr lang="en-US" altLang="zh-CN" sz="6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7111" name="图片 47110" descr="sjb01_062_conew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00337" y="-3556000"/>
            <a:ext cx="6553200" cy="9217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3" name="图片 48132" descr="sjb01_063_conew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-2187575"/>
            <a:ext cx="4711700" cy="6624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4" name="文本框 48133"/>
          <p:cNvSpPr txBox="1"/>
          <p:nvPr/>
        </p:nvSpPr>
        <p:spPr>
          <a:xfrm>
            <a:off x="5219700" y="2420938"/>
            <a:ext cx="28082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火  车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5076825" y="1341438"/>
            <a:ext cx="3455988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hu</a:t>
            </a:r>
            <a:r>
              <a:rPr lang="en-US" altLang="zh-CN" sz="6600" b="1" err="1">
                <a:latin typeface="Arial" panose="020B0604020202020204" pitchFamily="34" charset="0"/>
                <a:ea typeface="宋体" panose="02010600030101010101" pitchFamily="2" charset="-122"/>
              </a:rPr>
              <a:t>ǒ</a:t>
            </a:r>
            <a:r>
              <a:rPr lang="en-US" altLang="zh-CN" sz="6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ch</a:t>
            </a:r>
            <a:r>
              <a:rPr lang="en-US" altLang="zh-CN" sz="6600" b="1" err="1"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endParaRPr lang="en-US" altLang="zh-CN" sz="6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  <p:bldP spid="481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4" name="图片 51203" descr="sjb01_062_conew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-2935287"/>
            <a:ext cx="6962775" cy="9793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5" name="文本框 51204"/>
          <p:cNvSpPr txBox="1"/>
          <p:nvPr/>
        </p:nvSpPr>
        <p:spPr>
          <a:xfrm>
            <a:off x="5219700" y="2420938"/>
            <a:ext cx="28082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山  洞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4356100" y="1341438"/>
            <a:ext cx="417671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sh</a:t>
            </a:r>
            <a:r>
              <a:rPr lang="en-US" altLang="zh-CN" sz="6000" b="1" err="1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nd</a:t>
            </a:r>
            <a:r>
              <a:rPr lang="en-US" altLang="zh-CN" sz="4800" b="1" err="1">
                <a:latin typeface="Arial" panose="020B0604020202020204" pitchFamily="34" charset="0"/>
                <a:ea typeface="宋体" panose="02010600030101010101" pitchFamily="2" charset="-122"/>
              </a:rPr>
              <a:t>ò</a:t>
            </a: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ng</a:t>
            </a:r>
            <a:endParaRPr lang="en-US" altLang="zh-CN" sz="60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5120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4" name="图片 46083" descr="sjb01_063_conew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0975" y="-2474912"/>
            <a:ext cx="4454525" cy="626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5" name="文本框 46084"/>
          <p:cNvSpPr txBox="1"/>
          <p:nvPr/>
        </p:nvSpPr>
        <p:spPr>
          <a:xfrm>
            <a:off x="5219700" y="2420938"/>
            <a:ext cx="20875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滑梯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86" name="文本框 46085"/>
          <p:cNvSpPr txBox="1"/>
          <p:nvPr/>
        </p:nvSpPr>
        <p:spPr>
          <a:xfrm>
            <a:off x="5076825" y="1341438"/>
            <a:ext cx="266382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hu</a:t>
            </a:r>
            <a:r>
              <a:rPr lang="en-US" altLang="zh-CN" sz="6000" b="1" err="1"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6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t</a:t>
            </a:r>
            <a:r>
              <a:rPr lang="en-US" altLang="zh-CN" sz="6600" b="1" err="1"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endParaRPr lang="en-US" altLang="zh-CN" sz="6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4608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6" name="图片 49155" descr="sjb01_063_conew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39875"/>
            <a:ext cx="5480050" cy="770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7" name="文本框 49156"/>
          <p:cNvSpPr txBox="1"/>
          <p:nvPr/>
        </p:nvSpPr>
        <p:spPr>
          <a:xfrm>
            <a:off x="5219700" y="2420938"/>
            <a:ext cx="20875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荡船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4427538" y="1341438"/>
            <a:ext cx="43211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d</a:t>
            </a:r>
            <a:r>
              <a:rPr lang="en-US" altLang="zh-CN" sz="5400" b="1" err="1"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ngchu</a:t>
            </a:r>
            <a:r>
              <a:rPr lang="en-US" altLang="zh-CN" sz="5400" b="1" err="1"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n</a:t>
            </a:r>
            <a:endParaRPr lang="en-US" altLang="zh-CN" sz="60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4915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80" name="图片 50179" descr="sjb01_063_conew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76600" y="-6003925"/>
            <a:ext cx="7016750" cy="986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文本框 50180"/>
          <p:cNvSpPr txBox="1"/>
          <p:nvPr/>
        </p:nvSpPr>
        <p:spPr>
          <a:xfrm>
            <a:off x="5219700" y="2420938"/>
            <a:ext cx="20875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木马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182" name="文本框 50181"/>
          <p:cNvSpPr txBox="1"/>
          <p:nvPr/>
        </p:nvSpPr>
        <p:spPr>
          <a:xfrm>
            <a:off x="5076825" y="1341438"/>
            <a:ext cx="43211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m</a:t>
            </a:r>
            <a:r>
              <a:rPr lang="en-US" altLang="zh-CN" sz="4800" b="1" err="1"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r>
              <a:rPr lang="en-US" altLang="zh-CN" sz="6000" b="1" err="1">
                <a:latin typeface="Arial" panose="020B0604020202020204" pitchFamily="34" charset="0"/>
                <a:ea typeface="楷体_GB2312" pitchFamily="49" charset="-122"/>
              </a:rPr>
              <a:t>m</a:t>
            </a:r>
            <a:r>
              <a:rPr lang="en-US" altLang="zh-CN" sz="5400" b="1" err="1"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endParaRPr lang="en-US" altLang="zh-CN" sz="5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5018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8" name="文本框 52227"/>
          <p:cNvSpPr txBox="1"/>
          <p:nvPr/>
        </p:nvSpPr>
        <p:spPr>
          <a:xfrm>
            <a:off x="827088" y="1555750"/>
            <a:ext cx="20875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转椅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684213" y="476250"/>
            <a:ext cx="3311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latin typeface="Arial" panose="020B0604020202020204" pitchFamily="34" charset="0"/>
                <a:ea typeface="楷体_GB2312" pitchFamily="49" charset="-122"/>
              </a:rPr>
              <a:t>zhu</a:t>
            </a:r>
            <a:r>
              <a:rPr lang="en-US" altLang="zh-CN" sz="4000" b="1" err="1"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en-US" altLang="zh-CN" sz="4000" b="1" err="1">
                <a:latin typeface="Arial" panose="020B0604020202020204" pitchFamily="34" charset="0"/>
                <a:ea typeface="楷体_GB2312" pitchFamily="49" charset="-122"/>
              </a:rPr>
              <a:t>ny</a:t>
            </a:r>
            <a:r>
              <a:rPr lang="en-US" altLang="zh-CN" sz="4400" b="1" err="1"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endParaRPr lang="en-US" altLang="zh-CN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3201988" y="1628775"/>
            <a:ext cx="28082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火  车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31" name="文本框 52230"/>
          <p:cNvSpPr txBox="1"/>
          <p:nvPr/>
        </p:nvSpPr>
        <p:spPr>
          <a:xfrm>
            <a:off x="3059113" y="549275"/>
            <a:ext cx="34559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latin typeface="Arial" panose="020B0604020202020204" pitchFamily="34" charset="0"/>
                <a:ea typeface="楷体_GB2312" pitchFamily="49" charset="-122"/>
              </a:rPr>
              <a:t>hu</a:t>
            </a:r>
            <a:r>
              <a:rPr lang="en-US" altLang="zh-CN" sz="4800" b="1" err="1">
                <a:latin typeface="Arial" panose="020B0604020202020204" pitchFamily="34" charset="0"/>
                <a:ea typeface="宋体" panose="02010600030101010101" pitchFamily="2" charset="-122"/>
              </a:rPr>
              <a:t>ǒ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400" b="1" err="1">
                <a:latin typeface="Arial" panose="020B0604020202020204" pitchFamily="34" charset="0"/>
                <a:ea typeface="楷体_GB2312" pitchFamily="49" charset="-122"/>
              </a:rPr>
              <a:t>ch</a:t>
            </a:r>
            <a:r>
              <a:rPr lang="en-US" altLang="zh-CN" sz="4800" b="1" err="1"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endParaRPr lang="en-US" altLang="zh-CN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文本框 52231"/>
          <p:cNvSpPr txBox="1"/>
          <p:nvPr/>
        </p:nvSpPr>
        <p:spPr>
          <a:xfrm>
            <a:off x="5722938" y="1630363"/>
            <a:ext cx="28082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山  洞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33" name="文本框 52232"/>
          <p:cNvSpPr txBox="1"/>
          <p:nvPr/>
        </p:nvSpPr>
        <p:spPr>
          <a:xfrm>
            <a:off x="5651500" y="620713"/>
            <a:ext cx="41767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latin typeface="Arial" panose="020B0604020202020204" pitchFamily="34" charset="0"/>
                <a:ea typeface="楷体_GB2312" pitchFamily="49" charset="-122"/>
              </a:rPr>
              <a:t>sh</a:t>
            </a:r>
            <a:r>
              <a:rPr lang="en-US" altLang="zh-CN" sz="4000" b="1" err="1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4000" b="1" err="1">
                <a:latin typeface="Arial" panose="020B0604020202020204" pitchFamily="34" charset="0"/>
                <a:ea typeface="楷体_GB2312" pitchFamily="49" charset="-122"/>
              </a:rPr>
              <a:t>nd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ò</a:t>
            </a:r>
            <a:r>
              <a:rPr lang="en-US" altLang="zh-CN" sz="4000" b="1" err="1">
                <a:latin typeface="Arial" panose="020B0604020202020204" pitchFamily="34" charset="0"/>
                <a:ea typeface="楷体_GB2312" pitchFamily="49" charset="-122"/>
              </a:rPr>
              <a:t>ng</a:t>
            </a:r>
            <a:endParaRPr lang="en-US" altLang="zh-CN" sz="4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34" name="文本框 52233"/>
          <p:cNvSpPr txBox="1"/>
          <p:nvPr/>
        </p:nvSpPr>
        <p:spPr>
          <a:xfrm>
            <a:off x="682625" y="4367213"/>
            <a:ext cx="20875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滑梯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35" name="文本框 52234"/>
          <p:cNvSpPr txBox="1"/>
          <p:nvPr/>
        </p:nvSpPr>
        <p:spPr>
          <a:xfrm>
            <a:off x="539750" y="3287713"/>
            <a:ext cx="26638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err="1">
                <a:latin typeface="Arial" panose="020B0604020202020204" pitchFamily="34" charset="0"/>
                <a:ea typeface="楷体_GB2312" pitchFamily="49" charset="-122"/>
              </a:rPr>
              <a:t>hu</a:t>
            </a:r>
            <a:r>
              <a:rPr lang="en-US" altLang="zh-CN" sz="4800" b="1" err="1"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800" b="1" err="1">
                <a:latin typeface="Arial" panose="020B0604020202020204" pitchFamily="34" charset="0"/>
                <a:ea typeface="楷体_GB2312" pitchFamily="49" charset="-122"/>
              </a:rPr>
              <a:t>t</a:t>
            </a:r>
            <a:r>
              <a:rPr lang="en-US" altLang="zh-CN" sz="5400" b="1" err="1"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endParaRPr lang="en-US" altLang="zh-CN" sz="5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6" name="文本框 52235"/>
          <p:cNvSpPr txBox="1"/>
          <p:nvPr/>
        </p:nvSpPr>
        <p:spPr>
          <a:xfrm>
            <a:off x="3132138" y="4367213"/>
            <a:ext cx="20875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荡船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37" name="文本框 52236"/>
          <p:cNvSpPr txBox="1"/>
          <p:nvPr/>
        </p:nvSpPr>
        <p:spPr>
          <a:xfrm>
            <a:off x="3132138" y="3573463"/>
            <a:ext cx="4321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err="1">
                <a:latin typeface="Arial" panose="020B0604020202020204" pitchFamily="34" charset="0"/>
                <a:ea typeface="楷体_GB2312" pitchFamily="49" charset="-122"/>
              </a:rPr>
              <a:t>d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en-US" altLang="zh-CN" sz="3600" b="1" err="1">
                <a:latin typeface="Arial" panose="020B0604020202020204" pitchFamily="34" charset="0"/>
                <a:ea typeface="楷体_GB2312" pitchFamily="49" charset="-122"/>
              </a:rPr>
              <a:t>ngchu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3600" b="1" err="1">
                <a:latin typeface="Arial" panose="020B0604020202020204" pitchFamily="34" charset="0"/>
                <a:ea typeface="楷体_GB2312" pitchFamily="49" charset="-122"/>
              </a:rPr>
              <a:t>n</a:t>
            </a:r>
            <a:endParaRPr lang="en-US" altLang="zh-CN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38" name="文本框 52237"/>
          <p:cNvSpPr txBox="1"/>
          <p:nvPr/>
        </p:nvSpPr>
        <p:spPr>
          <a:xfrm>
            <a:off x="5794375" y="4367213"/>
            <a:ext cx="20875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木马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39" name="文本框 52238"/>
          <p:cNvSpPr txBox="1"/>
          <p:nvPr/>
        </p:nvSpPr>
        <p:spPr>
          <a:xfrm>
            <a:off x="5795963" y="3429000"/>
            <a:ext cx="43211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err="1">
                <a:latin typeface="Arial" panose="020B0604020202020204" pitchFamily="34" charset="0"/>
                <a:ea typeface="楷体_GB2312" pitchFamily="49" charset="-122"/>
              </a:rPr>
              <a:t>m</a:t>
            </a:r>
            <a:r>
              <a:rPr lang="en-US" altLang="zh-CN" sz="4000" b="1" err="1"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r>
              <a:rPr lang="en-US" altLang="zh-CN" sz="4800" b="1" err="1">
                <a:latin typeface="Arial" panose="020B0604020202020204" pitchFamily="34" charset="0"/>
                <a:ea typeface="楷体_GB2312" pitchFamily="49" charset="-122"/>
              </a:rPr>
              <a:t>m</a:t>
            </a:r>
            <a:r>
              <a:rPr lang="en-US" altLang="zh-CN" sz="4400" b="1" err="1"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endParaRPr lang="en-US" altLang="zh-CN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  <p:bldP spid="52230" grpId="0"/>
      <p:bldP spid="52231" grpId="0"/>
      <p:bldP spid="52232" grpId="0"/>
      <p:bldP spid="52233" grpId="0"/>
      <p:bldP spid="52234" grpId="0"/>
      <p:bldP spid="52235" grpId="0"/>
      <p:bldP spid="52236" grpId="0"/>
      <p:bldP spid="52237" grpId="0"/>
      <p:bldP spid="52238" grpId="0"/>
      <p:bldP spid="5223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5" name="Group 3"/>
          <p:cNvGrpSpPr/>
          <p:nvPr/>
        </p:nvGrpSpPr>
        <p:grpSpPr>
          <a:xfrm>
            <a:off x="1476375" y="2565400"/>
            <a:ext cx="2952750" cy="3643313"/>
            <a:chOff x="2154" y="799"/>
            <a:chExt cx="2268" cy="2840"/>
          </a:xfrm>
        </p:grpSpPr>
        <p:grpSp>
          <p:nvGrpSpPr>
            <p:cNvPr id="33796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33797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33798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33799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33800" name="Text Box 10"/>
          <p:cNvSpPr txBox="1"/>
          <p:nvPr/>
        </p:nvSpPr>
        <p:spPr>
          <a:xfrm>
            <a:off x="1547813" y="2565400"/>
            <a:ext cx="2825750" cy="3262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0800" dirty="0">
                <a:latin typeface="Times New Roman" panose="02020603050405020304" pitchFamily="18" charset="0"/>
                <a:ea typeface="楷体_GB2312" pitchFamily="49" charset="-122"/>
              </a:rPr>
              <a:t>水</a:t>
            </a:r>
            <a:endParaRPr lang="zh-CN" altLang="en-US" sz="20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1" name="Text Box 3"/>
          <p:cNvSpPr txBox="1"/>
          <p:nvPr/>
        </p:nvSpPr>
        <p:spPr>
          <a:xfrm>
            <a:off x="1258888" y="981075"/>
            <a:ext cx="40322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9600" b="1" err="1">
                <a:latin typeface="楷体_GB2312" pitchFamily="49" charset="-122"/>
                <a:ea typeface="楷体_GB2312" pitchFamily="49" charset="-122"/>
              </a:rPr>
              <a:t>shu</a:t>
            </a:r>
            <a:r>
              <a:rPr lang="en-US" altLang="zh-CN" sz="8800" b="1" err="1">
                <a:latin typeface="楷体_GB2312" pitchFamily="49" charset="-122"/>
                <a:ea typeface="楷体_GB2312" pitchFamily="49" charset="-122"/>
              </a:rPr>
              <a:t>ǐ</a:t>
            </a:r>
            <a:endParaRPr lang="en-US" altLang="zh-CN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2" name="Text Box 8"/>
          <p:cNvSpPr txBox="1"/>
          <p:nvPr/>
        </p:nvSpPr>
        <p:spPr>
          <a:xfrm>
            <a:off x="7389813" y="1125538"/>
            <a:ext cx="611187" cy="65071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横画短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撇画弯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一捺起笔底一点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7" name="Picture 3" descr="49c9a12fh7bdfe97bb82e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47775"/>
            <a:ext cx="5867400" cy="436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6" name="图片 38915" descr="49c9a12fhd6bf1f74bd5d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47775"/>
            <a:ext cx="5867400" cy="436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8" name="Group 3"/>
          <p:cNvGrpSpPr/>
          <p:nvPr/>
        </p:nvGrpSpPr>
        <p:grpSpPr>
          <a:xfrm>
            <a:off x="1476375" y="2565400"/>
            <a:ext cx="2952750" cy="3643313"/>
            <a:chOff x="2154" y="799"/>
            <a:chExt cx="2268" cy="2840"/>
          </a:xfrm>
        </p:grpSpPr>
        <p:grpSp>
          <p:nvGrpSpPr>
            <p:cNvPr id="39939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39940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39941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39942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39943" name="Text Box 10"/>
          <p:cNvSpPr txBox="1"/>
          <p:nvPr/>
        </p:nvSpPr>
        <p:spPr>
          <a:xfrm>
            <a:off x="1601788" y="2565400"/>
            <a:ext cx="2825750" cy="3262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0800" dirty="0">
                <a:latin typeface="Times New Roman" panose="02020603050405020304" pitchFamily="18" charset="0"/>
                <a:ea typeface="楷体_GB2312" pitchFamily="49" charset="-122"/>
              </a:rPr>
              <a:t>水</a:t>
            </a:r>
            <a:endParaRPr lang="zh-CN" altLang="en-US" sz="20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9944" name="Text Box 3"/>
          <p:cNvSpPr txBox="1"/>
          <p:nvPr/>
        </p:nvSpPr>
        <p:spPr>
          <a:xfrm>
            <a:off x="1258888" y="981075"/>
            <a:ext cx="40322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9600" b="1" err="1">
                <a:latin typeface="楷体_GB2312" pitchFamily="49" charset="-122"/>
                <a:ea typeface="楷体_GB2312" pitchFamily="49" charset="-122"/>
              </a:rPr>
              <a:t>shu</a:t>
            </a:r>
            <a:r>
              <a:rPr lang="en-US" altLang="zh-CN" sz="8800" b="1" err="1">
                <a:latin typeface="楷体_GB2312" pitchFamily="49" charset="-122"/>
                <a:ea typeface="楷体_GB2312" pitchFamily="49" charset="-122"/>
              </a:rPr>
              <a:t>ǐ</a:t>
            </a:r>
            <a:endParaRPr lang="en-US" altLang="zh-CN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45" name="Text Box 8"/>
          <p:cNvSpPr txBox="1"/>
          <p:nvPr/>
        </p:nvSpPr>
        <p:spPr>
          <a:xfrm>
            <a:off x="7389813" y="1125538"/>
            <a:ext cx="611187" cy="65071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横画短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撇画弯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一捺起笔底一点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4787900" y="1052513"/>
            <a:ext cx="1871663" cy="512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水上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大水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水鸟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口水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9" name="Group 3"/>
          <p:cNvGrpSpPr/>
          <p:nvPr/>
        </p:nvGrpSpPr>
        <p:grpSpPr>
          <a:xfrm>
            <a:off x="1476375" y="2565400"/>
            <a:ext cx="2952750" cy="3643313"/>
            <a:chOff x="2154" y="799"/>
            <a:chExt cx="2268" cy="2840"/>
          </a:xfrm>
        </p:grpSpPr>
        <p:grpSp>
          <p:nvGrpSpPr>
            <p:cNvPr id="34820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34821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34822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34823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34824" name="Text Box 10"/>
          <p:cNvSpPr txBox="1"/>
          <p:nvPr/>
        </p:nvSpPr>
        <p:spPr>
          <a:xfrm>
            <a:off x="1674813" y="2565400"/>
            <a:ext cx="2825750" cy="3262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0800" dirty="0">
                <a:latin typeface="Times New Roman" panose="02020603050405020304" pitchFamily="18" charset="0"/>
                <a:ea typeface="楷体_GB2312" pitchFamily="49" charset="-122"/>
              </a:rPr>
              <a:t>火</a:t>
            </a:r>
            <a:endParaRPr lang="zh-CN" altLang="en-US" sz="20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4825" name="Text Box 3"/>
          <p:cNvSpPr txBox="1"/>
          <p:nvPr/>
        </p:nvSpPr>
        <p:spPr>
          <a:xfrm>
            <a:off x="1258888" y="981075"/>
            <a:ext cx="40322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9600" b="1" err="1">
                <a:latin typeface="楷体_GB2312" pitchFamily="49" charset="-122"/>
                <a:ea typeface="楷体_GB2312" pitchFamily="49" charset="-122"/>
              </a:rPr>
              <a:t>hu</a:t>
            </a:r>
            <a:r>
              <a:rPr lang="en-US" altLang="zh-CN" sz="8000" b="1" err="1">
                <a:latin typeface="楷体_GB2312" pitchFamily="49" charset="-122"/>
                <a:ea typeface="楷体_GB2312" pitchFamily="49" charset="-122"/>
              </a:rPr>
              <a:t>ǒ</a:t>
            </a:r>
            <a:endParaRPr lang="en-US" altLang="zh-CN" sz="8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26" name="Text Box 8"/>
          <p:cNvSpPr txBox="1"/>
          <p:nvPr/>
        </p:nvSpPr>
        <p:spPr>
          <a:xfrm>
            <a:off x="7389813" y="1125538"/>
            <a:ext cx="611187" cy="65071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横画短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撇画弯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一捺起笔底一点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4787900" y="1052513"/>
            <a:ext cx="1871663" cy="512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火鸟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水火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火山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大货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34828" name="矩形 34827"/>
          <p:cNvSpPr/>
          <p:nvPr/>
        </p:nvSpPr>
        <p:spPr>
          <a:xfrm>
            <a:off x="4422775" y="3246438"/>
            <a:ext cx="2984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ǒ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3" name="Group 3"/>
          <p:cNvGrpSpPr/>
          <p:nvPr/>
        </p:nvGrpSpPr>
        <p:grpSpPr>
          <a:xfrm>
            <a:off x="1476375" y="2565400"/>
            <a:ext cx="2952750" cy="3643313"/>
            <a:chOff x="2154" y="799"/>
            <a:chExt cx="2268" cy="2840"/>
          </a:xfrm>
        </p:grpSpPr>
        <p:grpSp>
          <p:nvGrpSpPr>
            <p:cNvPr id="35844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35845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35846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35847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35848" name="Text Box 10"/>
          <p:cNvSpPr txBox="1"/>
          <p:nvPr/>
        </p:nvSpPr>
        <p:spPr>
          <a:xfrm>
            <a:off x="1547813" y="2565400"/>
            <a:ext cx="2825750" cy="3262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0800" dirty="0">
                <a:latin typeface="Times New Roman" panose="02020603050405020304" pitchFamily="18" charset="0"/>
                <a:ea typeface="楷体_GB2312" pitchFamily="49" charset="-122"/>
              </a:rPr>
              <a:t>山</a:t>
            </a:r>
            <a:endParaRPr lang="zh-CN" altLang="en-US" sz="20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9" name="Text Box 3"/>
          <p:cNvSpPr txBox="1"/>
          <p:nvPr/>
        </p:nvSpPr>
        <p:spPr>
          <a:xfrm>
            <a:off x="1258888" y="981075"/>
            <a:ext cx="40322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9600" b="1" err="1"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8800" b="1" err="1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9600" b="1" err="1">
                <a:latin typeface="楷体_GB2312" pitchFamily="49" charset="-122"/>
                <a:ea typeface="楷体_GB2312" pitchFamily="49" charset="-122"/>
              </a:rPr>
              <a:t>n</a:t>
            </a:r>
            <a:endParaRPr lang="en-US" altLang="zh-CN" sz="9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50" name="Text Box 8"/>
          <p:cNvSpPr txBox="1"/>
          <p:nvPr/>
        </p:nvSpPr>
        <p:spPr>
          <a:xfrm>
            <a:off x="7389813" y="1125538"/>
            <a:ext cx="611187" cy="65071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横画短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撇画弯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一捺起笔底一点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4787900" y="1052513"/>
            <a:ext cx="1871663" cy="512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上山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下山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大山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山水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35852" name="矩形 35851"/>
          <p:cNvSpPr/>
          <p:nvPr/>
        </p:nvSpPr>
        <p:spPr>
          <a:xfrm>
            <a:off x="4422775" y="3246438"/>
            <a:ext cx="2984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ǒ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867" name="Group 3"/>
          <p:cNvGrpSpPr/>
          <p:nvPr/>
        </p:nvGrpSpPr>
        <p:grpSpPr>
          <a:xfrm>
            <a:off x="1476375" y="2565400"/>
            <a:ext cx="2952750" cy="3643313"/>
            <a:chOff x="2154" y="799"/>
            <a:chExt cx="2268" cy="2840"/>
          </a:xfrm>
        </p:grpSpPr>
        <p:grpSp>
          <p:nvGrpSpPr>
            <p:cNvPr id="36868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36869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36870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36871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36872" name="Text Box 10"/>
          <p:cNvSpPr txBox="1"/>
          <p:nvPr/>
        </p:nvSpPr>
        <p:spPr>
          <a:xfrm>
            <a:off x="1746250" y="2565400"/>
            <a:ext cx="2825750" cy="3262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0800" dirty="0">
                <a:latin typeface="Times New Roman" panose="02020603050405020304" pitchFamily="18" charset="0"/>
                <a:ea typeface="楷体_GB2312" pitchFamily="49" charset="-122"/>
              </a:rPr>
              <a:t>木</a:t>
            </a:r>
            <a:endParaRPr lang="zh-CN" altLang="en-US" sz="20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6873" name="Text Box 3"/>
          <p:cNvSpPr txBox="1"/>
          <p:nvPr/>
        </p:nvSpPr>
        <p:spPr>
          <a:xfrm>
            <a:off x="1908175" y="981075"/>
            <a:ext cx="40322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9600" b="1" err="1">
                <a:latin typeface="楷体_GB2312" pitchFamily="49" charset="-122"/>
                <a:ea typeface="楷体_GB2312" pitchFamily="49" charset="-122"/>
              </a:rPr>
              <a:t>m</a:t>
            </a:r>
            <a:r>
              <a:rPr lang="en-US" altLang="zh-CN" sz="8000" b="1" err="1"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endParaRPr lang="en-US" altLang="zh-CN" sz="8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4" name="Text Box 8"/>
          <p:cNvSpPr txBox="1"/>
          <p:nvPr/>
        </p:nvSpPr>
        <p:spPr>
          <a:xfrm>
            <a:off x="7389813" y="1125538"/>
            <a:ext cx="611187" cy="65071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横画短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撇画弯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一捺起笔底一点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5148263" y="2420938"/>
            <a:ext cx="187166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木马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木头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36876" name="矩形 36875"/>
          <p:cNvSpPr/>
          <p:nvPr/>
        </p:nvSpPr>
        <p:spPr>
          <a:xfrm>
            <a:off x="4422775" y="3246438"/>
            <a:ext cx="2984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ǒ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90" name="Group 3"/>
          <p:cNvGrpSpPr/>
          <p:nvPr/>
        </p:nvGrpSpPr>
        <p:grpSpPr>
          <a:xfrm>
            <a:off x="1476375" y="2565400"/>
            <a:ext cx="2952750" cy="3643313"/>
            <a:chOff x="2154" y="799"/>
            <a:chExt cx="2268" cy="2840"/>
          </a:xfrm>
        </p:grpSpPr>
        <p:grpSp>
          <p:nvGrpSpPr>
            <p:cNvPr id="37891" name="Group 4"/>
            <p:cNvGrpSpPr/>
            <p:nvPr/>
          </p:nvGrpSpPr>
          <p:grpSpPr>
            <a:xfrm>
              <a:off x="2154" y="799"/>
              <a:ext cx="2268" cy="2840"/>
              <a:chOff x="1111" y="754"/>
              <a:chExt cx="3583" cy="3339"/>
            </a:xfrm>
          </p:grpSpPr>
          <p:sp>
            <p:nvSpPr>
              <p:cNvPr id="37892" name="Rectangle 5"/>
              <p:cNvSpPr/>
              <p:nvPr/>
            </p:nvSpPr>
            <p:spPr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/>
                <a:endParaRPr lang="zh-CN" altLang="en-US" sz="28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37893" name="Line 6"/>
              <p:cNvSpPr/>
              <p:nvPr/>
            </p:nvSpPr>
            <p:spPr>
              <a:xfrm>
                <a:off x="1111" y="2432"/>
                <a:ext cx="3583" cy="0"/>
              </a:xfrm>
              <a:prstGeom prst="line">
                <a:avLst/>
              </a:prstGeom>
              <a:ln w="57150" cap="flat" cmpd="sng">
                <a:solidFill>
                  <a:srgbClr val="FF0066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37894" name="Line 7"/>
            <p:cNvSpPr/>
            <p:nvPr/>
          </p:nvSpPr>
          <p:spPr>
            <a:xfrm>
              <a:off x="3288" y="845"/>
              <a:ext cx="0" cy="2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37895" name="Text Box 10"/>
          <p:cNvSpPr txBox="1"/>
          <p:nvPr/>
        </p:nvSpPr>
        <p:spPr>
          <a:xfrm>
            <a:off x="1547813" y="2565400"/>
            <a:ext cx="2825750" cy="3262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0800" dirty="0">
                <a:latin typeface="Times New Roman" panose="02020603050405020304" pitchFamily="18" charset="0"/>
                <a:ea typeface="楷体_GB2312" pitchFamily="49" charset="-122"/>
              </a:rPr>
              <a:t>马</a:t>
            </a:r>
            <a:endParaRPr lang="zh-CN" altLang="en-US" sz="20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7896" name="Text Box 3"/>
          <p:cNvSpPr txBox="1"/>
          <p:nvPr/>
        </p:nvSpPr>
        <p:spPr>
          <a:xfrm>
            <a:off x="1908175" y="981075"/>
            <a:ext cx="40322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9600" b="1" err="1">
                <a:latin typeface="楷体_GB2312" pitchFamily="49" charset="-122"/>
                <a:ea typeface="楷体_GB2312" pitchFamily="49" charset="-122"/>
              </a:rPr>
              <a:t>m</a:t>
            </a:r>
            <a:r>
              <a:rPr lang="en-US" altLang="zh-CN" sz="9600" b="1" err="1"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endParaRPr lang="en-US" altLang="zh-CN" sz="9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Text Box 8"/>
          <p:cNvSpPr txBox="1"/>
          <p:nvPr/>
        </p:nvSpPr>
        <p:spPr>
          <a:xfrm>
            <a:off x="7389813" y="1125538"/>
            <a:ext cx="611187" cy="65071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横画短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撇画弯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一捺起笔底一点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5148263" y="2420938"/>
            <a:ext cx="1871662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木马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马上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Calibri" panose="020F0502020204030204" pitchFamily="34" charset="0"/>
                <a:ea typeface="楷体_GB2312" pitchFamily="49" charset="-122"/>
              </a:rPr>
              <a:t>小马</a:t>
            </a:r>
            <a:endParaRPr lang="zh-CN" altLang="en-US" sz="6000" dirty="0"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37899" name="矩形 37898"/>
          <p:cNvSpPr/>
          <p:nvPr/>
        </p:nvSpPr>
        <p:spPr>
          <a:xfrm>
            <a:off x="4422775" y="3246438"/>
            <a:ext cx="2984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ǒ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1" name="Picture 3" descr="49c9a12fhd6bf1ed1839d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47775"/>
            <a:ext cx="5867400" cy="436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5" name="Picture 3" descr="49c9a12fhd6bf1f663e5e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47775"/>
            <a:ext cx="5867400" cy="436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9" name="Picture 3" descr="QQ截图201410291718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3188" y="1042988"/>
            <a:ext cx="6399212" cy="477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3" name="Picture 5" descr="49c9a12fhd6bf1f29b409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47775"/>
            <a:ext cx="5867400" cy="436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7" name="Picture 4" descr="49c9a12fhd6bf1f31a3c4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47775"/>
            <a:ext cx="5867400" cy="436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866</Words>
  <Application>WPS 演示</Application>
  <PresentationFormat>在屏幕上显示</PresentationFormat>
  <Paragraphs>272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37</vt:i4>
      </vt:variant>
      <vt:variant>
        <vt:lpstr>幻灯片标题</vt:lpstr>
      </vt:variant>
      <vt:variant>
        <vt:i4>45</vt:i4>
      </vt:variant>
    </vt:vector>
  </HeadingPairs>
  <TitlesOfParts>
    <vt:vector size="92" baseType="lpstr">
      <vt:lpstr>Arial</vt:lpstr>
      <vt:lpstr>宋体</vt:lpstr>
      <vt:lpstr>Wingdings</vt:lpstr>
      <vt:lpstr>楷体_GB2312</vt:lpstr>
      <vt:lpstr>Times New Roman</vt:lpstr>
      <vt:lpstr>Calibri</vt:lpstr>
      <vt:lpstr>楷体_GB2312</vt:lpstr>
      <vt:lpstr>微软雅黑</vt:lpstr>
      <vt:lpstr>新宋体</vt:lpstr>
      <vt:lpstr>默认设计模板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lenovo</cp:lastModifiedBy>
  <cp:revision>20</cp:revision>
  <dcterms:created xsi:type="dcterms:W3CDTF">2010-10-24T14:41:25Z</dcterms:created>
  <dcterms:modified xsi:type="dcterms:W3CDTF">2016-11-07T15:37:54Z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