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48" r:id="rId1"/>
  </p:sldMasterIdLst>
  <p:notesMasterIdLst>
    <p:notesMasterId r:id="rId2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5" r:id="rId29"/>
    <p:sldId id="286" r:id="rId30"/>
  </p:sldIdLst>
  <p:sldSz type="screen4x3" cy="6858000" cx="9144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tableStyles" Target="tableStyles.xml"/><Relationship Id="rId32" Type="http://schemas.openxmlformats.org/officeDocument/2006/relationships/presProps" Target="presProps.xml"/><Relationship Id="rId33" Type="http://schemas.openxmlformats.org/officeDocument/2006/relationships/viewProps" Target="viewProps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2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3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44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45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2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lang="zh-CN" smtClean="0"/>
              <a:t>单击此处编辑母版副标题样式</a:t>
            </a:r>
            <a:endParaRPr dirty="0" lang="en-US"/>
          </a:p>
        </p:txBody>
      </p:sp>
      <p:sp>
        <p:nvSpPr>
          <p:cNvPr id="10485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1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垂直排列标题与 文本"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1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0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6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/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62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9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0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95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596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598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6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7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63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0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altLang="en-US" lang="zh-CN" smtClean="0"/>
              <a:t>单击图标添加图片</a:t>
            </a:r>
            <a:endParaRPr dirty="0" lang="en-US"/>
          </a:p>
        </p:txBody>
      </p:sp>
      <p:sp>
        <p:nvSpPr>
          <p:cNvPr id="1048621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62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2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2.xml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2.xml"/></Relationships>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2.xml"/></Relationships>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2.xml"/></Relationships>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slideLayout" Target="../slideLayouts/slideLayout2.xml"/></Relationships>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2.xml"/></Relationships>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2.xml"/></Relationships>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7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5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60732"/>
            <a:ext cx="9144000" cy="6736536"/>
          </a:xfrm>
          <a:prstGeom prst="rect"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5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6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73370"/>
            <a:ext cx="9144000" cy="6711259"/>
          </a:xfrm>
          <a:prstGeom prst="rect"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7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8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20048" y="0"/>
            <a:ext cx="9103904" cy="6858000"/>
          </a:xfrm>
          <a:prstGeom prst="rect"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9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0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48092"/>
            <a:ext cx="9144000" cy="6761815"/>
          </a:xfrm>
          <a:prstGeom prst="rect"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1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2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91478"/>
            <a:ext cx="9144000" cy="6675043"/>
          </a:xfrm>
          <a:prstGeom prst="rect"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4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21336"/>
            <a:ext cx="9144000" cy="6815327"/>
          </a:xfrm>
          <a:prstGeom prst="rect"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5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6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48092"/>
            <a:ext cx="9144000" cy="6761815"/>
          </a:xfrm>
          <a:prstGeom prst="rect"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7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8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9483" y="22959"/>
            <a:ext cx="9105034" cy="6812082"/>
          </a:xfrm>
          <a:prstGeom prst="rect"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9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80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83035"/>
            <a:ext cx="9144000" cy="6691930"/>
          </a:xfrm>
          <a:prstGeom prst="rect"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1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82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41915"/>
            <a:ext cx="9144000" cy="6774170"/>
          </a:xfrm>
          <a:prstGeom prst="rect"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3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84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1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35454"/>
            <a:ext cx="9144000" cy="6787092"/>
          </a:xfrm>
          <a:prstGeom prst="rect"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48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104968"/>
            <a:ext cx="9144000" cy="6648064"/>
          </a:xfrm>
          <a:prstGeom prst="rect"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5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86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48092"/>
            <a:ext cx="9144000" cy="6761815"/>
          </a:xfrm>
          <a:prstGeom prst="rect"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7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88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2218"/>
            <a:ext cx="9144000" cy="6853564"/>
          </a:xfrm>
          <a:prstGeom prst="rect"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9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90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77932" y="106979"/>
            <a:ext cx="8988136" cy="6644042"/>
          </a:xfrm>
          <a:prstGeom prst="rect"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92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10069"/>
            <a:ext cx="9144000" cy="6837861"/>
          </a:xfrm>
          <a:prstGeom prst="rect"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3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94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23392" y="16496"/>
            <a:ext cx="8897215" cy="6825008"/>
          </a:xfrm>
          <a:prstGeom prst="rect"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5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96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35775"/>
            <a:ext cx="9144000" cy="6786449"/>
          </a:xfrm>
          <a:prstGeom prst="rect"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7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98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58449" y="48811"/>
            <a:ext cx="9027101" cy="6760377"/>
          </a:xfrm>
          <a:prstGeom prst="rect"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1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702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81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365126"/>
            <a:ext cx="8405356" cy="6527167"/>
          </a:xfrm>
          <a:prstGeom prst="rect"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3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704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0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10141"/>
            <a:ext cx="9144000" cy="6837718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1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2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111287"/>
            <a:ext cx="9144000" cy="6635425"/>
          </a:xfrm>
          <a:prstGeom prst="rect"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3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4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73370"/>
            <a:ext cx="9144000" cy="6711259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6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2248" y="0"/>
            <a:ext cx="9119503" cy="6858000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7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8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60732"/>
            <a:ext cx="9144000" cy="6736536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9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0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26055"/>
            <a:ext cx="9144000" cy="6805890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2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48092"/>
            <a:ext cx="9144000" cy="6761815"/>
          </a:xfrm>
          <a:prstGeom prst="rect"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Office</Application>
  <ScaleCrop>0</ScaleCrop>
  <LinksUpToDate>0</LinksUpToDate>
  <AppVersion>15.0000</AppVersion>
</Properties>
</file>

<file path=docProps/core.xml><?xml version="1.0" encoding="utf-8"?>
<cp:coreProperties xmlns:cp="http://schemas.openxmlformats.org/package/2006/metadata/core-properties" xmlns:dcterms="http://purl.org/dc/terms/" xmlns:xsi="http://www.w3.org/2001/XMLSchema-instance">
  <dcterms:created xsi:type="dcterms:W3CDTF">2015-05-11T17:24:01Z</dcterms:created>
  <dcterms:modified xsi:type="dcterms:W3CDTF">2017-03-24T04:53:23Z</dcterms:modified>
</cp:coreProperties>
</file>