
<file path=[Content_Types].xml><?xml version="1.0" encoding="utf-8"?>
<Types xmlns="http://schemas.openxmlformats.org/package/2006/content-types">
  <Default Extension="vml" ContentType="application/vnd.openxmlformats-officedocument.vmlDrawing"/>
  <Default Extension="jpeg" ContentType="image/jpeg"/>
  <Default Extension="tiff" ContentType="image/tiff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5"/>
  </p:handoutMasterIdLst>
  <p:sldIdLst>
    <p:sldId id="257" r:id="rId3"/>
    <p:sldId id="294" r:id="rId4"/>
    <p:sldId id="277" r:id="rId5"/>
    <p:sldId id="278" r:id="rId6"/>
    <p:sldId id="295" r:id="rId7"/>
    <p:sldId id="270" r:id="rId8"/>
    <p:sldId id="267" r:id="rId10"/>
    <p:sldId id="258" r:id="rId11"/>
    <p:sldId id="271" r:id="rId12"/>
    <p:sldId id="272" r:id="rId13"/>
    <p:sldId id="274" r:id="rId14"/>
    <p:sldId id="273" r:id="rId15"/>
    <p:sldId id="275" r:id="rId16"/>
    <p:sldId id="282" r:id="rId17"/>
    <p:sldId id="296" r:id="rId18"/>
    <p:sldId id="284" r:id="rId19"/>
    <p:sldId id="297" r:id="rId20"/>
    <p:sldId id="299" r:id="rId21"/>
    <p:sldId id="300" r:id="rId22"/>
    <p:sldId id="303" r:id="rId23"/>
    <p:sldId id="301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CA36"/>
    <a:srgbClr val="0B0B8F"/>
    <a:srgbClr val="009A46"/>
    <a:srgbClr val="99EC34"/>
    <a:srgbClr val="FFEF94"/>
    <a:srgbClr val="E09726"/>
    <a:srgbClr val="000000"/>
    <a:srgbClr val="DF2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1DC3219A-5AA7-4CF2-91B3-3A5DAD74F6F2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cs typeface="+mn-ea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cs typeface="+mn-ea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fld id="{87A527A8-B11C-4992-A690-2219763C3C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>
              <a:defRPr sz="1200" noProof="1" dirty="0">
                <a:cs typeface="+mn-ea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B5719C84-633B-4C19-906B-833662FE34B5}" type="datetime1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 sz="1200" noProof="1" dirty="0">
                <a:cs typeface="+mn-ea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39BF3A14-3CC0-4386-9760-FE475365798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fld id="{2D96E0EE-F0DD-450E-94A8-6EE8C15569C1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KSO_BT1"/>
          <p:cNvSpPr>
            <a:spLocks noGrp="1" noChangeArrowheads="1"/>
          </p:cNvSpPr>
          <p:nvPr>
            <p:ph type="ctrTitle"/>
          </p:nvPr>
        </p:nvSpPr>
        <p:spPr>
          <a:xfrm>
            <a:off x="1512888" y="1085850"/>
            <a:ext cx="5610225" cy="1876425"/>
          </a:xfrm>
        </p:spPr>
        <p:txBody>
          <a:bodyPr/>
          <a:lstStyle>
            <a:lvl1pPr algn="ctr">
              <a:defRPr sz="42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3078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501775" y="3044825"/>
            <a:ext cx="5630863" cy="519113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1800">
                <a:solidFill>
                  <a:srgbClr val="6C6F7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34BA0-CD8F-40A8-A1EE-7865172AB617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C3378-14B3-49EF-AB18-94E6BDDE0E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BE5FA-0FB9-46E7-8A24-79A7E35677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01600"/>
            <a:ext cx="2071688" cy="60309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01600"/>
            <a:ext cx="6067425" cy="60309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312-8945-40C5-962A-19A7B5D750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19100" y="101600"/>
            <a:ext cx="8291513" cy="60309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D6A17-1DD3-48B4-88AD-94C3263D8B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9100" y="101600"/>
            <a:ext cx="8291513" cy="700088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939800"/>
            <a:ext cx="4068763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0263" y="939800"/>
            <a:ext cx="4070350" cy="2519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0263" y="3611563"/>
            <a:ext cx="4070350" cy="25209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7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8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7A8A4-9BD8-4885-B642-F00E365666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0265E-0696-4977-8F8B-EC2154340C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1403-B83C-4709-86B8-6B11052D8B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23131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838"/>
            <a:ext cx="9144000" cy="714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5CFEB-E622-49DF-800A-B10DBA53E9C5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0CA31-C775-4295-B1C7-9A1BCFF9B8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23131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838"/>
            <a:ext cx="9144000" cy="714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7484E-D68F-4848-8947-AA8C43DEE613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27E0-162A-4407-A468-6EF530D63E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0CDA8-87A7-403D-A3EA-83A990F7AB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682B1-A873-4649-A0F5-9AA628B470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C47E2-AC1F-47B0-A871-FC62F64BD3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939800"/>
            <a:ext cx="4068763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939800"/>
            <a:ext cx="4070350" cy="51927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B1D5F-5476-4BD3-AAB5-C34F8AD873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F7399-7BFC-40D1-8A72-CE701DFF13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192C0-6448-4357-8CA6-DB3FBD196E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19D9C-0D0E-4A81-BE3B-62F2FFDB88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0D959-91E7-486F-B334-BACFCFFE71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BB27-D75E-4475-AFDC-D994D7D299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KSO_BT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19100" y="101600"/>
            <a:ext cx="829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eaLnBrk="0" hangingPunct="0">
              <a:buFontTx/>
              <a:buNone/>
              <a:defRPr sz="1200" b="0">
                <a:solidFill>
                  <a:srgbClr val="949596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24C8D20-D9B8-4F21-835A-E1F82E11B42C}" type="datetime1">
              <a:rPr lang="zh-CN" altLang="en-US"/>
            </a:fld>
            <a:endParaRPr lang="zh-CN" altLang="en-US"/>
          </a:p>
        </p:txBody>
      </p:sp>
      <p:sp>
        <p:nvSpPr>
          <p:cNvPr id="2052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 noProof="1" dirty="0">
                <a:solidFill>
                  <a:srgbClr val="949596"/>
                </a:solidFill>
                <a:cs typeface="+mn-ea"/>
              </a:defRPr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>
              <a:cs typeface="+mn-cs"/>
            </a:endParaRPr>
          </a:p>
        </p:txBody>
      </p:sp>
      <p:sp>
        <p:nvSpPr>
          <p:cNvPr id="2053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0" hangingPunct="0">
              <a:buFontTx/>
              <a:buNone/>
              <a:defRPr sz="1200" b="0">
                <a:solidFill>
                  <a:srgbClr val="949596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CAE0E5E-3766-4528-AE8E-F81C0D12F9C4}" type="slidenum">
              <a:rPr lang="zh-CN" altLang="en-US"/>
            </a:fld>
            <a:endParaRPr lang="zh-CN" altLang="en-US"/>
          </a:p>
        </p:txBody>
      </p:sp>
      <p:sp>
        <p:nvSpPr>
          <p:cNvPr id="1030" name="KSO_BC1"/>
          <p:cNvSpPr>
            <a:spLocks noGrp="1" noChangeArrowheads="1"/>
          </p:cNvSpPr>
          <p:nvPr>
            <p:ph type="body" idx="9"/>
          </p:nvPr>
        </p:nvSpPr>
        <p:spPr bwMode="auto">
          <a:xfrm>
            <a:off x="419100" y="939800"/>
            <a:ext cx="8291513" cy="519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rgbClr val="0E778C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E778C"/>
          </a:solidFill>
          <a:latin typeface="华文琥珀" panose="02010800040101010101" pitchFamily="2" charset="-122"/>
          <a:ea typeface="华文琥珀" panose="02010800040101010101" pitchFamily="2" charset="-122"/>
        </a:defRPr>
      </a:lvl9pPr>
    </p:titleStyle>
    <p:bodyStyle>
      <a:lvl1pPr marL="357505" indent="-357505" algn="just" rtl="0" fontAlgn="base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"/>
        <a:defRPr sz="2000" kern="1200">
          <a:solidFill>
            <a:srgbClr val="14B3D2"/>
          </a:solidFill>
          <a:latin typeface="+mn-lt"/>
          <a:ea typeface="+mn-ea"/>
          <a:cs typeface="+mn-cs"/>
        </a:defRPr>
      </a:lvl1pPr>
      <a:lvl2pPr marL="357505" indent="-357505" algn="just" rtl="0" fontAlgn="base">
        <a:lnSpc>
          <a:spcPct val="130000"/>
        </a:lnSpc>
        <a:spcBef>
          <a:spcPct val="0"/>
        </a:spcBef>
        <a:spcAft>
          <a:spcPts val="600"/>
        </a:spcAft>
        <a:buClr>
          <a:srgbClr val="A1D1BF"/>
        </a:buClr>
        <a:buFont typeface="幼圆" panose="02010509060101010101" pitchFamily="49" charset="-122"/>
        <a:buChar char=" "/>
        <a:defRPr sz="1600" kern="1200">
          <a:solidFill>
            <a:srgbClr val="7D7D7D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.tiff"/><Relationship Id="rId1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.tiff"/><Relationship Id="rId1" Type="http://schemas.openxmlformats.org/officeDocument/2006/relationships/image" Target="../media/image2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.tiff"/><Relationship Id="rId1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2.xml"/><Relationship Id="rId3" Type="http://schemas.openxmlformats.org/officeDocument/2006/relationships/image" Target="../media/image22.wmf"/><Relationship Id="rId2" Type="http://schemas.openxmlformats.org/officeDocument/2006/relationships/tags" Target="../tags/tag1.xml"/><Relationship Id="rId1" Type="http://schemas.openxmlformats.org/officeDocument/2006/relationships/control" Target="../activeX/activeX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>
            <a:spLocks noChangeArrowheads="1"/>
          </p:cNvSpPr>
          <p:nvPr/>
        </p:nvSpPr>
        <p:spPr bwMode="auto">
          <a:xfrm>
            <a:off x="911225" y="474663"/>
            <a:ext cx="64579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小游戏：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44550" y="1644650"/>
            <a:ext cx="186531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46350" y="1644650"/>
            <a:ext cx="18669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76CA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8000" b="1">
              <a:solidFill>
                <a:srgbClr val="76CA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03825" y="1628775"/>
            <a:ext cx="18669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910388" y="1612900"/>
            <a:ext cx="186531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76CA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8000" b="1">
              <a:solidFill>
                <a:srgbClr val="76CA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11213" y="3048000"/>
            <a:ext cx="186531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41588" y="3048000"/>
            <a:ext cx="18669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76CA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8000" b="1">
              <a:solidFill>
                <a:srgbClr val="76CA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72075" y="3030538"/>
            <a:ext cx="186531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902450" y="3030538"/>
            <a:ext cx="18669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76CA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8000" b="1">
              <a:solidFill>
                <a:srgbClr val="76CA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876425" y="4449763"/>
            <a:ext cx="320675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天上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948238" y="4449763"/>
            <a:ext cx="310991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>
                <a:solidFill>
                  <a:srgbClr val="76CA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地下</a:t>
            </a:r>
            <a:endParaRPr lang="zh-CN" altLang="en-US" sz="8000" b="1">
              <a:solidFill>
                <a:srgbClr val="76CA3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-315913"/>
            <a:ext cx="390683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78600" y="3600450"/>
            <a:ext cx="1223963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8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7450" y="1633538"/>
            <a:ext cx="1223963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en-US" sz="8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右箭头 5"/>
          <p:cNvSpPr>
            <a:spLocks noChangeArrowheads="1"/>
          </p:cNvSpPr>
          <p:nvPr/>
        </p:nvSpPr>
        <p:spPr bwMode="auto">
          <a:xfrm rot="1475652">
            <a:off x="2239963" y="2928938"/>
            <a:ext cx="4713287" cy="758825"/>
          </a:xfrm>
          <a:prstGeom prst="leftRightArrow">
            <a:avLst>
              <a:gd name="adj1" fmla="val 50000"/>
              <a:gd name="adj2" fmla="val 4992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3511550"/>
            <a:ext cx="4243387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7557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4"/>
          <p:cNvSpPr txBox="1">
            <a:spLocks noChangeArrowheads="1"/>
          </p:cNvSpPr>
          <p:nvPr/>
        </p:nvSpPr>
        <p:spPr bwMode="auto">
          <a:xfrm>
            <a:off x="1935163" y="715963"/>
            <a:ext cx="1728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000" b="1">
                <a:solidFill>
                  <a:srgbClr val="FF0000"/>
                </a:solidFill>
              </a:rPr>
              <a:t>读一读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2628900" y="1925638"/>
            <a:ext cx="467042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花对树</a:t>
            </a:r>
            <a:r>
              <a:rPr lang="zh-CN" altLang="en-US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鸟对虫</a:t>
            </a:r>
            <a:r>
              <a:rPr lang="zh-CN" altLang="en-US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矩形 15367"/>
          <p:cNvSpPr>
            <a:spLocks noChangeArrowheads="1"/>
          </p:cNvSpPr>
          <p:nvPr/>
        </p:nvSpPr>
        <p:spPr bwMode="auto">
          <a:xfrm>
            <a:off x="323850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2771775" y="130175"/>
            <a:ext cx="43926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山清对水秀</a:t>
            </a:r>
            <a:endParaRPr lang="zh-CN" altLang="en-US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1741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19459" name="图片 17418" descr="青山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5300"/>
            <a:ext cx="9144000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2916238" y="231775"/>
            <a:ext cx="43926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6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柳绿对桃红</a:t>
            </a:r>
            <a:endParaRPr lang="zh-CN" altLang="en-US" sz="66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图片 18436" descr="u=2978194292,697844723&amp;fm=7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45339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1844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4" name="矩形 1844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5" name="矩形 1844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0486" name="图片 18446" descr="u=3284575697,801565855&amp;fm=11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2133600"/>
            <a:ext cx="46101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2662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文本占位符 2662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5400" b="1" smtClean="0">
                <a:solidFill>
                  <a:srgbClr val="DF26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山清对水秀  </a:t>
            </a:r>
            <a:r>
              <a:rPr lang="zh-CN" altLang="en-US" sz="5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柳绿对桃红</a:t>
            </a:r>
            <a:endParaRPr lang="zh-CN" altLang="en-US" sz="5400" b="1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endParaRPr lang="zh-CN" altLang="en-US" sz="4000" b="1" smtClean="0">
              <a:solidFill>
                <a:srgbClr val="DF26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下箭头 26627"/>
          <p:cNvSpPr>
            <a:spLocks noChangeArrowheads="1"/>
          </p:cNvSpPr>
          <p:nvPr/>
        </p:nvSpPr>
        <p:spPr bwMode="auto">
          <a:xfrm>
            <a:off x="2179638" y="1949450"/>
            <a:ext cx="71437" cy="1152525"/>
          </a:xfrm>
          <a:prstGeom prst="downArrow">
            <a:avLst>
              <a:gd name="adj1" fmla="val 50000"/>
              <a:gd name="adj2" fmla="val 4030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08" name="下箭头 26628"/>
          <p:cNvSpPr>
            <a:spLocks noChangeArrowheads="1"/>
          </p:cNvSpPr>
          <p:nvPr/>
        </p:nvSpPr>
        <p:spPr bwMode="auto">
          <a:xfrm>
            <a:off x="6307138" y="1949450"/>
            <a:ext cx="71437" cy="1152525"/>
          </a:xfrm>
          <a:prstGeom prst="downArrow">
            <a:avLst>
              <a:gd name="adj1" fmla="val 50000"/>
              <a:gd name="adj2" fmla="val 40303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54575" y="3489325"/>
            <a:ext cx="38798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桃红柳绿</a:t>
            </a:r>
            <a:endParaRPr lang="zh-CN" altLang="en-US" sz="5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15950" y="3489325"/>
            <a:ext cx="32004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山清水秀</a:t>
            </a:r>
            <a:endParaRPr lang="zh-CN" altLang="en-US" sz="5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21506"/>
          <p:cNvSpPr>
            <a:spLocks noGrp="1" noChangeArrowheads="1"/>
          </p:cNvSpPr>
          <p:nvPr>
            <p:ph idx="1"/>
          </p:nvPr>
        </p:nvSpPr>
        <p:spPr>
          <a:xfrm>
            <a:off x="2352675" y="180975"/>
            <a:ext cx="5572125" cy="57277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云对雨，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雪对风。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花对树，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鸟对虫。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山清对水秀，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柳绿对桃红。</a:t>
            </a:r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0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7557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28673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0"/>
            <a:ext cx="8291512" cy="700088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我会编对子：</a:t>
            </a:r>
            <a:endParaRPr lang="zh-CN" altLang="en-US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4294967295"/>
          </p:nvPr>
        </p:nvSpPr>
        <p:spPr>
          <a:xfrm>
            <a:off x="2655888" y="700088"/>
            <a:ext cx="8291512" cy="5192712"/>
          </a:xfrm>
        </p:spPr>
        <p:txBody>
          <a:bodyPr/>
          <a:lstStyle/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前对（     ），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多对（     ），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左对（     ），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胖对（     ），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红花对（      ），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buFont typeface="Wingdings 2" panose="05020102010507070707" pitchFamily="18" charset="2"/>
              <a:buNone/>
            </a:pPr>
            <a:r>
              <a:rPr lang="zh-CN" altLang="en-US" sz="4400" b="1" noProof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春雨对（      ）。 </a:t>
            </a:r>
            <a:endParaRPr lang="zh-CN" altLang="en-US" sz="4400" b="1" noProof="1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4787900" y="692150"/>
            <a:ext cx="10080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DF26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4400" b="1">
              <a:solidFill>
                <a:srgbClr val="DF26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文本框 28676"/>
          <p:cNvSpPr txBox="1">
            <a:spLocks noChangeArrowheads="1"/>
          </p:cNvSpPr>
          <p:nvPr/>
        </p:nvSpPr>
        <p:spPr bwMode="auto">
          <a:xfrm>
            <a:off x="4787900" y="1701800"/>
            <a:ext cx="10080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DF26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lang="zh-CN" altLang="en-US" sz="4400" b="1">
              <a:solidFill>
                <a:srgbClr val="DF26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文本框 28677"/>
          <p:cNvSpPr txBox="1">
            <a:spLocks noChangeArrowheads="1"/>
          </p:cNvSpPr>
          <p:nvPr/>
        </p:nvSpPr>
        <p:spPr bwMode="auto">
          <a:xfrm>
            <a:off x="4859338" y="2565400"/>
            <a:ext cx="7207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DF26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4400" b="1">
              <a:solidFill>
                <a:srgbClr val="DF26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文本框 28678"/>
          <p:cNvSpPr txBox="1">
            <a:spLocks noChangeArrowheads="1"/>
          </p:cNvSpPr>
          <p:nvPr/>
        </p:nvSpPr>
        <p:spPr bwMode="auto">
          <a:xfrm>
            <a:off x="4859338" y="3429000"/>
            <a:ext cx="865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DF26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</a:t>
            </a:r>
            <a:endParaRPr lang="zh-CN" altLang="en-US" sz="4400" b="1">
              <a:solidFill>
                <a:srgbClr val="DF26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" y="-165100"/>
            <a:ext cx="7229475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1" descr="KT虫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725988"/>
            <a:ext cx="45339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-320675"/>
            <a:ext cx="733425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图片 1" descr="KT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4619625"/>
            <a:ext cx="32385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-268288"/>
            <a:ext cx="7666038" cy="536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1" descr="KT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950" y="4764088"/>
            <a:ext cx="2698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1989138"/>
            <a:ext cx="2670175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矩形 9220"/>
          <p:cNvSpPr>
            <a:spLocks noChangeArrowheads="1" noChangeShapeType="1" noTextEdit="1"/>
          </p:cNvSpPr>
          <p:nvPr/>
        </p:nvSpPr>
        <p:spPr bwMode="auto">
          <a:xfrm>
            <a:off x="2422525" y="1958975"/>
            <a:ext cx="5708650" cy="1784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en-US" altLang="zh-CN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楷体" panose="02010609060101010101" pitchFamily="49" charset="-122"/>
                <a:ea typeface="楷体" panose="02010609060101010101" pitchFamily="49" charset="-122"/>
              </a:rPr>
              <a:t>对韵歌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363538" y="800100"/>
            <a:ext cx="7681912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推荐阅读：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《笠翁对韵》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8674" name="andplayer2" r:id="rId1" imgW="9144000" imgH="7101407"/>
        </mc:Choice>
        <mc:Fallback>
          <p:control name="andplayer2" r:id="rId1" imgW="9144000" imgH="7101407">
            <p:pic>
              <p:nvPicPr>
                <p:cNvPr id="0" name="andplayer2" descr="[VIDEO]I:\孙燕\动漫少儿启蒙歌曲 笠翁对韵-教育-高清视频-爱奇艺1.mp4"/>
                <p:cNvPicPr/>
                <p:nvPr>
                  <p:custDataLst>
                    <p:tags r:id="rId2"/>
                  </p:custDataLst>
                </p:nvPr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-243408"/>
                  <a:ext cx="9144000" cy="7101408"/>
                </a:xfrm>
                <a:prstGeom prst="rect">
                  <a:avLst/>
                </a:prstGeom>
              </p:spPr>
            </p:pic>
          </p:control>
        </mc:Fallback>
      </mc:AlternateContent>
    </p:controls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占位符 21506"/>
          <p:cNvSpPr>
            <a:spLocks noGrp="1" noChangeArrowheads="1"/>
          </p:cNvSpPr>
          <p:nvPr>
            <p:ph idx="1"/>
          </p:nvPr>
        </p:nvSpPr>
        <p:spPr>
          <a:xfrm>
            <a:off x="2352675" y="180975"/>
            <a:ext cx="5572125" cy="57277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云对雨，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雪对风。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花对树，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鸟对虫。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山清对水秀，</a:t>
            </a:r>
            <a:endParaRPr lang="zh-CN" altLang="en-US" sz="4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zh-CN" altLang="en-US" sz="4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柳绿对桃红。</a:t>
            </a:r>
            <a:r>
              <a:rPr lang="zh-CN" altLang="en-US" sz="4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占位符 22530"/>
          <p:cNvSpPr>
            <a:spLocks noGrp="1" noChangeArrowheads="1"/>
          </p:cNvSpPr>
          <p:nvPr>
            <p:ph idx="1"/>
          </p:nvPr>
        </p:nvSpPr>
        <p:spPr>
          <a:xfrm>
            <a:off x="1063625" y="1323975"/>
            <a:ext cx="1660525" cy="15589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zh-CN" altLang="en-US" sz="8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endParaRPr lang="zh-CN" altLang="en-US" sz="8800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占位符 22530"/>
          <p:cNvSpPr>
            <a:spLocks noGrp="1" noChangeArrowheads="1"/>
          </p:cNvSpPr>
          <p:nvPr/>
        </p:nvSpPr>
        <p:spPr bwMode="auto">
          <a:xfrm>
            <a:off x="2998788" y="1323975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zh-CN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占位符 22530"/>
          <p:cNvSpPr>
            <a:spLocks noGrp="1" noChangeArrowheads="1"/>
          </p:cNvSpPr>
          <p:nvPr/>
        </p:nvSpPr>
        <p:spPr bwMode="auto">
          <a:xfrm>
            <a:off x="4922838" y="1323975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zh-CN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占位符 22530"/>
          <p:cNvSpPr>
            <a:spLocks noGrp="1" noChangeArrowheads="1"/>
          </p:cNvSpPr>
          <p:nvPr/>
        </p:nvSpPr>
        <p:spPr bwMode="auto">
          <a:xfrm>
            <a:off x="6904038" y="1323975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zh-CN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占位符 22530"/>
          <p:cNvSpPr>
            <a:spLocks noGrp="1" noChangeArrowheads="1"/>
          </p:cNvSpPr>
          <p:nvPr/>
        </p:nvSpPr>
        <p:spPr bwMode="auto">
          <a:xfrm>
            <a:off x="1979613" y="3244850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占位符 22530"/>
          <p:cNvSpPr>
            <a:spLocks noGrp="1" noChangeArrowheads="1"/>
          </p:cNvSpPr>
          <p:nvPr/>
        </p:nvSpPr>
        <p:spPr bwMode="auto">
          <a:xfrm>
            <a:off x="3914775" y="3244850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zh-CN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</a:t>
            </a:r>
            <a:endParaRPr lang="zh-CN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占位符 22530"/>
          <p:cNvSpPr>
            <a:spLocks noGrp="1" noChangeArrowheads="1"/>
          </p:cNvSpPr>
          <p:nvPr/>
        </p:nvSpPr>
        <p:spPr bwMode="auto">
          <a:xfrm>
            <a:off x="5838825" y="3244850"/>
            <a:ext cx="16605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7505" indent="-35750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zh-CN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zh-CN" sz="8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build="p"/>
      <p:bldP spid="10241" grpId="1" build="p"/>
      <p:bldP spid="2" grpId="0"/>
      <p:bldP spid="3" grpId="0"/>
      <p:bldP spid="4" grpId="0"/>
      <p:bldP spid="5" grpId="0"/>
      <p:bldP spid="5" grpId="1"/>
      <p:bldP spid="6" grpId="0"/>
      <p:bldP spid="6" grpId="1"/>
      <p:bldP spid="6" grpId="2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" descr="img%2FTEcyY1IxQXRmckFQNTFweEZ2QTM5c244QTRlTUNwdEgrNEpYVUovSFJSK2tESkhITWNtNGJRPT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28575"/>
            <a:ext cx="90678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文本框 4"/>
          <p:cNvSpPr txBox="1">
            <a:spLocks noChangeArrowheads="1"/>
          </p:cNvSpPr>
          <p:nvPr/>
        </p:nvSpPr>
        <p:spPr bwMode="auto">
          <a:xfrm>
            <a:off x="454025" y="604838"/>
            <a:ext cx="1909763" cy="10144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5"/>
          <p:cNvSpPr txBox="1">
            <a:spLocks noChangeArrowheads="1"/>
          </p:cNvSpPr>
          <p:nvPr/>
        </p:nvSpPr>
        <p:spPr bwMode="auto">
          <a:xfrm>
            <a:off x="2660650" y="588963"/>
            <a:ext cx="1868488" cy="10144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白云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文本框 6"/>
          <p:cNvSpPr txBox="1">
            <a:spLocks noChangeArrowheads="1"/>
          </p:cNvSpPr>
          <p:nvPr/>
        </p:nvSpPr>
        <p:spPr bwMode="auto">
          <a:xfrm>
            <a:off x="4797425" y="571500"/>
            <a:ext cx="1795463" cy="1014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花园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文本框 7"/>
          <p:cNvSpPr txBox="1">
            <a:spLocks noChangeArrowheads="1"/>
          </p:cNvSpPr>
          <p:nvPr/>
        </p:nvSpPr>
        <p:spPr bwMode="auto">
          <a:xfrm>
            <a:off x="6861175" y="555625"/>
            <a:ext cx="1879600" cy="1014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文本框 8"/>
          <p:cNvSpPr txBox="1">
            <a:spLocks noChangeArrowheads="1"/>
          </p:cNvSpPr>
          <p:nvPr/>
        </p:nvSpPr>
        <p:spPr bwMode="auto">
          <a:xfrm>
            <a:off x="454025" y="4679950"/>
            <a:ext cx="1909763" cy="1014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对了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1" name="文本框 9"/>
          <p:cNvSpPr txBox="1">
            <a:spLocks noChangeArrowheads="1"/>
          </p:cNvSpPr>
          <p:nvPr/>
        </p:nvSpPr>
        <p:spPr bwMode="auto">
          <a:xfrm>
            <a:off x="2589213" y="4664075"/>
            <a:ext cx="1939925" cy="1014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下雨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2" name="文本框 10"/>
          <p:cNvSpPr txBox="1">
            <a:spLocks noChangeArrowheads="1"/>
          </p:cNvSpPr>
          <p:nvPr/>
        </p:nvSpPr>
        <p:spPr bwMode="auto">
          <a:xfrm>
            <a:off x="4797425" y="4648200"/>
            <a:ext cx="1795463" cy="101441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虫子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44640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19050"/>
            <a:ext cx="46799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7"/>
          <p:cNvSpPr txBox="1">
            <a:spLocks noChangeArrowheads="1"/>
          </p:cNvSpPr>
          <p:nvPr/>
        </p:nvSpPr>
        <p:spPr bwMode="auto">
          <a:xfrm>
            <a:off x="1547813" y="3429000"/>
            <a:ext cx="1497012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5867400" y="3460750"/>
            <a:ext cx="165735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左右箭头 10"/>
          <p:cNvSpPr>
            <a:spLocks noChangeArrowheads="1"/>
          </p:cNvSpPr>
          <p:nvPr/>
        </p:nvSpPr>
        <p:spPr bwMode="auto">
          <a:xfrm>
            <a:off x="3044825" y="3973513"/>
            <a:ext cx="2808288" cy="357187"/>
          </a:xfrm>
          <a:prstGeom prst="leftRightArrow">
            <a:avLst>
              <a:gd name="adj1" fmla="val 50000"/>
              <a:gd name="adj2" fmla="val 49758"/>
            </a:avLst>
          </a:prstGeom>
          <a:solidFill>
            <a:srgbClr val="FFFFCC"/>
          </a:solidFill>
          <a:ln w="9525">
            <a:solidFill>
              <a:srgbClr val="00B0F0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5" name="矩形 9222"/>
          <p:cNvSpPr>
            <a:spLocks noChangeArrowheads="1"/>
          </p:cNvSpPr>
          <p:nvPr/>
        </p:nvSpPr>
        <p:spPr bwMode="auto">
          <a:xfrm>
            <a:off x="323850" y="6453188"/>
            <a:ext cx="6159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463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0"/>
            <a:ext cx="4427537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1835150" y="3941763"/>
            <a:ext cx="13684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88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矩形 5"/>
          <p:cNvSpPr>
            <a:spLocks noChangeArrowheads="1"/>
          </p:cNvSpPr>
          <p:nvPr/>
        </p:nvSpPr>
        <p:spPr bwMode="auto">
          <a:xfrm>
            <a:off x="6011863" y="3971925"/>
            <a:ext cx="13128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88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右箭头 6"/>
          <p:cNvSpPr>
            <a:spLocks noChangeArrowheads="1"/>
          </p:cNvSpPr>
          <p:nvPr/>
        </p:nvSpPr>
        <p:spPr bwMode="auto">
          <a:xfrm>
            <a:off x="3419475" y="4365625"/>
            <a:ext cx="2592388" cy="460375"/>
          </a:xfrm>
          <a:prstGeom prst="leftRightArrow">
            <a:avLst>
              <a:gd name="adj1" fmla="val 50000"/>
              <a:gd name="adj2" fmla="val 49949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2" name="文本框 3"/>
          <p:cNvSpPr txBox="1">
            <a:spLocks noChangeArrowheads="1"/>
          </p:cNvSpPr>
          <p:nvPr/>
        </p:nvSpPr>
        <p:spPr bwMode="auto">
          <a:xfrm>
            <a:off x="1835150" y="3952875"/>
            <a:ext cx="13684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endParaRPr lang="zh-CN" altLang="en-US" sz="8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3" name="矩形 5"/>
          <p:cNvSpPr>
            <a:spLocks noChangeArrowheads="1"/>
          </p:cNvSpPr>
          <p:nvPr/>
        </p:nvSpPr>
        <p:spPr bwMode="auto">
          <a:xfrm>
            <a:off x="6011863" y="3983038"/>
            <a:ext cx="130492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 typeface="Wingdings 2" panose="05020102010507070707" pitchFamily="18" charset="2"/>
              <a:buNone/>
            </a:pPr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88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5"/>
          <p:cNvSpPr>
            <a:spLocks noChangeArrowheads="1"/>
          </p:cNvSpPr>
          <p:nvPr/>
        </p:nvSpPr>
        <p:spPr bwMode="auto">
          <a:xfrm>
            <a:off x="2149475" y="1954213"/>
            <a:ext cx="5703888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云对雨</a:t>
            </a:r>
            <a:r>
              <a:rPr lang="zh-CN" altLang="en-US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88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雪对风</a:t>
            </a:r>
            <a:r>
              <a:rPr lang="zh-CN" altLang="en-US" sz="8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7557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4"/>
          <p:cNvSpPr txBox="1">
            <a:spLocks noChangeArrowheads="1"/>
          </p:cNvSpPr>
          <p:nvPr/>
        </p:nvSpPr>
        <p:spPr bwMode="auto">
          <a:xfrm>
            <a:off x="1935163" y="715963"/>
            <a:ext cx="1728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000" b="1">
                <a:solidFill>
                  <a:srgbClr val="FF0000"/>
                </a:solidFill>
              </a:rPr>
              <a:t>读一读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450" y="3540125"/>
            <a:ext cx="12969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96025" y="2093913"/>
            <a:ext cx="12969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右箭头 5"/>
          <p:cNvSpPr>
            <a:spLocks noChangeArrowheads="1"/>
          </p:cNvSpPr>
          <p:nvPr/>
        </p:nvSpPr>
        <p:spPr bwMode="auto">
          <a:xfrm rot="-1105735">
            <a:off x="2476500" y="3240088"/>
            <a:ext cx="3984625" cy="601662"/>
          </a:xfrm>
          <a:prstGeom prst="leftRightArrow">
            <a:avLst>
              <a:gd name="adj1" fmla="val 50000"/>
              <a:gd name="adj2" fmla="val 49762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b="1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6388" name="图片 14343" descr="u=292075184,3093955244&amp;fm=27&amp;gp=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4140200" cy="318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63" y="3654425"/>
            <a:ext cx="4440237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tags/tag1.xml><?xml version="1.0" encoding="utf-8"?>
<p:tagLst xmlns:p="http://schemas.openxmlformats.org/presentationml/2006/main">
  <p:tag name="[VIDEO]" val="[VIDEO]"/>
</p:tagLst>
</file>

<file path=ppt/tags/tag2.xml><?xml version="1.0" encoding="utf-8"?>
<p:tagLst xmlns:p="http://schemas.openxmlformats.org/presentationml/2006/main">
  <p:tag name="[VIDEO]" val="[VIDEO]"/>
  <p:tag name="[PLUGIN]" val="[PLUGIN]"/>
</p:tagLst>
</file>

<file path=ppt/tags/tag3.xml><?xml version="1.0" encoding="utf-8"?>
<p:tagLst xmlns:p="http://schemas.openxmlformats.org/presentationml/2006/main">
  <p:tag name="[PLUGINVER]" val="10"/>
  <p:tag name="[VIDEO]" val="[VIDEO]"/>
</p:tagLst>
</file>

<file path=ppt/theme/theme1.xml><?xml version="1.0" encoding="utf-8"?>
<a:theme xmlns:a="http://schemas.openxmlformats.org/drawingml/2006/main" name="主题16">
  <a:themeElements>
    <a:clrScheme name="A000120140627A27PWBG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46D2ED"/>
      </a:accent1>
      <a:accent2>
        <a:srgbClr val="62B295"/>
      </a:accent2>
      <a:accent3>
        <a:srgbClr val="FFFFFF"/>
      </a:accent3>
      <a:accent4>
        <a:srgbClr val="3B3D3F"/>
      </a:accent4>
      <a:accent5>
        <a:srgbClr val="B0E5F4"/>
      </a:accent5>
      <a:accent6>
        <a:srgbClr val="58A187"/>
      </a:accent6>
      <a:hlink>
        <a:srgbClr val="00B0F0"/>
      </a:hlink>
      <a:folHlink>
        <a:srgbClr val="AFB2B4"/>
      </a:folHlink>
    </a:clrScheme>
    <a:fontScheme name="A000120140627A27PWBG">
      <a:majorFont>
        <a:latin typeface="华文琥珀"/>
        <a:ea typeface="华文琥珀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A000120140627A27PWBG 1">
        <a:dk1>
          <a:srgbClr val="47494B"/>
        </a:dk1>
        <a:lt1>
          <a:srgbClr val="FFFFFF"/>
        </a:lt1>
        <a:dk2>
          <a:srgbClr val="454749"/>
        </a:dk2>
        <a:lt2>
          <a:srgbClr val="FFFFFF"/>
        </a:lt2>
        <a:accent1>
          <a:srgbClr val="46D2ED"/>
        </a:accent1>
        <a:accent2>
          <a:srgbClr val="62B295"/>
        </a:accent2>
        <a:accent3>
          <a:srgbClr val="FFFFFF"/>
        </a:accent3>
        <a:accent4>
          <a:srgbClr val="3B3D3F"/>
        </a:accent4>
        <a:accent5>
          <a:srgbClr val="B0E5F4"/>
        </a:accent5>
        <a:accent6>
          <a:srgbClr val="58A187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000120140627A27PWBG 1">
    <a:dk1>
      <a:srgbClr val="47494B"/>
    </a:dk1>
    <a:lt1>
      <a:srgbClr val="FFFFFF"/>
    </a:lt1>
    <a:dk2>
      <a:srgbClr val="454749"/>
    </a:dk2>
    <a:lt2>
      <a:srgbClr val="FFFFFF"/>
    </a:lt2>
    <a:accent1>
      <a:srgbClr val="46D2ED"/>
    </a:accent1>
    <a:accent2>
      <a:srgbClr val="62B295"/>
    </a:accent2>
    <a:accent3>
      <a:srgbClr val="FFFFFF"/>
    </a:accent3>
    <a:accent4>
      <a:srgbClr val="3B3D3F"/>
    </a:accent4>
    <a:accent5>
      <a:srgbClr val="B0E5F4"/>
    </a:accent5>
    <a:accent6>
      <a:srgbClr val="58A187"/>
    </a:accent6>
    <a:hlink>
      <a:srgbClr val="00B0F0"/>
    </a:hlink>
    <a:folHlink>
      <a:srgbClr val="AFB2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主题16</Template>
  <TotalTime>0</TotalTime>
  <Words>367</Words>
  <Application>WPS 演示</Application>
  <PresentationFormat>全屏显示(4:3)</PresentationFormat>
  <Paragraphs>132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楷体_GB2312</vt:lpstr>
      <vt:lpstr>华文琥珀</vt:lpstr>
      <vt:lpstr>Wingdings 2</vt:lpstr>
      <vt:lpstr>幼圆</vt:lpstr>
      <vt:lpstr>楷体</vt:lpstr>
      <vt:lpstr>微软雅黑</vt:lpstr>
      <vt:lpstr>Arial Unicode MS</vt:lpstr>
      <vt:lpstr>新宋体</vt:lpstr>
      <vt:lpstr>主题16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我会编对子：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教育文化之家洪老师旗舰店淘宝地址： https://shop66372547.taobao.com/</dc:title>
  <dc:creator>教育文化之家洪老师旗舰店淘宝地址： https://shop66372547.taobao.com/</dc:creator>
  <cp:keywords>教育文化之家洪老师旗舰店淘宝地址： https:/shop66372547.taobao.com</cp:keywords>
  <dc:description>教育文化之家洪老师旗舰店淘宝地址： https://shop66372547.taobao.com/</dc:description>
  <dc:subject>绿色圃中小学教育网http://www.lspjy.com</dc:subject>
  <cp:category>教育文化之家洪老师旗舰店淘宝地址： https://shop66372547.taobao.com/</cp:category>
  <cp:lastModifiedBy>小丑</cp:lastModifiedBy>
  <cp:revision>82</cp:revision>
  <dcterms:created xsi:type="dcterms:W3CDTF">2016-08-24T07:14:00Z</dcterms:created>
  <dcterms:modified xsi:type="dcterms:W3CDTF">2019-09-15T10:50:51Z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