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60" r:id="rId1"/>
  </p:sldMasterIdLst>
  <p:notesMasterIdLst>
    <p:notesMasterId r:id="rId2"/>
  </p:notesMasterIdLst>
  <p:sldIdLst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1" r:id="rId14"/>
  </p:sldIdLst>
  <p:sldSz type="screen4x3" cy="6858000" cx="9144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tableStyles" Target="tableStyles.xml"/><Relationship Id="rId16" Type="http://schemas.openxmlformats.org/officeDocument/2006/relationships/presProps" Target="presProps.xml"/><Relationship Id="rId17" Type="http://schemas.openxmlformats.org/officeDocument/2006/relationships/viewProps" Target="viewProps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2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3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4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4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1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0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6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2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9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0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5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596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598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6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7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0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21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2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7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5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14910"/>
            <a:ext cx="9144000" cy="6828180"/>
          </a:xfrm>
          <a:prstGeom prst="rect"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5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0"/>
            <a:ext cx="9144000" cy="7157492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9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54468" y="0"/>
            <a:ext cx="9035064" cy="6858000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0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1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sp>
        <p:nvSpPr>
          <p:cNvPr id="1048672" name=""/>
          <p:cNvSpPr txBox="1"/>
          <p:nvPr/>
        </p:nvSpPr>
        <p:spPr>
          <a:xfrm>
            <a:off x="2572000" y="3219450"/>
            <a:ext cx="4000000" cy="1056639"/>
          </a:xfrm>
          <a:prstGeom prst="rect"/>
        </p:spPr>
        <p:txBody>
          <a:bodyPr rtlCol="0" wrap="square">
            <a:spAutoFit/>
          </a:bodyPr>
          <a:p>
            <a:r>
              <a:rPr sz="2800" lang="zh-CN">
                <a:solidFill>
                  <a:srgbClr val="000000"/>
                </a:solidFill>
              </a:rPr>
              <a:t>雨点</a:t>
            </a:r>
            <a:r>
              <a:rPr sz="2800" lang="zh-CN">
                <a:solidFill>
                  <a:srgbClr val="000000"/>
                </a:solidFill>
              </a:rPr>
              <a:t>都</a:t>
            </a:r>
            <a:r>
              <a:rPr sz="2800" lang="zh-CN">
                <a:solidFill>
                  <a:srgbClr val="000000"/>
                </a:solidFill>
              </a:rPr>
              <a:t>落在</a:t>
            </a:r>
            <a:r>
              <a:rPr sz="2800" lang="zh-CN">
                <a:solidFill>
                  <a:srgbClr val="000000"/>
                </a:solidFill>
              </a:rPr>
              <a:t>了</a:t>
            </a:r>
            <a:r>
              <a:rPr sz="2800" lang="zh-CN">
                <a:solidFill>
                  <a:srgbClr val="000000"/>
                </a:solidFill>
              </a:rPr>
              <a:t>水</a:t>
            </a:r>
            <a:r>
              <a:rPr sz="2800" lang="zh-CN">
                <a:solidFill>
                  <a:srgbClr val="000000"/>
                </a:solidFill>
              </a:rPr>
              <a:t>里</a:t>
            </a:r>
            <a:r>
              <a:rPr sz="2800" lang="zh-CN">
                <a:solidFill>
                  <a:srgbClr val="000000"/>
                </a:solidFill>
              </a:rPr>
              <a:t>，</a:t>
            </a:r>
            <a:r>
              <a:rPr sz="2800" lang="zh-CN">
                <a:solidFill>
                  <a:srgbClr val="000000"/>
                </a:solidFill>
              </a:rPr>
              <a:t>怎么</a:t>
            </a:r>
            <a:r>
              <a:rPr sz="2800" lang="zh-CN">
                <a:solidFill>
                  <a:srgbClr val="000000"/>
                </a:solidFill>
              </a:rPr>
              <a:t>会</a:t>
            </a:r>
            <a:r>
              <a:rPr sz="2800" lang="zh-CN">
                <a:solidFill>
                  <a:srgbClr val="000000"/>
                </a:solidFill>
              </a:rPr>
              <a:t>不一样</a:t>
            </a:r>
            <a:r>
              <a:rPr sz="2800" lang="zh-CN">
                <a:solidFill>
                  <a:srgbClr val="000000"/>
                </a:solidFill>
              </a:rPr>
              <a:t>呢</a:t>
            </a:r>
            <a:r>
              <a:rPr sz="2800" lang="zh-CN">
                <a:solidFill>
                  <a:srgbClr val="000000"/>
                </a:solidFill>
              </a:rPr>
              <a:t>？</a:t>
            </a:r>
            <a:endParaRPr sz="2800" 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4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84426" y="-355665"/>
            <a:ext cx="8975147" cy="7403614"/>
          </a:xfrm>
          <a:prstGeom prst="rect"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0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sp>
        <p:nvSpPr>
          <p:cNvPr id="1048651" name=""/>
          <p:cNvSpPr txBox="1"/>
          <p:nvPr/>
        </p:nvSpPr>
        <p:spPr>
          <a:xfrm>
            <a:off x="2572000" y="3219450"/>
            <a:ext cx="4000000" cy="574040"/>
          </a:xfrm>
          <a:prstGeom prst="rect"/>
        </p:spPr>
        <p:txBody>
          <a:bodyPr rtlCol="0" wrap="square">
            <a:spAutoFit/>
          </a:bodyPr>
          <a:p>
            <a:r>
              <a:rPr sz="2800" lang="zh-CN">
                <a:solidFill>
                  <a:srgbClr val="000000"/>
                </a:solidFill>
              </a:rPr>
              <a:t/>
            </a:r>
            <a:endParaRPr sz="2800" lang="zh-CN">
              <a:solidFill>
                <a:srgbClr val="000000"/>
              </a:solidFill>
            </a:endParaRPr>
          </a:p>
        </p:txBody>
      </p:sp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240891" y="152220"/>
            <a:ext cx="9537084" cy="6553559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3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1697822" y="0"/>
            <a:ext cx="5504409" cy="3446198"/>
          </a:xfrm>
          <a:prstGeom prst="rect"/>
        </p:spPr>
      </p:pic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4150633" y="0"/>
            <a:ext cx="4993365" cy="3902449"/>
          </a:xfrm>
          <a:prstGeom prst="rect"/>
        </p:spPr>
      </p:pic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 rot="0">
            <a:off x="-618806" y="3811323"/>
            <a:ext cx="4425393" cy="3458455"/>
          </a:xfrm>
          <a:prstGeom prst="rect"/>
        </p:spPr>
      </p:pic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 rot="0">
            <a:off x="3806586" y="4001293"/>
            <a:ext cx="5314235" cy="2807705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4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5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633485" y="0"/>
            <a:ext cx="9583025" cy="6858000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7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86010"/>
            <a:ext cx="9144000" cy="6685980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8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9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0048" y="0"/>
            <a:ext cx="9103904" cy="6858000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1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30734"/>
            <a:ext cx="9144000" cy="6796531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2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3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29134"/>
            <a:ext cx="9144000" cy="6799731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Office</Application>
  <ScaleCrop>0</ScaleCrop>
  <LinksUpToDate>0</LinksUpToDate>
  <AppVersion>15.0000</AppVersion>
</Properties>
</file>

<file path=docProps/core.xml><?xml version="1.0" encoding="utf-8"?>
<cp:coreProperties xmlns:cp="http://schemas.openxmlformats.org/package/2006/metadata/core-properties" xmlns:dcterms="http://purl.org/dc/terms/" xmlns:xsi="http://www.w3.org/2001/XMLSchema-instance">
  <dcterms:created xsi:type="dcterms:W3CDTF">2015-05-11T17:24:01Z</dcterms:created>
  <dcterms:modified xsi:type="dcterms:W3CDTF">2016-11-28T15:08:17Z</dcterms:modified>
</cp:coreProperties>
</file>