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Default Extension="wav" ContentType="audio/x-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m4a" ContentType="audio/mp4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  <p:sldMasterId id="2147483657" r:id="rId3"/>
    <p:sldMasterId id="2147483666" r:id="rId4"/>
    <p:sldMasterId id="2147483671" r:id="rId5"/>
  </p:sldMasterIdLst>
  <p:notesMasterIdLst>
    <p:notesMasterId r:id="rId60"/>
  </p:notesMasterIdLst>
  <p:sldIdLst>
    <p:sldId id="502" r:id="rId6"/>
    <p:sldId id="734" r:id="rId7"/>
    <p:sldId id="1242" r:id="rId8"/>
    <p:sldId id="737" r:id="rId9"/>
    <p:sldId id="509" r:id="rId10"/>
    <p:sldId id="751" r:id="rId11"/>
    <p:sldId id="1103" r:id="rId12"/>
    <p:sldId id="1114" r:id="rId13"/>
    <p:sldId id="803" r:id="rId14"/>
    <p:sldId id="1106" r:id="rId15"/>
    <p:sldId id="1107" r:id="rId16"/>
    <p:sldId id="1111" r:id="rId17"/>
    <p:sldId id="1243" r:id="rId18"/>
    <p:sldId id="567" r:id="rId19"/>
    <p:sldId id="569" r:id="rId20"/>
    <p:sldId id="587" r:id="rId21"/>
    <p:sldId id="575" r:id="rId22"/>
    <p:sldId id="1244" r:id="rId23"/>
    <p:sldId id="1113" r:id="rId24"/>
    <p:sldId id="1116" r:id="rId25"/>
    <p:sldId id="1245" r:id="rId26"/>
    <p:sldId id="1121" r:id="rId27"/>
    <p:sldId id="1123" r:id="rId28"/>
    <p:sldId id="1122" r:id="rId29"/>
    <p:sldId id="577" r:id="rId30"/>
    <p:sldId id="1128" r:id="rId31"/>
    <p:sldId id="1130" r:id="rId32"/>
    <p:sldId id="1246" r:id="rId33"/>
    <p:sldId id="1131" r:id="rId34"/>
    <p:sldId id="1247" r:id="rId35"/>
    <p:sldId id="1140" r:id="rId36"/>
    <p:sldId id="1138" r:id="rId37"/>
    <p:sldId id="1241" r:id="rId38"/>
    <p:sldId id="1250" r:id="rId39"/>
    <p:sldId id="1135" r:id="rId40"/>
    <p:sldId id="1251" r:id="rId41"/>
    <p:sldId id="1252" r:id="rId42"/>
    <p:sldId id="1232" r:id="rId43"/>
    <p:sldId id="1081" r:id="rId44"/>
    <p:sldId id="1082" r:id="rId45"/>
    <p:sldId id="1142" r:id="rId46"/>
    <p:sldId id="1253" r:id="rId47"/>
    <p:sldId id="1254" r:id="rId48"/>
    <p:sldId id="589" r:id="rId49"/>
    <p:sldId id="1255" r:id="rId50"/>
    <p:sldId id="1144" r:id="rId51"/>
    <p:sldId id="1256" r:id="rId52"/>
    <p:sldId id="1155" r:id="rId53"/>
    <p:sldId id="1160" r:id="rId54"/>
    <p:sldId id="382" r:id="rId55"/>
    <p:sldId id="1231" r:id="rId56"/>
    <p:sldId id="1164" r:id="rId57"/>
    <p:sldId id="1257" r:id="rId58"/>
    <p:sldId id="1165" r:id="rId59"/>
  </p:sldIdLst>
  <p:sldSz cx="12192000" cy="6858000"/>
  <p:notesSz cx="6858000" cy="9144000"/>
  <p:kinsoku lang="zh-CN" invalStChars="!),.:;?]}、。—ˇ¨〃々～‖…’”〕〉》」』〗】∶！＂＇），．：；？］｀｜｝·" invalEndChars="([{‘“〔〈《「『〖【（［｛．·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32">
          <p15:clr>
            <a:srgbClr val="A4A3A4"/>
          </p15:clr>
        </p15:guide>
        <p15:guide id="2" pos="362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用户" initials="W用" lastIdx="1" clrIdx="0">
    <p:extLst>
      <p:ext uri="{19B8F6BF-5375-455C-9EA6-DF929625EA0E}">
        <p15:presenceInfo xmlns:p15="http://schemas.microsoft.com/office/powerpoint/2012/main" xmlns="" userId="Windows 用户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F7931D"/>
    <a:srgbClr val="FF3399"/>
    <a:srgbClr val="242B3F"/>
    <a:srgbClr val="641E42"/>
    <a:srgbClr val="606146"/>
    <a:srgbClr val="ADA857"/>
    <a:srgbClr val="000000"/>
    <a:srgbClr val="FDEADA"/>
    <a:srgbClr val="EDEDE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1005" autoAdjust="0"/>
    <p:restoredTop sz="81712" autoAdjust="0"/>
  </p:normalViewPr>
  <p:slideViewPr>
    <p:cSldViewPr snapToGrid="0" snapToObjects="1">
      <p:cViewPr varScale="1">
        <p:scale>
          <a:sx n="92" d="100"/>
          <a:sy n="92" d="100"/>
        </p:scale>
        <p:origin x="-1068" y="-102"/>
      </p:cViewPr>
      <p:guideLst>
        <p:guide orient="horz" pos="2032"/>
        <p:guide pos="3628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30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70399217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1pPr>
    <a:lvl2pPr indent="2286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2pPr>
    <a:lvl3pPr indent="4572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3pPr>
    <a:lvl4pPr indent="6858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4pPr>
    <a:lvl5pPr indent="9144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5pPr>
    <a:lvl6pPr indent="11430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6pPr>
    <a:lvl7pPr indent="13716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7pPr>
    <a:lvl8pPr indent="16002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8pPr>
    <a:lvl9pPr indent="18288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83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83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83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44362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073980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4504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88269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68034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693830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83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64234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4930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83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83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83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83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83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28" y="6358467"/>
            <a:ext cx="2844932" cy="364067"/>
          </a:xfrm>
        </p:spPr>
        <p:txBody>
          <a:bodyPr/>
          <a:lstStyle/>
          <a:p>
            <a:pPr marL="0" marR="0" lvl="0" indent="0" algn="l" defTabSz="6845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510046-024C-4F91-97A5-CBF493FF62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6845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793" y="6358467"/>
            <a:ext cx="3860979" cy="364067"/>
          </a:xfrm>
        </p:spPr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标题文本</a:t>
            </a:r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3525"/>
            <a:ext cx="209551" cy="254001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28" y="6358467"/>
            <a:ext cx="2844932" cy="364067"/>
          </a:xfrm>
        </p:spPr>
        <p:txBody>
          <a:bodyPr/>
          <a:lstStyle/>
          <a:p>
            <a:pPr marL="0" marR="0" lvl="0" indent="0" algn="l" defTabSz="6845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510046-024C-4F91-97A5-CBF493FF62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6845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793" y="6358467"/>
            <a:ext cx="3860979" cy="364067"/>
          </a:xfrm>
        </p:spPr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28" y="6358467"/>
            <a:ext cx="2844932" cy="364067"/>
          </a:xfrm>
        </p:spPr>
        <p:txBody>
          <a:bodyPr/>
          <a:lstStyle/>
          <a:p>
            <a:pPr marL="0" marR="0" lvl="0" indent="0" algn="l" defTabSz="6845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510046-024C-4F91-97A5-CBF493FF62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6845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793" y="6358467"/>
            <a:ext cx="3860979" cy="364067"/>
          </a:xfrm>
        </p:spPr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标题文本</a:t>
            </a:r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3525"/>
            <a:ext cx="209551" cy="254001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28" y="6358467"/>
            <a:ext cx="2844932" cy="364067"/>
          </a:xfrm>
        </p:spPr>
        <p:txBody>
          <a:bodyPr/>
          <a:lstStyle/>
          <a:p>
            <a:pPr marL="0" marR="0" lvl="0" indent="0" algn="l" defTabSz="6845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510046-024C-4F91-97A5-CBF493FF62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6845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793" y="6358467"/>
            <a:ext cx="3860979" cy="364067"/>
          </a:xfrm>
        </p:spPr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28" y="6358467"/>
            <a:ext cx="2844932" cy="364067"/>
          </a:xfrm>
        </p:spPr>
        <p:txBody>
          <a:bodyPr/>
          <a:lstStyle/>
          <a:p>
            <a:pPr marL="0" marR="0" lvl="0" indent="0" algn="l" defTabSz="6845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510046-024C-4F91-97A5-CBF493FF62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6845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793" y="6358467"/>
            <a:ext cx="3860979" cy="364067"/>
          </a:xfrm>
        </p:spPr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28" y="6358467"/>
            <a:ext cx="2844932" cy="364067"/>
          </a:xfrm>
        </p:spPr>
        <p:txBody>
          <a:bodyPr/>
          <a:lstStyle/>
          <a:p>
            <a:pPr marL="0" marR="0" lvl="0" indent="0" algn="l" defTabSz="6845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510046-024C-4F91-97A5-CBF493FF62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6845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793" y="6358467"/>
            <a:ext cx="3860979" cy="364067"/>
          </a:xfrm>
        </p:spPr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28" y="6358467"/>
            <a:ext cx="2844932" cy="364067"/>
          </a:xfrm>
        </p:spPr>
        <p:txBody>
          <a:bodyPr/>
          <a:lstStyle/>
          <a:p>
            <a:pPr marL="0" marR="0" lvl="0" indent="0" algn="l" defTabSz="6845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510046-024C-4F91-97A5-CBF493FF62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6845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2020/4/25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793" y="6358467"/>
            <a:ext cx="3860979" cy="364067"/>
          </a:xfrm>
        </p:spPr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标题文本</a:t>
            </a:r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3525"/>
            <a:ext cx="209551" cy="254001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 hasCustomPrompt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2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标题文本</a:t>
            </a:r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3525"/>
            <a:ext cx="209551" cy="254001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 hasCustomPrompt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2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5"/>
              </a:buBlip>
            </a:lvl1pPr>
            <a:lvl2pPr>
              <a:buBlip>
                <a:blip r:embed="rId5"/>
              </a:buBlip>
            </a:lvl2pPr>
            <a:lvl3pPr>
              <a:buBlip>
                <a:blip r:embed="rId5"/>
              </a:buBlip>
            </a:lvl3pPr>
            <a:lvl4pPr>
              <a:buBlip>
                <a:blip r:embed="rId5"/>
              </a:buBlip>
            </a:lvl4pPr>
            <a:lvl5pPr>
              <a:buBlip>
                <a:blip r:embed="rId5"/>
              </a:buBlip>
            </a:lvl5pPr>
          </a:lstStyle>
          <a:p>
            <a:r>
              <a:rPr dirty="0" err="1"/>
              <a:t>正文级别</a:t>
            </a:r>
            <a:r>
              <a:rPr dirty="0"/>
              <a:t> 1文级别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800614" y="1059673"/>
            <a:ext cx="8393921" cy="86607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标题文本</a:t>
            </a:r>
            <a:endParaRPr dirty="0"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1" cy="254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1200" b="1" i="0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849136" y="899505"/>
            <a:ext cx="10741381" cy="5098232"/>
            <a:chOff x="849136" y="920117"/>
            <a:chExt cx="10741381" cy="5098232"/>
          </a:xfrm>
        </p:grpSpPr>
        <p:sp>
          <p:nvSpPr>
            <p:cNvPr id="6" name="线条"/>
            <p:cNvSpPr/>
            <p:nvPr userDrawn="1"/>
          </p:nvSpPr>
          <p:spPr>
            <a:xfrm>
              <a:off x="849136" y="920117"/>
              <a:ext cx="10741381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7" name="线条"/>
            <p:cNvSpPr/>
            <p:nvPr userDrawn="1"/>
          </p:nvSpPr>
          <p:spPr>
            <a:xfrm flipV="1">
              <a:off x="866355" y="936712"/>
              <a:ext cx="1" cy="5081637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8" name="线条"/>
            <p:cNvSpPr/>
            <p:nvPr userDrawn="1"/>
          </p:nvSpPr>
          <p:spPr>
            <a:xfrm>
              <a:off x="861837" y="5997736"/>
              <a:ext cx="8528470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9" name="线条"/>
            <p:cNvSpPr/>
            <p:nvPr userDrawn="1"/>
          </p:nvSpPr>
          <p:spPr>
            <a:xfrm>
              <a:off x="9378280" y="5129723"/>
              <a:ext cx="1" cy="866075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0" name="线条"/>
            <p:cNvSpPr/>
            <p:nvPr userDrawn="1"/>
          </p:nvSpPr>
          <p:spPr>
            <a:xfrm>
              <a:off x="9377256" y="5127786"/>
              <a:ext cx="2196782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1" name="线条"/>
            <p:cNvSpPr/>
            <p:nvPr userDrawn="1"/>
          </p:nvSpPr>
          <p:spPr>
            <a:xfrm flipV="1">
              <a:off x="11585998" y="920117"/>
              <a:ext cx="1" cy="4208242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FFFF00"/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+mn-cs"/>
          <a:sym typeface="Helvetica Neue" panose="02000503000000020004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9pPr>
    </p:titleStyle>
    <p:bodyStyle>
      <a:lvl1pPr marL="3365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1pPr>
      <a:lvl2pPr marL="6731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2pPr>
      <a:lvl3pPr marL="10096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3pPr>
      <a:lvl4pPr marL="134620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4pPr>
      <a:lvl5pPr marL="16827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5"/>
              </a:buBlip>
            </a:lvl1pPr>
            <a:lvl2pPr>
              <a:buBlip>
                <a:blip r:embed="rId5"/>
              </a:buBlip>
            </a:lvl2pPr>
            <a:lvl3pPr>
              <a:buBlip>
                <a:blip r:embed="rId5"/>
              </a:buBlip>
            </a:lvl3pPr>
            <a:lvl4pPr>
              <a:buBlip>
                <a:blip r:embed="rId5"/>
              </a:buBlip>
            </a:lvl4pPr>
            <a:lvl5pPr>
              <a:buBlip>
                <a:blip r:embed="rId5"/>
              </a:buBlip>
            </a:lvl5pPr>
          </a:lstStyle>
          <a:p>
            <a:r>
              <a:rPr dirty="0" err="1"/>
              <a:t>正文级别</a:t>
            </a:r>
            <a:r>
              <a:rPr dirty="0"/>
              <a:t> 1文级别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800614" y="1059673"/>
            <a:ext cx="8393921" cy="86607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标题文本</a:t>
            </a:r>
            <a:endParaRPr dirty="0"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1" cy="254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1200" b="1" i="0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849136" y="899505"/>
            <a:ext cx="10741381" cy="5098232"/>
            <a:chOff x="849136" y="920117"/>
            <a:chExt cx="10741381" cy="5098232"/>
          </a:xfrm>
        </p:grpSpPr>
        <p:sp>
          <p:nvSpPr>
            <p:cNvPr id="6" name="线条"/>
            <p:cNvSpPr/>
            <p:nvPr userDrawn="1"/>
          </p:nvSpPr>
          <p:spPr>
            <a:xfrm>
              <a:off x="849136" y="920117"/>
              <a:ext cx="10741381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7" name="线条"/>
            <p:cNvSpPr/>
            <p:nvPr userDrawn="1"/>
          </p:nvSpPr>
          <p:spPr>
            <a:xfrm flipV="1">
              <a:off x="866355" y="936712"/>
              <a:ext cx="1" cy="5081637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8" name="线条"/>
            <p:cNvSpPr/>
            <p:nvPr userDrawn="1"/>
          </p:nvSpPr>
          <p:spPr>
            <a:xfrm>
              <a:off x="861837" y="5997736"/>
              <a:ext cx="8528470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9" name="线条"/>
            <p:cNvSpPr/>
            <p:nvPr userDrawn="1"/>
          </p:nvSpPr>
          <p:spPr>
            <a:xfrm>
              <a:off x="9378280" y="5129723"/>
              <a:ext cx="1" cy="866075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0" name="线条"/>
            <p:cNvSpPr/>
            <p:nvPr userDrawn="1"/>
          </p:nvSpPr>
          <p:spPr>
            <a:xfrm>
              <a:off x="9377256" y="5127786"/>
              <a:ext cx="2196782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1" name="线条"/>
            <p:cNvSpPr/>
            <p:nvPr userDrawn="1"/>
          </p:nvSpPr>
          <p:spPr>
            <a:xfrm flipV="1">
              <a:off x="11585998" y="920117"/>
              <a:ext cx="1" cy="4208242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FFFF00"/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+mn-cs"/>
          <a:sym typeface="Helvetica Neue" panose="02000503000000020004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9pPr>
    </p:titleStyle>
    <p:bodyStyle>
      <a:lvl1pPr marL="3365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1pPr>
      <a:lvl2pPr marL="6731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2pPr>
      <a:lvl3pPr marL="10096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3pPr>
      <a:lvl4pPr marL="134620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4pPr>
      <a:lvl5pPr marL="16827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6"/>
              </a:buBlip>
            </a:lvl1pPr>
            <a:lvl2pPr>
              <a:buBlip>
                <a:blip r:embed="rId6"/>
              </a:buBlip>
            </a:lvl2pPr>
            <a:lvl3pPr>
              <a:buBlip>
                <a:blip r:embed="rId6"/>
              </a:buBlip>
            </a:lvl3pPr>
            <a:lvl4pPr>
              <a:buBlip>
                <a:blip r:embed="rId6"/>
              </a:buBlip>
            </a:lvl4pPr>
            <a:lvl5pPr>
              <a:buBlip>
                <a:blip r:embed="rId6"/>
              </a:buBlip>
            </a:lvl5pPr>
          </a:lstStyle>
          <a:p>
            <a:r>
              <a:rPr dirty="0" err="1"/>
              <a:t>正文级别</a:t>
            </a:r>
            <a:r>
              <a:rPr dirty="0"/>
              <a:t> 1文级别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800614" y="1059673"/>
            <a:ext cx="8393921" cy="86607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标题文本</a:t>
            </a:r>
            <a:endParaRPr dirty="0"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1" cy="254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1200" b="1" i="0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849136" y="899505"/>
            <a:ext cx="10741381" cy="5098232"/>
            <a:chOff x="849136" y="920117"/>
            <a:chExt cx="10741381" cy="5098232"/>
          </a:xfrm>
        </p:grpSpPr>
        <p:sp>
          <p:nvSpPr>
            <p:cNvPr id="6" name="线条"/>
            <p:cNvSpPr/>
            <p:nvPr userDrawn="1"/>
          </p:nvSpPr>
          <p:spPr>
            <a:xfrm>
              <a:off x="849136" y="920117"/>
              <a:ext cx="10741381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7" name="线条"/>
            <p:cNvSpPr/>
            <p:nvPr userDrawn="1"/>
          </p:nvSpPr>
          <p:spPr>
            <a:xfrm flipV="1">
              <a:off x="866355" y="936712"/>
              <a:ext cx="1" cy="5081637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8" name="线条"/>
            <p:cNvSpPr/>
            <p:nvPr userDrawn="1"/>
          </p:nvSpPr>
          <p:spPr>
            <a:xfrm>
              <a:off x="861837" y="5997736"/>
              <a:ext cx="8528470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9" name="线条"/>
            <p:cNvSpPr/>
            <p:nvPr userDrawn="1"/>
          </p:nvSpPr>
          <p:spPr>
            <a:xfrm>
              <a:off x="9378280" y="5129723"/>
              <a:ext cx="1" cy="866075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0" name="线条"/>
            <p:cNvSpPr/>
            <p:nvPr userDrawn="1"/>
          </p:nvSpPr>
          <p:spPr>
            <a:xfrm>
              <a:off x="9377256" y="5127786"/>
              <a:ext cx="2196782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1" name="线条"/>
            <p:cNvSpPr/>
            <p:nvPr userDrawn="1"/>
          </p:nvSpPr>
          <p:spPr>
            <a:xfrm flipV="1">
              <a:off x="11585998" y="920117"/>
              <a:ext cx="1" cy="4208242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FFFF00"/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+mn-cs"/>
          <a:sym typeface="Helvetica Neue" panose="02000503000000020004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9pPr>
    </p:titleStyle>
    <p:bodyStyle>
      <a:lvl1pPr marL="3365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1pPr>
      <a:lvl2pPr marL="6731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2pPr>
      <a:lvl3pPr marL="10096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3pPr>
      <a:lvl4pPr marL="134620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4pPr>
      <a:lvl5pPr marL="16827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6"/>
              </a:buBlip>
            </a:lvl1pPr>
            <a:lvl2pPr>
              <a:buBlip>
                <a:blip r:embed="rId6"/>
              </a:buBlip>
            </a:lvl2pPr>
            <a:lvl3pPr>
              <a:buBlip>
                <a:blip r:embed="rId6"/>
              </a:buBlip>
            </a:lvl3pPr>
            <a:lvl4pPr>
              <a:buBlip>
                <a:blip r:embed="rId6"/>
              </a:buBlip>
            </a:lvl4pPr>
            <a:lvl5pPr>
              <a:buBlip>
                <a:blip r:embed="rId6"/>
              </a:buBlip>
            </a:lvl5pPr>
          </a:lstStyle>
          <a:p>
            <a:r>
              <a:rPr dirty="0" err="1"/>
              <a:t>正文级别</a:t>
            </a:r>
            <a:r>
              <a:rPr dirty="0"/>
              <a:t> 1文级别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800614" y="1059673"/>
            <a:ext cx="8393921" cy="86607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标题文本</a:t>
            </a:r>
            <a:endParaRPr dirty="0"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1" cy="254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1200" b="1" i="0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849136" y="899505"/>
            <a:ext cx="10741381" cy="5098232"/>
            <a:chOff x="849136" y="920117"/>
            <a:chExt cx="10741381" cy="5098232"/>
          </a:xfrm>
        </p:grpSpPr>
        <p:sp>
          <p:nvSpPr>
            <p:cNvPr id="6" name="线条"/>
            <p:cNvSpPr/>
            <p:nvPr userDrawn="1"/>
          </p:nvSpPr>
          <p:spPr>
            <a:xfrm>
              <a:off x="849136" y="920117"/>
              <a:ext cx="10741381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7" name="线条"/>
            <p:cNvSpPr/>
            <p:nvPr userDrawn="1"/>
          </p:nvSpPr>
          <p:spPr>
            <a:xfrm flipV="1">
              <a:off x="866355" y="936712"/>
              <a:ext cx="1" cy="5081637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8" name="线条"/>
            <p:cNvSpPr/>
            <p:nvPr userDrawn="1"/>
          </p:nvSpPr>
          <p:spPr>
            <a:xfrm>
              <a:off x="861837" y="5997736"/>
              <a:ext cx="8528470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9" name="线条"/>
            <p:cNvSpPr/>
            <p:nvPr userDrawn="1"/>
          </p:nvSpPr>
          <p:spPr>
            <a:xfrm>
              <a:off x="9378280" y="5129723"/>
              <a:ext cx="1" cy="866075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0" name="线条"/>
            <p:cNvSpPr/>
            <p:nvPr userDrawn="1"/>
          </p:nvSpPr>
          <p:spPr>
            <a:xfrm>
              <a:off x="9377256" y="5127786"/>
              <a:ext cx="2196782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1" name="线条"/>
            <p:cNvSpPr/>
            <p:nvPr userDrawn="1"/>
          </p:nvSpPr>
          <p:spPr>
            <a:xfrm flipV="1">
              <a:off x="11585998" y="920117"/>
              <a:ext cx="1" cy="4208242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FFFF00"/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+mn-cs"/>
          <a:sym typeface="Helvetica Neue" panose="02000503000000020004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9pPr>
    </p:titleStyle>
    <p:bodyStyle>
      <a:lvl1pPr marL="3365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1pPr>
      <a:lvl2pPr marL="6731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2pPr>
      <a:lvl3pPr marL="10096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3pPr>
      <a:lvl4pPr marL="134620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4pPr>
      <a:lvl5pPr marL="16827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6"/>
              </a:buBlip>
            </a:lvl1pPr>
            <a:lvl2pPr>
              <a:buBlip>
                <a:blip r:embed="rId6"/>
              </a:buBlip>
            </a:lvl2pPr>
            <a:lvl3pPr>
              <a:buBlip>
                <a:blip r:embed="rId6"/>
              </a:buBlip>
            </a:lvl3pPr>
            <a:lvl4pPr>
              <a:buBlip>
                <a:blip r:embed="rId6"/>
              </a:buBlip>
            </a:lvl4pPr>
            <a:lvl5pPr>
              <a:buBlip>
                <a:blip r:embed="rId6"/>
              </a:buBlip>
            </a:lvl5pPr>
          </a:lstStyle>
          <a:p>
            <a:r>
              <a:rPr dirty="0" err="1"/>
              <a:t>正文级别</a:t>
            </a:r>
            <a:r>
              <a:rPr dirty="0"/>
              <a:t> 1文级别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800614" y="1059673"/>
            <a:ext cx="8393921" cy="86607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标题文本</a:t>
            </a:r>
            <a:endParaRPr dirty="0"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1" cy="254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1200" b="1" i="0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849136" y="899505"/>
            <a:ext cx="10741381" cy="5098232"/>
            <a:chOff x="849136" y="920117"/>
            <a:chExt cx="10741381" cy="5098232"/>
          </a:xfrm>
        </p:grpSpPr>
        <p:sp>
          <p:nvSpPr>
            <p:cNvPr id="6" name="线条"/>
            <p:cNvSpPr/>
            <p:nvPr userDrawn="1"/>
          </p:nvSpPr>
          <p:spPr>
            <a:xfrm>
              <a:off x="849136" y="920117"/>
              <a:ext cx="10741381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7" name="线条"/>
            <p:cNvSpPr/>
            <p:nvPr userDrawn="1"/>
          </p:nvSpPr>
          <p:spPr>
            <a:xfrm flipV="1">
              <a:off x="866355" y="936712"/>
              <a:ext cx="1" cy="5081637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8" name="线条"/>
            <p:cNvSpPr/>
            <p:nvPr userDrawn="1"/>
          </p:nvSpPr>
          <p:spPr>
            <a:xfrm>
              <a:off x="861837" y="5997736"/>
              <a:ext cx="8528470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9" name="线条"/>
            <p:cNvSpPr/>
            <p:nvPr userDrawn="1"/>
          </p:nvSpPr>
          <p:spPr>
            <a:xfrm>
              <a:off x="9378280" y="5129723"/>
              <a:ext cx="1" cy="866075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0" name="线条"/>
            <p:cNvSpPr/>
            <p:nvPr userDrawn="1"/>
          </p:nvSpPr>
          <p:spPr>
            <a:xfrm>
              <a:off x="9377256" y="5127786"/>
              <a:ext cx="2196782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1" name="线条"/>
            <p:cNvSpPr/>
            <p:nvPr userDrawn="1"/>
          </p:nvSpPr>
          <p:spPr>
            <a:xfrm flipV="1">
              <a:off x="11585998" y="920117"/>
              <a:ext cx="1" cy="4208242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FFFF00"/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+mn-cs"/>
          <a:sym typeface="Helvetica Neue" panose="02000503000000020004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9pPr>
    </p:titleStyle>
    <p:bodyStyle>
      <a:lvl1pPr marL="3365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1pPr>
      <a:lvl2pPr marL="6731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2pPr>
      <a:lvl3pPr marL="10096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3pPr>
      <a:lvl4pPr marL="134620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4pPr>
      <a:lvl5pPr marL="16827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6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4.m4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5.wa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1.m4a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7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6.m4a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7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7.m4a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8.m4a"/><Relationship Id="rId4" Type="http://schemas.openxmlformats.org/officeDocument/2006/relationships/image" Target="../media/image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9.m4a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5" Type="http://schemas.microsoft.com/office/2007/relationships/media" Target="../media/media10.m4a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2.m4a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/>
          <p:cNvSpPr txBox="1"/>
          <p:nvPr/>
        </p:nvSpPr>
        <p:spPr>
          <a:xfrm>
            <a:off x="0" y="6381771"/>
            <a:ext cx="12192000" cy="47622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副标题 2"/>
          <p:cNvSpPr txBox="1"/>
          <p:nvPr/>
        </p:nvSpPr>
        <p:spPr>
          <a:xfrm>
            <a:off x="152400" y="6534171"/>
            <a:ext cx="12192000" cy="47622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主讲人：X X老师"/>
          <p:cNvSpPr txBox="1"/>
          <p:nvPr/>
        </p:nvSpPr>
        <p:spPr>
          <a:xfrm>
            <a:off x="2860847" y="1593718"/>
            <a:ext cx="6470305" cy="3425825"/>
          </a:xfrm>
          <a:prstGeom prst="rect">
            <a:avLst/>
          </a:prstGeom>
          <a:noFill/>
          <a:ln w="12700">
            <a:noFill/>
          </a:ln>
        </p:spPr>
        <p:txBody>
          <a:bodyPr lIns="38099" tIns="38099" rIns="38099" bIns="38099" anchor="b"/>
          <a:lstStyle/>
          <a:p>
            <a:pPr defTabSz="346075" hangingPunct="0">
              <a:lnSpc>
                <a:spcPct val="120000"/>
              </a:lnSpc>
            </a:pPr>
            <a:r>
              <a:rPr lang="zh-CN" altLang="zh-CN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elvetica Neue" pitchFamily="6" charset="0"/>
              </a:rPr>
              <a:t>2</a:t>
            </a:r>
            <a:r>
              <a:rPr lang="en-US" altLang="zh-CN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elvetica Neue" pitchFamily="6" charset="0"/>
              </a:rPr>
              <a:t>.</a:t>
            </a:r>
            <a:r>
              <a:rPr lang="zh-CN" altLang="zh-CN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elvetica Neue" pitchFamily="6" charset="0"/>
              </a:rPr>
              <a:t>姓氏歌</a:t>
            </a:r>
            <a:r>
              <a:rPr lang="en-US" altLang="zh-CN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elvetica Neue" pitchFamily="6" charset="0"/>
              </a:rPr>
              <a:t> </a:t>
            </a: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elvetica Neue" pitchFamily="6" charset="0"/>
              </a:rPr>
              <a:t>第一课时</a:t>
            </a:r>
            <a:r>
              <a:rPr lang="en-US" altLang="zh-CN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elvetica Neue" pitchFamily="6" charset="0"/>
              </a:rPr>
              <a:t> </a:t>
            </a:r>
          </a:p>
          <a:p>
            <a:pPr defTabSz="346075" hangingPunct="0">
              <a:lnSpc>
                <a:spcPct val="120000"/>
              </a:lnSpc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elvetica Neue" pitchFamily="6" charset="0"/>
              </a:rPr>
              <a:t>一年级</a:t>
            </a:r>
            <a:r>
              <a:rPr lang="en-US" altLang="zh-CN" sz="4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elvetica Neue" pitchFamily="6" charset="0"/>
              </a:rPr>
              <a:t> </a:t>
            </a:r>
            <a:r>
              <a:rPr lang="zh-CN" altLang="en-US" sz="4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elvetica Neue" pitchFamily="6" charset="0"/>
              </a:rPr>
              <a:t>语文</a:t>
            </a:r>
            <a:endParaRPr lang="en-US" altLang="zh-CN" sz="4000" i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Helvetica Neue" pitchFamily="6" charset="0"/>
            </a:endParaRPr>
          </a:p>
          <a:p>
            <a:pPr defTabSz="346075" hangingPunct="0">
              <a:lnSpc>
                <a:spcPct val="150000"/>
              </a:lnSpc>
            </a:pPr>
            <a:endParaRPr lang="en-US" altLang="zh-CN" sz="2400" i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Helvetica Neue" pitchFamily="6" charset="0"/>
            </a:endParaRPr>
          </a:p>
          <a:p>
            <a:pPr defTabSz="346075" hangingPunct="0">
              <a:lnSpc>
                <a:spcPct val="150000"/>
              </a:lnSpc>
            </a:pP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elvetica Neue" pitchFamily="6" charset="0"/>
              </a:rPr>
              <a:t> </a:t>
            </a:r>
            <a:endParaRPr lang="zh-CN" altLang="en-US" sz="2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HP\Desktop\书5.png书5"/>
          <p:cNvPicPr>
            <a:picLocks noChangeAspect="1"/>
          </p:cNvPicPr>
          <p:nvPr/>
        </p:nvPicPr>
        <p:blipFill>
          <a:blip r:embed="rId3"/>
          <a:srcRect b="47129"/>
          <a:stretch>
            <a:fillRect/>
          </a:stretch>
        </p:blipFill>
        <p:spPr>
          <a:xfrm>
            <a:off x="2837815" y="1101725"/>
            <a:ext cx="5906770" cy="465391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C:\Users\HP\Desktop\书5.png书5"/>
          <p:cNvPicPr>
            <a:picLocks noChangeAspect="1"/>
          </p:cNvPicPr>
          <p:nvPr/>
        </p:nvPicPr>
        <p:blipFill>
          <a:blip r:embed="rId2"/>
          <a:srcRect t="53607" b="3052"/>
          <a:stretch>
            <a:fillRect/>
          </a:stretch>
        </p:blipFill>
        <p:spPr>
          <a:xfrm>
            <a:off x="2836545" y="1538605"/>
            <a:ext cx="5906770" cy="381508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书4"/>
          <p:cNvPicPr>
            <a:picLocks noChangeAspect="1"/>
          </p:cNvPicPr>
          <p:nvPr/>
        </p:nvPicPr>
        <p:blipFill>
          <a:blip r:embed="rId3"/>
          <a:srcRect r="37" b="4042"/>
          <a:stretch>
            <a:fillRect/>
          </a:stretch>
        </p:blipFill>
        <p:spPr>
          <a:xfrm>
            <a:off x="4205606" y="1169123"/>
            <a:ext cx="3156090" cy="451975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书4"/>
          <p:cNvPicPr>
            <a:picLocks noChangeAspect="1"/>
          </p:cNvPicPr>
          <p:nvPr/>
        </p:nvPicPr>
        <p:blipFill>
          <a:blip r:embed="rId3"/>
          <a:srcRect r="37" b="4042"/>
          <a:stretch>
            <a:fillRect/>
          </a:stretch>
        </p:blipFill>
        <p:spPr>
          <a:xfrm>
            <a:off x="4205606" y="1169123"/>
            <a:ext cx="3156090" cy="4519754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F82CE79-1F84-43EE-BC28-7F421EB4F996}"/>
              </a:ext>
            </a:extLst>
          </p:cNvPr>
          <p:cNvGrpSpPr/>
          <p:nvPr/>
        </p:nvGrpSpPr>
        <p:grpSpPr>
          <a:xfrm>
            <a:off x="4261582" y="1751554"/>
            <a:ext cx="461624" cy="2430326"/>
            <a:chOff x="4261582" y="1643066"/>
            <a:chExt cx="461624" cy="243032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84A19445-BEF9-4AE6-A116-1D19D27C58E7}"/>
                </a:ext>
              </a:extLst>
            </p:cNvPr>
            <p:cNvSpPr txBox="1"/>
            <p:nvPr/>
          </p:nvSpPr>
          <p:spPr>
            <a:xfrm>
              <a:off x="4261582" y="1643066"/>
              <a:ext cx="452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0" dirty="0">
                  <a:solidFill>
                    <a:srgbClr val="00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FE88F661-42B7-48CF-BCCF-BBB72FFE0D2B}"/>
                </a:ext>
              </a:extLst>
            </p:cNvPr>
            <p:cNvSpPr txBox="1"/>
            <p:nvPr/>
          </p:nvSpPr>
          <p:spPr>
            <a:xfrm>
              <a:off x="4270451" y="3611727"/>
              <a:ext cx="452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0" dirty="0">
                  <a:solidFill>
                    <a:srgbClr val="00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9134940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802255" y="1161733"/>
            <a:ext cx="6301740" cy="45332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你姓什么？我姓李。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2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什么李？木子李。</a:t>
            </a:r>
          </a:p>
          <a:p>
            <a:pPr marL="0" marR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2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他姓什么？他姓张。</a:t>
            </a:r>
          </a:p>
          <a:p>
            <a:pPr marL="0" marR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2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什么张？弓长张。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802255" y="1161733"/>
            <a:ext cx="6301740" cy="45332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你姓什么？我姓</a:t>
            </a: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李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2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什么李？木子李。</a:t>
            </a:r>
          </a:p>
          <a:p>
            <a:pPr marL="0" marR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2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他姓什么？他姓</a:t>
            </a: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张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2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什么张？弓长张。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802255" y="1161733"/>
            <a:ext cx="6301740" cy="453326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你姓什么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我姓李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什么李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木子李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他姓什么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他姓张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什么张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弓长张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3" name="4潘(1)" descr="C:\Users\HP\Desktop\1.png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11011535" y="2240915"/>
            <a:ext cx="407035" cy="6191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03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02255" y="1161733"/>
            <a:ext cx="6301740" cy="453326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你姓什么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我姓李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什么李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木子李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他姓什么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他姓张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什么张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弓长张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4" name="暖暖的" descr="C:\Users\HP\Desktop\1.png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11011535" y="2240915"/>
            <a:ext cx="407035" cy="6191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84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02255" y="1161733"/>
            <a:ext cx="6301740" cy="453326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你姓什么？我姓李。</a:t>
            </a: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什么李？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木子李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他姓什么？他姓张。</a:t>
            </a: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什么张？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弓长张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664497798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02255" y="1813280"/>
            <a:ext cx="8586869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木子李       弓长张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/>
          <p:cNvSpPr txBox="1"/>
          <p:nvPr/>
        </p:nvSpPr>
        <p:spPr>
          <a:xfrm>
            <a:off x="0" y="6381750"/>
            <a:ext cx="12192000" cy="494665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副标题 2"/>
          <p:cNvSpPr txBox="1"/>
          <p:nvPr/>
        </p:nvSpPr>
        <p:spPr>
          <a:xfrm>
            <a:off x="152400" y="6534150"/>
            <a:ext cx="12192000" cy="494665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806065" y="1311275"/>
            <a:ext cx="5774690" cy="4110990"/>
          </a:xfrm>
          <a:prstGeom prst="round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06065" y="2798134"/>
            <a:ext cx="1404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10387" y="2798134"/>
            <a:ext cx="52095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姓</a:t>
            </a:r>
            <a:r>
              <a:rPr lang="zh-CN" altLang="en-US" sz="36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氏</a:t>
            </a:r>
            <a:r>
              <a:rPr lang="zh-CN" altLang="en-US" sz="32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0779" y="2046463"/>
            <a:ext cx="3690113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l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t-IT" altLang="zh-CN" sz="4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xìnɡ</a:t>
            </a:r>
            <a:r>
              <a:rPr kumimoji="0" lang="it-IT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it-IT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it-IT" altLang="zh-CN" sz="4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shì</a:t>
            </a:r>
            <a:r>
              <a:rPr kumimoji="0" lang="it-IT" altLang="zh-CN" sz="4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it-IT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it-IT" altLang="zh-CN" sz="4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ɡē</a:t>
            </a:r>
            <a:endParaRPr kumimoji="0" lang="zh-CN" altLang="en-US" sz="4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02255" y="1813280"/>
            <a:ext cx="8586869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木子李       弓长张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6422" y="3429000"/>
            <a:ext cx="500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木</a:t>
            </a:r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+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子→李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05332" y="3416624"/>
            <a:ext cx="500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弓</a:t>
            </a:r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+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长→张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02255" y="1813280"/>
            <a:ext cx="8586869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木子李       弓长张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197012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95547" y="2877239"/>
            <a:ext cx="26235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张</a:t>
            </a:r>
            <a:r>
              <a:rPr lang="zh-CN" altLang="en-US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95547" y="2877239"/>
            <a:ext cx="26235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张</a:t>
            </a:r>
            <a:r>
              <a:rPr lang="zh-CN" altLang="en-US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</a:t>
            </a:r>
          </a:p>
        </p:txBody>
      </p:sp>
      <p:pic>
        <p:nvPicPr>
          <p:cNvPr id="5" name="图片 4" descr="无标题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778" b="89778" l="2315" r="89815">
                        <a14:foregroundMark x1="8565" y1="43556" x2="8565" y2="43556"/>
                        <a14:backgroundMark x1="23148" y1="48889" x2="23148" y2="4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4359" y="1804721"/>
            <a:ext cx="2238968" cy="116612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95547" y="2877239"/>
            <a:ext cx="26235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张</a:t>
            </a:r>
            <a:r>
              <a:rPr lang="zh-CN" altLang="en-US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</a:t>
            </a:r>
          </a:p>
        </p:txBody>
      </p:sp>
      <p:pic>
        <p:nvPicPr>
          <p:cNvPr id="4" name="图片 3" descr="无标题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778" b="89778" l="2315" r="89815">
                        <a14:foregroundMark x1="8565" y1="43556" x2="8565" y2="43556"/>
                        <a14:backgroundMark x1="23148" y1="48889" x2="23148" y2="4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4359" y="1804721"/>
            <a:ext cx="2238968" cy="116612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39616" y="2846243"/>
            <a:ext cx="26235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弯 </a:t>
            </a:r>
            <a:r>
              <a:rPr lang="zh-CN" altLang="en-US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59630" y="2147807"/>
            <a:ext cx="3479043" cy="933589"/>
            <a:chOff x="4659630" y="3028564"/>
            <a:chExt cx="3479043" cy="933589"/>
          </a:xfrm>
        </p:grpSpPr>
        <p:sp>
          <p:nvSpPr>
            <p:cNvPr id="7" name="文本框 6"/>
            <p:cNvSpPr txBox="1"/>
            <p:nvPr/>
          </p:nvSpPr>
          <p:spPr>
            <a:xfrm>
              <a:off x="4659630" y="3028564"/>
              <a:ext cx="1236236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l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什 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86303" y="3028564"/>
              <a:ext cx="2452370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l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 么</a:t>
              </a:r>
            </a:p>
          </p:txBody>
        </p:sp>
      </p:grp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59630" y="2147807"/>
            <a:ext cx="3479043" cy="933589"/>
            <a:chOff x="4659630" y="3028564"/>
            <a:chExt cx="3479043" cy="933589"/>
          </a:xfrm>
        </p:grpSpPr>
        <p:sp>
          <p:nvSpPr>
            <p:cNvPr id="7" name="文本框 6"/>
            <p:cNvSpPr txBox="1"/>
            <p:nvPr/>
          </p:nvSpPr>
          <p:spPr>
            <a:xfrm>
              <a:off x="4659630" y="3028564"/>
              <a:ext cx="1236236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l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什 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86303" y="3028564"/>
              <a:ext cx="2452370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l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 么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5566072" y="1437581"/>
            <a:ext cx="1236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hu-HU" altLang="zh-CN" sz="32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hu-HU" altLang="zh-CN" sz="4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me</a:t>
            </a:r>
            <a:endParaRPr lang="zh-CN" altLang="en-US" sz="4400" i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48612" y="1258081"/>
            <a:ext cx="6929523" cy="933589"/>
            <a:chOff x="2248612" y="1900633"/>
            <a:chExt cx="6929523" cy="933589"/>
          </a:xfrm>
        </p:grpSpPr>
        <p:sp>
          <p:nvSpPr>
            <p:cNvPr id="7" name="文本框 6"/>
            <p:cNvSpPr txBox="1"/>
            <p:nvPr/>
          </p:nvSpPr>
          <p:spPr>
            <a:xfrm>
              <a:off x="2248612" y="1900633"/>
              <a:ext cx="1236236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l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什</a:t>
              </a: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kumimoji="0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174335" y="1906364"/>
              <a:ext cx="5003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01526" y="4213251"/>
            <a:ext cx="1236236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么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48612" y="1258081"/>
            <a:ext cx="6929523" cy="933589"/>
            <a:chOff x="2248612" y="1900633"/>
            <a:chExt cx="6929523" cy="933589"/>
          </a:xfrm>
        </p:grpSpPr>
        <p:sp>
          <p:nvSpPr>
            <p:cNvPr id="7" name="文本框 6"/>
            <p:cNvSpPr txBox="1"/>
            <p:nvPr/>
          </p:nvSpPr>
          <p:spPr>
            <a:xfrm>
              <a:off x="2248612" y="1900633"/>
              <a:ext cx="1236236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l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什</a:t>
              </a: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kumimoji="0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174335" y="1906364"/>
              <a:ext cx="5003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+</a:t>
              </a:r>
              <a:r>
                <a:rPr lang="en-US" altLang="zh-CN" sz="2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十</a:t>
              </a:r>
              <a:r>
                <a:rPr lang="en-US" altLang="zh-CN" sz="2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→</a:t>
              </a:r>
              <a:r>
                <a:rPr lang="en-US" altLang="zh-CN" sz="1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什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675808" y="1902983"/>
              <a:ext cx="56255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亻</a:t>
              </a:r>
              <a:endParaRPr lang="zh-CN" altLang="en-US" sz="54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01526" y="4213251"/>
            <a:ext cx="1236236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么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6863593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"/>
          <p:cNvGrpSpPr/>
          <p:nvPr/>
        </p:nvGrpSpPr>
        <p:grpSpPr>
          <a:xfrm>
            <a:off x="2248612" y="1258081"/>
            <a:ext cx="6929523" cy="933589"/>
            <a:chOff x="2248612" y="1900633"/>
            <a:chExt cx="6929523" cy="933589"/>
          </a:xfrm>
        </p:grpSpPr>
        <p:sp>
          <p:nvSpPr>
            <p:cNvPr id="15" name="文本框 14"/>
            <p:cNvSpPr txBox="1"/>
            <p:nvPr/>
          </p:nvSpPr>
          <p:spPr>
            <a:xfrm>
              <a:off x="2248612" y="1900633"/>
              <a:ext cx="1236236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l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什</a:t>
              </a: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kumimoji="0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74335" y="1906364"/>
              <a:ext cx="5003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+</a:t>
              </a:r>
              <a:r>
                <a:rPr lang="en-US" altLang="zh-CN" sz="2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十</a:t>
              </a:r>
              <a:r>
                <a:rPr lang="en-US" altLang="zh-CN" sz="2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→</a:t>
              </a:r>
              <a:r>
                <a:rPr lang="en-US" altLang="zh-CN" sz="1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什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675808" y="1902983"/>
              <a:ext cx="56255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亻</a:t>
              </a:r>
              <a:endParaRPr lang="zh-CN" altLang="en-US" sz="54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301526" y="4213251"/>
            <a:ext cx="1236236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么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32A93D5-EC19-4175-AAA8-B83DADE4935F}"/>
              </a:ext>
            </a:extLst>
          </p:cNvPr>
          <p:cNvGrpSpPr/>
          <p:nvPr/>
        </p:nvGrpSpPr>
        <p:grpSpPr>
          <a:xfrm>
            <a:off x="4174335" y="2284551"/>
            <a:ext cx="5003800" cy="1019439"/>
            <a:chOff x="4174335" y="2284551"/>
            <a:chExt cx="5003800" cy="1019439"/>
          </a:xfrm>
        </p:grpSpPr>
        <p:sp>
          <p:nvSpPr>
            <p:cNvPr id="12" name="文本框 11"/>
            <p:cNvSpPr txBox="1"/>
            <p:nvPr/>
          </p:nvSpPr>
          <p:spPr>
            <a:xfrm>
              <a:off x="4174335" y="2329745"/>
              <a:ext cx="5003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叶</a:t>
              </a:r>
              <a:r>
                <a:rPr lang="en-US" altLang="zh-CN" sz="2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en-US" altLang="zh-CN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  +</a:t>
              </a:r>
              <a:r>
                <a:rPr lang="en-US" altLang="zh-CN" sz="2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en-US" altLang="zh-CN" sz="2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→什</a:t>
              </a:r>
            </a:p>
          </p:txBody>
        </p:sp>
        <p:pic>
          <p:nvPicPr>
            <p:cNvPr id="4" name="图片 3" descr="无标题1.png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930022" y="2340822"/>
              <a:ext cx="804672" cy="963168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550CD6B1-4389-4EA2-BF10-795E3EF63807}"/>
                </a:ext>
              </a:extLst>
            </p:cNvPr>
            <p:cNvSpPr/>
            <p:nvPr/>
          </p:nvSpPr>
          <p:spPr>
            <a:xfrm>
              <a:off x="6983267" y="2284551"/>
              <a:ext cx="56255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亻</a:t>
              </a:r>
              <a:endParaRPr lang="zh-CN" altLang="en-US" sz="54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/>
          <p:cNvSpPr txBox="1"/>
          <p:nvPr/>
        </p:nvSpPr>
        <p:spPr>
          <a:xfrm>
            <a:off x="0" y="6381750"/>
            <a:ext cx="12192000" cy="494665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副标题 2"/>
          <p:cNvSpPr txBox="1"/>
          <p:nvPr/>
        </p:nvSpPr>
        <p:spPr>
          <a:xfrm>
            <a:off x="152400" y="6534150"/>
            <a:ext cx="12192000" cy="494665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806065" y="1311275"/>
            <a:ext cx="5774690" cy="4110990"/>
          </a:xfrm>
          <a:prstGeom prst="round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06065" y="2798134"/>
            <a:ext cx="1404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10387" y="2798134"/>
            <a:ext cx="52095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姓</a:t>
            </a:r>
            <a:r>
              <a:rPr lang="zh-CN" altLang="en-US" sz="36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8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氏</a:t>
            </a:r>
            <a:r>
              <a:rPr lang="zh-CN" altLang="en-US" sz="32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80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0779" y="2046463"/>
            <a:ext cx="3690113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l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t-IT" altLang="zh-CN" sz="4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xìnɡ</a:t>
            </a:r>
            <a:r>
              <a:rPr kumimoji="0" lang="it-IT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it-IT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it-IT" altLang="zh-CN" sz="4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shì</a:t>
            </a:r>
            <a:r>
              <a:rPr kumimoji="0" lang="it-IT" altLang="zh-CN" sz="4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it-IT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it-IT" altLang="zh-CN" sz="4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ɡē</a:t>
            </a:r>
            <a:endParaRPr kumimoji="0" lang="zh-CN" altLang="en-US" sz="4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Hoefler Tex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6187658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"/>
          <p:cNvGrpSpPr/>
          <p:nvPr/>
        </p:nvGrpSpPr>
        <p:grpSpPr>
          <a:xfrm>
            <a:off x="2248612" y="1258081"/>
            <a:ext cx="6929523" cy="933589"/>
            <a:chOff x="2248612" y="1900633"/>
            <a:chExt cx="6929523" cy="933589"/>
          </a:xfrm>
        </p:grpSpPr>
        <p:sp>
          <p:nvSpPr>
            <p:cNvPr id="15" name="文本框 14"/>
            <p:cNvSpPr txBox="1"/>
            <p:nvPr/>
          </p:nvSpPr>
          <p:spPr>
            <a:xfrm>
              <a:off x="2248612" y="1900633"/>
              <a:ext cx="1236236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l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什</a:t>
              </a: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kumimoji="0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74335" y="1906364"/>
              <a:ext cx="5003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+</a:t>
              </a:r>
              <a:r>
                <a:rPr lang="en-US" altLang="zh-CN" sz="2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十</a:t>
              </a:r>
              <a:r>
                <a:rPr lang="en-US" altLang="zh-CN" sz="2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→</a:t>
              </a:r>
              <a:r>
                <a:rPr lang="en-US" altLang="zh-CN" sz="1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什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675808" y="1902983"/>
              <a:ext cx="56255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亻</a:t>
              </a:r>
              <a:endParaRPr lang="zh-CN" altLang="en-US" sz="54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301526" y="4213251"/>
            <a:ext cx="1236236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么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32A93D5-EC19-4175-AAA8-B83DADE4935F}"/>
              </a:ext>
            </a:extLst>
          </p:cNvPr>
          <p:cNvGrpSpPr/>
          <p:nvPr/>
        </p:nvGrpSpPr>
        <p:grpSpPr>
          <a:xfrm>
            <a:off x="4174335" y="2284551"/>
            <a:ext cx="5003800" cy="1019439"/>
            <a:chOff x="4174335" y="2284551"/>
            <a:chExt cx="5003800" cy="1019439"/>
          </a:xfrm>
        </p:grpSpPr>
        <p:sp>
          <p:nvSpPr>
            <p:cNvPr id="12" name="文本框 11"/>
            <p:cNvSpPr txBox="1"/>
            <p:nvPr/>
          </p:nvSpPr>
          <p:spPr>
            <a:xfrm>
              <a:off x="4174335" y="2329745"/>
              <a:ext cx="5003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叶</a:t>
              </a:r>
              <a:r>
                <a:rPr lang="en-US" altLang="zh-CN" sz="2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en-US" altLang="zh-CN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  +</a:t>
              </a:r>
              <a:r>
                <a:rPr lang="en-US" altLang="zh-CN" sz="28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  <a:r>
                <a:rPr lang="en-US" altLang="zh-CN" sz="2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→什</a:t>
              </a:r>
            </a:p>
          </p:txBody>
        </p:sp>
        <p:pic>
          <p:nvPicPr>
            <p:cNvPr id="4" name="图片 3" descr="无标题1.png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930022" y="2340822"/>
              <a:ext cx="804672" cy="963168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550CD6B1-4389-4EA2-BF10-795E3EF63807}"/>
                </a:ext>
              </a:extLst>
            </p:cNvPr>
            <p:cNvSpPr/>
            <p:nvPr/>
          </p:nvSpPr>
          <p:spPr>
            <a:xfrm>
              <a:off x="6983267" y="2284551"/>
              <a:ext cx="56255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亻</a:t>
              </a:r>
              <a:endParaRPr lang="zh-CN" altLang="en-US" sz="54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5EEC371-7E46-4948-BB02-D6B69D352807}"/>
              </a:ext>
            </a:extLst>
          </p:cNvPr>
          <p:cNvSpPr/>
          <p:nvPr/>
        </p:nvSpPr>
        <p:spPr>
          <a:xfrm>
            <a:off x="3989769" y="3334440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十个人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xmlns="" val="3754777354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59630" y="2147807"/>
            <a:ext cx="3479043" cy="933589"/>
            <a:chOff x="4659630" y="3028564"/>
            <a:chExt cx="3479043" cy="933589"/>
          </a:xfrm>
        </p:grpSpPr>
        <p:sp>
          <p:nvSpPr>
            <p:cNvPr id="7" name="文本框 6"/>
            <p:cNvSpPr txBox="1"/>
            <p:nvPr/>
          </p:nvSpPr>
          <p:spPr>
            <a:xfrm>
              <a:off x="4659630" y="3028564"/>
              <a:ext cx="1236236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l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什 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86303" y="3028564"/>
              <a:ext cx="2452370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l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 么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5566072" y="1437581"/>
            <a:ext cx="1236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hu-HU" altLang="zh-CN" sz="32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hu-HU" altLang="zh-CN" sz="4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me</a:t>
            </a:r>
            <a:endParaRPr lang="zh-CN" altLang="en-US" sz="4400" i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721223" y="2102313"/>
            <a:ext cx="6301740" cy="278452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古月胡，口天吴，</a:t>
            </a:r>
          </a:p>
          <a:p>
            <a:pPr marL="0" marR="0" lvl="0" indent="0" algn="l" defTabSz="825500" rtl="0" eaLnBrk="1" fontAlgn="auto" latinLnBrk="0" hangingPunct="0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ts val="7000"/>
              </a:lnSpc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双人徐，言午许。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316420" y="1513864"/>
            <a:ext cx="11336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hu-HU" altLang="zh-CN" sz="32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hu-HU" altLang="zh-CN" sz="36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ɡ</a:t>
            </a:r>
            <a:r>
              <a:rPr lang="en-US" altLang="zh-CN" sz="36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ǔ</a:t>
            </a:r>
            <a:endParaRPr lang="zh-CN" altLang="en-US" sz="36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74027" y="1508301"/>
            <a:ext cx="81104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wú</a:t>
            </a:r>
            <a:endParaRPr lang="zh-CN" altLang="en-US" sz="36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37510" y="3411251"/>
            <a:ext cx="740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wǔ</a:t>
            </a:r>
            <a:endParaRPr lang="zh-CN" altLang="en-US" sz="4400" dirty="0"/>
          </a:p>
        </p:txBody>
      </p:sp>
      <p:sp>
        <p:nvSpPr>
          <p:cNvPr id="16" name="矩形 15"/>
          <p:cNvSpPr/>
          <p:nvPr/>
        </p:nvSpPr>
        <p:spPr>
          <a:xfrm>
            <a:off x="2315607" y="3420527"/>
            <a:ext cx="16636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shuānɡ</a:t>
            </a:r>
            <a:endParaRPr lang="zh-CN" altLang="en-US" sz="4000" dirty="0"/>
          </a:p>
        </p:txBody>
      </p:sp>
      <p:sp>
        <p:nvSpPr>
          <p:cNvPr id="17" name="矩形 16"/>
          <p:cNvSpPr/>
          <p:nvPr/>
        </p:nvSpPr>
        <p:spPr>
          <a:xfrm>
            <a:off x="5365279" y="3411251"/>
            <a:ext cx="971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yán</a:t>
            </a:r>
            <a:endParaRPr lang="zh-CN" altLang="en-US" sz="4000" dirty="0"/>
          </a:p>
        </p:txBody>
      </p:sp>
      <p:sp>
        <p:nvSpPr>
          <p:cNvPr id="18" name="矩形 17"/>
          <p:cNvSpPr/>
          <p:nvPr/>
        </p:nvSpPr>
        <p:spPr>
          <a:xfrm>
            <a:off x="4002212" y="3420526"/>
            <a:ext cx="1031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xú</a:t>
            </a:r>
            <a:endParaRPr lang="zh-CN" altLang="en-US" sz="3600" dirty="0"/>
          </a:p>
        </p:txBody>
      </p:sp>
      <p:sp>
        <p:nvSpPr>
          <p:cNvPr id="19" name="矩形 18"/>
          <p:cNvSpPr/>
          <p:nvPr/>
        </p:nvSpPr>
        <p:spPr>
          <a:xfrm>
            <a:off x="6937793" y="34115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xǔ</a:t>
            </a:r>
            <a:endParaRPr lang="zh-CN" altLang="en-US" sz="3600" i="0" dirty="0"/>
          </a:p>
        </p:txBody>
      </p:sp>
      <p:sp>
        <p:nvSpPr>
          <p:cNvPr id="20" name="矩形 19"/>
          <p:cNvSpPr/>
          <p:nvPr/>
        </p:nvSpPr>
        <p:spPr>
          <a:xfrm>
            <a:off x="4142562" y="1646043"/>
            <a:ext cx="753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hú</a:t>
            </a:r>
            <a:endParaRPr lang="zh-CN" altLang="en-US" sz="3600" dirty="0"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721223" y="2150520"/>
            <a:ext cx="6301740" cy="2688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古月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胡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，口天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吴，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825500" rtl="0" eaLnBrk="1" fontAlgn="auto" latinLnBrk="0" hangingPunct="0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ts val="7000"/>
              </a:lnSpc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双人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徐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，言午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许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316420" y="1513864"/>
            <a:ext cx="11336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hu-HU" altLang="zh-CN" sz="32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hu-HU" altLang="zh-CN" sz="36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ɡ</a:t>
            </a:r>
            <a:r>
              <a:rPr lang="en-US" altLang="zh-CN" sz="36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ǔ</a:t>
            </a:r>
            <a:endParaRPr lang="zh-CN" altLang="en-US" sz="36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74027" y="1508301"/>
            <a:ext cx="81104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wú</a:t>
            </a:r>
            <a:endParaRPr lang="zh-CN" altLang="en-US" sz="36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37510" y="3411251"/>
            <a:ext cx="740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wǔ</a:t>
            </a:r>
            <a:endParaRPr lang="zh-CN" altLang="en-US" sz="4400" dirty="0"/>
          </a:p>
        </p:txBody>
      </p:sp>
      <p:sp>
        <p:nvSpPr>
          <p:cNvPr id="16" name="矩形 15"/>
          <p:cNvSpPr/>
          <p:nvPr/>
        </p:nvSpPr>
        <p:spPr>
          <a:xfrm>
            <a:off x="2315607" y="3420527"/>
            <a:ext cx="16636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shuānɡ</a:t>
            </a:r>
            <a:endParaRPr lang="zh-CN" altLang="en-US" sz="4000" dirty="0"/>
          </a:p>
        </p:txBody>
      </p:sp>
      <p:sp>
        <p:nvSpPr>
          <p:cNvPr id="17" name="矩形 16"/>
          <p:cNvSpPr/>
          <p:nvPr/>
        </p:nvSpPr>
        <p:spPr>
          <a:xfrm>
            <a:off x="5365279" y="3411251"/>
            <a:ext cx="971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yán</a:t>
            </a:r>
            <a:endParaRPr lang="zh-CN" altLang="en-US" sz="4000" dirty="0"/>
          </a:p>
        </p:txBody>
      </p:sp>
      <p:sp>
        <p:nvSpPr>
          <p:cNvPr id="18" name="矩形 17"/>
          <p:cNvSpPr/>
          <p:nvPr/>
        </p:nvSpPr>
        <p:spPr>
          <a:xfrm>
            <a:off x="4002212" y="3420526"/>
            <a:ext cx="1031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xú</a:t>
            </a:r>
            <a:endParaRPr lang="zh-CN" altLang="en-US" sz="3600" dirty="0"/>
          </a:p>
        </p:txBody>
      </p:sp>
      <p:sp>
        <p:nvSpPr>
          <p:cNvPr id="19" name="矩形 18"/>
          <p:cNvSpPr/>
          <p:nvPr/>
        </p:nvSpPr>
        <p:spPr>
          <a:xfrm>
            <a:off x="6937793" y="34115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xǔ</a:t>
            </a:r>
            <a:endParaRPr lang="zh-CN" altLang="en-US" sz="3600" i="0" dirty="0"/>
          </a:p>
        </p:txBody>
      </p:sp>
      <p:sp>
        <p:nvSpPr>
          <p:cNvPr id="20" name="矩形 19"/>
          <p:cNvSpPr/>
          <p:nvPr/>
        </p:nvSpPr>
        <p:spPr>
          <a:xfrm>
            <a:off x="4142562" y="1646043"/>
            <a:ext cx="753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hú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451626565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721223" y="2102313"/>
            <a:ext cx="6301740" cy="278452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古月胡，口天吴，</a:t>
            </a:r>
          </a:p>
          <a:p>
            <a:pPr marL="0" marR="0" lvl="0" indent="0" algn="l" defTabSz="825500" rtl="0" eaLnBrk="1" fontAlgn="auto" latinLnBrk="0" hangingPunct="0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ts val="7000"/>
              </a:lnSpc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双人徐，言午许。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316420" y="1513864"/>
            <a:ext cx="11336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hu-HU" altLang="zh-CN" sz="32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hu-HU" altLang="zh-CN" sz="36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ɡ</a:t>
            </a:r>
            <a:r>
              <a:rPr lang="en-US" altLang="zh-CN" sz="36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ǔ</a:t>
            </a:r>
            <a:endParaRPr lang="zh-CN" altLang="en-US" sz="36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74027" y="1508301"/>
            <a:ext cx="81104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wú</a:t>
            </a:r>
            <a:endParaRPr lang="zh-CN" altLang="en-US" sz="36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37510" y="3411251"/>
            <a:ext cx="740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wǔ</a:t>
            </a:r>
            <a:endParaRPr lang="zh-CN" altLang="en-US" sz="4400" dirty="0"/>
          </a:p>
        </p:txBody>
      </p:sp>
      <p:sp>
        <p:nvSpPr>
          <p:cNvPr id="16" name="矩形 15"/>
          <p:cNvSpPr/>
          <p:nvPr/>
        </p:nvSpPr>
        <p:spPr>
          <a:xfrm>
            <a:off x="2315607" y="3420527"/>
            <a:ext cx="16636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shuānɡ</a:t>
            </a:r>
            <a:endParaRPr lang="zh-CN" altLang="en-US" sz="4000" dirty="0"/>
          </a:p>
        </p:txBody>
      </p:sp>
      <p:sp>
        <p:nvSpPr>
          <p:cNvPr id="17" name="矩形 16"/>
          <p:cNvSpPr/>
          <p:nvPr/>
        </p:nvSpPr>
        <p:spPr>
          <a:xfrm>
            <a:off x="5365279" y="3411251"/>
            <a:ext cx="971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yán</a:t>
            </a:r>
            <a:endParaRPr lang="zh-CN" altLang="en-US" sz="4000" dirty="0"/>
          </a:p>
        </p:txBody>
      </p:sp>
      <p:sp>
        <p:nvSpPr>
          <p:cNvPr id="18" name="矩形 17"/>
          <p:cNvSpPr/>
          <p:nvPr/>
        </p:nvSpPr>
        <p:spPr>
          <a:xfrm>
            <a:off x="4002212" y="3420526"/>
            <a:ext cx="1031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xú</a:t>
            </a:r>
            <a:endParaRPr lang="zh-CN" altLang="en-US" sz="3600" dirty="0"/>
          </a:p>
        </p:txBody>
      </p:sp>
      <p:sp>
        <p:nvSpPr>
          <p:cNvPr id="19" name="矩形 18"/>
          <p:cNvSpPr/>
          <p:nvPr/>
        </p:nvSpPr>
        <p:spPr>
          <a:xfrm>
            <a:off x="6937793" y="34115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xǔ</a:t>
            </a:r>
            <a:endParaRPr lang="zh-CN" altLang="en-US" sz="3600" i="0" dirty="0"/>
          </a:p>
        </p:txBody>
      </p:sp>
      <p:sp>
        <p:nvSpPr>
          <p:cNvPr id="20" name="矩形 19"/>
          <p:cNvSpPr/>
          <p:nvPr/>
        </p:nvSpPr>
        <p:spPr>
          <a:xfrm>
            <a:off x="4142562" y="1646043"/>
            <a:ext cx="753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i="0" dirty="0" err="1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hú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659742951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139046" y="1384387"/>
            <a:ext cx="6301740" cy="47679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你姓什么？我姓李。</a:t>
            </a: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什么李？木子李。</a:t>
            </a:r>
          </a:p>
          <a:p>
            <a:pPr marL="0" marR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他姓什么？他姓张。</a:t>
            </a:r>
          </a:p>
          <a:p>
            <a:pPr marL="0" marR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什么张？弓长张。</a:t>
            </a:r>
            <a:endParaRPr lang="en-US" altLang="zh-CN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altLang="zh-CN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ts val="3000"/>
              </a:lnSpc>
              <a:defRPr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古月胡，口天吴，</a:t>
            </a:r>
          </a:p>
          <a:p>
            <a:pPr lvl="0" algn="l">
              <a:lnSpc>
                <a:spcPts val="3000"/>
              </a:lnSpc>
              <a:defRPr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ts val="3000"/>
              </a:lnSpc>
              <a:defRPr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双人徐，言午许。</a:t>
            </a: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4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139046" y="1384387"/>
            <a:ext cx="6301740" cy="47679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你姓什么？我姓</a:t>
            </a: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李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什么李？木子李。</a:t>
            </a:r>
          </a:p>
          <a:p>
            <a:pPr marL="0" marR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他姓什么？他姓</a:t>
            </a: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张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什么张？弓长张。</a:t>
            </a:r>
            <a:endParaRPr lang="en-US" altLang="zh-CN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altLang="zh-CN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ts val="3000"/>
              </a:lnSpc>
              <a:defRPr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古月</a:t>
            </a: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胡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，口天</a:t>
            </a: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吴，</a:t>
            </a: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ts val="3000"/>
              </a:lnSpc>
              <a:defRPr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ts val="3000"/>
              </a:lnSpc>
              <a:defRPr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双人</a:t>
            </a: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徐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，言午</a:t>
            </a:r>
            <a:r>
              <a:rPr lang="zh-CN" altLang="en-US" sz="54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许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4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0790035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139046" y="1384387"/>
            <a:ext cx="6301740" cy="47679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你姓什么？我姓李。</a:t>
            </a: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什么李？木子李。</a:t>
            </a:r>
          </a:p>
          <a:p>
            <a:pPr marL="0" marR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他姓什么？他姓张。</a:t>
            </a:r>
          </a:p>
          <a:p>
            <a:pPr marL="0" marR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什么张？弓长张。</a:t>
            </a:r>
            <a:endParaRPr lang="en-US" altLang="zh-CN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 altLang="zh-CN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ts val="3000"/>
              </a:lnSpc>
              <a:defRPr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古月胡，口天吴，</a:t>
            </a:r>
          </a:p>
          <a:p>
            <a:pPr lvl="0" algn="l">
              <a:lnSpc>
                <a:spcPts val="3000"/>
              </a:lnSpc>
              <a:defRPr/>
            </a:pPr>
            <a:endParaRPr lang="zh-CN" altLang="en-US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ts val="3000"/>
              </a:lnSpc>
              <a:defRPr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双人徐，言午许。</a:t>
            </a:r>
          </a:p>
          <a:p>
            <a:pPr marL="0" marR="0" indent="0" algn="l" defTabSz="825500" rtl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4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2574719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26278" y="1162927"/>
            <a:ext cx="8633949" cy="4975721"/>
            <a:chOff x="1626278" y="1162927"/>
            <a:chExt cx="8633949" cy="4975721"/>
          </a:xfrm>
        </p:grpSpPr>
        <p:sp>
          <p:nvSpPr>
            <p:cNvPr id="12" name="文本框 11"/>
            <p:cNvSpPr txBox="1"/>
            <p:nvPr/>
          </p:nvSpPr>
          <p:spPr>
            <a:xfrm>
              <a:off x="2233844" y="1162927"/>
              <a:ext cx="3647972" cy="4975721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indent="0" algn="l" defTabSz="825500" rtl="0" fontAlgn="auto" latinLnBrk="0" hangingPunct="0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4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你姓什么？</a:t>
              </a:r>
            </a:p>
            <a:p>
              <a:pPr marL="0" marR="0" algn="l" defTabSz="825500" rtl="0" fontAlgn="auto" latinLnBrk="0" hangingPunct="0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indent="0" algn="l" defTabSz="825500" rtl="0" fontAlgn="auto" latinLnBrk="0" hangingPunct="0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4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我姓张。</a:t>
              </a:r>
              <a:endParaRPr lang="en-US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indent="0" algn="l" defTabSz="825500" rtl="0" fontAlgn="auto" latinLnBrk="0" hangingPunct="0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en-US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algn="l">
                <a:lnSpc>
                  <a:spcPts val="5000"/>
                </a:lnSpc>
                <a:defRPr/>
              </a:pPr>
              <a:r>
                <a:rPr lang="zh-CN" altLang="en-US" sz="4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什么张？</a:t>
              </a:r>
            </a:p>
            <a:p>
              <a:pPr lvl="0" algn="l">
                <a:lnSpc>
                  <a:spcPts val="5000"/>
                </a:lnSpc>
                <a:defRPr/>
              </a:pPr>
              <a:endParaRPr lang="zh-CN" altLang="en-US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algn="l">
                <a:lnSpc>
                  <a:spcPts val="5000"/>
                </a:lnSpc>
                <a:defRPr/>
              </a:pPr>
              <a:r>
                <a:rPr lang="zh-CN" altLang="en-US" sz="4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弓长张。</a:t>
              </a:r>
            </a:p>
            <a:p>
              <a:pPr marL="0" marR="0" indent="0" algn="l" defTabSz="825500" rtl="0" fontAlgn="auto" latinLnBrk="0" hangingPunct="0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626278" y="1433383"/>
              <a:ext cx="405044" cy="271849"/>
            </a:xfrm>
            <a:prstGeom prst="ellipse">
              <a:avLst/>
            </a:prstGeom>
            <a:blipFill rotWithShape="1">
              <a:blip r:embed="rId3"/>
              <a:srcRect/>
              <a:tile tx="0" ty="0" sx="100000" sy="100000" flip="none" algn="tl"/>
            </a:blip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4400" b="0" i="0" u="none" strike="noStrike" cap="none" spc="0" normalizeH="0" baseline="0">
                <a:ln>
                  <a:noFill/>
                </a:ln>
                <a:solidFill>
                  <a:srgbClr val="F3F1D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628685" y="2722606"/>
              <a:ext cx="405044" cy="271849"/>
            </a:xfrm>
            <a:prstGeom prst="ellipse">
              <a:avLst/>
            </a:prstGeom>
            <a:solidFill>
              <a:srgbClr val="FF3399"/>
            </a:solid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4400" b="0" i="0" u="none" strike="noStrike" cap="none" spc="0" normalizeH="0" baseline="0">
                <a:ln>
                  <a:noFill/>
                </a:ln>
                <a:solidFill>
                  <a:srgbClr val="F3F1D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628685" y="4030982"/>
              <a:ext cx="405044" cy="271849"/>
            </a:xfrm>
            <a:prstGeom prst="ellipse">
              <a:avLst/>
            </a:prstGeom>
            <a:blipFill rotWithShape="1">
              <a:blip r:embed="rId3"/>
              <a:srcRect/>
              <a:tile tx="0" ty="0" sx="100000" sy="100000" flip="none" algn="tl"/>
            </a:blip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4400" b="0" i="0" u="none" strike="noStrike" cap="none" spc="0" normalizeH="0" baseline="0">
                <a:ln>
                  <a:noFill/>
                </a:ln>
                <a:solidFill>
                  <a:srgbClr val="F3F1D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628685" y="5221348"/>
              <a:ext cx="405044" cy="271849"/>
            </a:xfrm>
            <a:prstGeom prst="ellipse">
              <a:avLst/>
            </a:prstGeom>
            <a:solidFill>
              <a:srgbClr val="FF3399"/>
            </a:solid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4400" b="0" i="0" u="none" strike="noStrike" cap="none" spc="0" normalizeH="0" baseline="0">
                <a:ln>
                  <a:noFill/>
                </a:ln>
                <a:solidFill>
                  <a:srgbClr val="F3F1D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612255" y="1162927"/>
              <a:ext cx="3647972" cy="4975721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indent="0" algn="l" defTabSz="825500" rtl="0" fontAlgn="auto" latinLnBrk="0" hangingPunct="0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4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你姓什么？</a:t>
              </a:r>
            </a:p>
            <a:p>
              <a:pPr marL="0" marR="0" algn="l" defTabSz="825500" rtl="0" fontAlgn="auto" latinLnBrk="0" hangingPunct="0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indent="0" algn="l" defTabSz="825500" rtl="0" fontAlgn="auto" latinLnBrk="0" hangingPunct="0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4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我姓方。</a:t>
              </a:r>
              <a:endParaRPr lang="en-US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indent="0" algn="l" defTabSz="825500" rtl="0" fontAlgn="auto" latinLnBrk="0" hangingPunct="0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en-US" altLang="zh-CN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algn="l">
                <a:lnSpc>
                  <a:spcPts val="5000"/>
                </a:lnSpc>
                <a:defRPr/>
              </a:pPr>
              <a:r>
                <a:rPr lang="zh-CN" altLang="en-US" sz="4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什么方？</a:t>
              </a:r>
            </a:p>
            <a:p>
              <a:pPr lvl="0" algn="l">
                <a:lnSpc>
                  <a:spcPts val="5000"/>
                </a:lnSpc>
                <a:defRPr/>
              </a:pPr>
              <a:endParaRPr lang="zh-CN" altLang="en-US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algn="l">
                <a:lnSpc>
                  <a:spcPts val="5000"/>
                </a:lnSpc>
                <a:defRPr/>
              </a:pPr>
              <a:r>
                <a:rPr lang="zh-CN" altLang="en-US" sz="4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方向的方。</a:t>
              </a:r>
            </a:p>
            <a:p>
              <a:pPr marL="0" marR="0" indent="0" algn="l" defTabSz="825500" rtl="0" fontAlgn="auto" latinLnBrk="0" hangingPunct="0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sz="4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081931" y="1462215"/>
              <a:ext cx="405044" cy="271849"/>
            </a:xfrm>
            <a:prstGeom prst="ellipse">
              <a:avLst/>
            </a:prstGeom>
            <a:blipFill rotWithShape="1">
              <a:blip r:embed="rId3"/>
              <a:srcRect/>
              <a:tile tx="0" ty="0" sx="100000" sy="100000" flip="none" algn="tl"/>
            </a:blip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4400" b="0" i="0" u="none" strike="noStrike" cap="none" spc="0" normalizeH="0" baseline="0">
                <a:ln>
                  <a:noFill/>
                </a:ln>
                <a:solidFill>
                  <a:srgbClr val="F3F1D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076099" y="2734960"/>
              <a:ext cx="405044" cy="271849"/>
            </a:xfrm>
            <a:prstGeom prst="ellipse">
              <a:avLst/>
            </a:prstGeom>
            <a:solidFill>
              <a:srgbClr val="FF3399"/>
            </a:solid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4400" b="0" i="0" u="none" strike="noStrike" cap="none" spc="0" normalizeH="0" baseline="0">
                <a:ln>
                  <a:noFill/>
                </a:ln>
                <a:solidFill>
                  <a:srgbClr val="F3F1D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092227" y="3989795"/>
              <a:ext cx="405044" cy="271849"/>
            </a:xfrm>
            <a:prstGeom prst="ellipse">
              <a:avLst/>
            </a:prstGeom>
            <a:blipFill rotWithShape="1">
              <a:blip r:embed="rId3"/>
              <a:srcRect/>
              <a:tile tx="0" ty="0" sx="100000" sy="100000" flip="none" algn="tl"/>
            </a:blip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4400" b="0" i="0" u="none" strike="noStrike" cap="none" spc="0" normalizeH="0" baseline="0">
                <a:ln>
                  <a:noFill/>
                </a:ln>
                <a:solidFill>
                  <a:srgbClr val="F3F1D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12648" y="5237823"/>
              <a:ext cx="405044" cy="271849"/>
            </a:xfrm>
            <a:prstGeom prst="ellipse">
              <a:avLst/>
            </a:prstGeom>
            <a:solidFill>
              <a:srgbClr val="FF3399"/>
            </a:solid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4400" b="0" i="0" u="none" strike="noStrike" cap="none" spc="0" normalizeH="0" baseline="0">
                <a:ln>
                  <a:noFill/>
                </a:ln>
                <a:solidFill>
                  <a:srgbClr val="F3F1D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 rot="16200000" flipH="1">
            <a:off x="3227512" y="3421820"/>
            <a:ext cx="4574933" cy="57149"/>
          </a:xfrm>
          <a:prstGeom prst="line">
            <a:avLst/>
          </a:prstGeom>
          <a:noFill/>
          <a:ln w="38100" cap="flat">
            <a:solidFill>
              <a:schemeClr val="accent1">
                <a:satOff val="-16957"/>
                <a:lumOff val="14363"/>
              </a:schemeClr>
            </a:solidFill>
            <a:prstDash val="sys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xmlns="" val="359572011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195721" y="2962205"/>
            <a:ext cx="6301740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胡</a:t>
            </a:r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吴</a:t>
            </a:r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徐</a:t>
            </a:r>
            <a:r>
              <a:rPr kumimoji="0" lang="en-US" altLang="zh-CN" sz="5400" b="0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许</a:t>
            </a:r>
          </a:p>
        </p:txBody>
      </p:sp>
      <p:grpSp>
        <p:nvGrpSpPr>
          <p:cNvPr id="14" name="组合 7"/>
          <p:cNvGrpSpPr/>
          <p:nvPr/>
        </p:nvGrpSpPr>
        <p:grpSpPr>
          <a:xfrm>
            <a:off x="843556" y="678180"/>
            <a:ext cx="3275330" cy="3275330"/>
            <a:chOff x="1109" y="872"/>
            <a:chExt cx="5158" cy="5158"/>
          </a:xfrm>
        </p:grpSpPr>
        <p:pic>
          <p:nvPicPr>
            <p:cNvPr id="15" name="图片 14" descr="u=1275922020,2538878171&amp;fm=26&amp;gp=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50304">
                    <a:alpha val="100000"/>
                  </a:srgbClr>
                </a:clrFrom>
                <a:clrTo>
                  <a:srgbClr val="05030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9" y="872"/>
              <a:ext cx="5158" cy="515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700" y="1534"/>
              <a:ext cx="4132" cy="24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游戏一</a:t>
              </a:r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201293" y="1995785"/>
            <a:ext cx="500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女</a:t>
            </a:r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+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生→姓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01293" y="3657054"/>
            <a:ext cx="500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纸</a:t>
            </a:r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-</a:t>
            </a:r>
            <a:r>
              <a:rPr lang="zh-CN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纟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→氏</a:t>
            </a:r>
          </a:p>
        </p:txBody>
      </p:sp>
      <p:pic>
        <p:nvPicPr>
          <p:cNvPr id="10" name="1梁家惠(1)" descr="C:\Users\HP\Desktop\1.png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11011535" y="2240915"/>
            <a:ext cx="407035" cy="6191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22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096000" y="2550477"/>
            <a:ext cx="6776085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胡</a:t>
            </a:r>
          </a:p>
          <a:p>
            <a:pPr marL="0" marR="0" lvl="0" indent="0" algn="l" defTabSz="825500" rtl="0" eaLnBrk="1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1" name="组合 7"/>
          <p:cNvGrpSpPr/>
          <p:nvPr/>
        </p:nvGrpSpPr>
        <p:grpSpPr>
          <a:xfrm>
            <a:off x="843556" y="678180"/>
            <a:ext cx="3275330" cy="3275330"/>
            <a:chOff x="1109" y="872"/>
            <a:chExt cx="5158" cy="5158"/>
          </a:xfrm>
        </p:grpSpPr>
        <p:pic>
          <p:nvPicPr>
            <p:cNvPr id="12" name="图片 11" descr="u=1275922020,2538878171&amp;fm=26&amp;gp=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50304">
                    <a:alpha val="100000"/>
                  </a:srgbClr>
                </a:clrFrom>
                <a:clrTo>
                  <a:srgbClr val="05030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9" y="872"/>
              <a:ext cx="5158" cy="515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700" y="1534"/>
              <a:ext cx="4132" cy="24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游戏一</a:t>
              </a:r>
            </a:p>
          </p:txBody>
        </p:sp>
      </p:grpSp>
      <p:pic>
        <p:nvPicPr>
          <p:cNvPr id="6" name="6盛 +白 (降噪处理" descr="C:\Users\HP\Desktop\1.png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11011535" y="2240915"/>
            <a:ext cx="407035" cy="6191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096000" y="2555736"/>
            <a:ext cx="1453239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吴</a:t>
            </a:r>
          </a:p>
        </p:txBody>
      </p:sp>
      <p:grpSp>
        <p:nvGrpSpPr>
          <p:cNvPr id="11" name="组合 7"/>
          <p:cNvGrpSpPr/>
          <p:nvPr/>
        </p:nvGrpSpPr>
        <p:grpSpPr>
          <a:xfrm>
            <a:off x="843556" y="678180"/>
            <a:ext cx="3275330" cy="3275330"/>
            <a:chOff x="1109" y="872"/>
            <a:chExt cx="5158" cy="5158"/>
          </a:xfrm>
        </p:grpSpPr>
        <p:pic>
          <p:nvPicPr>
            <p:cNvPr id="12" name="图片 11" descr="u=1275922020,2538878171&amp;fm=26&amp;gp=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50304">
                    <a:alpha val="100000"/>
                  </a:srgbClr>
                </a:clrFrom>
                <a:clrTo>
                  <a:srgbClr val="05030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9" y="872"/>
              <a:ext cx="5158" cy="515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700" y="1534"/>
              <a:ext cx="4132" cy="24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游戏一</a:t>
              </a:r>
            </a:p>
          </p:txBody>
        </p:sp>
      </p:grpSp>
      <p:pic>
        <p:nvPicPr>
          <p:cNvPr id="3" name="7.吴桐+弟弟" descr="C:\Users\HP\Desktop\1.png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11011535" y="2240915"/>
            <a:ext cx="407035" cy="6191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0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096000" y="2555736"/>
            <a:ext cx="1453239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许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1" name="组合 7"/>
          <p:cNvGrpSpPr/>
          <p:nvPr/>
        </p:nvGrpSpPr>
        <p:grpSpPr>
          <a:xfrm>
            <a:off x="843556" y="678180"/>
            <a:ext cx="3275330" cy="3275330"/>
            <a:chOff x="1109" y="872"/>
            <a:chExt cx="5158" cy="5158"/>
          </a:xfrm>
        </p:grpSpPr>
        <p:pic>
          <p:nvPicPr>
            <p:cNvPr id="12" name="图片 11" descr="u=1275922020,2538878171&amp;fm=26&amp;gp=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50304">
                    <a:alpha val="100000"/>
                  </a:srgbClr>
                </a:clrFrom>
                <a:clrTo>
                  <a:srgbClr val="05030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9" y="872"/>
              <a:ext cx="5158" cy="515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700" y="1534"/>
              <a:ext cx="4132" cy="24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游戏一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294052257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096000" y="2555736"/>
            <a:ext cx="1453239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徐</a:t>
            </a:r>
          </a:p>
        </p:txBody>
      </p:sp>
      <p:grpSp>
        <p:nvGrpSpPr>
          <p:cNvPr id="11" name="组合 7"/>
          <p:cNvGrpSpPr/>
          <p:nvPr/>
        </p:nvGrpSpPr>
        <p:grpSpPr>
          <a:xfrm>
            <a:off x="843556" y="678180"/>
            <a:ext cx="3275330" cy="3275330"/>
            <a:chOff x="1109" y="872"/>
            <a:chExt cx="5158" cy="5158"/>
          </a:xfrm>
        </p:grpSpPr>
        <p:pic>
          <p:nvPicPr>
            <p:cNvPr id="12" name="图片 11" descr="u=1275922020,2538878171&amp;fm=26&amp;gp=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50304">
                    <a:alpha val="100000"/>
                  </a:srgbClr>
                </a:clrFrom>
                <a:clrTo>
                  <a:srgbClr val="05030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9" y="872"/>
              <a:ext cx="5158" cy="515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700" y="1534"/>
              <a:ext cx="4132" cy="24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游戏一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095259954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4622872" y="1992868"/>
            <a:ext cx="8773795" cy="287258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algn="l">
              <a:defRPr/>
            </a:pPr>
            <a:r>
              <a:rPr lang="zh-CN" altLang="en-US" sz="48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胡 胡萝卜 胡子</a:t>
            </a:r>
            <a:endParaRPr lang="en-US" altLang="zh-CN" sz="48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defRPr/>
            </a:pPr>
            <a:endParaRPr lang="en-US" altLang="zh-CN" sz="18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defRPr/>
            </a:pPr>
            <a:r>
              <a:rPr lang="zh-CN" altLang="en-US" sz="48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徐 徐徐上升 </a:t>
            </a:r>
            <a:endParaRPr lang="en-US" altLang="zh-CN" sz="48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defRPr/>
            </a:pPr>
            <a:endParaRPr lang="en-US" altLang="zh-CN" sz="18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defRPr/>
            </a:pPr>
            <a:r>
              <a:rPr lang="zh-CN" altLang="en-US" sz="48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许 许多 许可 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" name="组合 7"/>
          <p:cNvGrpSpPr/>
          <p:nvPr/>
        </p:nvGrpSpPr>
        <p:grpSpPr>
          <a:xfrm>
            <a:off x="843556" y="678180"/>
            <a:ext cx="3275330" cy="3275330"/>
            <a:chOff x="1109" y="872"/>
            <a:chExt cx="5158" cy="5158"/>
          </a:xfrm>
        </p:grpSpPr>
        <p:pic>
          <p:nvPicPr>
            <p:cNvPr id="8" name="图片 7" descr="u=1275922020,2538878171&amp;fm=26&amp;gp=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50304">
                    <a:alpha val="100000"/>
                  </a:srgbClr>
                </a:clrFrom>
                <a:clrTo>
                  <a:srgbClr val="05030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9" y="872"/>
              <a:ext cx="5158" cy="5158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700" y="1534"/>
              <a:ext cx="4132" cy="24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游戏</a:t>
              </a:r>
              <a:r>
                <a:rPr lang="zh-CN" altLang="en-US" sz="4800" i="0" dirty="0">
                  <a:solidFill>
                    <a:srgbClr val="00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二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459188" y="2667738"/>
            <a:ext cx="6301740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胡</a:t>
            </a:r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吴</a:t>
            </a:r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徐</a:t>
            </a:r>
            <a:r>
              <a:rPr kumimoji="0" lang="en-US" altLang="zh-CN" sz="5400" b="0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许</a:t>
            </a:r>
          </a:p>
        </p:txBody>
      </p:sp>
      <p:grpSp>
        <p:nvGrpSpPr>
          <p:cNvPr id="14" name="组合 7"/>
          <p:cNvGrpSpPr/>
          <p:nvPr/>
        </p:nvGrpSpPr>
        <p:grpSpPr>
          <a:xfrm>
            <a:off x="843556" y="678180"/>
            <a:ext cx="3275330" cy="3275330"/>
            <a:chOff x="1109" y="872"/>
            <a:chExt cx="5158" cy="5158"/>
          </a:xfrm>
        </p:grpSpPr>
        <p:pic>
          <p:nvPicPr>
            <p:cNvPr id="15" name="图片 14" descr="u=1275922020,2538878171&amp;fm=26&amp;gp=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50304">
                    <a:alpha val="100000"/>
                  </a:srgbClr>
                </a:clrFrom>
                <a:clrTo>
                  <a:srgbClr val="05030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9" y="872"/>
              <a:ext cx="5158" cy="515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700" y="1534"/>
              <a:ext cx="4132" cy="24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游戏二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731378417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3911801" y="1681282"/>
            <a:ext cx="8773795" cy="34251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algn="l">
              <a:defRPr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你姓什么？我姓许。</a:t>
            </a:r>
          </a:p>
          <a:p>
            <a:pPr algn="l">
              <a:defRPr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什么许？言字旁许。</a:t>
            </a:r>
          </a:p>
          <a:p>
            <a:pPr algn="l">
              <a:defRPr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妈妈姓什么？妈妈姓梁。</a:t>
            </a:r>
          </a:p>
          <a:p>
            <a:pPr algn="l">
              <a:defRPr/>
            </a:pP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什么梁？木字梁。 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" name="组合 7"/>
          <p:cNvGrpSpPr/>
          <p:nvPr/>
        </p:nvGrpSpPr>
        <p:grpSpPr>
          <a:xfrm>
            <a:off x="843556" y="678180"/>
            <a:ext cx="3275330" cy="3275330"/>
            <a:chOff x="1109" y="872"/>
            <a:chExt cx="5158" cy="5158"/>
          </a:xfrm>
        </p:grpSpPr>
        <p:pic>
          <p:nvPicPr>
            <p:cNvPr id="8" name="图片 7" descr="u=1275922020,2538878171&amp;fm=26&amp;gp=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50304">
                    <a:alpha val="100000"/>
                  </a:srgbClr>
                </a:clrFrom>
                <a:clrTo>
                  <a:srgbClr val="050304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9" y="872"/>
              <a:ext cx="5158" cy="5158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700" y="1534"/>
              <a:ext cx="4132" cy="24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rot="0" vertOverflow="overflow" horzOverflow="overflow" vert="horz" wrap="square" lIns="50800" tIns="50800" rIns="50800" bIns="50800" numCol="1" spcCol="38100" rtlCol="0" anchor="ctr" forceAA="0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游戏</a:t>
              </a:r>
              <a:r>
                <a:rPr lang="zh-CN" altLang="en-US" sz="4800" i="0" noProof="0" dirty="0">
                  <a:solidFill>
                    <a:srgbClr val="00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三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" name="许格8" descr="C:\Users\HP\Desktop\1.png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rcRect/>
          <a:stretch>
            <a:fillRect/>
          </a:stretch>
        </p:blipFill>
        <p:spPr>
          <a:xfrm>
            <a:off x="11011535" y="2240915"/>
            <a:ext cx="407035" cy="619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7688" y="3037840"/>
            <a:ext cx="1199264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/>
                <a:ea typeface="黑体"/>
                <a:cs typeface="黑体"/>
                <a:sym typeface="Hoefler Text"/>
              </a:rPr>
              <a:t>liánɡ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4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048AAF7-A93A-4455-A679-317DB679AB07}"/>
              </a:ext>
            </a:extLst>
          </p:cNvPr>
          <p:cNvGrpSpPr/>
          <p:nvPr/>
        </p:nvGrpSpPr>
        <p:grpSpPr>
          <a:xfrm>
            <a:off x="1932107" y="1476143"/>
            <a:ext cx="8524438" cy="2916469"/>
            <a:chOff x="1932107" y="1476143"/>
            <a:chExt cx="8524438" cy="2916469"/>
          </a:xfrm>
        </p:grpSpPr>
        <p:grpSp>
          <p:nvGrpSpPr>
            <p:cNvPr id="24" name="组 23"/>
            <p:cNvGrpSpPr/>
            <p:nvPr/>
          </p:nvGrpSpPr>
          <p:grpSpPr>
            <a:xfrm>
              <a:off x="1932107" y="2179764"/>
              <a:ext cx="1819882" cy="2212848"/>
              <a:chOff x="1932107" y="2179764"/>
              <a:chExt cx="1819882" cy="2212848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32107" y="2381234"/>
                <a:ext cx="1819882" cy="1819880"/>
              </a:xfrm>
              <a:prstGeom prst="rect">
                <a:avLst/>
              </a:prstGeom>
            </p:spPr>
          </p:pic>
          <p:pic>
            <p:nvPicPr>
              <p:cNvPr id="16" name="图片 15" descr="无标题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957717" y="2179764"/>
                <a:ext cx="1773936" cy="2212848"/>
              </a:xfrm>
              <a:prstGeom prst="rect">
                <a:avLst/>
              </a:prstGeom>
            </p:spPr>
          </p:pic>
        </p:grpSp>
        <p:grpSp>
          <p:nvGrpSpPr>
            <p:cNvPr id="25" name="组 24"/>
            <p:cNvGrpSpPr/>
            <p:nvPr/>
          </p:nvGrpSpPr>
          <p:grpSpPr>
            <a:xfrm>
              <a:off x="4160230" y="2163057"/>
              <a:ext cx="1819882" cy="2212848"/>
              <a:chOff x="4160230" y="2163057"/>
              <a:chExt cx="1819882" cy="2212848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160230" y="2381234"/>
                <a:ext cx="1819882" cy="1819880"/>
              </a:xfrm>
              <a:prstGeom prst="rect">
                <a:avLst/>
              </a:prstGeom>
            </p:spPr>
          </p:pic>
          <p:pic>
            <p:nvPicPr>
              <p:cNvPr id="18" name="图片 17" descr="无标题2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193803" y="2163057"/>
                <a:ext cx="1780032" cy="2212848"/>
              </a:xfrm>
              <a:prstGeom prst="rect">
                <a:avLst/>
              </a:prstGeom>
            </p:spPr>
          </p:pic>
        </p:grpSp>
        <p:grpSp>
          <p:nvGrpSpPr>
            <p:cNvPr id="26" name="组 25"/>
            <p:cNvGrpSpPr/>
            <p:nvPr/>
          </p:nvGrpSpPr>
          <p:grpSpPr>
            <a:xfrm>
              <a:off x="8636663" y="2129624"/>
              <a:ext cx="1819882" cy="2212848"/>
              <a:chOff x="6399643" y="2163039"/>
              <a:chExt cx="1819882" cy="2212848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399643" y="2381234"/>
                <a:ext cx="1819882" cy="1819880"/>
              </a:xfrm>
              <a:prstGeom prst="rect">
                <a:avLst/>
              </a:prstGeom>
            </p:spPr>
          </p:pic>
          <p:pic>
            <p:nvPicPr>
              <p:cNvPr id="20" name="图片 19" descr="无标题3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402565" y="2163039"/>
                <a:ext cx="1773936" cy="2212848"/>
              </a:xfrm>
              <a:prstGeom prst="rect">
                <a:avLst/>
              </a:prstGeom>
            </p:spPr>
          </p:pic>
        </p:grpSp>
        <p:grpSp>
          <p:nvGrpSpPr>
            <p:cNvPr id="27" name="组 26"/>
            <p:cNvGrpSpPr/>
            <p:nvPr/>
          </p:nvGrpSpPr>
          <p:grpSpPr>
            <a:xfrm>
              <a:off x="6376709" y="2129624"/>
              <a:ext cx="1829422" cy="2212848"/>
              <a:chOff x="8612067" y="2129624"/>
              <a:chExt cx="1829422" cy="2212848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612067" y="2381234"/>
                <a:ext cx="1819882" cy="1819880"/>
              </a:xfrm>
              <a:prstGeom prst="rect">
                <a:avLst/>
              </a:prstGeom>
            </p:spPr>
          </p:pic>
          <p:pic>
            <p:nvPicPr>
              <p:cNvPr id="22" name="图片 21" descr="无标题3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649265" y="2129624"/>
                <a:ext cx="1792224" cy="2212848"/>
              </a:xfrm>
              <a:prstGeom prst="rect">
                <a:avLst/>
              </a:prstGeom>
            </p:spPr>
          </p:pic>
        </p:grpSp>
        <p:sp>
          <p:nvSpPr>
            <p:cNvPr id="6" name="文本框 8"/>
            <p:cNvSpPr txBox="1">
              <a:spLocks noChangeArrowheads="1"/>
            </p:cNvSpPr>
            <p:nvPr/>
          </p:nvSpPr>
          <p:spPr bwMode="auto">
            <a:xfrm>
              <a:off x="2085928" y="1477432"/>
              <a:ext cx="1569660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5400" i="0" dirty="0" err="1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xìnɡ</a:t>
              </a:r>
              <a:endPara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278888" y="1477432"/>
              <a:ext cx="156966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i="0" dirty="0" err="1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shén</a:t>
              </a:r>
              <a:endPara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8" name="文本框 8"/>
            <p:cNvSpPr txBox="1">
              <a:spLocks noChangeArrowheads="1"/>
            </p:cNvSpPr>
            <p:nvPr/>
          </p:nvSpPr>
          <p:spPr bwMode="auto">
            <a:xfrm>
              <a:off x="9012829" y="1505775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me</a:t>
              </a: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6173790" y="1476143"/>
              <a:ext cx="2262158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5400" i="0" dirty="0" err="1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shuān</a:t>
              </a:r>
              <a:r>
                <a:rPr lang="en-US" altLang="zh-CN" sz="5400" i="0" dirty="0" err="1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微软雅黑" panose="020B0503020204020204" charset="-122"/>
                </a:rPr>
                <a:t>ɡ</a:t>
              </a:r>
              <a:endPara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20311654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0李煜晴(1)" descr="C:\Users\HP\Desktop\1.png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3">
                  <p14:trim st="347"/>
                </p14:media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6256020" y="5446395"/>
            <a:ext cx="320040" cy="487045"/>
          </a:xfrm>
          <a:prstGeom prst="rect">
            <a:avLst/>
          </a:prstGeom>
        </p:spPr>
      </p:pic>
      <p:pic>
        <p:nvPicPr>
          <p:cNvPr id="5" name="9.任家彤 降噪处理" descr="C:\Users\HP\Desktop\1.png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3514725" y="5495290"/>
            <a:ext cx="323850" cy="493395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280089F-BC20-4532-B1A5-19F70B1FCA35}"/>
              </a:ext>
            </a:extLst>
          </p:cNvPr>
          <p:cNvGrpSpPr/>
          <p:nvPr/>
        </p:nvGrpSpPr>
        <p:grpSpPr>
          <a:xfrm>
            <a:off x="1932107" y="1476143"/>
            <a:ext cx="8524438" cy="2916469"/>
            <a:chOff x="1932107" y="1476143"/>
            <a:chExt cx="8524438" cy="2916469"/>
          </a:xfrm>
        </p:grpSpPr>
        <p:grpSp>
          <p:nvGrpSpPr>
            <p:cNvPr id="21" name="组 23">
              <a:extLst>
                <a:ext uri="{FF2B5EF4-FFF2-40B4-BE49-F238E27FC236}">
                  <a16:creationId xmlns:a16="http://schemas.microsoft.com/office/drawing/2014/main" xmlns="" id="{C0D5A9EB-B0E3-4C9D-99F7-1A349C4CC02D}"/>
                </a:ext>
              </a:extLst>
            </p:cNvPr>
            <p:cNvGrpSpPr/>
            <p:nvPr/>
          </p:nvGrpSpPr>
          <p:grpSpPr>
            <a:xfrm>
              <a:off x="1932107" y="2179764"/>
              <a:ext cx="1819882" cy="2212848"/>
              <a:chOff x="1932107" y="2179764"/>
              <a:chExt cx="1819882" cy="2212848"/>
            </a:xfrm>
          </p:grpSpPr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xmlns="" id="{8EF7DE75-562C-48AB-8C74-7856421A93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32107" y="2381234"/>
                <a:ext cx="1819882" cy="1819880"/>
              </a:xfrm>
              <a:prstGeom prst="rect">
                <a:avLst/>
              </a:prstGeom>
            </p:spPr>
          </p:pic>
          <p:pic>
            <p:nvPicPr>
              <p:cNvPr id="37" name="图片 36" descr="无标题.png">
                <a:extLst>
                  <a:ext uri="{FF2B5EF4-FFF2-40B4-BE49-F238E27FC236}">
                    <a16:creationId xmlns:a16="http://schemas.microsoft.com/office/drawing/2014/main" xmlns="" id="{F0F80603-55B1-4205-9826-DF425FE3BF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957717" y="2179764"/>
                <a:ext cx="1773936" cy="2212848"/>
              </a:xfrm>
              <a:prstGeom prst="rect">
                <a:avLst/>
              </a:prstGeom>
            </p:spPr>
          </p:pic>
        </p:grpSp>
        <p:grpSp>
          <p:nvGrpSpPr>
            <p:cNvPr id="23" name="组 24">
              <a:extLst>
                <a:ext uri="{FF2B5EF4-FFF2-40B4-BE49-F238E27FC236}">
                  <a16:creationId xmlns:a16="http://schemas.microsoft.com/office/drawing/2014/main" xmlns="" id="{F16DBF80-9FA4-4290-AA27-CFA67B8D6776}"/>
                </a:ext>
              </a:extLst>
            </p:cNvPr>
            <p:cNvGrpSpPr/>
            <p:nvPr/>
          </p:nvGrpSpPr>
          <p:grpSpPr>
            <a:xfrm>
              <a:off x="4160230" y="2163057"/>
              <a:ext cx="1819882" cy="2212848"/>
              <a:chOff x="4160230" y="2163057"/>
              <a:chExt cx="1819882" cy="2212848"/>
            </a:xfrm>
          </p:grpSpPr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xmlns="" id="{F6A29E38-EDFD-4E92-83C3-9DE3B36887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60230" y="2381234"/>
                <a:ext cx="1819882" cy="1819880"/>
              </a:xfrm>
              <a:prstGeom prst="rect">
                <a:avLst/>
              </a:prstGeom>
            </p:spPr>
          </p:pic>
          <p:pic>
            <p:nvPicPr>
              <p:cNvPr id="35" name="图片 34" descr="无标题2.png">
                <a:extLst>
                  <a:ext uri="{FF2B5EF4-FFF2-40B4-BE49-F238E27FC236}">
                    <a16:creationId xmlns:a16="http://schemas.microsoft.com/office/drawing/2014/main" xmlns="" id="{44D7C9FF-AD1A-4F72-A1FB-A0359438F9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193803" y="2163057"/>
                <a:ext cx="1780032" cy="2212848"/>
              </a:xfrm>
              <a:prstGeom prst="rect">
                <a:avLst/>
              </a:prstGeom>
            </p:spPr>
          </p:pic>
        </p:grpSp>
        <p:grpSp>
          <p:nvGrpSpPr>
            <p:cNvPr id="24" name="组 25">
              <a:extLst>
                <a:ext uri="{FF2B5EF4-FFF2-40B4-BE49-F238E27FC236}">
                  <a16:creationId xmlns:a16="http://schemas.microsoft.com/office/drawing/2014/main" xmlns="" id="{164C6777-2ECA-44E6-82C5-F9D5A6820E5E}"/>
                </a:ext>
              </a:extLst>
            </p:cNvPr>
            <p:cNvGrpSpPr/>
            <p:nvPr/>
          </p:nvGrpSpPr>
          <p:grpSpPr>
            <a:xfrm>
              <a:off x="8636663" y="2129624"/>
              <a:ext cx="1819882" cy="2212848"/>
              <a:chOff x="6399643" y="2163039"/>
              <a:chExt cx="1819882" cy="2212848"/>
            </a:xfrm>
          </p:grpSpPr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="" id="{F75A0609-85F1-4FAF-BC8E-D6EC3D959F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99643" y="2381234"/>
                <a:ext cx="1819882" cy="1819880"/>
              </a:xfrm>
              <a:prstGeom prst="rect">
                <a:avLst/>
              </a:prstGeom>
            </p:spPr>
          </p:pic>
          <p:pic>
            <p:nvPicPr>
              <p:cNvPr id="33" name="图片 32" descr="无标题3.png">
                <a:extLst>
                  <a:ext uri="{FF2B5EF4-FFF2-40B4-BE49-F238E27FC236}">
                    <a16:creationId xmlns:a16="http://schemas.microsoft.com/office/drawing/2014/main" xmlns="" id="{A22FDC23-77D5-4819-944C-E2E3658811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402565" y="2163039"/>
                <a:ext cx="1773936" cy="2212848"/>
              </a:xfrm>
              <a:prstGeom prst="rect">
                <a:avLst/>
              </a:prstGeom>
            </p:spPr>
          </p:pic>
        </p:grpSp>
        <p:grpSp>
          <p:nvGrpSpPr>
            <p:cNvPr id="25" name="组 26">
              <a:extLst>
                <a:ext uri="{FF2B5EF4-FFF2-40B4-BE49-F238E27FC236}">
                  <a16:creationId xmlns:a16="http://schemas.microsoft.com/office/drawing/2014/main" xmlns="" id="{FCD2708B-7A8D-4091-A1A3-E943D29CE48E}"/>
                </a:ext>
              </a:extLst>
            </p:cNvPr>
            <p:cNvGrpSpPr/>
            <p:nvPr/>
          </p:nvGrpSpPr>
          <p:grpSpPr>
            <a:xfrm>
              <a:off x="6376709" y="2129624"/>
              <a:ext cx="1829422" cy="2212848"/>
              <a:chOff x="8612067" y="2129624"/>
              <a:chExt cx="1829422" cy="2212848"/>
            </a:xfrm>
          </p:grpSpPr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EB3197F5-AAEA-495C-9BF6-FE64CADB23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612067" y="2381234"/>
                <a:ext cx="1819882" cy="1819880"/>
              </a:xfrm>
              <a:prstGeom prst="rect">
                <a:avLst/>
              </a:prstGeom>
            </p:spPr>
          </p:pic>
          <p:pic>
            <p:nvPicPr>
              <p:cNvPr id="31" name="图片 30" descr="无标题3.png">
                <a:extLst>
                  <a:ext uri="{FF2B5EF4-FFF2-40B4-BE49-F238E27FC236}">
                    <a16:creationId xmlns:a16="http://schemas.microsoft.com/office/drawing/2014/main" xmlns="" id="{029A8EF7-E42E-4585-8275-2DF9B04590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649265" y="2129624"/>
                <a:ext cx="1792224" cy="2212848"/>
              </a:xfrm>
              <a:prstGeom prst="rect">
                <a:avLst/>
              </a:prstGeom>
            </p:spPr>
          </p:pic>
        </p:grpSp>
        <p:sp>
          <p:nvSpPr>
            <p:cNvPr id="26" name="文本框 8">
              <a:extLst>
                <a:ext uri="{FF2B5EF4-FFF2-40B4-BE49-F238E27FC236}">
                  <a16:creationId xmlns:a16="http://schemas.microsoft.com/office/drawing/2014/main" xmlns="" id="{80D17A93-753C-4F6E-A0B8-330244628F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5928" y="1477432"/>
              <a:ext cx="1569660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5400" i="0" dirty="0" err="1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xìnɡ</a:t>
              </a:r>
              <a:endPara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9CA0E247-F9F4-4FD1-AF3B-4B45FEBEEEF0}"/>
                </a:ext>
              </a:extLst>
            </p:cNvPr>
            <p:cNvSpPr/>
            <p:nvPr/>
          </p:nvSpPr>
          <p:spPr>
            <a:xfrm>
              <a:off x="4278888" y="1477432"/>
              <a:ext cx="156966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i="0" dirty="0" err="1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shén</a:t>
              </a:r>
              <a:endPara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28" name="文本框 8">
              <a:extLst>
                <a:ext uri="{FF2B5EF4-FFF2-40B4-BE49-F238E27FC236}">
                  <a16:creationId xmlns:a16="http://schemas.microsoft.com/office/drawing/2014/main" xmlns="" id="{89F87AB6-1F76-48EE-8E35-846D588FE3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12829" y="1505775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5400" i="0" dirty="0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me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01B31E1A-4D1B-466E-A1F8-5942145740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3790" y="1476143"/>
              <a:ext cx="2262158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5400" i="0" dirty="0" err="1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shuān</a:t>
              </a:r>
              <a:r>
                <a:rPr lang="en-US" altLang="zh-CN" sz="5400" i="0" dirty="0" err="1">
                  <a:solidFill>
                    <a:srgbClr val="FFFFFF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微软雅黑" panose="020B0503020204020204" charset="-122"/>
                </a:rPr>
                <a:t>ɡ</a:t>
              </a:r>
              <a:endPara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44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113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68000">
                <p:cTn id="1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>
                <p:cTn id="1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515" y="1527126"/>
            <a:ext cx="1947195" cy="32185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7670" y="1527127"/>
            <a:ext cx="1947195" cy="3218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9092" y="1527127"/>
            <a:ext cx="1947195" cy="32185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41937" y="1527126"/>
            <a:ext cx="1947195" cy="321853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2680772" y="2595225"/>
            <a:ext cx="6484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妈</a:t>
            </a:r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-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马</a:t>
            </a:r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+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生→姓</a:t>
            </a:r>
          </a:p>
        </p:txBody>
      </p:sp>
      <p:pic>
        <p:nvPicPr>
          <p:cNvPr id="8" name="2孟旭骐" descr="C:\Users\HP\Desktop\1.png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11011535" y="2240915"/>
            <a:ext cx="407035" cy="6191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8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49733"/>
          <a:stretch>
            <a:fillRect/>
          </a:stretch>
        </p:blipFill>
        <p:spPr>
          <a:xfrm>
            <a:off x="2738113" y="1823260"/>
            <a:ext cx="2700000" cy="280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49733"/>
          <a:stretch>
            <a:fillRect/>
          </a:stretch>
        </p:blipFill>
        <p:spPr>
          <a:xfrm>
            <a:off x="2738113" y="1823260"/>
            <a:ext cx="2700000" cy="280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图片 1"/>
          <p:cNvPicPr/>
          <p:nvPr/>
        </p:nvPicPr>
        <p:blipFill rotWithShape="1">
          <a:blip r:embed="rId4"/>
          <a:srcRect l="52401"/>
          <a:stretch>
            <a:fillRect/>
          </a:stretch>
        </p:blipFill>
        <p:spPr>
          <a:xfrm>
            <a:off x="6230800" y="1823260"/>
            <a:ext cx="2671899" cy="2781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6247" y="1193629"/>
            <a:ext cx="1572904" cy="157290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832" y="3744330"/>
            <a:ext cx="15525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8B0F136-36FF-4A47-B19B-990FE69C1DE7}"/>
              </a:ext>
            </a:extLst>
          </p:cNvPr>
          <p:cNvGrpSpPr/>
          <p:nvPr/>
        </p:nvGrpSpPr>
        <p:grpSpPr>
          <a:xfrm>
            <a:off x="3617919" y="955278"/>
            <a:ext cx="5206113" cy="4871384"/>
            <a:chOff x="3617919" y="955278"/>
            <a:chExt cx="5206113" cy="48713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3617919" y="1096540"/>
              <a:ext cx="4193227" cy="139219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31103" y="955278"/>
              <a:ext cx="1572904" cy="1572904"/>
            </a:xfrm>
            <a:prstGeom prst="rect">
              <a:avLst/>
            </a:prstGeom>
          </p:spPr>
        </p:pic>
        <p:pic>
          <p:nvPicPr>
            <p:cNvPr id="4" name="图片 3" descr="图片包含 游戏机&#10;&#10;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7336" y="4477019"/>
              <a:ext cx="4133810" cy="134964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51128" y="4022200"/>
              <a:ext cx="1572904" cy="1572904"/>
            </a:xfrm>
            <a:prstGeom prst="rect">
              <a:avLst/>
            </a:prstGeom>
          </p:spPr>
        </p:pic>
        <p:pic>
          <p:nvPicPr>
            <p:cNvPr id="5" name="图片 4" descr="图片包含 建筑, 白色, 钟表, 女人&#10;&#10;描述已自动生成">
              <a:extLst>
                <a:ext uri="{FF2B5EF4-FFF2-40B4-BE49-F238E27FC236}">
                  <a16:creationId xmlns:a16="http://schemas.microsoft.com/office/drawing/2014/main" xmlns="" id="{0AE3078C-F712-46B6-8199-B2874D065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7336" y="2738227"/>
              <a:ext cx="4133810" cy="150723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D4C0973-F741-41B3-A498-83A71F71D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51128" y="2488739"/>
              <a:ext cx="1572904" cy="1572904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HP\Desktop\书5.png书5"/>
          <p:cNvPicPr>
            <a:picLocks noChangeAspect="1"/>
          </p:cNvPicPr>
          <p:nvPr/>
        </p:nvPicPr>
        <p:blipFill rotWithShape="1">
          <a:blip r:embed="rId3"/>
          <a:srcRect r="35809" b="47129"/>
          <a:stretch/>
        </p:blipFill>
        <p:spPr>
          <a:xfrm>
            <a:off x="1275715" y="1102042"/>
            <a:ext cx="3791585" cy="4653915"/>
          </a:xfrm>
          <a:prstGeom prst="rect">
            <a:avLst/>
          </a:prstGeom>
        </p:spPr>
      </p:pic>
      <p:pic>
        <p:nvPicPr>
          <p:cNvPr id="4" name="图片 3" descr="无标题.png">
            <a:extLst>
              <a:ext uri="{FF2B5EF4-FFF2-40B4-BE49-F238E27FC236}">
                <a16:creationId xmlns:a16="http://schemas.microsoft.com/office/drawing/2014/main" xmlns="" id="{9D911992-0067-43E0-9D32-15716D2038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9778" b="89778" l="2315" r="89815">
                        <a14:foregroundMark x1="8565" y1="43556" x2="8565" y2="43556"/>
                        <a14:backgroundMark x1="23148" y1="48889" x2="23148" y2="4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9396" y="1221656"/>
            <a:ext cx="2238968" cy="1166129"/>
          </a:xfrm>
          <a:prstGeom prst="rect">
            <a:avLst/>
          </a:prstGeom>
        </p:spPr>
      </p:pic>
      <p:pic>
        <p:nvPicPr>
          <p:cNvPr id="6" name="图片 5" descr="图片包含 物体, 游戏机, 钟表, 人们&#10;&#10;描述已自动生成">
            <a:extLst>
              <a:ext uri="{FF2B5EF4-FFF2-40B4-BE49-F238E27FC236}">
                <a16:creationId xmlns:a16="http://schemas.microsoft.com/office/drawing/2014/main" xmlns="" id="{30CE0110-E37A-4786-8D16-F5A3D87E0D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2789" y="3097496"/>
            <a:ext cx="4639322" cy="141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3348398"/>
      </p:ext>
    </p:extLst>
  </p:cSld>
  <p:clrMapOvr>
    <a:masterClrMapping/>
  </p:clrMapOvr>
  <p:transition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22090" y="2699622"/>
            <a:ext cx="2180084" cy="9335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5400" b="0" i="0" u="none" strike="noStrike" cap="none" spc="0" normalizeH="0" baseline="0" dirty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再见！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2437765" y="1805940"/>
            <a:ext cx="2360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猜一猜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 r="51380" b="4578"/>
          <a:stretch>
            <a:fillRect/>
          </a:stretch>
        </p:blipFill>
        <p:spPr>
          <a:xfrm flipH="1">
            <a:off x="5385011" y="1191088"/>
            <a:ext cx="2002425" cy="24159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2437765" y="1805940"/>
            <a:ext cx="2360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猜一猜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281401" y="3743487"/>
            <a:ext cx="68641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一个女生</a:t>
            </a:r>
            <a:endParaRPr lang="en-US" altLang="zh-CN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打一个字）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r="51380" b="4578"/>
          <a:stretch>
            <a:fillRect/>
          </a:stretch>
        </p:blipFill>
        <p:spPr>
          <a:xfrm flipH="1">
            <a:off x="5385011" y="1191088"/>
            <a:ext cx="2002425" cy="24159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3赵怡然" descr="C:\Users\HP\Desktop\1.png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rcRect/>
          <a:stretch>
            <a:fillRect/>
          </a:stretch>
        </p:blipFill>
        <p:spPr>
          <a:xfrm>
            <a:off x="11011535" y="2240915"/>
            <a:ext cx="407035" cy="6191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5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2437765" y="1805940"/>
            <a:ext cx="2360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猜一猜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281401" y="3743487"/>
            <a:ext cx="68641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一个女生</a:t>
            </a:r>
            <a:endParaRPr lang="en-US" altLang="zh-CN" sz="54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zh-CN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zh-CN" altLang="en-US" sz="54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打一个字）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51380" b="4578"/>
          <a:stretch>
            <a:fillRect/>
          </a:stretch>
        </p:blipFill>
        <p:spPr>
          <a:xfrm flipH="1">
            <a:off x="5385011" y="1191088"/>
            <a:ext cx="2002425" cy="24159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爆炸形 2 1"/>
          <p:cNvSpPr/>
          <p:nvPr/>
        </p:nvSpPr>
        <p:spPr>
          <a:xfrm>
            <a:off x="7141591" y="2065354"/>
            <a:ext cx="3657600" cy="2098318"/>
          </a:xfrm>
          <a:prstGeom prst="irregularSeal2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5400" b="0" i="0" u="none" strike="noStrike" cap="none" spc="0" normalizeH="0" baseline="0" dirty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elvetica Neue" panose="02000503000000020004"/>
              </a:rPr>
              <a:t>姓</a:t>
            </a:r>
            <a:endParaRPr kumimoji="0" lang="zh-CN" altLang="en-US" sz="4800" b="0" i="0" u="none" strike="noStrike" cap="none" spc="0" normalizeH="0" baseline="0" dirty="0">
              <a:ln>
                <a:noFill/>
              </a:ln>
              <a:solidFill>
                <a:srgbClr val="FFFF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Helvetica Neue" panose="02000503000000020004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书4"/>
          <p:cNvPicPr>
            <a:picLocks noChangeAspect="1"/>
          </p:cNvPicPr>
          <p:nvPr/>
        </p:nvPicPr>
        <p:blipFill>
          <a:blip r:embed="rId3"/>
          <a:srcRect r="37" b="4042"/>
          <a:stretch>
            <a:fillRect/>
          </a:stretch>
        </p:blipFill>
        <p:spPr>
          <a:xfrm>
            <a:off x="4205606" y="1158026"/>
            <a:ext cx="3171588" cy="4541948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57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55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54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1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56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2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55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Moroccan">
  <a:themeElements>
    <a:clrScheme name="Moroccan">
      <a:dk1>
        <a:srgbClr val="000000"/>
      </a:dk1>
      <a:lt1>
        <a:srgbClr val="FFFFFF"/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Moroccan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57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600" b="0" i="1" u="none" strike="noStrike" cap="none" spc="0" normalizeH="0" baseline="0">
            <a:ln>
              <a:noFill/>
            </a:ln>
            <a:solidFill>
              <a:srgbClr val="86837F">
                <a:alpha val="80000"/>
              </a:srgbClr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633</Words>
  <Application>Microsoft Office PowerPoint</Application>
  <PresentationFormat>自定义</PresentationFormat>
  <Paragraphs>215</Paragraphs>
  <Slides>54</Slides>
  <Notes>29</Notes>
  <HiddenSlides>0</HiddenSlides>
  <MMClips>10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54</vt:i4>
      </vt:variant>
    </vt:vector>
  </HeadingPairs>
  <TitlesOfParts>
    <vt:vector size="59" baseType="lpstr">
      <vt:lpstr>Moroccan</vt:lpstr>
      <vt:lpstr>2_Moroccan</vt:lpstr>
      <vt:lpstr>6_Moroccan</vt:lpstr>
      <vt:lpstr>21_Moroccan</vt:lpstr>
      <vt:lpstr>22_Moroccan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《我的母亲》</dc:title>
  <dc:creator>WIN</dc:creator>
  <cp:lastModifiedBy>user</cp:lastModifiedBy>
  <cp:revision>651</cp:revision>
  <dcterms:created xsi:type="dcterms:W3CDTF">2020-02-27T05:48:00Z</dcterms:created>
  <dcterms:modified xsi:type="dcterms:W3CDTF">2020-04-25T12:10:35Z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