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4"/>
  </p:notesMasterIdLst>
  <p:sldIdLst>
    <p:sldId id="269" r:id="rId3"/>
    <p:sldId id="276" r:id="rId4"/>
    <p:sldId id="257" r:id="rId5"/>
    <p:sldId id="258" r:id="rId6"/>
    <p:sldId id="277" r:id="rId7"/>
    <p:sldId id="259" r:id="rId8"/>
    <p:sldId id="260" r:id="rId9"/>
    <p:sldId id="261" r:id="rId10"/>
    <p:sldId id="271" r:id="rId11"/>
    <p:sldId id="273" r:id="rId12"/>
    <p:sldId id="266" r:id="rId13"/>
    <p:sldId id="270" r:id="rId14"/>
    <p:sldId id="262" r:id="rId15"/>
    <p:sldId id="263" r:id="rId16"/>
    <p:sldId id="264" r:id="rId17"/>
    <p:sldId id="265" r:id="rId18"/>
    <p:sldId id="267" r:id="rId19"/>
    <p:sldId id="268" r:id="rId20"/>
    <p:sldId id="278" r:id="rId21"/>
    <p:sldId id="274" r:id="rId22"/>
    <p:sldId id="275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9" autoAdjust="0"/>
    <p:restoredTop sz="94648" autoAdjust="0"/>
  </p:normalViewPr>
  <p:slideViewPr>
    <p:cSldViewPr>
      <p:cViewPr varScale="1">
        <p:scale>
          <a:sx n="66" d="100"/>
          <a:sy n="66" d="100"/>
        </p:scale>
        <p:origin x="-90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5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AC12A8-58C7-4F50-8202-59EA0B65C6A8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36738-F0CD-4DF0-B6D4-566B94A41B0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844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6152" y="2130911"/>
            <a:ext cx="7771697" cy="14692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476" y="3885837"/>
            <a:ext cx="6401048" cy="1752941"/>
          </a:xfrm>
        </p:spPr>
        <p:txBody>
          <a:bodyPr/>
          <a:lstStyle>
            <a:lvl1pPr marL="0" indent="0" algn="ctr">
              <a:buNone/>
              <a:defRPr/>
            </a:lvl1pPr>
            <a:lvl2pPr marL="256398" indent="0" algn="ctr">
              <a:buNone/>
              <a:defRPr/>
            </a:lvl2pPr>
            <a:lvl3pPr marL="512796" indent="0" algn="ctr">
              <a:buNone/>
              <a:defRPr/>
            </a:lvl3pPr>
            <a:lvl4pPr marL="769193" indent="0" algn="ctr">
              <a:buNone/>
              <a:defRPr/>
            </a:lvl4pPr>
            <a:lvl5pPr marL="1025591" indent="0" algn="ctr">
              <a:buNone/>
              <a:defRPr/>
            </a:lvl5pPr>
            <a:lvl6pPr marL="1281989" indent="0" algn="ctr">
              <a:buNone/>
              <a:defRPr/>
            </a:lvl6pPr>
            <a:lvl7pPr marL="1538387" indent="0" algn="ctr">
              <a:buNone/>
              <a:defRPr/>
            </a:lvl7pPr>
            <a:lvl8pPr marL="1794784" indent="0" algn="ctr">
              <a:buNone/>
              <a:defRPr/>
            </a:lvl8pPr>
            <a:lvl9pPr marL="2051182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832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1872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40" y="274797"/>
            <a:ext cx="2056801" cy="58510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59" y="274797"/>
            <a:ext cx="6093520" cy="58510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318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6152" y="2130911"/>
            <a:ext cx="7771697" cy="14692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476" y="3885837"/>
            <a:ext cx="6401048" cy="1752941"/>
          </a:xfrm>
        </p:spPr>
        <p:txBody>
          <a:bodyPr/>
          <a:lstStyle>
            <a:lvl1pPr marL="0" indent="0" algn="ctr">
              <a:buNone/>
              <a:defRPr/>
            </a:lvl1pPr>
            <a:lvl2pPr marL="256398" indent="0" algn="ctr">
              <a:buNone/>
              <a:defRPr/>
            </a:lvl2pPr>
            <a:lvl3pPr marL="512796" indent="0" algn="ctr">
              <a:buNone/>
              <a:defRPr/>
            </a:lvl3pPr>
            <a:lvl4pPr marL="769193" indent="0" algn="ctr">
              <a:buNone/>
              <a:defRPr/>
            </a:lvl4pPr>
            <a:lvl5pPr marL="1025591" indent="0" algn="ctr">
              <a:buNone/>
              <a:defRPr/>
            </a:lvl5pPr>
            <a:lvl6pPr marL="1281989" indent="0" algn="ctr">
              <a:buNone/>
              <a:defRPr/>
            </a:lvl6pPr>
            <a:lvl7pPr marL="1538387" indent="0" algn="ctr">
              <a:buNone/>
              <a:defRPr/>
            </a:lvl7pPr>
            <a:lvl8pPr marL="1794784" indent="0" algn="ctr">
              <a:buNone/>
              <a:defRPr/>
            </a:lvl8pPr>
            <a:lvl9pPr marL="2051182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8325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841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6" y="4406659"/>
            <a:ext cx="7772524" cy="1362077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6" y="2906689"/>
            <a:ext cx="7772524" cy="1499970"/>
          </a:xfrm>
        </p:spPr>
        <p:txBody>
          <a:bodyPr anchor="b"/>
          <a:lstStyle>
            <a:lvl1pPr marL="0" indent="0">
              <a:buNone/>
              <a:defRPr sz="1100"/>
            </a:lvl1pPr>
            <a:lvl2pPr marL="256398" indent="0">
              <a:buNone/>
              <a:defRPr sz="1000"/>
            </a:lvl2pPr>
            <a:lvl3pPr marL="512796" indent="0">
              <a:buNone/>
              <a:defRPr sz="900"/>
            </a:lvl3pPr>
            <a:lvl4pPr marL="769193" indent="0">
              <a:buNone/>
              <a:defRPr sz="800"/>
            </a:lvl4pPr>
            <a:lvl5pPr marL="1025591" indent="0">
              <a:buNone/>
              <a:defRPr sz="800"/>
            </a:lvl5pPr>
            <a:lvl6pPr marL="1281989" indent="0">
              <a:buNone/>
              <a:defRPr sz="800"/>
            </a:lvl6pPr>
            <a:lvl7pPr marL="1538387" indent="0">
              <a:buNone/>
              <a:defRPr sz="800"/>
            </a:lvl7pPr>
            <a:lvl8pPr marL="1794784" indent="0">
              <a:buNone/>
              <a:defRPr sz="800"/>
            </a:lvl8pPr>
            <a:lvl9pPr marL="205118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454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59" y="1600168"/>
            <a:ext cx="4074747" cy="4525704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268" y="1600168"/>
            <a:ext cx="4075574" cy="4525704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3672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59" y="1534693"/>
            <a:ext cx="4040026" cy="63986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398" indent="0">
              <a:buNone/>
              <a:defRPr sz="1100" b="1"/>
            </a:lvl2pPr>
            <a:lvl3pPr marL="512796" indent="0">
              <a:buNone/>
              <a:defRPr sz="1000" b="1"/>
            </a:lvl3pPr>
            <a:lvl4pPr marL="769193" indent="0">
              <a:buNone/>
              <a:defRPr sz="900" b="1"/>
            </a:lvl4pPr>
            <a:lvl5pPr marL="1025591" indent="0">
              <a:buNone/>
              <a:defRPr sz="900" b="1"/>
            </a:lvl5pPr>
            <a:lvl6pPr marL="1281989" indent="0">
              <a:buNone/>
              <a:defRPr sz="900" b="1"/>
            </a:lvl6pPr>
            <a:lvl7pPr marL="1538387" indent="0">
              <a:buNone/>
              <a:defRPr sz="900" b="1"/>
            </a:lvl7pPr>
            <a:lvl8pPr marL="1794784" indent="0">
              <a:buNone/>
              <a:defRPr sz="900" b="1"/>
            </a:lvl8pPr>
            <a:lvl9pPr marL="2051182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59" y="2174561"/>
            <a:ext cx="4040026" cy="39513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62" y="1534693"/>
            <a:ext cx="4041679" cy="63986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398" indent="0">
              <a:buNone/>
              <a:defRPr sz="1100" b="1"/>
            </a:lvl2pPr>
            <a:lvl3pPr marL="512796" indent="0">
              <a:buNone/>
              <a:defRPr sz="1000" b="1"/>
            </a:lvl3pPr>
            <a:lvl4pPr marL="769193" indent="0">
              <a:buNone/>
              <a:defRPr sz="900" b="1"/>
            </a:lvl4pPr>
            <a:lvl5pPr marL="1025591" indent="0">
              <a:buNone/>
              <a:defRPr sz="900" b="1"/>
            </a:lvl5pPr>
            <a:lvl6pPr marL="1281989" indent="0">
              <a:buNone/>
              <a:defRPr sz="900" b="1"/>
            </a:lvl6pPr>
            <a:lvl7pPr marL="1538387" indent="0">
              <a:buNone/>
              <a:defRPr sz="900" b="1"/>
            </a:lvl7pPr>
            <a:lvl8pPr marL="1794784" indent="0">
              <a:buNone/>
              <a:defRPr sz="900" b="1"/>
            </a:lvl8pPr>
            <a:lvl9pPr marL="2051182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62" y="2174561"/>
            <a:ext cx="4041679" cy="39513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8344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47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9052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59" y="272813"/>
            <a:ext cx="3008319" cy="1162675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27" y="272812"/>
            <a:ext cx="5111414" cy="585305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59" y="1435488"/>
            <a:ext cx="3008319" cy="4690384"/>
          </a:xfrm>
        </p:spPr>
        <p:txBody>
          <a:bodyPr/>
          <a:lstStyle>
            <a:lvl1pPr marL="0" indent="0">
              <a:buNone/>
              <a:defRPr sz="800"/>
            </a:lvl1pPr>
            <a:lvl2pPr marL="256398" indent="0">
              <a:buNone/>
              <a:defRPr sz="700"/>
            </a:lvl2pPr>
            <a:lvl3pPr marL="512796" indent="0">
              <a:buNone/>
              <a:defRPr sz="600"/>
            </a:lvl3pPr>
            <a:lvl4pPr marL="769193" indent="0">
              <a:buNone/>
              <a:defRPr sz="500"/>
            </a:lvl4pPr>
            <a:lvl5pPr marL="1025591" indent="0">
              <a:buNone/>
              <a:defRPr sz="500"/>
            </a:lvl5pPr>
            <a:lvl6pPr marL="1281989" indent="0">
              <a:buNone/>
              <a:defRPr sz="500"/>
            </a:lvl6pPr>
            <a:lvl7pPr marL="1538387" indent="0">
              <a:buNone/>
              <a:defRPr sz="500"/>
            </a:lvl7pPr>
            <a:lvl8pPr marL="1794784" indent="0">
              <a:buNone/>
              <a:defRPr sz="500"/>
            </a:lvl8pPr>
            <a:lvl9pPr marL="2051182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8836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8411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60" y="4800501"/>
            <a:ext cx="5486731" cy="566457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60" y="613084"/>
            <a:ext cx="5486731" cy="4114006"/>
          </a:xfrm>
        </p:spPr>
        <p:txBody>
          <a:bodyPr/>
          <a:lstStyle>
            <a:lvl1pPr marL="0" indent="0">
              <a:buNone/>
              <a:defRPr sz="1800"/>
            </a:lvl1pPr>
            <a:lvl2pPr marL="256398" indent="0">
              <a:buNone/>
              <a:defRPr sz="1600"/>
            </a:lvl2pPr>
            <a:lvl3pPr marL="512796" indent="0">
              <a:buNone/>
              <a:defRPr sz="1300"/>
            </a:lvl3pPr>
            <a:lvl4pPr marL="769193" indent="0">
              <a:buNone/>
              <a:defRPr sz="1100"/>
            </a:lvl4pPr>
            <a:lvl5pPr marL="1025591" indent="0">
              <a:buNone/>
              <a:defRPr sz="1100"/>
            </a:lvl5pPr>
            <a:lvl6pPr marL="1281989" indent="0">
              <a:buNone/>
              <a:defRPr sz="1100"/>
            </a:lvl6pPr>
            <a:lvl7pPr marL="1538387" indent="0">
              <a:buNone/>
              <a:defRPr sz="1100"/>
            </a:lvl7pPr>
            <a:lvl8pPr marL="1794784" indent="0">
              <a:buNone/>
              <a:defRPr sz="1100"/>
            </a:lvl8pPr>
            <a:lvl9pPr marL="2051182" indent="0">
              <a:buNone/>
              <a:defRPr sz="11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60" y="5366957"/>
            <a:ext cx="5486731" cy="805540"/>
          </a:xfrm>
        </p:spPr>
        <p:txBody>
          <a:bodyPr/>
          <a:lstStyle>
            <a:lvl1pPr marL="0" indent="0">
              <a:buNone/>
              <a:defRPr sz="800"/>
            </a:lvl1pPr>
            <a:lvl2pPr marL="256398" indent="0">
              <a:buNone/>
              <a:defRPr sz="700"/>
            </a:lvl2pPr>
            <a:lvl3pPr marL="512796" indent="0">
              <a:buNone/>
              <a:defRPr sz="600"/>
            </a:lvl3pPr>
            <a:lvl4pPr marL="769193" indent="0">
              <a:buNone/>
              <a:defRPr sz="500"/>
            </a:lvl4pPr>
            <a:lvl5pPr marL="1025591" indent="0">
              <a:buNone/>
              <a:defRPr sz="500"/>
            </a:lvl5pPr>
            <a:lvl6pPr marL="1281989" indent="0">
              <a:buNone/>
              <a:defRPr sz="500"/>
            </a:lvl6pPr>
            <a:lvl7pPr marL="1538387" indent="0">
              <a:buNone/>
              <a:defRPr sz="500"/>
            </a:lvl7pPr>
            <a:lvl8pPr marL="1794784" indent="0">
              <a:buNone/>
              <a:defRPr sz="500"/>
            </a:lvl8pPr>
            <a:lvl9pPr marL="2051182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5490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18724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40" y="274797"/>
            <a:ext cx="2056801" cy="58510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59" y="274797"/>
            <a:ext cx="6093520" cy="58510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3318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526" y="4406659"/>
            <a:ext cx="7772524" cy="1362077"/>
          </a:xfrm>
        </p:spPr>
        <p:txBody>
          <a:bodyPr anchor="t"/>
          <a:lstStyle>
            <a:lvl1pPr algn="l">
              <a:defRPr sz="2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526" y="2906689"/>
            <a:ext cx="7772524" cy="1499970"/>
          </a:xfrm>
        </p:spPr>
        <p:txBody>
          <a:bodyPr anchor="b"/>
          <a:lstStyle>
            <a:lvl1pPr marL="0" indent="0">
              <a:buNone/>
              <a:defRPr sz="1100"/>
            </a:lvl1pPr>
            <a:lvl2pPr marL="256398" indent="0">
              <a:buNone/>
              <a:defRPr sz="1000"/>
            </a:lvl2pPr>
            <a:lvl3pPr marL="512796" indent="0">
              <a:buNone/>
              <a:defRPr sz="900"/>
            </a:lvl3pPr>
            <a:lvl4pPr marL="769193" indent="0">
              <a:buNone/>
              <a:defRPr sz="800"/>
            </a:lvl4pPr>
            <a:lvl5pPr marL="1025591" indent="0">
              <a:buNone/>
              <a:defRPr sz="800"/>
            </a:lvl5pPr>
            <a:lvl6pPr marL="1281989" indent="0">
              <a:buNone/>
              <a:defRPr sz="800"/>
            </a:lvl6pPr>
            <a:lvl7pPr marL="1538387" indent="0">
              <a:buNone/>
              <a:defRPr sz="800"/>
            </a:lvl7pPr>
            <a:lvl8pPr marL="1794784" indent="0">
              <a:buNone/>
              <a:defRPr sz="800"/>
            </a:lvl8pPr>
            <a:lvl9pPr marL="2051182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45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59" y="1600168"/>
            <a:ext cx="4074747" cy="4525704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1268" y="1600168"/>
            <a:ext cx="4075574" cy="4525704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3672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59" y="1534693"/>
            <a:ext cx="4040026" cy="63986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398" indent="0">
              <a:buNone/>
              <a:defRPr sz="1100" b="1"/>
            </a:lvl2pPr>
            <a:lvl3pPr marL="512796" indent="0">
              <a:buNone/>
              <a:defRPr sz="1000" b="1"/>
            </a:lvl3pPr>
            <a:lvl4pPr marL="769193" indent="0">
              <a:buNone/>
              <a:defRPr sz="900" b="1"/>
            </a:lvl4pPr>
            <a:lvl5pPr marL="1025591" indent="0">
              <a:buNone/>
              <a:defRPr sz="900" b="1"/>
            </a:lvl5pPr>
            <a:lvl6pPr marL="1281989" indent="0">
              <a:buNone/>
              <a:defRPr sz="900" b="1"/>
            </a:lvl6pPr>
            <a:lvl7pPr marL="1538387" indent="0">
              <a:buNone/>
              <a:defRPr sz="900" b="1"/>
            </a:lvl7pPr>
            <a:lvl8pPr marL="1794784" indent="0">
              <a:buNone/>
              <a:defRPr sz="900" b="1"/>
            </a:lvl8pPr>
            <a:lvl9pPr marL="2051182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59" y="2174561"/>
            <a:ext cx="4040026" cy="39513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162" y="1534693"/>
            <a:ext cx="4041679" cy="639868"/>
          </a:xfrm>
        </p:spPr>
        <p:txBody>
          <a:bodyPr anchor="b"/>
          <a:lstStyle>
            <a:lvl1pPr marL="0" indent="0">
              <a:buNone/>
              <a:defRPr sz="1300" b="1"/>
            </a:lvl1pPr>
            <a:lvl2pPr marL="256398" indent="0">
              <a:buNone/>
              <a:defRPr sz="1100" b="1"/>
            </a:lvl2pPr>
            <a:lvl3pPr marL="512796" indent="0">
              <a:buNone/>
              <a:defRPr sz="1000" b="1"/>
            </a:lvl3pPr>
            <a:lvl4pPr marL="769193" indent="0">
              <a:buNone/>
              <a:defRPr sz="900" b="1"/>
            </a:lvl4pPr>
            <a:lvl5pPr marL="1025591" indent="0">
              <a:buNone/>
              <a:defRPr sz="900" b="1"/>
            </a:lvl5pPr>
            <a:lvl6pPr marL="1281989" indent="0">
              <a:buNone/>
              <a:defRPr sz="900" b="1"/>
            </a:lvl6pPr>
            <a:lvl7pPr marL="1538387" indent="0">
              <a:buNone/>
              <a:defRPr sz="900" b="1"/>
            </a:lvl7pPr>
            <a:lvl8pPr marL="1794784" indent="0">
              <a:buNone/>
              <a:defRPr sz="900" b="1"/>
            </a:lvl8pPr>
            <a:lvl9pPr marL="2051182" indent="0">
              <a:buNone/>
              <a:defRPr sz="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162" y="2174561"/>
            <a:ext cx="4041679" cy="3951311"/>
          </a:xfrm>
        </p:spPr>
        <p:txBody>
          <a:bodyPr/>
          <a:lstStyle>
            <a:lvl1pPr>
              <a:defRPr sz="1300"/>
            </a:lvl1pPr>
            <a:lvl2pPr>
              <a:defRPr sz="11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834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4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905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59" y="272813"/>
            <a:ext cx="3008319" cy="1162675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27" y="272812"/>
            <a:ext cx="5111414" cy="585305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59" y="1435488"/>
            <a:ext cx="3008319" cy="4690384"/>
          </a:xfrm>
        </p:spPr>
        <p:txBody>
          <a:bodyPr/>
          <a:lstStyle>
            <a:lvl1pPr marL="0" indent="0">
              <a:buNone/>
              <a:defRPr sz="800"/>
            </a:lvl1pPr>
            <a:lvl2pPr marL="256398" indent="0">
              <a:buNone/>
              <a:defRPr sz="700"/>
            </a:lvl2pPr>
            <a:lvl3pPr marL="512796" indent="0">
              <a:buNone/>
              <a:defRPr sz="600"/>
            </a:lvl3pPr>
            <a:lvl4pPr marL="769193" indent="0">
              <a:buNone/>
              <a:defRPr sz="500"/>
            </a:lvl4pPr>
            <a:lvl5pPr marL="1025591" indent="0">
              <a:buNone/>
              <a:defRPr sz="500"/>
            </a:lvl5pPr>
            <a:lvl6pPr marL="1281989" indent="0">
              <a:buNone/>
              <a:defRPr sz="500"/>
            </a:lvl6pPr>
            <a:lvl7pPr marL="1538387" indent="0">
              <a:buNone/>
              <a:defRPr sz="500"/>
            </a:lvl7pPr>
            <a:lvl8pPr marL="1794784" indent="0">
              <a:buNone/>
              <a:defRPr sz="500"/>
            </a:lvl8pPr>
            <a:lvl9pPr marL="2051182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8836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60" y="4800501"/>
            <a:ext cx="5486731" cy="566457"/>
          </a:xfrm>
        </p:spPr>
        <p:txBody>
          <a:bodyPr anchor="b"/>
          <a:lstStyle>
            <a:lvl1pPr algn="l">
              <a:defRPr sz="1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60" y="613084"/>
            <a:ext cx="5486731" cy="4114006"/>
          </a:xfrm>
        </p:spPr>
        <p:txBody>
          <a:bodyPr/>
          <a:lstStyle>
            <a:lvl1pPr marL="0" indent="0">
              <a:buNone/>
              <a:defRPr sz="1800"/>
            </a:lvl1pPr>
            <a:lvl2pPr marL="256398" indent="0">
              <a:buNone/>
              <a:defRPr sz="1600"/>
            </a:lvl2pPr>
            <a:lvl3pPr marL="512796" indent="0">
              <a:buNone/>
              <a:defRPr sz="1300"/>
            </a:lvl3pPr>
            <a:lvl4pPr marL="769193" indent="0">
              <a:buNone/>
              <a:defRPr sz="1100"/>
            </a:lvl4pPr>
            <a:lvl5pPr marL="1025591" indent="0">
              <a:buNone/>
              <a:defRPr sz="1100"/>
            </a:lvl5pPr>
            <a:lvl6pPr marL="1281989" indent="0">
              <a:buNone/>
              <a:defRPr sz="1100"/>
            </a:lvl6pPr>
            <a:lvl7pPr marL="1538387" indent="0">
              <a:buNone/>
              <a:defRPr sz="1100"/>
            </a:lvl7pPr>
            <a:lvl8pPr marL="1794784" indent="0">
              <a:buNone/>
              <a:defRPr sz="1100"/>
            </a:lvl8pPr>
            <a:lvl9pPr marL="2051182" indent="0">
              <a:buNone/>
              <a:defRPr sz="11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60" y="5366957"/>
            <a:ext cx="5486731" cy="805540"/>
          </a:xfrm>
        </p:spPr>
        <p:txBody>
          <a:bodyPr/>
          <a:lstStyle>
            <a:lvl1pPr marL="0" indent="0">
              <a:buNone/>
              <a:defRPr sz="800"/>
            </a:lvl1pPr>
            <a:lvl2pPr marL="256398" indent="0">
              <a:buNone/>
              <a:defRPr sz="700"/>
            </a:lvl2pPr>
            <a:lvl3pPr marL="512796" indent="0">
              <a:buNone/>
              <a:defRPr sz="600"/>
            </a:lvl3pPr>
            <a:lvl4pPr marL="769193" indent="0">
              <a:buNone/>
              <a:defRPr sz="500"/>
            </a:lvl4pPr>
            <a:lvl5pPr marL="1025591" indent="0">
              <a:buNone/>
              <a:defRPr sz="500"/>
            </a:lvl5pPr>
            <a:lvl6pPr marL="1281989" indent="0">
              <a:buNone/>
              <a:defRPr sz="500"/>
            </a:lvl6pPr>
            <a:lvl7pPr marL="1538387" indent="0">
              <a:buNone/>
              <a:defRPr sz="500"/>
            </a:lvl7pPr>
            <a:lvl8pPr marL="1794784" indent="0">
              <a:buNone/>
              <a:defRPr sz="500"/>
            </a:lvl8pPr>
            <a:lvl9pPr marL="2051182" indent="0">
              <a:buNone/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5490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defTabSz="914308">
              <a:defRPr sz="1400" b="0">
                <a:solidFill>
                  <a:schemeClr val="bg2"/>
                </a:solidFill>
                <a:latin typeface="Arial" pitchFamily="34" charset="0"/>
                <a:ea typeface="+mn-ea"/>
              </a:defRPr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algn="ctr" defTabSz="914308">
              <a:defRPr sz="1400" b="0">
                <a:solidFill>
                  <a:schemeClr val="tx1"/>
                </a:solidFill>
                <a:latin typeface="Arial" pitchFamily="34" charset="0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algn="r" defTabSz="914308">
              <a:defRPr sz="1400" b="0">
                <a:solidFill>
                  <a:schemeClr val="tx1"/>
                </a:solidFill>
                <a:latin typeface="Arial" pitchFamily="34" charset="0"/>
                <a:ea typeface="+mn-ea"/>
              </a:defRPr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256398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512796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769193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025591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1313" indent="-341313" algn="l" defTabSz="912813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2813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2813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13812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570210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2826608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083005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398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2796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9193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5591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1989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38387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4784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1182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defTabSz="914308">
              <a:defRPr sz="1400" b="0">
                <a:solidFill>
                  <a:schemeClr val="bg2"/>
                </a:solidFill>
                <a:latin typeface="Arial" pitchFamily="34" charset="0"/>
                <a:ea typeface="+mn-ea"/>
              </a:defRPr>
            </a:lvl1pPr>
          </a:lstStyle>
          <a:p>
            <a:fld id="{EB916E7A-A75D-43EA-8F95-9054000E6E7F}" type="datetimeFigureOut">
              <a:rPr lang="zh-CN" altLang="en-US" smtClean="0"/>
              <a:pPr/>
              <a:t>2017/3/9 Thursday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algn="ctr" defTabSz="914308">
              <a:defRPr sz="1400" b="0">
                <a:solidFill>
                  <a:schemeClr val="tx1"/>
                </a:solidFill>
                <a:latin typeface="Arial" pitchFamily="34" charset="0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7" tIns="45718" rIns="91437" bIns="45718" numCol="1" anchor="t" anchorCtr="0" compatLnSpc="1">
            <a:prstTxWarp prst="textNoShape">
              <a:avLst/>
            </a:prstTxWarp>
          </a:bodyPr>
          <a:lstStyle>
            <a:lvl1pPr algn="r" defTabSz="914308">
              <a:defRPr sz="1400" b="0">
                <a:solidFill>
                  <a:schemeClr val="tx1"/>
                </a:solidFill>
                <a:latin typeface="Arial" pitchFamily="34" charset="0"/>
                <a:ea typeface="+mn-ea"/>
              </a:defRPr>
            </a:lvl1pPr>
          </a:lstStyle>
          <a:p>
            <a:fld id="{88C72525-10B1-473A-B461-C4090A5E995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912813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256398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512796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769193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025591" algn="ctr" defTabSz="914308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1313" indent="-341313" algn="l" defTabSz="912813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2813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2813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313812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570210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2826608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083005" indent="-228800" algn="l" defTabSz="914308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6398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2796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69193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5591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1989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38387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94784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1182" algn="l" defTabSz="512796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slide" Target="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gif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8.png"/><Relationship Id="rId18" Type="http://schemas.microsoft.com/office/2007/relationships/hdphoto" Target="../media/hdphoto8.wdp"/><Relationship Id="rId3" Type="http://schemas.openxmlformats.org/officeDocument/2006/relationships/image" Target="../media/image13.png"/><Relationship Id="rId21" Type="http://schemas.openxmlformats.org/officeDocument/2006/relationships/image" Target="../media/image22.png"/><Relationship Id="rId7" Type="http://schemas.openxmlformats.org/officeDocument/2006/relationships/image" Target="../media/image15.png"/><Relationship Id="rId12" Type="http://schemas.microsoft.com/office/2007/relationships/hdphoto" Target="../media/hdphoto5.wdp"/><Relationship Id="rId17" Type="http://schemas.openxmlformats.org/officeDocument/2006/relationships/image" Target="../media/image20.png"/><Relationship Id="rId2" Type="http://schemas.openxmlformats.org/officeDocument/2006/relationships/image" Target="../media/image12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5" Type="http://schemas.openxmlformats.org/officeDocument/2006/relationships/image" Target="../media/image19.png"/><Relationship Id="rId10" Type="http://schemas.microsoft.com/office/2007/relationships/hdphoto" Target="../media/hdphoto4.wdp"/><Relationship Id="rId19" Type="http://schemas.openxmlformats.org/officeDocument/2006/relationships/image" Target="../media/image21.png"/><Relationship Id="rId4" Type="http://schemas.microsoft.com/office/2007/relationships/hdphoto" Target="../media/hdphoto1.wdp"/><Relationship Id="rId9" Type="http://schemas.openxmlformats.org/officeDocument/2006/relationships/image" Target="../media/image16.pn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ase3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850" y="5373688"/>
            <a:ext cx="1296988" cy="108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Picture 3" descr="s20051210115604_1024_NOLva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708275"/>
            <a:ext cx="3302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6" name="Picture 4" descr="s20051210115604_1024_NOLva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412875"/>
            <a:ext cx="3302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7" name="Picture 5" descr="s20051210115604_1024_NOLva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3860800"/>
            <a:ext cx="3302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6" descr="s20051210115604_1024_NOLva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2133600"/>
            <a:ext cx="3302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716338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0" name="Picture 8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3" y="692150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1" name="Picture 9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349500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2" name="Picture 10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765175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3" name="Picture 11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052513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4" name="Picture 12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997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5" name="Picture 13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04813"/>
            <a:ext cx="377825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6" name="Picture 14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852738"/>
            <a:ext cx="449263" cy="44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7" name="Picture 15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068638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8" name="Picture 16" descr="s20051210115606_1027_g76pj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465388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49" name="Picture 17" descr="s20051210115606_1027_g76pj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7988" y="404813"/>
            <a:ext cx="431800" cy="36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0" name="Picture 18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628775"/>
            <a:ext cx="141288" cy="13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1" name="Picture 19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5" y="1052513"/>
            <a:ext cx="214313" cy="207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2" name="Picture 20" descr="s20051210115606_1027_g76pj6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96900"/>
            <a:ext cx="287338" cy="23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3" name="Picture 21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620713"/>
            <a:ext cx="377825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4" name="Picture 22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276475"/>
            <a:ext cx="377825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5" name="Picture 23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652963"/>
            <a:ext cx="377825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6" name="Picture 24" descr="s20051210115605_1025_7bG8Z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16113"/>
            <a:ext cx="285750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7" name="Picture 25" descr="s20051210115604_1024_NOLva8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28775"/>
            <a:ext cx="330200" cy="3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8" name="Picture 26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2050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4059" name="Picture 27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60350"/>
            <a:ext cx="5842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4060" name="Group 28"/>
          <p:cNvGrpSpPr>
            <a:grpSpLocks/>
          </p:cNvGrpSpPr>
          <p:nvPr/>
        </p:nvGrpSpPr>
        <p:grpSpPr bwMode="auto">
          <a:xfrm>
            <a:off x="5940425" y="1341438"/>
            <a:ext cx="2700338" cy="3738562"/>
            <a:chOff x="4059" y="754"/>
            <a:chExt cx="1701" cy="2355"/>
          </a:xfrm>
        </p:grpSpPr>
        <p:pic>
          <p:nvPicPr>
            <p:cNvPr id="44061" name="Picture 29" descr="001a"/>
            <p:cNvPicPr>
              <a:picLocks noChangeAspect="1" noChangeArrowheads="1" noCrop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706"/>
              <a:ext cx="1134" cy="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062" name="AutoShape 30"/>
            <p:cNvSpPr>
              <a:spLocks noChangeArrowheads="1"/>
            </p:cNvSpPr>
            <p:nvPr/>
          </p:nvSpPr>
          <p:spPr bwMode="auto">
            <a:xfrm rot="34024252">
              <a:off x="4358" y="754"/>
              <a:ext cx="1402" cy="2355"/>
            </a:xfrm>
            <a:prstGeom prst="moon">
              <a:avLst>
                <a:gd name="adj" fmla="val 44019"/>
              </a:avLst>
            </a:prstGeom>
            <a:solidFill>
              <a:srgbClr val="FFFF00"/>
            </a:solidFill>
            <a:ln w="9525" cap="rnd">
              <a:solidFill>
                <a:srgbClr val="FFFF00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44063" name="Picture 31" descr="s20051210115614_1038_9KJUwL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005263"/>
            <a:ext cx="449262" cy="44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067" name="WordArt 35"/>
          <p:cNvSpPr>
            <a:spLocks noChangeArrowheads="1" noChangeShapeType="1" noTextEdit="1"/>
          </p:cNvSpPr>
          <p:nvPr/>
        </p:nvSpPr>
        <p:spPr bwMode="auto">
          <a:xfrm>
            <a:off x="1619250" y="2319101"/>
            <a:ext cx="1567656" cy="17304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/>
                <a:ea typeface="黑体"/>
              </a:rPr>
              <a:t>找</a:t>
            </a:r>
          </a:p>
        </p:txBody>
      </p:sp>
      <p:sp>
        <p:nvSpPr>
          <p:cNvPr id="44068" name="WordArt 36"/>
          <p:cNvSpPr>
            <a:spLocks noChangeArrowheads="1" noChangeShapeType="1" noTextEdit="1"/>
          </p:cNvSpPr>
          <p:nvPr/>
        </p:nvSpPr>
        <p:spPr bwMode="auto">
          <a:xfrm>
            <a:off x="3635375" y="2298700"/>
            <a:ext cx="1584325" cy="1706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黑体"/>
                <a:ea typeface="黑体"/>
              </a:rPr>
              <a:t>梦</a:t>
            </a:r>
          </a:p>
        </p:txBody>
      </p:sp>
      <p:sp>
        <p:nvSpPr>
          <p:cNvPr id="44069" name="WordArt 37"/>
          <p:cNvSpPr>
            <a:spLocks noChangeArrowheads="1" noChangeShapeType="1" noTextEdit="1"/>
          </p:cNvSpPr>
          <p:nvPr/>
        </p:nvSpPr>
        <p:spPr bwMode="auto">
          <a:xfrm>
            <a:off x="900113" y="3573463"/>
            <a:ext cx="6477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44070" name="Rectangle 38"/>
          <p:cNvSpPr>
            <a:spLocks noChangeArrowheads="1"/>
          </p:cNvSpPr>
          <p:nvPr/>
        </p:nvSpPr>
        <p:spPr bwMode="auto">
          <a:xfrm>
            <a:off x="900113" y="4221163"/>
            <a:ext cx="4751387" cy="714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71" name="Text Box 39"/>
          <p:cNvSpPr txBox="1">
            <a:spLocks noChangeArrowheads="1"/>
          </p:cNvSpPr>
          <p:nvPr/>
        </p:nvSpPr>
        <p:spPr bwMode="auto">
          <a:xfrm>
            <a:off x="4067943" y="5805264"/>
            <a:ext cx="367270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/>
              <a:t>汝州市阳光国际学校</a:t>
            </a:r>
          </a:p>
        </p:txBody>
      </p:sp>
      <p:sp>
        <p:nvSpPr>
          <p:cNvPr id="44072" name="Rectangle 40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8229600" cy="1143000"/>
          </a:xfrm>
        </p:spPr>
        <p:txBody>
          <a:bodyPr/>
          <a:lstStyle/>
          <a:p>
            <a:r>
              <a:rPr lang="en-US" altLang="zh-CN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555840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内容占位符 2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08504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420282" y="613662"/>
            <a:ext cx="1872208" cy="1964662"/>
            <a:chOff x="420282" y="613662"/>
            <a:chExt cx="1872208" cy="19646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0282" y="613662"/>
              <a:ext cx="1872208" cy="1964662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981123" y="1340768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多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55776" y="613662"/>
            <a:ext cx="1872208" cy="1964662"/>
            <a:chOff x="2555776" y="613662"/>
            <a:chExt cx="1872208" cy="196466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55776" y="613662"/>
              <a:ext cx="1872208" cy="1964662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3131839" y="1340768"/>
              <a:ext cx="982989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关 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75651" y="613662"/>
            <a:ext cx="1872208" cy="1964662"/>
            <a:chOff x="4675651" y="613662"/>
            <a:chExt cx="1872208" cy="196466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651" y="613662"/>
              <a:ext cx="1872208" cy="1964662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5236492" y="1340768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把</a:t>
              </a:r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804248" y="613662"/>
            <a:ext cx="1872208" cy="1964662"/>
            <a:chOff x="6804248" y="613662"/>
            <a:chExt cx="1872208" cy="196466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04248" y="613662"/>
              <a:ext cx="1872208" cy="1964662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7380312" y="1340768"/>
              <a:ext cx="79208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没</a:t>
              </a:r>
              <a:endParaRPr lang="zh-CN" altLang="en-US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7522" y="3060030"/>
            <a:ext cx="1872208" cy="1964662"/>
            <a:chOff x="420281" y="3084632"/>
            <a:chExt cx="1872208" cy="1964662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0281" y="3084632"/>
              <a:ext cx="1872208" cy="1964662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981123" y="3861754"/>
              <a:ext cx="75052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要 </a:t>
              </a:r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02775" y="3092314"/>
            <a:ext cx="1872208" cy="1964662"/>
            <a:chOff x="2502775" y="3092314"/>
            <a:chExt cx="1872208" cy="196466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02775" y="3092314"/>
              <a:ext cx="1872208" cy="1964662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987824" y="3717032"/>
              <a:ext cx="86409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被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75651" y="3044280"/>
            <a:ext cx="1872208" cy="1964662"/>
            <a:chOff x="4675651" y="3044280"/>
            <a:chExt cx="1872208" cy="196466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651" y="3044280"/>
              <a:ext cx="1872208" cy="1964662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5236492" y="3717032"/>
              <a:ext cx="91968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就</a:t>
              </a:r>
              <a:endParaRPr lang="zh-CN" altLang="en-US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804248" y="2992710"/>
            <a:ext cx="1872208" cy="1964662"/>
            <a:chOff x="6804248" y="2992710"/>
            <a:chExt cx="1872208" cy="196466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04248" y="2992710"/>
              <a:ext cx="1872208" cy="1964662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7362858" y="3718276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rgbClr val="000000"/>
                  </a:solidFill>
                </a:rPr>
                <a:t>窗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853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3250704" cy="1143000"/>
          </a:xfrm>
        </p:spPr>
        <p:txBody>
          <a:bodyPr/>
          <a:lstStyle/>
          <a:p>
            <a:r>
              <a:rPr lang="zh-CN" altLang="en-US" b="1" dirty="0" smtClean="0"/>
              <a:t>我会写</a:t>
            </a:r>
            <a:endParaRPr lang="zh-CN" altLang="en-US" b="1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0213087"/>
              </p:ext>
            </p:extLst>
          </p:nvPr>
        </p:nvGraphicFramePr>
        <p:xfrm>
          <a:off x="1115616" y="1988840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5244576"/>
              </p:ext>
            </p:extLst>
          </p:nvPr>
        </p:nvGraphicFramePr>
        <p:xfrm>
          <a:off x="1115616" y="3933056"/>
          <a:ext cx="1139552" cy="121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776"/>
                <a:gridCol w="569776"/>
              </a:tblGrid>
              <a:tr h="6057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57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5359609"/>
              </p:ext>
            </p:extLst>
          </p:nvPr>
        </p:nvGraphicFramePr>
        <p:xfrm>
          <a:off x="2987824" y="3933056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1208915"/>
              </p:ext>
            </p:extLst>
          </p:nvPr>
        </p:nvGraphicFramePr>
        <p:xfrm>
          <a:off x="2987824" y="1988840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478304"/>
              </p:ext>
            </p:extLst>
          </p:nvPr>
        </p:nvGraphicFramePr>
        <p:xfrm>
          <a:off x="4716016" y="3933056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1120882"/>
              </p:ext>
            </p:extLst>
          </p:nvPr>
        </p:nvGraphicFramePr>
        <p:xfrm>
          <a:off x="4644008" y="1988840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7359193"/>
              </p:ext>
            </p:extLst>
          </p:nvPr>
        </p:nvGraphicFramePr>
        <p:xfrm>
          <a:off x="6588224" y="1988840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3238138"/>
              </p:ext>
            </p:extLst>
          </p:nvPr>
        </p:nvGraphicFramePr>
        <p:xfrm>
          <a:off x="6588224" y="3933056"/>
          <a:ext cx="1152128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</a:tblGrid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15616" y="1916832"/>
            <a:ext cx="18667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endParaRPr lang="zh-CN" altLang="en-US" sz="7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16877" y="1882958"/>
            <a:ext cx="20882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55367" y="1916832"/>
            <a:ext cx="1900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84459" y="1916832"/>
            <a:ext cx="9398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4865" y="3861048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4585" y="3861047"/>
            <a:ext cx="1653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8674" y="3894921"/>
            <a:ext cx="16534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60232" y="3869161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8" descr="001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3" y="-433063"/>
            <a:ext cx="302581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271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7" descr="kuang%20(18)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3068638" y="485775"/>
            <a:ext cx="3816350" cy="3224213"/>
            <a:chOff x="1791" y="210"/>
            <a:chExt cx="2404" cy="2031"/>
          </a:xfrm>
        </p:grpSpPr>
        <p:pic>
          <p:nvPicPr>
            <p:cNvPr id="5" name="Picture 28" descr="yuzhoutaikong2_0254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210"/>
              <a:ext cx="2404" cy="2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9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5914" b="17380"/>
            <a:stretch>
              <a:fillRect/>
            </a:stretch>
          </p:blipFill>
          <p:spPr bwMode="auto">
            <a:xfrm rot="1138173" flipH="1">
              <a:off x="2653" y="1207"/>
              <a:ext cx="197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Group 36"/>
          <p:cNvGrpSpPr>
            <a:grpSpLocks/>
          </p:cNvGrpSpPr>
          <p:nvPr/>
        </p:nvGrpSpPr>
        <p:grpSpPr bwMode="auto">
          <a:xfrm>
            <a:off x="611188" y="549275"/>
            <a:ext cx="2952750" cy="2809875"/>
            <a:chOff x="340" y="482"/>
            <a:chExt cx="1860" cy="1770"/>
          </a:xfrm>
        </p:grpSpPr>
        <p:sp>
          <p:nvSpPr>
            <p:cNvPr id="8" name="Oval 33" descr="3735448_h"/>
            <p:cNvSpPr>
              <a:spLocks noChangeArrowheads="1"/>
            </p:cNvSpPr>
            <p:nvPr/>
          </p:nvSpPr>
          <p:spPr bwMode="auto">
            <a:xfrm>
              <a:off x="340" y="482"/>
              <a:ext cx="1860" cy="1770"/>
            </a:xfrm>
            <a:prstGeom prst="ellipse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9525">
              <a:solidFill>
                <a:srgbClr val="0033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pic>
          <p:nvPicPr>
            <p:cNvPr id="9" name="Picture 3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5914" b="17380"/>
            <a:stretch>
              <a:fillRect/>
            </a:stretch>
          </p:blipFill>
          <p:spPr bwMode="auto">
            <a:xfrm rot="1138173" flipH="1">
              <a:off x="1066" y="1162"/>
              <a:ext cx="164" cy="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Oval 32" descr="hw2_043"/>
          <p:cNvSpPr>
            <a:spLocks noChangeArrowheads="1"/>
          </p:cNvSpPr>
          <p:nvPr/>
        </p:nvSpPr>
        <p:spPr bwMode="auto">
          <a:xfrm>
            <a:off x="1979613" y="3141663"/>
            <a:ext cx="2881312" cy="2736850"/>
          </a:xfrm>
          <a:prstGeom prst="ellipse">
            <a:avLst/>
          </a:prstGeom>
          <a:blipFill dpi="0" rotWithShape="0">
            <a:blip r:embed="rId8" cstate="print"/>
            <a:srcRect/>
            <a:stretch>
              <a:fillRect/>
            </a:stretch>
          </a:blip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12" name="Picture 28" descr="001a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31286"/>
            <a:ext cx="3240087" cy="269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071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流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流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流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我一睡觉，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梦</a:t>
            </a:r>
            <a:r>
              <a:rPr lang="zh-CN" altLang="en-US" dirty="0" smtClean="0"/>
              <a:t>就来了。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我一醒来，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梦</a:t>
            </a:r>
            <a:r>
              <a:rPr lang="zh-CN" altLang="en-US" dirty="0" smtClean="0"/>
              <a:t>就去了。</a:t>
            </a:r>
            <a:endParaRPr lang="zh-CN" altLang="en-US" dirty="0"/>
          </a:p>
        </p:txBody>
      </p:sp>
      <p:pic>
        <p:nvPicPr>
          <p:cNvPr id="4" name="Picture 26" descr="未标题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3284538"/>
            <a:ext cx="428307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/>
          <p:cNvSpPr>
            <a:spLocks noChangeArrowheads="1"/>
          </p:cNvSpPr>
          <p:nvPr/>
        </p:nvSpPr>
        <p:spPr bwMode="auto">
          <a:xfrm rot="12424252">
            <a:off x="569620" y="333260"/>
            <a:ext cx="1529558" cy="2399086"/>
          </a:xfrm>
          <a:prstGeom prst="moon">
            <a:avLst>
              <a:gd name="adj" fmla="val 44019"/>
            </a:avLst>
          </a:prstGeom>
          <a:solidFill>
            <a:srgbClr val="FFFF00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梦从哪里来？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又到哪里去？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我多</a:t>
            </a:r>
            <a:r>
              <a:rPr lang="zh-CN" altLang="en-US" dirty="0" smtClean="0"/>
              <a:t>么想知道，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想</a:t>
            </a:r>
            <a:r>
              <a:rPr lang="zh-CN" altLang="en-US" dirty="0" smtClean="0"/>
              <a:t>把它们找到！</a:t>
            </a:r>
            <a:endParaRPr lang="en-US" altLang="zh-CN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rot="12424252">
            <a:off x="569620" y="333260"/>
            <a:ext cx="1529558" cy="2399086"/>
          </a:xfrm>
          <a:prstGeom prst="moon">
            <a:avLst>
              <a:gd name="adj" fmla="val 44019"/>
            </a:avLst>
          </a:prstGeom>
          <a:solidFill>
            <a:srgbClr val="FFFF00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00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在枕头里吗？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我看看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没有。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在被</a:t>
            </a:r>
            <a:r>
              <a:rPr lang="zh-CN" altLang="en-US" dirty="0" smtClean="0"/>
              <a:t>窝中吗？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/>
              <a:t>我看</a:t>
            </a:r>
            <a:r>
              <a:rPr lang="zh-CN" altLang="en-US" dirty="0" smtClean="0"/>
              <a:t>看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没有。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024534" y="3093301"/>
            <a:ext cx="4283075" cy="3133725"/>
            <a:chOff x="5024534" y="3093301"/>
            <a:chExt cx="4283075" cy="3133725"/>
          </a:xfrm>
        </p:grpSpPr>
        <p:pic>
          <p:nvPicPr>
            <p:cNvPr id="5" name="Picture 26" descr="未标题-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534" y="3093301"/>
              <a:ext cx="4283075" cy="3133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7943318">
              <a:off x="5698579" y="3331276"/>
              <a:ext cx="1568450" cy="2300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04311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4982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 smtClean="0"/>
              <a:t>关上门也好，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关上窗也好，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只要一合眼，</a:t>
            </a:r>
            <a:endParaRPr lang="en-US" altLang="zh-CN" dirty="0" smtClean="0"/>
          </a:p>
          <a:p>
            <a:pPr marL="0" indent="0" algn="ctr">
              <a:buNone/>
            </a:pPr>
            <a:r>
              <a:rPr lang="zh-CN" altLang="en-US" dirty="0" smtClean="0"/>
              <a:t>梦就又来了。</a:t>
            </a:r>
            <a:endParaRPr lang="zh-CN" altLang="en-US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rot="12424252">
            <a:off x="569620" y="333260"/>
            <a:ext cx="1529558" cy="2399086"/>
          </a:xfrm>
          <a:prstGeom prst="moon">
            <a:avLst>
              <a:gd name="adj" fmla="val 44019"/>
            </a:avLst>
          </a:prstGeom>
          <a:solidFill>
            <a:srgbClr val="FFFF00"/>
          </a:solidFill>
          <a:ln w="9525" cap="rnd">
            <a:solidFill>
              <a:srgbClr val="FFFF00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5" name="Picture 26" descr="未标题-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925" y="3284538"/>
            <a:ext cx="4283075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64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04"/>
            <a:ext cx="9144000" cy="681337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4139952" cy="1143000"/>
          </a:xfrm>
        </p:spPr>
        <p:txBody>
          <a:bodyPr/>
          <a:lstStyle/>
          <a:p>
            <a:r>
              <a:rPr lang="zh-CN" altLang="en-US" b="1" dirty="0" smtClean="0"/>
              <a:t>我会组词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08" y="1124744"/>
            <a:ext cx="7643192" cy="500141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多（多少）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关（开关）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把（一把）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没（没有）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要（只要）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被（被子）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就（就是） （      ） （      ）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</a:rPr>
              <a:t>窗（窗户） （      ） （      ）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5" name="Picture 28" descr="001a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39" y="3731286"/>
            <a:ext cx="3240087" cy="269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008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词语积累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772816"/>
            <a:ext cx="8280920" cy="4165923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找梦   睡觉   醒来   哪里 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多么   知道  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   找到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枕头   没有   被窝   门窗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只要   合眼   看看   做梦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430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4320480" cy="1301006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照样子，写句子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556792"/>
            <a:ext cx="5266928" cy="4597971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altLang="zh-CN" dirty="0" smtClean="0">
                <a:solidFill>
                  <a:srgbClr val="000000"/>
                </a:solidFill>
              </a:rPr>
              <a:t>1.</a:t>
            </a:r>
            <a:r>
              <a:rPr lang="zh-CN" altLang="en-US" dirty="0" smtClean="0">
                <a:solidFill>
                  <a:srgbClr val="000000"/>
                </a:solidFill>
              </a:rPr>
              <a:t>我</a:t>
            </a:r>
            <a:r>
              <a:rPr lang="zh-CN" altLang="en-US" dirty="0">
                <a:solidFill>
                  <a:srgbClr val="000000"/>
                </a:solidFill>
              </a:rPr>
              <a:t>一睡觉</a:t>
            </a:r>
            <a:r>
              <a:rPr lang="zh-CN" altLang="en-US" dirty="0" smtClean="0">
                <a:solidFill>
                  <a:srgbClr val="000000"/>
                </a:solidFill>
              </a:rPr>
              <a:t>，梦</a:t>
            </a:r>
            <a:r>
              <a:rPr lang="zh-CN" altLang="en-US" dirty="0">
                <a:solidFill>
                  <a:srgbClr val="000000"/>
                </a:solidFill>
              </a:rPr>
              <a:t>就来了。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552" y="3133534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 sz="3200" kern="0" dirty="0" smtClean="0">
                <a:solidFill>
                  <a:srgbClr val="000000"/>
                </a:solidFill>
              </a:rPr>
              <a:t>2.</a:t>
            </a:r>
            <a:r>
              <a:rPr lang="zh-CN" altLang="en-US" sz="3200" kern="0" dirty="0" smtClean="0">
                <a:solidFill>
                  <a:srgbClr val="000000"/>
                </a:solidFill>
              </a:rPr>
              <a:t>我</a:t>
            </a:r>
            <a:r>
              <a:rPr lang="zh-CN" altLang="en-US" sz="3200" kern="0" dirty="0">
                <a:solidFill>
                  <a:srgbClr val="000000"/>
                </a:solidFill>
              </a:rPr>
              <a:t>多么想知道</a:t>
            </a:r>
            <a:r>
              <a:rPr lang="zh-CN" altLang="en-US" sz="3200" kern="0" dirty="0" smtClean="0">
                <a:solidFill>
                  <a:srgbClr val="000000"/>
                </a:solidFill>
              </a:rPr>
              <a:t>，想</a:t>
            </a:r>
            <a:r>
              <a:rPr lang="zh-CN" altLang="en-US" sz="3200" kern="0" dirty="0">
                <a:solidFill>
                  <a:srgbClr val="000000"/>
                </a:solidFill>
              </a:rPr>
              <a:t>把它们找到！</a:t>
            </a:r>
            <a:endParaRPr lang="en-US" altLang="zh-CN" sz="3200" kern="0" dirty="0">
              <a:solidFill>
                <a:srgbClr val="000000"/>
              </a:solidFill>
            </a:endParaRPr>
          </a:p>
        </p:txBody>
      </p:sp>
      <p:sp>
        <p:nvSpPr>
          <p:cNvPr id="5" name="流程图: 联系 4"/>
          <p:cNvSpPr/>
          <p:nvPr/>
        </p:nvSpPr>
        <p:spPr bwMode="auto">
          <a:xfrm>
            <a:off x="1619672" y="2060848"/>
            <a:ext cx="45719" cy="45719"/>
          </a:xfrm>
          <a:prstGeom prst="flowChartConnector">
            <a:avLst/>
          </a:prstGeom>
          <a:solidFill>
            <a:schemeClr val="tx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630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700" b="1" i="0" u="none" strike="noStrike" cap="none" normalizeH="0" baseline="0" smtClean="0">
              <a:ln>
                <a:noFill/>
              </a:ln>
              <a:solidFill>
                <a:srgbClr val="006000"/>
              </a:solidFill>
              <a:effectLst/>
              <a:latin typeface="Arial" pitchFamily="34" charset="0"/>
              <a:ea typeface="楷体_GB2312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383" y="2106567"/>
            <a:ext cx="7302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647" y="3628995"/>
            <a:ext cx="7302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38934"/>
            <a:ext cx="7302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65952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+mj-ea"/>
                <a:ea typeface="+mj-ea"/>
              </a:rPr>
              <a:t>学习目标</a:t>
            </a:r>
            <a:endParaRPr lang="zh-CN" altLang="en-US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1844824"/>
            <a:ext cx="47342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7030A0"/>
                </a:solidFill>
                <a:latin typeface="+mn-ea"/>
              </a:rPr>
              <a:t>1.</a:t>
            </a:r>
            <a:r>
              <a:rPr lang="zh-CN" altLang="en-US" sz="3200" b="1" dirty="0">
                <a:solidFill>
                  <a:srgbClr val="7030A0"/>
                </a:solidFill>
                <a:latin typeface="+mn-ea"/>
              </a:rPr>
              <a:t>学会“多、关、把、没、要、被、旧、窗”这几个生字。认识</a:t>
            </a:r>
            <a:r>
              <a:rPr lang="en-US" altLang="zh-CN" sz="3200" b="1" dirty="0">
                <a:solidFill>
                  <a:srgbClr val="7030A0"/>
                </a:solidFill>
                <a:latin typeface="+mn-ea"/>
              </a:rPr>
              <a:t>16</a:t>
            </a:r>
            <a:r>
              <a:rPr lang="zh-CN" altLang="en-US" sz="3200" b="1" dirty="0">
                <a:solidFill>
                  <a:srgbClr val="7030A0"/>
                </a:solidFill>
                <a:latin typeface="+mn-ea"/>
              </a:rPr>
              <a:t>个字。</a:t>
            </a:r>
          </a:p>
          <a:p>
            <a:r>
              <a:rPr lang="en-US" altLang="zh-CN" sz="3200" b="1" dirty="0">
                <a:solidFill>
                  <a:srgbClr val="7030A0"/>
                </a:solidFill>
                <a:latin typeface="+mn-ea"/>
              </a:rPr>
              <a:t>2.</a:t>
            </a:r>
            <a:r>
              <a:rPr lang="zh-CN" altLang="en-US" sz="3200" b="1" dirty="0">
                <a:solidFill>
                  <a:srgbClr val="7030A0"/>
                </a:solidFill>
                <a:latin typeface="+mn-ea"/>
              </a:rPr>
              <a:t>正确流利的朗读课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</a:rPr>
              <a:t>文，背诵课文。</a:t>
            </a:r>
            <a:endParaRPr lang="en-US" altLang="zh-CN" sz="3200" b="1" dirty="0" smtClean="0">
              <a:solidFill>
                <a:srgbClr val="7030A0"/>
              </a:solidFill>
              <a:latin typeface="+mn-ea"/>
            </a:endParaRPr>
          </a:p>
          <a:p>
            <a:r>
              <a:rPr lang="en-US" altLang="zh-CN" sz="3200" b="1" dirty="0" smtClean="0">
                <a:solidFill>
                  <a:srgbClr val="7030A0"/>
                </a:solidFill>
                <a:latin typeface="+mn-ea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+mn-ea"/>
              </a:rPr>
              <a:t>、通过课文的学习，理解课文，进行想象。</a:t>
            </a:r>
          </a:p>
          <a:p>
            <a:endParaRPr lang="zh-CN" altLang="en-US" sz="3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365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1143000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完成课后“学学写写”。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说一说你想梦见什么？</a:t>
            </a:r>
            <a:endParaRPr lang="en-US" altLang="zh-CN" dirty="0" smtClean="0"/>
          </a:p>
          <a:p>
            <a:r>
              <a:rPr lang="en-US" altLang="zh-CN" dirty="0"/>
              <a:t>3</a:t>
            </a:r>
            <a:r>
              <a:rPr lang="en-US" altLang="zh-CN" dirty="0" smtClean="0"/>
              <a:t>.</a:t>
            </a:r>
            <a:r>
              <a:rPr lang="zh-CN" altLang="en-US" dirty="0" smtClean="0"/>
              <a:t>背诵课文。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878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048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3347864" y="2276872"/>
            <a:ext cx="3024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80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见！</a:t>
            </a:r>
            <a:endParaRPr lang="zh-CN" altLang="en-US" sz="80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8" descr="001a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3240087" cy="269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3797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6696744" cy="692696"/>
          </a:xfrm>
        </p:spPr>
        <p:txBody>
          <a:bodyPr/>
          <a:lstStyle/>
          <a:p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9" y="1268760"/>
            <a:ext cx="8806350" cy="7233667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小</a:t>
            </a:r>
            <a:r>
              <a:rPr lang="zh-CN" altLang="en-US" dirty="0">
                <a:solidFill>
                  <a:srgbClr val="FF0000"/>
                </a:solidFill>
              </a:rPr>
              <a:t>朋友们，你们好！我是梦娃娃</a:t>
            </a:r>
            <a:r>
              <a:rPr lang="zh-CN" altLang="en-US" dirty="0" smtClean="0">
                <a:solidFill>
                  <a:srgbClr val="FF0000"/>
                </a:solidFill>
              </a:rPr>
              <a:t>，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住</a:t>
            </a:r>
            <a:r>
              <a:rPr lang="zh-CN" altLang="en-US" dirty="0">
                <a:solidFill>
                  <a:srgbClr val="FF0000"/>
                </a:solidFill>
              </a:rPr>
              <a:t>在遥远的梦想王国，我可以满足</a:t>
            </a:r>
            <a:r>
              <a:rPr lang="zh-CN" altLang="en-US" dirty="0" smtClean="0">
                <a:solidFill>
                  <a:srgbClr val="FF0000"/>
                </a:solidFill>
              </a:rPr>
              <a:t>你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们</a:t>
            </a:r>
            <a:r>
              <a:rPr lang="zh-CN" altLang="en-US" dirty="0">
                <a:solidFill>
                  <a:srgbClr val="FF0000"/>
                </a:solidFill>
              </a:rPr>
              <a:t>许多的愿望，你们想和我交朋友吗？</a:t>
            </a:r>
          </a:p>
        </p:txBody>
      </p:sp>
      <p:grpSp>
        <p:nvGrpSpPr>
          <p:cNvPr id="4" name="Group 28"/>
          <p:cNvGrpSpPr>
            <a:grpSpLocks/>
          </p:cNvGrpSpPr>
          <p:nvPr/>
        </p:nvGrpSpPr>
        <p:grpSpPr bwMode="auto">
          <a:xfrm rot="736026">
            <a:off x="5526209" y="280755"/>
            <a:ext cx="3060651" cy="3888432"/>
            <a:chOff x="4059" y="754"/>
            <a:chExt cx="1701" cy="2355"/>
          </a:xfrm>
        </p:grpSpPr>
        <p:pic>
          <p:nvPicPr>
            <p:cNvPr id="5" name="Picture 29" descr="001a"/>
            <p:cNvPicPr>
              <a:picLocks noChangeAspect="1" noChangeArrowheads="1" noCrop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706"/>
              <a:ext cx="1134" cy="9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AutoShape 30"/>
            <p:cNvSpPr>
              <a:spLocks noChangeArrowheads="1"/>
            </p:cNvSpPr>
            <p:nvPr/>
          </p:nvSpPr>
          <p:spPr bwMode="auto">
            <a:xfrm rot="34024252">
              <a:off x="4358" y="754"/>
              <a:ext cx="1402" cy="2355"/>
            </a:xfrm>
            <a:prstGeom prst="moon">
              <a:avLst>
                <a:gd name="adj" fmla="val 44019"/>
              </a:avLst>
            </a:prstGeom>
            <a:solidFill>
              <a:srgbClr val="FFFF00"/>
            </a:solidFill>
            <a:ln w="9525" cap="rnd">
              <a:solidFill>
                <a:srgbClr val="FFFF00"/>
              </a:solidFill>
              <a:prstDash val="sys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48279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不过，我喜欢和学习认真的同学交朋友，看今天谁能先</a:t>
            </a:r>
            <a:r>
              <a:rPr lang="zh-CN" altLang="en-US" dirty="0"/>
              <a:t>完</a:t>
            </a:r>
            <a:r>
              <a:rPr lang="zh-CN" altLang="en-US" dirty="0" smtClean="0"/>
              <a:t>成任务找到我？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376061"/>
            <a:ext cx="331236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87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683568" y="836712"/>
            <a:ext cx="2880320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我一睡觉，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梦就来了。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我一醒来，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梦就去了。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55976" y="836712"/>
            <a:ext cx="2808312" cy="2429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梦从哪里来？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又到哪里去？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我多么想知道，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想把它们找到！</a:t>
            </a:r>
            <a:endParaRPr lang="en-US" altLang="zh-CN" sz="3200" kern="0" dirty="0">
              <a:solidFill>
                <a:srgbClr val="FFC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573016"/>
            <a:ext cx="3312368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在枕头里吗？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我看看</a:t>
            </a:r>
            <a:r>
              <a:rPr lang="en-US" altLang="zh-CN" sz="3200" kern="0" dirty="0">
                <a:solidFill>
                  <a:srgbClr val="FFC000"/>
                </a:solidFill>
              </a:rPr>
              <a:t>——</a:t>
            </a:r>
            <a:r>
              <a:rPr lang="zh-CN" altLang="en-US" sz="3200" kern="0" dirty="0">
                <a:solidFill>
                  <a:srgbClr val="FFC000"/>
                </a:solidFill>
              </a:rPr>
              <a:t>没有。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在被窝中吗？</a:t>
            </a:r>
            <a:endParaRPr lang="en-US" altLang="zh-CN" sz="3200" kern="0" dirty="0">
              <a:solidFill>
                <a:srgbClr val="FFC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C000"/>
                </a:solidFill>
              </a:rPr>
              <a:t>我看看</a:t>
            </a:r>
            <a:r>
              <a:rPr lang="en-US" altLang="zh-CN" sz="3200" kern="0" dirty="0">
                <a:solidFill>
                  <a:srgbClr val="FFC000"/>
                </a:solidFill>
              </a:rPr>
              <a:t>——</a:t>
            </a:r>
            <a:r>
              <a:rPr lang="zh-CN" altLang="en-US" sz="3200" kern="0" dirty="0">
                <a:solidFill>
                  <a:srgbClr val="FFC000"/>
                </a:solidFill>
              </a:rPr>
              <a:t>没有。</a:t>
            </a:r>
          </a:p>
        </p:txBody>
      </p:sp>
      <p:sp>
        <p:nvSpPr>
          <p:cNvPr id="8" name="矩形 7"/>
          <p:cNvSpPr/>
          <p:nvPr/>
        </p:nvSpPr>
        <p:spPr>
          <a:xfrm>
            <a:off x="4139952" y="3717032"/>
            <a:ext cx="3240360" cy="2357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关上门也好，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关上窗也好，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只要一合眼，</a:t>
            </a:r>
            <a:endParaRPr lang="en-US" altLang="zh-CN" sz="3200" kern="0" dirty="0">
              <a:solidFill>
                <a:srgbClr val="FF0000"/>
              </a:solidFill>
            </a:endParaRPr>
          </a:p>
          <a:p>
            <a:pPr lvl="0" algn="ctr" defTabSz="912813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kern="0" dirty="0">
                <a:solidFill>
                  <a:srgbClr val="FF0000"/>
                </a:solidFill>
              </a:rPr>
              <a:t>梦就又来</a:t>
            </a:r>
            <a:r>
              <a:rPr lang="zh-CN" altLang="en-US" sz="3200" kern="0" dirty="0" smtClean="0">
                <a:solidFill>
                  <a:srgbClr val="FF0000"/>
                </a:solidFill>
              </a:rPr>
              <a:t>了</a:t>
            </a:r>
            <a:r>
              <a:rPr lang="zh-CN" altLang="en-US" sz="3200" kern="0" dirty="0" smtClean="0">
                <a:solidFill>
                  <a:srgbClr val="000000"/>
                </a:solidFill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665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2937"/>
          </a:xfrm>
        </p:spPr>
      </p:pic>
      <p:sp>
        <p:nvSpPr>
          <p:cNvPr id="5" name="TextBox 4"/>
          <p:cNvSpPr txBox="1"/>
          <p:nvPr/>
        </p:nvSpPr>
        <p:spPr>
          <a:xfrm>
            <a:off x="1092151" y="1196752"/>
            <a:ext cx="5904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找       梦      睡      觉   </a:t>
            </a:r>
            <a:endParaRPr lang="zh-CN" altLang="en-US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125352" y="3789040"/>
            <a:ext cx="60384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把       吗      没      被     </a:t>
            </a:r>
            <a:endParaRPr lang="zh-CN" altLang="en-US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692696"/>
            <a:ext cx="6807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hǎo   mènɡ   shuì  jiào 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7583" y="3262336"/>
            <a:ext cx="5995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     mɑ    méi    bèi 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2734" y="1892731"/>
            <a:ext cx="6677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jiù   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xǐnɡ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duō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xiǎnɡ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1761" y="4443471"/>
            <a:ext cx="59955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ɡuān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chuānɡ 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yào    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yǎn 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2151" y="2492895"/>
            <a:ext cx="55899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000000"/>
                </a:solidFill>
              </a:rPr>
              <a:t>就   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    </a:t>
            </a:r>
            <a:r>
              <a:rPr lang="zh-CN" altLang="en-US" sz="4400" b="1" dirty="0">
                <a:solidFill>
                  <a:srgbClr val="000000"/>
                </a:solidFill>
              </a:rPr>
              <a:t>醒   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   多      想 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7886" y="5025026"/>
            <a:ext cx="60612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0000"/>
                </a:solidFill>
              </a:rPr>
              <a:t>   关       </a:t>
            </a:r>
            <a:r>
              <a:rPr lang="zh-CN" altLang="en-US" sz="4400" b="1" dirty="0">
                <a:solidFill>
                  <a:srgbClr val="000000"/>
                </a:solidFill>
              </a:rPr>
              <a:t>窗 </a:t>
            </a:r>
            <a:r>
              <a:rPr lang="zh-CN" altLang="en-US" sz="4400" b="1" dirty="0" smtClean="0">
                <a:solidFill>
                  <a:srgbClr val="000000"/>
                </a:solidFill>
              </a:rPr>
              <a:t>     要      </a:t>
            </a:r>
            <a:r>
              <a:rPr lang="zh-CN" altLang="en-US" sz="4400" b="1" dirty="0">
                <a:solidFill>
                  <a:srgbClr val="000000"/>
                </a:solidFill>
              </a:rPr>
              <a:t>眼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8076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</p:spPr>
      </p:pic>
      <p:sp>
        <p:nvSpPr>
          <p:cNvPr id="6" name="TextBox 5"/>
          <p:cNvSpPr txBox="1"/>
          <p:nvPr/>
        </p:nvSpPr>
        <p:spPr>
          <a:xfrm>
            <a:off x="770585" y="729570"/>
            <a:ext cx="631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07875" y="72956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梦</a:t>
            </a:r>
            <a:endParaRPr lang="zh-CN" altLang="en-US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2705144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睡</a:t>
            </a:r>
            <a:endParaRPr lang="zh-CN" altLang="en-US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20072" y="65411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就</a:t>
            </a:r>
            <a:endParaRPr lang="zh-CN" altLang="en-US" sz="6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43808" y="273820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醒</a:t>
            </a:r>
            <a:endParaRPr lang="zh-CN" altLang="en-US" sz="6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03058" y="275131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窗</a:t>
            </a:r>
            <a:endParaRPr lang="zh-CN" altLang="en-US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327031" y="672977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7030A0"/>
                </a:solidFill>
              </a:rPr>
              <a:t>吗</a:t>
            </a:r>
            <a:endParaRPr lang="zh-CN" altLang="en-US" sz="60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10536" y="268060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想</a:t>
            </a:r>
            <a:endParaRPr lang="zh-CN" altLang="en-US" sz="6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4797152"/>
            <a:ext cx="13141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FF00"/>
                </a:solidFill>
              </a:rPr>
              <a:t>被</a:t>
            </a:r>
            <a:endParaRPr lang="zh-CN" altLang="en-US" sz="6000" b="1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9193" y="4875401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/>
              <a:t>把</a:t>
            </a:r>
            <a:endParaRPr lang="zh-CN" altLang="en-US" sz="6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220072" y="4813379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/>
              <a:t>要</a:t>
            </a:r>
            <a:endParaRPr lang="zh-CN" altLang="en-US" sz="5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410536" y="4898728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眼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642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</p:spPr>
      </p:pic>
      <p:grpSp>
        <p:nvGrpSpPr>
          <p:cNvPr id="19" name="组合 18"/>
          <p:cNvGrpSpPr/>
          <p:nvPr/>
        </p:nvGrpSpPr>
        <p:grpSpPr>
          <a:xfrm>
            <a:off x="141048" y="1625126"/>
            <a:ext cx="1653218" cy="1649528"/>
            <a:chOff x="141048" y="1625126"/>
            <a:chExt cx="1653218" cy="164952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1048" y="1625126"/>
              <a:ext cx="1653218" cy="1649528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539552" y="1968195"/>
              <a:ext cx="1242139" cy="1015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睡</a:t>
              </a:r>
              <a:endParaRPr lang="zh-CN" altLang="en-US" sz="6000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99592" y="116393"/>
            <a:ext cx="1669850" cy="1666123"/>
            <a:chOff x="899592" y="116393"/>
            <a:chExt cx="1669850" cy="16661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99592" y="116393"/>
              <a:ext cx="1669850" cy="166612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257260" y="538897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/>
                <a:t>被</a:t>
              </a:r>
              <a:endParaRPr lang="zh-CN" altLang="en-US" sz="6000" b="1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36138" y="-350350"/>
            <a:ext cx="1657833" cy="1556147"/>
            <a:chOff x="2436138" y="-350350"/>
            <a:chExt cx="1657833" cy="155614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36138" y="-350350"/>
              <a:ext cx="1657833" cy="1556147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2700874" y="-19402"/>
              <a:ext cx="1200630" cy="959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吗</a:t>
              </a:r>
              <a:endParaRPr lang="zh-CN" altLang="en-US" sz="6000" b="1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65194" y="239370"/>
            <a:ext cx="1663982" cy="1660268"/>
            <a:chOff x="3865194" y="239370"/>
            <a:chExt cx="1663982" cy="166026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65194" y="239370"/>
              <a:ext cx="1663982" cy="1660268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4093971" y="538896"/>
              <a:ext cx="12421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/>
                <a:t>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94489" y="192082"/>
            <a:ext cx="1518133" cy="1514744"/>
            <a:chOff x="5494489" y="192082"/>
            <a:chExt cx="1518133" cy="151474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494489" y="192082"/>
              <a:ext cx="1518133" cy="151474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5796136" y="460307"/>
              <a:ext cx="11701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眼</a:t>
              </a:r>
              <a:endParaRPr lang="zh-CN" altLang="en-US" sz="60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05451" y="1412776"/>
            <a:ext cx="1598093" cy="1594526"/>
            <a:chOff x="6305451" y="1412776"/>
            <a:chExt cx="1598093" cy="159452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05451" y="1412776"/>
              <a:ext cx="1598093" cy="1594526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6625840" y="1717012"/>
              <a:ext cx="95731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/>
                <a:t>梦</a:t>
              </a:r>
              <a:endParaRPr lang="zh-CN" altLang="en-US" sz="6000" b="1" dirty="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081726" y="2636270"/>
            <a:ext cx="1663982" cy="1660268"/>
            <a:chOff x="7081726" y="2636270"/>
            <a:chExt cx="1663982" cy="166026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081726" y="2636270"/>
              <a:ext cx="1663982" cy="1660268"/>
            </a:xfrm>
            <a:prstGeom prst="rect">
              <a:avLst/>
            </a:prstGeom>
          </p:spPr>
        </p:pic>
        <p:sp>
          <p:nvSpPr>
            <p:cNvPr id="31" name="TextBox 30"/>
            <p:cNvSpPr txBox="1"/>
            <p:nvPr/>
          </p:nvSpPr>
          <p:spPr>
            <a:xfrm>
              <a:off x="7371247" y="3050429"/>
              <a:ext cx="108494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多</a:t>
              </a:r>
              <a:endParaRPr lang="zh-CN" altLang="en-US" sz="6000" b="1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70988" y="1604602"/>
            <a:ext cx="1663637" cy="1659923"/>
            <a:chOff x="4670988" y="1604602"/>
            <a:chExt cx="1663637" cy="165992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0988" y="1604602"/>
              <a:ext cx="1663637" cy="1659923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5015832" y="1926731"/>
              <a:ext cx="95731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/>
                <a:t>醒</a:t>
              </a:r>
              <a:endParaRPr lang="zh-CN" altLang="en-US" sz="6000" b="1" dirty="0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40264" y="1839795"/>
            <a:ext cx="1730724" cy="1624567"/>
            <a:chOff x="2940264" y="1839795"/>
            <a:chExt cx="1730724" cy="162456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5" cstate="print">
              <a:extLst>
                <a:ext uri="{BEBA8EAE-BF5A-486C-A8C5-ECC9F3942E4B}">
                  <a14:imgProps xmlns:a14="http://schemas.microsoft.com/office/drawing/2010/main" xmlns="">
                    <a14:imgLayer r:embed="rId16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40264" y="1839795"/>
              <a:ext cx="1730724" cy="1624567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3301189" y="2224843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 smtClean="0"/>
                <a:t>就</a:t>
              </a:r>
              <a:endParaRPr lang="zh-CN" altLang="en-US" sz="6000" b="1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75656" y="2636270"/>
            <a:ext cx="1659889" cy="1656184"/>
            <a:chOff x="1475656" y="2636270"/>
            <a:chExt cx="1659889" cy="16561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7" cstate="print">
              <a:extLst>
                <a:ext uri="{BEBA8EAE-BF5A-486C-A8C5-ECC9F3942E4B}">
                  <a14:imgProps xmlns:a14="http://schemas.microsoft.com/office/drawing/2010/main" xmlns="">
                    <a14:imgLayer r:embed="rId18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2636270"/>
              <a:ext cx="1659889" cy="165618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1794266" y="2939430"/>
              <a:ext cx="95731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b="1" dirty="0"/>
                <a:t>关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63298" y="3274654"/>
            <a:ext cx="1586418" cy="1582877"/>
            <a:chOff x="4063298" y="3274654"/>
            <a:chExt cx="1586418" cy="15828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9" cstate="print">
              <a:extLst>
                <a:ext uri="{BEBA8EAE-BF5A-486C-A8C5-ECC9F3942E4B}">
                  <a14:imgProps xmlns:a14="http://schemas.microsoft.com/office/drawing/2010/main" xmlns="">
                    <a14:imgLayer r:embed="rId20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63298" y="3274654"/>
              <a:ext cx="1586418" cy="1582877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4255296" y="3558260"/>
              <a:ext cx="11988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想</a:t>
              </a:r>
              <a:endParaRPr lang="zh-CN" altLang="en-US" sz="6000" b="1" dirty="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529176" y="3240134"/>
            <a:ext cx="1678487" cy="1549085"/>
            <a:chOff x="5529176" y="3240134"/>
            <a:chExt cx="1678487" cy="154908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backgroundRemoval t="1790" b="97092" l="4241" r="9553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29176" y="3240134"/>
              <a:ext cx="1552550" cy="1549085"/>
            </a:xfrm>
            <a:prstGeom prst="rect">
              <a:avLst/>
            </a:prstGeom>
          </p:spPr>
        </p:pic>
        <p:sp>
          <p:nvSpPr>
            <p:cNvPr id="41" name="TextBox 40"/>
            <p:cNvSpPr txBox="1"/>
            <p:nvPr/>
          </p:nvSpPr>
          <p:spPr>
            <a:xfrm>
              <a:off x="5868145" y="3645024"/>
              <a:ext cx="13395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b="1" dirty="0" smtClean="0"/>
                <a:t>没</a:t>
              </a:r>
              <a:endParaRPr lang="zh-CN" altLang="en-US" sz="6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7622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61382" cy="850106"/>
          </a:xfrm>
        </p:spPr>
        <p:txBody>
          <a:bodyPr/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多音字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976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               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zhī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（一只）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zhǐ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（只有）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yāo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（要求）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要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yào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（只要）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jiào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（睡觉）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觉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jué 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（觉得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3300804" y="1052736"/>
            <a:ext cx="144016" cy="1463486"/>
          </a:xfrm>
          <a:prstGeom prst="leftBrac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6303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700" b="1" i="0" u="none" strike="noStrike" cap="none" normalizeH="0" baseline="0" smtClean="0">
              <a:ln>
                <a:noFill/>
              </a:ln>
              <a:solidFill>
                <a:srgbClr val="006000"/>
              </a:solidFill>
              <a:effectLst/>
              <a:latin typeface="Arial" pitchFamily="34" charset="0"/>
              <a:ea typeface="楷体_GB2312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68960"/>
            <a:ext cx="158750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4557" y="5022103"/>
            <a:ext cx="158750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678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2">
  <a:themeElements>
    <a:clrScheme name="默认设计模板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630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5700" b="1" i="0" u="none" strike="noStrike" cap="none" normalizeH="0" baseline="0" smtClean="0">
            <a:ln>
              <a:noFill/>
            </a:ln>
            <a:solidFill>
              <a:srgbClr val="006000"/>
            </a:solidFill>
            <a:effectLst/>
            <a:latin typeface="Arial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630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5700" b="1" i="0" u="none" strike="noStrike" cap="none" normalizeH="0" baseline="0" smtClean="0">
            <a:ln>
              <a:noFill/>
            </a:ln>
            <a:solidFill>
              <a:srgbClr val="006000"/>
            </a:solidFill>
            <a:effectLst/>
            <a:latin typeface="Arial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2">
  <a:themeElements>
    <a:clrScheme name="默认设计模板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630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5700" b="1" i="0" u="none" strike="noStrike" cap="none" normalizeH="0" baseline="0" smtClean="0">
            <a:ln>
              <a:noFill/>
            </a:ln>
            <a:solidFill>
              <a:srgbClr val="006000"/>
            </a:solidFill>
            <a:effectLst/>
            <a:latin typeface="Arial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6303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5700" b="1" i="0" u="none" strike="noStrike" cap="none" normalizeH="0" baseline="0" smtClean="0">
            <a:ln>
              <a:noFill/>
            </a:ln>
            <a:solidFill>
              <a:srgbClr val="006000"/>
            </a:solidFill>
            <a:effectLst/>
            <a:latin typeface="Arial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主题12</Template>
  <TotalTime>398</TotalTime>
  <Words>669</Words>
  <Application>Microsoft Office PowerPoint</Application>
  <PresentationFormat>全屏显示(4:3)</PresentationFormat>
  <Paragraphs>129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主题12</vt:lpstr>
      <vt:lpstr>1_主题12</vt:lpstr>
      <vt:lpstr>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多音字</vt:lpstr>
      <vt:lpstr>幻灯片 10</vt:lpstr>
      <vt:lpstr>我会写</vt:lpstr>
      <vt:lpstr>幻灯片 12</vt:lpstr>
      <vt:lpstr>幻灯片 13</vt:lpstr>
      <vt:lpstr>幻灯片 14</vt:lpstr>
      <vt:lpstr>幻灯片 15</vt:lpstr>
      <vt:lpstr>幻灯片 16</vt:lpstr>
      <vt:lpstr>我会组词</vt:lpstr>
      <vt:lpstr>词语积累</vt:lpstr>
      <vt:lpstr>照样子，写句子</vt:lpstr>
      <vt:lpstr>作业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找梦</dc:title>
  <dc:creator>xb21cn</dc:creator>
  <cp:lastModifiedBy>Administrator</cp:lastModifiedBy>
  <cp:revision>12</cp:revision>
  <dcterms:created xsi:type="dcterms:W3CDTF">2017-02-07T02:52:36Z</dcterms:created>
  <dcterms:modified xsi:type="dcterms:W3CDTF">2017-03-09T11:50:31Z</dcterms:modified>
</cp:coreProperties>
</file>