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42"/>
  </p:notesMasterIdLst>
  <p:sldIdLst>
    <p:sldId id="396" r:id="rId5"/>
    <p:sldId id="380" r:id="rId6"/>
    <p:sldId id="381" r:id="rId7"/>
    <p:sldId id="382" r:id="rId8"/>
    <p:sldId id="291" r:id="rId9"/>
    <p:sldId id="257" r:id="rId10"/>
    <p:sldId id="288" r:id="rId11"/>
    <p:sldId id="295" r:id="rId12"/>
    <p:sldId id="298" r:id="rId13"/>
    <p:sldId id="303" r:id="rId14"/>
    <p:sldId id="305" r:id="rId15"/>
    <p:sldId id="286" r:id="rId16"/>
    <p:sldId id="301" r:id="rId17"/>
    <p:sldId id="302" r:id="rId18"/>
    <p:sldId id="306" r:id="rId19"/>
    <p:sldId id="307" r:id="rId20"/>
    <p:sldId id="308" r:id="rId21"/>
    <p:sldId id="309" r:id="rId22"/>
    <p:sldId id="289" r:id="rId23"/>
    <p:sldId id="272" r:id="rId24"/>
    <p:sldId id="350" r:id="rId25"/>
    <p:sldId id="349" r:id="rId26"/>
    <p:sldId id="343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7" r:id="rId4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  <p:cmAuthor id="1" name="ww.xkb1.com" initials="w" lastIdx="3" clrIdx="0"/>
  <p:cmAuthor id="2" name="AutoBVT" initials="A" lastIdx="4" clrIdx="1"/>
  <p:cmAuthor id="3" name="Sky123.Org" initials="S" lastIdx="1" clrIdx="2"/>
  <p:cmAuthor id="4" name="绿色圃中小学教育网" initials="绿" lastIdx="2" clrIdx="0"/>
  <p:cmAuthor id="5" name="www.xkb1.com" initials="w" lastIdx="3" clrIdx="1"/>
  <p:cmAuthor id="6" name="lenovo" initials="l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B2B2B2"/>
    <a:srgbClr val="F8F8F8"/>
    <a:srgbClr val="0066FF"/>
    <a:srgbClr val="3399FF"/>
    <a:srgbClr val="006600"/>
    <a:srgbClr val="6699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66"/>
    <p:restoredTop sz="94660"/>
  </p:normalViewPr>
  <p:slideViewPr>
    <p:cSldViewPr showGuides="1">
      <p:cViewPr>
        <p:scale>
          <a:sx n="100" d="100"/>
          <a:sy n="100" d="100"/>
        </p:scale>
        <p:origin x="-43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236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页眉占位符 1372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z="1200" b="0" strike="noStrike" noProof="1"/>
          </a:p>
        </p:txBody>
      </p:sp>
      <p:sp>
        <p:nvSpPr>
          <p:cNvPr id="137219" name="日期占位符 13721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b="0" strike="noStrike" noProof="1"/>
          </a:p>
        </p:txBody>
      </p:sp>
      <p:sp>
        <p:nvSpPr>
          <p:cNvPr id="6148" name="幻灯片图像占位符 13721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9" name="文本占位符 137220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 dirty="0"/>
              <a:t>单击此处编辑母版文本样式</a:t>
            </a:r>
          </a:p>
          <a:p>
            <a:pPr lvl="1" indent="0"/>
            <a:r>
              <a:rPr lang="zh-CN" altLang="en-US" dirty="0"/>
              <a:t>第二级</a:t>
            </a:r>
          </a:p>
          <a:p>
            <a:pPr lvl="2" indent="0"/>
            <a:r>
              <a:rPr lang="zh-CN" altLang="en-US" dirty="0"/>
              <a:t>第三级</a:t>
            </a:r>
          </a:p>
          <a:p>
            <a:pPr lvl="3" indent="0"/>
            <a:r>
              <a:rPr lang="zh-CN" altLang="en-US" dirty="0"/>
              <a:t>第四级</a:t>
            </a:r>
          </a:p>
          <a:p>
            <a:pPr lvl="4" indent="0"/>
            <a:r>
              <a:rPr lang="zh-CN" altLang="en-US" dirty="0"/>
              <a:t>第五级</a:t>
            </a:r>
          </a:p>
        </p:txBody>
      </p:sp>
      <p:sp>
        <p:nvSpPr>
          <p:cNvPr id="137222" name="页脚占位符 13722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sz="1200" b="0" strike="noStrike" noProof="1"/>
          </a:p>
        </p:txBody>
      </p:sp>
      <p:sp>
        <p:nvSpPr>
          <p:cNvPr id="137223" name="灯片编号占位符 13722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en-US" altLang="zh-CN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z="1200" b="0" strike="noStrike" noProof="1"/>
          </a:p>
        </p:txBody>
      </p:sp>
    </p:spTree>
    <p:extLst>
      <p:ext uri="{BB962C8B-B14F-4D97-AF65-F5344CB8AC3E}">
        <p14:creationId xmlns:p14="http://schemas.microsoft.com/office/powerpoint/2010/main" val="2930300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矩形 5128"/>
          <p:cNvSpPr/>
          <p:nvPr userDrawn="1"/>
        </p:nvSpPr>
        <p:spPr>
          <a:xfrm>
            <a:off x="0" y="4800600"/>
            <a:ext cx="9144000" cy="2057400"/>
          </a:xfrm>
          <a:prstGeom prst="rect">
            <a:avLst/>
          </a:prstGeom>
          <a:gradFill rotWithShape="1">
            <a:gsLst>
              <a:gs pos="0">
                <a:srgbClr val="304979"/>
              </a:gs>
              <a:gs pos="100000">
                <a:srgbClr val="6699FF"/>
              </a:gs>
            </a:gsLst>
            <a:lin ang="18900000" scaled="1"/>
            <a:tileRect/>
          </a:gradFill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文本框 5148"/>
          <p:cNvSpPr txBox="1"/>
          <p:nvPr userDrawn="1"/>
        </p:nvSpPr>
        <p:spPr>
          <a:xfrm>
            <a:off x="1965325" y="984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8" name="矩形 5127"/>
          <p:cNvSpPr/>
          <p:nvPr userDrawn="1"/>
        </p:nvSpPr>
        <p:spPr>
          <a:xfrm>
            <a:off x="0" y="0"/>
            <a:ext cx="9144000" cy="2057400"/>
          </a:xfrm>
          <a:prstGeom prst="rect">
            <a:avLst/>
          </a:prstGeom>
          <a:gradFill rotWithShape="1">
            <a:gsLst>
              <a:gs pos="0">
                <a:srgbClr val="6699FF"/>
              </a:gs>
              <a:gs pos="100000">
                <a:srgbClr val="304979"/>
              </a:gs>
            </a:gsLst>
            <a:lin ang="18900000" scaled="1"/>
            <a:tileRect/>
          </a:gradFill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7" name="矩形 512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B2B2B2">
                  <a:alpha val="57001"/>
                </a:srgbClr>
              </a:gs>
              <a:gs pos="50000">
                <a:schemeClr val="bg1"/>
              </a:gs>
              <a:gs pos="100000">
                <a:srgbClr val="B2B2B2">
                  <a:alpha val="57001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indent="0" algn="ctr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日期占位符 512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2019/6/1</a:t>
            </a:fld>
            <a:endParaRPr lang="zh-CN" altLang="en-US" strike="noStrike" noProof="1"/>
          </a:p>
        </p:txBody>
      </p:sp>
      <p:sp>
        <p:nvSpPr>
          <p:cNvPr id="5124" name="页脚占位符 512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strike="noStrike" noProof="1"/>
          </a:p>
        </p:txBody>
      </p:sp>
      <p:sp>
        <p:nvSpPr>
          <p:cNvPr id="2" name="灯片编号占位符 512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</p:bld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65125"/>
            <a:ext cx="20574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65125"/>
            <a:ext cx="605293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7AA46-A7A2-4606-94CA-B56973415A9E}" type="datetimeFigureOut">
              <a:rPr lang="zh-CN" altLang="en-US" smtClean="0"/>
              <a:t>2019/6/1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6CB9F-E3F5-46A4-AB61-A88BD23A39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7791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6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" Target="../slides/slide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" Target="../slides/slid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2" name="矩形 1032" descr="5-top1">
            <a:hlinkClick r:id="rId15" action="ppaction://hlinksldjump"/>
          </p:cNvPr>
          <p:cNvSpPr/>
          <p:nvPr userDrawn="1"/>
        </p:nvSpPr>
        <p:spPr>
          <a:xfrm>
            <a:off x="7315200" y="304800"/>
            <a:ext cx="1828800" cy="381000"/>
          </a:xfrm>
          <a:prstGeom prst="rect">
            <a:avLst/>
          </a:prstGeom>
          <a:blipFill rotWithShape="1">
            <a:blip r:embed="rId16"/>
            <a:stretch>
              <a:fillRect/>
            </a:stretch>
          </a:blip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1" name="圆角矩形 1033"/>
          <p:cNvSpPr/>
          <p:nvPr userDrawn="1"/>
        </p:nvSpPr>
        <p:spPr>
          <a:xfrm>
            <a:off x="457200" y="990600"/>
            <a:ext cx="8229600" cy="5486400"/>
          </a:xfrm>
          <a:prstGeom prst="roundRect">
            <a:avLst>
              <a:gd name="adj" fmla="val 3935"/>
            </a:avLst>
          </a:prstGeom>
          <a:solidFill>
            <a:schemeClr val="bg1">
              <a:alpha val="48000"/>
            </a:schemeClr>
          </a:solidFill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699999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lvl="0" indent="0" algn="ctr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2" name="矩形 1034"/>
          <p:cNvSpPr/>
          <p:nvPr userDrawn="1"/>
        </p:nvSpPr>
        <p:spPr>
          <a:xfrm>
            <a:off x="609600" y="304800"/>
            <a:ext cx="6629400" cy="381000"/>
          </a:xfrm>
          <a:prstGeom prst="rect">
            <a:avLst/>
          </a:prstGeom>
          <a:gradFill rotWithShape="1">
            <a:gsLst>
              <a:gs pos="0">
                <a:srgbClr val="6699FF"/>
              </a:gs>
              <a:gs pos="100000">
                <a:srgbClr val="99CCFF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indent="0" algn="ctr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3" name="椭圆 1035"/>
          <p:cNvSpPr/>
          <p:nvPr userDrawn="1"/>
        </p:nvSpPr>
        <p:spPr>
          <a:xfrm>
            <a:off x="457200" y="304800"/>
            <a:ext cx="381000" cy="381000"/>
          </a:xfrm>
          <a:prstGeom prst="ellipse">
            <a:avLst/>
          </a:prstGeom>
          <a:solidFill>
            <a:srgbClr val="6699FF"/>
          </a:solidFill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4" name="文本框 1036"/>
          <p:cNvSpPr txBox="1"/>
          <p:nvPr userDrawn="1"/>
        </p:nvSpPr>
        <p:spPr>
          <a:xfrm>
            <a:off x="8001000" y="762000"/>
            <a:ext cx="1073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1000" b="0" dirty="0">
                <a:latin typeface="Arial" panose="020B0604020202020204" pitchFamily="34" charset="0"/>
                <a:ea typeface="宋体" panose="02010600030101010101" pitchFamily="2" charset="-122"/>
              </a:rPr>
              <a:t>点击图片回目录</a:t>
            </a:r>
          </a:p>
        </p:txBody>
      </p:sp>
      <p:sp>
        <p:nvSpPr>
          <p:cNvPr id="1035" name="文本框 1039"/>
          <p:cNvSpPr txBox="1"/>
          <p:nvPr userDrawn="1"/>
        </p:nvSpPr>
        <p:spPr>
          <a:xfrm>
            <a:off x="914400" y="304800"/>
            <a:ext cx="22098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现代诗文阅读</a:t>
            </a:r>
          </a:p>
        </p:txBody>
      </p:sp>
      <p:sp>
        <p:nvSpPr>
          <p:cNvPr id="1036" name="直接连接符 1040"/>
          <p:cNvSpPr/>
          <p:nvPr userDrawn="1"/>
        </p:nvSpPr>
        <p:spPr>
          <a:xfrm>
            <a:off x="2514600" y="533400"/>
            <a:ext cx="685800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37" name="文本框 1041"/>
          <p:cNvSpPr txBox="1"/>
          <p:nvPr userDrawn="1"/>
        </p:nvSpPr>
        <p:spPr>
          <a:xfrm>
            <a:off x="3276600" y="304800"/>
            <a:ext cx="25146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抒情短诗二首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96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854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10854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8548" name="日期占位符 10854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8549" name="页脚占位符 1085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8550" name="灯片编号占位符 1085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2055" name="圆角矩形 108550"/>
          <p:cNvSpPr/>
          <p:nvPr userDrawn="1"/>
        </p:nvSpPr>
        <p:spPr>
          <a:xfrm>
            <a:off x="457200" y="990600"/>
            <a:ext cx="8229600" cy="5486400"/>
          </a:xfrm>
          <a:prstGeom prst="roundRect">
            <a:avLst>
              <a:gd name="adj" fmla="val 3935"/>
            </a:avLst>
          </a:prstGeom>
          <a:solidFill>
            <a:schemeClr val="bg1">
              <a:alpha val="48000"/>
            </a:schemeClr>
          </a:solidFill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2699999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lvl="0" indent="0" algn="ctr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6" name="矩形 108551"/>
          <p:cNvSpPr/>
          <p:nvPr userDrawn="1"/>
        </p:nvSpPr>
        <p:spPr>
          <a:xfrm>
            <a:off x="609600" y="304800"/>
            <a:ext cx="6629400" cy="381000"/>
          </a:xfrm>
          <a:prstGeom prst="rect">
            <a:avLst/>
          </a:prstGeom>
          <a:gradFill rotWithShape="1">
            <a:gsLst>
              <a:gs pos="0">
                <a:srgbClr val="6699FF"/>
              </a:gs>
              <a:gs pos="100000">
                <a:srgbClr val="99CCFF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indent="0" algn="ctr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7" name="椭圆 108552"/>
          <p:cNvSpPr/>
          <p:nvPr userDrawn="1"/>
        </p:nvSpPr>
        <p:spPr>
          <a:xfrm>
            <a:off x="457200" y="304800"/>
            <a:ext cx="381000" cy="381000"/>
          </a:xfrm>
          <a:prstGeom prst="ellipse">
            <a:avLst/>
          </a:prstGeom>
          <a:solidFill>
            <a:srgbClr val="6699FF"/>
          </a:solidFill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8" name="文本框 108553"/>
          <p:cNvSpPr txBox="1"/>
          <p:nvPr userDrawn="1"/>
        </p:nvSpPr>
        <p:spPr>
          <a:xfrm>
            <a:off x="914400" y="304800"/>
            <a:ext cx="156527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现代诗文阅读</a:t>
            </a:r>
          </a:p>
        </p:txBody>
      </p:sp>
      <p:sp>
        <p:nvSpPr>
          <p:cNvPr id="2059" name="直接连接符 108554"/>
          <p:cNvSpPr/>
          <p:nvPr userDrawn="1"/>
        </p:nvSpPr>
        <p:spPr>
          <a:xfrm>
            <a:off x="2514600" y="533400"/>
            <a:ext cx="685800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60" name="文本框 108555"/>
          <p:cNvSpPr txBox="1"/>
          <p:nvPr userDrawn="1"/>
        </p:nvSpPr>
        <p:spPr>
          <a:xfrm>
            <a:off x="3276600" y="304800"/>
            <a:ext cx="156527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抒情短诗二首</a:t>
            </a:r>
          </a:p>
        </p:txBody>
      </p:sp>
      <p:sp>
        <p:nvSpPr>
          <p:cNvPr id="2061" name="矩形 108556" descr="5-top2">
            <a:hlinkClick r:id="rId14" action="ppaction://hlinksldjump"/>
          </p:cNvPr>
          <p:cNvSpPr/>
          <p:nvPr userDrawn="1"/>
        </p:nvSpPr>
        <p:spPr>
          <a:xfrm>
            <a:off x="7315200" y="304800"/>
            <a:ext cx="1828800" cy="381000"/>
          </a:xfrm>
          <a:prstGeom prst="rect">
            <a:avLst/>
          </a:prstGeom>
          <a:blipFill rotWithShape="1">
            <a:blip r:embed="rId15"/>
            <a:stretch>
              <a:fillRect/>
            </a:stretch>
          </a:blip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62" name="文本框 108557"/>
          <p:cNvSpPr txBox="1"/>
          <p:nvPr userDrawn="1"/>
        </p:nvSpPr>
        <p:spPr>
          <a:xfrm>
            <a:off x="8001000" y="762000"/>
            <a:ext cx="1073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1000" b="0" dirty="0">
                <a:latin typeface="Arial" panose="020B0604020202020204" pitchFamily="34" charset="0"/>
                <a:ea typeface="宋体" panose="02010600030101010101" pitchFamily="2" charset="-122"/>
              </a:rPr>
              <a:t>点击图片回目录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1366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文本占位符 11366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13668" name="日期占位符 11366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13669" name="页脚占位符 11366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13670" name="灯片编号占位符 11366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3079" name="矩形 113671"/>
          <p:cNvSpPr/>
          <p:nvPr userDrawn="1"/>
        </p:nvSpPr>
        <p:spPr>
          <a:xfrm>
            <a:off x="609600" y="304800"/>
            <a:ext cx="6629400" cy="381000"/>
          </a:xfrm>
          <a:prstGeom prst="rect">
            <a:avLst/>
          </a:prstGeom>
          <a:gradFill rotWithShape="1">
            <a:gsLst>
              <a:gs pos="0">
                <a:srgbClr val="6699FF"/>
              </a:gs>
              <a:gs pos="100000">
                <a:srgbClr val="99CCFF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indent="0" algn="ctr"/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0" name="椭圆 113672"/>
          <p:cNvSpPr/>
          <p:nvPr userDrawn="1"/>
        </p:nvSpPr>
        <p:spPr>
          <a:xfrm>
            <a:off x="457200" y="304800"/>
            <a:ext cx="381000" cy="381000"/>
          </a:xfrm>
          <a:prstGeom prst="ellipse">
            <a:avLst/>
          </a:prstGeom>
          <a:solidFill>
            <a:srgbClr val="6699FF"/>
          </a:solidFill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1" name="文本框 113673"/>
          <p:cNvSpPr txBox="1"/>
          <p:nvPr userDrawn="1"/>
        </p:nvSpPr>
        <p:spPr>
          <a:xfrm>
            <a:off x="914400" y="304800"/>
            <a:ext cx="156527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现代诗文阅读</a:t>
            </a:r>
          </a:p>
        </p:txBody>
      </p:sp>
      <p:sp>
        <p:nvSpPr>
          <p:cNvPr id="3082" name="直接连接符 113674"/>
          <p:cNvSpPr/>
          <p:nvPr userDrawn="1"/>
        </p:nvSpPr>
        <p:spPr>
          <a:xfrm>
            <a:off x="2514600" y="533400"/>
            <a:ext cx="685800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83" name="文本框 113675"/>
          <p:cNvSpPr txBox="1"/>
          <p:nvPr userDrawn="1"/>
        </p:nvSpPr>
        <p:spPr>
          <a:xfrm>
            <a:off x="3276600" y="304800"/>
            <a:ext cx="156527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抒情短诗二首</a:t>
            </a:r>
          </a:p>
        </p:txBody>
      </p:sp>
      <p:sp>
        <p:nvSpPr>
          <p:cNvPr id="3084" name="矩形 113676" descr="5-top2">
            <a:hlinkClick r:id="rId14" action="ppaction://hlinksldjump"/>
          </p:cNvPr>
          <p:cNvSpPr/>
          <p:nvPr userDrawn="1"/>
        </p:nvSpPr>
        <p:spPr>
          <a:xfrm>
            <a:off x="7315200" y="304800"/>
            <a:ext cx="1828800" cy="381000"/>
          </a:xfrm>
          <a:prstGeom prst="rect">
            <a:avLst/>
          </a:prstGeom>
          <a:blipFill rotWithShape="1">
            <a:blip r:embed="rId15"/>
            <a:stretch>
              <a:fillRect/>
            </a:stretch>
          </a:blip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5" name="文本框 113677"/>
          <p:cNvSpPr txBox="1"/>
          <p:nvPr userDrawn="1"/>
        </p:nvSpPr>
        <p:spPr>
          <a:xfrm>
            <a:off x="8001000" y="762000"/>
            <a:ext cx="1073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1000" b="0" dirty="0">
                <a:latin typeface="Arial" panose="020B0604020202020204" pitchFamily="34" charset="0"/>
                <a:ea typeface="宋体" panose="02010600030101010101" pitchFamily="2" charset="-122"/>
              </a:rPr>
              <a:t>点击图片回目录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4403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4099" name="文本占位符 4403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4036" name="日期占位符 4403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44037" name="页脚占位符 4403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44038" name="灯片编号占位符 4403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4103" name="矩形 44038"/>
          <p:cNvSpPr/>
          <p:nvPr userDrawn="1"/>
        </p:nvSpPr>
        <p:spPr>
          <a:xfrm>
            <a:off x="609600" y="304800"/>
            <a:ext cx="6629400" cy="381000"/>
          </a:xfrm>
          <a:prstGeom prst="rect">
            <a:avLst/>
          </a:prstGeom>
          <a:gradFill rotWithShape="1">
            <a:gsLst>
              <a:gs pos="0">
                <a:srgbClr val="6699FF"/>
              </a:gs>
              <a:gs pos="100000">
                <a:srgbClr val="99CCFF"/>
              </a:gs>
            </a:gsLst>
            <a:lin ang="0" scaled="1"/>
            <a:tileRect/>
          </a:gradFill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4" name="椭圆 44039"/>
          <p:cNvSpPr/>
          <p:nvPr userDrawn="1"/>
        </p:nvSpPr>
        <p:spPr>
          <a:xfrm>
            <a:off x="457200" y="304800"/>
            <a:ext cx="381000" cy="381000"/>
          </a:xfrm>
          <a:prstGeom prst="ellipse">
            <a:avLst/>
          </a:prstGeom>
          <a:solidFill>
            <a:srgbClr val="6699FF"/>
          </a:solidFill>
          <a:ln w="9525">
            <a:noFill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5" name="矩形 44040">
            <a:hlinkClick r:id="rId14" action="ppaction://hlinksldjump"/>
          </p:cNvPr>
          <p:cNvSpPr/>
          <p:nvPr userDrawn="1"/>
        </p:nvSpPr>
        <p:spPr>
          <a:xfrm>
            <a:off x="7315200" y="304800"/>
            <a:ext cx="1828800" cy="381000"/>
          </a:xfrm>
          <a:prstGeom prst="rect">
            <a:avLst/>
          </a:prstGeom>
          <a:blipFill rotWithShape="1">
            <a:blip r:embed="rId15"/>
            <a:stretch>
              <a:fillRect/>
            </a:stretch>
          </a:blip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6" name="文本框 44041"/>
          <p:cNvSpPr txBox="1"/>
          <p:nvPr userDrawn="1"/>
        </p:nvSpPr>
        <p:spPr>
          <a:xfrm>
            <a:off x="914400" y="304800"/>
            <a:ext cx="156527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现代诗文阅读</a:t>
            </a:r>
          </a:p>
        </p:txBody>
      </p:sp>
      <p:sp>
        <p:nvSpPr>
          <p:cNvPr id="4107" name="直接连接符 44042"/>
          <p:cNvSpPr/>
          <p:nvPr userDrawn="1"/>
        </p:nvSpPr>
        <p:spPr>
          <a:xfrm>
            <a:off x="2514600" y="533400"/>
            <a:ext cx="685800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8" name="文本框 44043"/>
          <p:cNvSpPr txBox="1"/>
          <p:nvPr userDrawn="1"/>
        </p:nvSpPr>
        <p:spPr>
          <a:xfrm>
            <a:off x="3276600" y="304800"/>
            <a:ext cx="156527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抒情短诗二首</a:t>
            </a:r>
          </a:p>
        </p:txBody>
      </p:sp>
      <p:sp>
        <p:nvSpPr>
          <p:cNvPr id="4109" name="文本框 44044"/>
          <p:cNvSpPr txBox="1"/>
          <p:nvPr userDrawn="1"/>
        </p:nvSpPr>
        <p:spPr>
          <a:xfrm>
            <a:off x="8001000" y="762000"/>
            <a:ext cx="1073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1000" b="0" dirty="0">
                <a:latin typeface="Arial" panose="020B0604020202020204" pitchFamily="34" charset="0"/>
                <a:ea typeface="宋体" panose="02010600030101010101" pitchFamily="2" charset="-122"/>
              </a:rPr>
              <a:t>点击图片回目录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png"/><Relationship Id="rId2" Type="http://schemas.openxmlformats.org/officeDocument/2006/relationships/audio" Target="file:///E:\&#22806;&#30740;&#31038;&#20013;&#32844;&#35821;&#25991;&#31532;&#20108;&#20876;\&#35821;&#25991;&#19979;&#20876;&#25945;&#26448;&#24405;&#38899;2&#65292;&#23588;&#28828;\5-wqdjs.wav" TargetMode="External"/><Relationship Id="rId1" Type="http://schemas.microsoft.com/office/2007/relationships/media" Target="file:///E:\&#22806;&#30740;&#31038;&#20013;&#32844;&#35821;&#25991;&#31532;&#20108;&#20876;\&#35821;&#25991;&#19979;&#20876;&#25945;&#26448;&#24405;&#38899;2&#65292;&#23588;&#28828;\5-wqdjs.wav" TargetMode="External"/><Relationship Id="rId6" Type="http://schemas.openxmlformats.org/officeDocument/2006/relationships/image" Target="../media/image19.png"/><Relationship Id="rId5" Type="http://schemas.openxmlformats.org/officeDocument/2006/relationships/slide" Target="slide5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1.xml"/><Relationship Id="rId4" Type="http://schemas.openxmlformats.org/officeDocument/2006/relationships/slide" Target="slide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59875" cy="604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5875" y="4197350"/>
            <a:ext cx="9159875" cy="2670175"/>
          </a:xfrm>
          <a:prstGeom prst="rect">
            <a:avLst/>
          </a:prstGeom>
          <a:solidFill>
            <a:srgbClr val="609801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35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矩形 1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5875" y="3840163"/>
            <a:ext cx="9159875" cy="357187"/>
          </a:xfrm>
          <a:prstGeom prst="rect">
            <a:avLst/>
          </a:prstGeom>
          <a:solidFill>
            <a:srgbClr val="262626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135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81" name="Picture 4" descr="卡通遨游太空汇报模板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19"/>
          <a:stretch>
            <a:fillRect/>
          </a:stretch>
        </p:blipFill>
        <p:spPr bwMode="auto">
          <a:xfrm>
            <a:off x="2089150" y="2930525"/>
            <a:ext cx="49657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" name="Freeform 7"/>
          <p:cNvSpPr>
            <a:spLocks/>
          </p:cNvSpPr>
          <p:nvPr/>
        </p:nvSpPr>
        <p:spPr bwMode="auto">
          <a:xfrm>
            <a:off x="1096963" y="1479550"/>
            <a:ext cx="517525" cy="198438"/>
          </a:xfrm>
          <a:custGeom>
            <a:avLst/>
            <a:gdLst>
              <a:gd name="T0" fmla="*/ 2147483646 w 162"/>
              <a:gd name="T1" fmla="*/ 2147483646 h 62"/>
              <a:gd name="T2" fmla="*/ 2147483646 w 162"/>
              <a:gd name="T3" fmla="*/ 2147483646 h 62"/>
              <a:gd name="T4" fmla="*/ 2147483646 w 162"/>
              <a:gd name="T5" fmla="*/ 2147483646 h 62"/>
              <a:gd name="T6" fmla="*/ 2147483646 w 162"/>
              <a:gd name="T7" fmla="*/ 2147483646 h 62"/>
              <a:gd name="T8" fmla="*/ 2147483646 w 162"/>
              <a:gd name="T9" fmla="*/ 2147483646 h 62"/>
              <a:gd name="T10" fmla="*/ 2147483646 w 162"/>
              <a:gd name="T11" fmla="*/ 2147483646 h 62"/>
              <a:gd name="T12" fmla="*/ 2147483646 w 162"/>
              <a:gd name="T13" fmla="*/ 2147483646 h 62"/>
              <a:gd name="T14" fmla="*/ 2147483646 w 162"/>
              <a:gd name="T15" fmla="*/ 2147483646 h 62"/>
              <a:gd name="T16" fmla="*/ 2147483646 w 162"/>
              <a:gd name="T17" fmla="*/ 2147483646 h 62"/>
              <a:gd name="T18" fmla="*/ 2147483646 w 162"/>
              <a:gd name="T19" fmla="*/ 2147483646 h 62"/>
              <a:gd name="T20" fmla="*/ 2147483646 w 162"/>
              <a:gd name="T21" fmla="*/ 2147483646 h 62"/>
              <a:gd name="T22" fmla="*/ 2147483646 w 162"/>
              <a:gd name="T23" fmla="*/ 2147483646 h 62"/>
              <a:gd name="T24" fmla="*/ 2147483646 w 162"/>
              <a:gd name="T25" fmla="*/ 2147483646 h 62"/>
              <a:gd name="T26" fmla="*/ 2147483646 w 162"/>
              <a:gd name="T27" fmla="*/ 0 h 62"/>
              <a:gd name="T28" fmla="*/ 2147483646 w 162"/>
              <a:gd name="T29" fmla="*/ 2147483646 h 62"/>
              <a:gd name="T30" fmla="*/ 2147483646 w 162"/>
              <a:gd name="T31" fmla="*/ 2147483646 h 62"/>
              <a:gd name="T32" fmla="*/ 2147483646 w 162"/>
              <a:gd name="T33" fmla="*/ 2147483646 h 62"/>
              <a:gd name="T34" fmla="*/ 2147483646 w 162"/>
              <a:gd name="T35" fmla="*/ 2147483646 h 62"/>
              <a:gd name="T36" fmla="*/ 2147483646 w 162"/>
              <a:gd name="T37" fmla="*/ 2147483646 h 62"/>
              <a:gd name="T38" fmla="*/ 2147483646 w 162"/>
              <a:gd name="T39" fmla="*/ 2147483646 h 62"/>
              <a:gd name="T40" fmla="*/ 2147483646 w 162"/>
              <a:gd name="T41" fmla="*/ 2147483646 h 62"/>
              <a:gd name="T42" fmla="*/ 2147483646 w 162"/>
              <a:gd name="T43" fmla="*/ 2147483646 h 62"/>
              <a:gd name="T44" fmla="*/ 2147483646 w 162"/>
              <a:gd name="T45" fmla="*/ 2147483646 h 62"/>
              <a:gd name="T46" fmla="*/ 2147483646 w 162"/>
              <a:gd name="T47" fmla="*/ 2147483646 h 62"/>
              <a:gd name="T48" fmla="*/ 2147483646 w 162"/>
              <a:gd name="T49" fmla="*/ 2147483646 h 62"/>
              <a:gd name="T50" fmla="*/ 2147483646 w 162"/>
              <a:gd name="T51" fmla="*/ 2147483646 h 62"/>
              <a:gd name="T52" fmla="*/ 0 w 162"/>
              <a:gd name="T53" fmla="*/ 2147483646 h 62"/>
              <a:gd name="T54" fmla="*/ 2147483646 w 162"/>
              <a:gd name="T55" fmla="*/ 2147483646 h 6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62"/>
              <a:gd name="T85" fmla="*/ 0 h 62"/>
              <a:gd name="T86" fmla="*/ 162 w 162"/>
              <a:gd name="T87" fmla="*/ 62 h 6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62" h="62">
                <a:moveTo>
                  <a:pt x="159" y="62"/>
                </a:moveTo>
                <a:cubicBezTo>
                  <a:pt x="160" y="59"/>
                  <a:pt x="161" y="57"/>
                  <a:pt x="161" y="54"/>
                </a:cubicBezTo>
                <a:cubicBezTo>
                  <a:pt x="162" y="40"/>
                  <a:pt x="151" y="26"/>
                  <a:pt x="137" y="26"/>
                </a:cubicBezTo>
                <a:cubicBezTo>
                  <a:pt x="131" y="26"/>
                  <a:pt x="125" y="27"/>
                  <a:pt x="121" y="30"/>
                </a:cubicBezTo>
                <a:cubicBezTo>
                  <a:pt x="121" y="30"/>
                  <a:pt x="121" y="29"/>
                  <a:pt x="121" y="28"/>
                </a:cubicBezTo>
                <a:cubicBezTo>
                  <a:pt x="121" y="28"/>
                  <a:pt x="121" y="27"/>
                  <a:pt x="121" y="27"/>
                </a:cubicBezTo>
                <a:cubicBezTo>
                  <a:pt x="121" y="25"/>
                  <a:pt x="121" y="24"/>
                  <a:pt x="121" y="22"/>
                </a:cubicBezTo>
                <a:cubicBezTo>
                  <a:pt x="120" y="20"/>
                  <a:pt x="120" y="18"/>
                  <a:pt x="119" y="16"/>
                </a:cubicBezTo>
                <a:cubicBezTo>
                  <a:pt x="119" y="16"/>
                  <a:pt x="119" y="15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3"/>
                  <a:pt x="117" y="12"/>
                  <a:pt x="115" y="9"/>
                </a:cubicBezTo>
                <a:cubicBezTo>
                  <a:pt x="113" y="7"/>
                  <a:pt x="111" y="6"/>
                  <a:pt x="109" y="5"/>
                </a:cubicBezTo>
                <a:cubicBezTo>
                  <a:pt x="106" y="2"/>
                  <a:pt x="101" y="1"/>
                  <a:pt x="97" y="0"/>
                </a:cubicBezTo>
                <a:cubicBezTo>
                  <a:pt x="92" y="0"/>
                  <a:pt x="88" y="1"/>
                  <a:pt x="83" y="3"/>
                </a:cubicBezTo>
                <a:cubicBezTo>
                  <a:pt x="79" y="5"/>
                  <a:pt x="76" y="8"/>
                  <a:pt x="73" y="12"/>
                </a:cubicBezTo>
                <a:cubicBezTo>
                  <a:pt x="72" y="14"/>
                  <a:pt x="71" y="16"/>
                  <a:pt x="70" y="18"/>
                </a:cubicBezTo>
                <a:cubicBezTo>
                  <a:pt x="69" y="20"/>
                  <a:pt x="69" y="22"/>
                  <a:pt x="69" y="24"/>
                </a:cubicBezTo>
                <a:cubicBezTo>
                  <a:pt x="66" y="22"/>
                  <a:pt x="62" y="21"/>
                  <a:pt x="58" y="21"/>
                </a:cubicBezTo>
                <a:cubicBezTo>
                  <a:pt x="56" y="21"/>
                  <a:pt x="54" y="21"/>
                  <a:pt x="52" y="21"/>
                </a:cubicBezTo>
                <a:cubicBezTo>
                  <a:pt x="48" y="22"/>
                  <a:pt x="44" y="24"/>
                  <a:pt x="41" y="26"/>
                </a:cubicBezTo>
                <a:cubicBezTo>
                  <a:pt x="36" y="31"/>
                  <a:pt x="33" y="36"/>
                  <a:pt x="33" y="43"/>
                </a:cubicBezTo>
                <a:cubicBezTo>
                  <a:pt x="33" y="43"/>
                  <a:pt x="32" y="43"/>
                  <a:pt x="32" y="43"/>
                </a:cubicBezTo>
                <a:cubicBezTo>
                  <a:pt x="30" y="43"/>
                  <a:pt x="28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20" y="41"/>
                  <a:pt x="6" y="45"/>
                  <a:pt x="1" y="59"/>
                </a:cubicBezTo>
                <a:cubicBezTo>
                  <a:pt x="1" y="60"/>
                  <a:pt x="1" y="61"/>
                  <a:pt x="0" y="62"/>
                </a:cubicBezTo>
                <a:lnTo>
                  <a:pt x="159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3" name="Freeform 9"/>
          <p:cNvSpPr>
            <a:spLocks/>
          </p:cNvSpPr>
          <p:nvPr/>
        </p:nvSpPr>
        <p:spPr bwMode="auto">
          <a:xfrm>
            <a:off x="7308850" y="3336925"/>
            <a:ext cx="865188" cy="328613"/>
          </a:xfrm>
          <a:custGeom>
            <a:avLst/>
            <a:gdLst>
              <a:gd name="T0" fmla="*/ 2147483646 w 271"/>
              <a:gd name="T1" fmla="*/ 2147483646 h 103"/>
              <a:gd name="T2" fmla="*/ 2147483646 w 271"/>
              <a:gd name="T3" fmla="*/ 2147483646 h 103"/>
              <a:gd name="T4" fmla="*/ 2147483646 w 271"/>
              <a:gd name="T5" fmla="*/ 2147483646 h 103"/>
              <a:gd name="T6" fmla="*/ 2147483646 w 271"/>
              <a:gd name="T7" fmla="*/ 2147483646 h 103"/>
              <a:gd name="T8" fmla="*/ 2147483646 w 271"/>
              <a:gd name="T9" fmla="*/ 2147483646 h 103"/>
              <a:gd name="T10" fmla="*/ 2147483646 w 271"/>
              <a:gd name="T11" fmla="*/ 2147483646 h 103"/>
              <a:gd name="T12" fmla="*/ 2147483646 w 271"/>
              <a:gd name="T13" fmla="*/ 2147483646 h 103"/>
              <a:gd name="T14" fmla="*/ 2147483646 w 271"/>
              <a:gd name="T15" fmla="*/ 2147483646 h 103"/>
              <a:gd name="T16" fmla="*/ 2147483646 w 271"/>
              <a:gd name="T17" fmla="*/ 2147483646 h 103"/>
              <a:gd name="T18" fmla="*/ 2147483646 w 271"/>
              <a:gd name="T19" fmla="*/ 2147483646 h 103"/>
              <a:gd name="T20" fmla="*/ 2147483646 w 271"/>
              <a:gd name="T21" fmla="*/ 2147483646 h 103"/>
              <a:gd name="T22" fmla="*/ 2147483646 w 271"/>
              <a:gd name="T23" fmla="*/ 2147483646 h 103"/>
              <a:gd name="T24" fmla="*/ 2147483646 w 271"/>
              <a:gd name="T25" fmla="*/ 2147483646 h 103"/>
              <a:gd name="T26" fmla="*/ 2147483646 w 271"/>
              <a:gd name="T27" fmla="*/ 2147483646 h 103"/>
              <a:gd name="T28" fmla="*/ 2147483646 w 271"/>
              <a:gd name="T29" fmla="*/ 2147483646 h 103"/>
              <a:gd name="T30" fmla="*/ 2147483646 w 271"/>
              <a:gd name="T31" fmla="*/ 2147483646 h 103"/>
              <a:gd name="T32" fmla="*/ 2147483646 w 271"/>
              <a:gd name="T33" fmla="*/ 2147483646 h 103"/>
              <a:gd name="T34" fmla="*/ 2147483646 w 271"/>
              <a:gd name="T35" fmla="*/ 2147483646 h 103"/>
              <a:gd name="T36" fmla="*/ 2147483646 w 271"/>
              <a:gd name="T37" fmla="*/ 2147483646 h 103"/>
              <a:gd name="T38" fmla="*/ 2147483646 w 271"/>
              <a:gd name="T39" fmla="*/ 2147483646 h 103"/>
              <a:gd name="T40" fmla="*/ 2147483646 w 271"/>
              <a:gd name="T41" fmla="*/ 2147483646 h 103"/>
              <a:gd name="T42" fmla="*/ 2147483646 w 271"/>
              <a:gd name="T43" fmla="*/ 2147483646 h 103"/>
              <a:gd name="T44" fmla="*/ 2147483646 w 271"/>
              <a:gd name="T45" fmla="*/ 2147483646 h 103"/>
              <a:gd name="T46" fmla="*/ 2147483646 w 271"/>
              <a:gd name="T47" fmla="*/ 2147483646 h 103"/>
              <a:gd name="T48" fmla="*/ 2147483646 w 271"/>
              <a:gd name="T49" fmla="*/ 2147483646 h 103"/>
              <a:gd name="T50" fmla="*/ 2147483646 w 271"/>
              <a:gd name="T51" fmla="*/ 2147483646 h 103"/>
              <a:gd name="T52" fmla="*/ 0 w 271"/>
              <a:gd name="T53" fmla="*/ 2147483646 h 103"/>
              <a:gd name="T54" fmla="*/ 2147483646 w 271"/>
              <a:gd name="T55" fmla="*/ 2147483646 h 10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71"/>
              <a:gd name="T85" fmla="*/ 0 h 103"/>
              <a:gd name="T86" fmla="*/ 271 w 271"/>
              <a:gd name="T87" fmla="*/ 103 h 103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71" h="103">
                <a:moveTo>
                  <a:pt x="266" y="103"/>
                </a:moveTo>
                <a:cubicBezTo>
                  <a:pt x="268" y="99"/>
                  <a:pt x="269" y="95"/>
                  <a:pt x="269" y="90"/>
                </a:cubicBezTo>
                <a:cubicBezTo>
                  <a:pt x="271" y="68"/>
                  <a:pt x="253" y="43"/>
                  <a:pt x="229" y="43"/>
                </a:cubicBezTo>
                <a:cubicBezTo>
                  <a:pt x="219" y="43"/>
                  <a:pt x="210" y="46"/>
                  <a:pt x="202" y="51"/>
                </a:cubicBezTo>
                <a:cubicBezTo>
                  <a:pt x="202" y="50"/>
                  <a:pt x="202" y="49"/>
                  <a:pt x="202" y="48"/>
                </a:cubicBezTo>
                <a:cubicBezTo>
                  <a:pt x="202" y="47"/>
                  <a:pt x="202" y="46"/>
                  <a:pt x="202" y="45"/>
                </a:cubicBezTo>
                <a:cubicBezTo>
                  <a:pt x="203" y="43"/>
                  <a:pt x="202" y="40"/>
                  <a:pt x="202" y="37"/>
                </a:cubicBezTo>
                <a:cubicBezTo>
                  <a:pt x="201" y="33"/>
                  <a:pt x="200" y="30"/>
                  <a:pt x="199" y="27"/>
                </a:cubicBezTo>
                <a:cubicBezTo>
                  <a:pt x="198" y="26"/>
                  <a:pt x="198" y="26"/>
                  <a:pt x="198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7" y="23"/>
                  <a:pt x="195" y="20"/>
                  <a:pt x="191" y="15"/>
                </a:cubicBezTo>
                <a:cubicBezTo>
                  <a:pt x="189" y="12"/>
                  <a:pt x="186" y="10"/>
                  <a:pt x="183" y="8"/>
                </a:cubicBezTo>
                <a:cubicBezTo>
                  <a:pt x="176" y="4"/>
                  <a:pt x="169" y="1"/>
                  <a:pt x="162" y="1"/>
                </a:cubicBezTo>
                <a:cubicBezTo>
                  <a:pt x="154" y="0"/>
                  <a:pt x="146" y="2"/>
                  <a:pt x="139" y="5"/>
                </a:cubicBezTo>
                <a:cubicBezTo>
                  <a:pt x="132" y="9"/>
                  <a:pt x="126" y="14"/>
                  <a:pt x="122" y="20"/>
                </a:cubicBezTo>
                <a:cubicBezTo>
                  <a:pt x="120" y="23"/>
                  <a:pt x="119" y="27"/>
                  <a:pt x="117" y="30"/>
                </a:cubicBezTo>
                <a:cubicBezTo>
                  <a:pt x="116" y="33"/>
                  <a:pt x="115" y="37"/>
                  <a:pt x="115" y="40"/>
                </a:cubicBezTo>
                <a:cubicBezTo>
                  <a:pt x="109" y="37"/>
                  <a:pt x="104" y="35"/>
                  <a:pt x="97" y="35"/>
                </a:cubicBezTo>
                <a:cubicBezTo>
                  <a:pt x="94" y="35"/>
                  <a:pt x="90" y="35"/>
                  <a:pt x="87" y="35"/>
                </a:cubicBezTo>
                <a:cubicBezTo>
                  <a:pt x="80" y="37"/>
                  <a:pt x="73" y="40"/>
                  <a:pt x="68" y="45"/>
                </a:cubicBezTo>
                <a:cubicBezTo>
                  <a:pt x="60" y="51"/>
                  <a:pt x="55" y="61"/>
                  <a:pt x="54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0" y="72"/>
                  <a:pt x="47" y="71"/>
                  <a:pt x="53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33" y="68"/>
                  <a:pt x="9" y="75"/>
                  <a:pt x="1" y="98"/>
                </a:cubicBezTo>
                <a:cubicBezTo>
                  <a:pt x="1" y="100"/>
                  <a:pt x="0" y="102"/>
                  <a:pt x="0" y="103"/>
                </a:cubicBezTo>
                <a:lnTo>
                  <a:pt x="266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84" name="Group 17"/>
          <p:cNvGrpSpPr>
            <a:grpSpLocks/>
          </p:cNvGrpSpPr>
          <p:nvPr/>
        </p:nvGrpSpPr>
        <p:grpSpPr bwMode="auto">
          <a:xfrm rot="631247">
            <a:off x="3167063" y="3376613"/>
            <a:ext cx="276225" cy="266700"/>
            <a:chOff x="223" y="203"/>
            <a:chExt cx="213" cy="211"/>
          </a:xfrm>
        </p:grpSpPr>
        <p:sp>
          <p:nvSpPr>
            <p:cNvPr id="3114" name="Freeform 18"/>
            <p:cNvSpPr>
              <a:spLocks/>
            </p:cNvSpPr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3"/>
                <a:gd name="T28" fmla="*/ 0 h 211"/>
                <a:gd name="T29" fmla="*/ 213 w 213"/>
                <a:gd name="T30" fmla="*/ 211 h 2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5" name="Oval 19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686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9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3085" name="Group 17"/>
          <p:cNvGrpSpPr>
            <a:grpSpLocks/>
          </p:cNvGrpSpPr>
          <p:nvPr/>
        </p:nvGrpSpPr>
        <p:grpSpPr bwMode="auto">
          <a:xfrm rot="631247">
            <a:off x="6523038" y="2482850"/>
            <a:ext cx="276225" cy="266700"/>
            <a:chOff x="223" y="203"/>
            <a:chExt cx="213" cy="211"/>
          </a:xfrm>
        </p:grpSpPr>
        <p:sp>
          <p:nvSpPr>
            <p:cNvPr id="3112" name="Freeform 18"/>
            <p:cNvSpPr>
              <a:spLocks/>
            </p:cNvSpPr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3"/>
                <a:gd name="T28" fmla="*/ 0 h 211"/>
                <a:gd name="T29" fmla="*/ 213 w 213"/>
                <a:gd name="T30" fmla="*/ 211 h 2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Oval 19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686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9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3086" name="Gruppieren 192"/>
          <p:cNvGrpSpPr>
            <a:grpSpLocks/>
          </p:cNvGrpSpPr>
          <p:nvPr/>
        </p:nvGrpSpPr>
        <p:grpSpPr bwMode="auto">
          <a:xfrm>
            <a:off x="2382838" y="1322388"/>
            <a:ext cx="760412" cy="769937"/>
            <a:chOff x="2505821" y="364248"/>
            <a:chExt cx="1409318" cy="1409318"/>
          </a:xfrm>
        </p:grpSpPr>
        <p:sp>
          <p:nvSpPr>
            <p:cNvPr id="3110" name="Ellipse 121"/>
            <p:cNvSpPr>
              <a:spLocks noChangeArrowheads="1"/>
            </p:cNvSpPr>
            <p:nvPr/>
          </p:nvSpPr>
          <p:spPr bwMode="gray">
            <a:xfrm>
              <a:off x="2505821" y="364248"/>
              <a:ext cx="1409318" cy="1409318"/>
            </a:xfrm>
            <a:prstGeom prst="ellipse">
              <a:avLst/>
            </a:prstGeom>
            <a:solidFill>
              <a:srgbClr val="C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108000" rIns="144000" bIns="72000" anchor="ctr"/>
            <a:lstStyle>
              <a:lvl1pPr marL="190500" indent="-190500"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9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zh-CN" altLang="zh-CN" sz="1600" noProof="1">
                <a:solidFill>
                  <a:srgbClr val="000000"/>
                </a:solidFill>
                <a:cs typeface="Arial" pitchFamily="34" charset="0"/>
              </a:endParaRPr>
            </a:p>
          </p:txBody>
        </p:sp>
        <p:grpSp>
          <p:nvGrpSpPr>
            <p:cNvPr id="5" name="Gruppieren 174"/>
            <p:cNvGrpSpPr/>
            <p:nvPr/>
          </p:nvGrpSpPr>
          <p:grpSpPr>
            <a:xfrm rot="17510582">
              <a:off x="2707127" y="651716"/>
              <a:ext cx="868616" cy="926098"/>
              <a:chOff x="-1984375" y="2673350"/>
              <a:chExt cx="647700" cy="690563"/>
            </a:xfrm>
            <a:solidFill>
              <a:srgbClr val="FFFFFF"/>
            </a:solidFill>
          </p:grpSpPr>
          <p:sp>
            <p:nvSpPr>
              <p:cNvPr id="28" name="Freeform 11"/>
              <p:cNvSpPr/>
              <p:nvPr/>
            </p:nvSpPr>
            <p:spPr bwMode="auto">
              <a:xfrm>
                <a:off x="-1579563" y="2790825"/>
                <a:ext cx="90488" cy="179388"/>
              </a:xfrm>
              <a:custGeom>
                <a:avLst/>
                <a:gdLst>
                  <a:gd name="T0" fmla="*/ 19 w 57"/>
                  <a:gd name="T1" fmla="*/ 113 h 113"/>
                  <a:gd name="T2" fmla="*/ 0 w 57"/>
                  <a:gd name="T3" fmla="*/ 106 h 113"/>
                  <a:gd name="T4" fmla="*/ 40 w 57"/>
                  <a:gd name="T5" fmla="*/ 0 h 113"/>
                  <a:gd name="T6" fmla="*/ 57 w 57"/>
                  <a:gd name="T7" fmla="*/ 4 h 113"/>
                  <a:gd name="T8" fmla="*/ 19 w 57"/>
                  <a:gd name="T9" fmla="*/ 113 h 113"/>
                  <a:gd name="T10" fmla="*/ 19 w 57"/>
                  <a:gd name="T11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13">
                    <a:moveTo>
                      <a:pt x="19" y="113"/>
                    </a:moveTo>
                    <a:lnTo>
                      <a:pt x="0" y="106"/>
                    </a:lnTo>
                    <a:lnTo>
                      <a:pt x="40" y="0"/>
                    </a:lnTo>
                    <a:lnTo>
                      <a:pt x="57" y="4"/>
                    </a:lnTo>
                    <a:lnTo>
                      <a:pt x="19" y="113"/>
                    </a:lnTo>
                    <a:lnTo>
                      <a:pt x="19" y="1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12"/>
              <p:cNvSpPr/>
              <p:nvPr/>
            </p:nvSpPr>
            <p:spPr bwMode="auto">
              <a:xfrm>
                <a:off x="-1560513" y="3094038"/>
                <a:ext cx="168275" cy="209550"/>
              </a:xfrm>
              <a:custGeom>
                <a:avLst/>
                <a:gdLst>
                  <a:gd name="T0" fmla="*/ 89 w 106"/>
                  <a:gd name="T1" fmla="*/ 132 h 132"/>
                  <a:gd name="T2" fmla="*/ 0 w 106"/>
                  <a:gd name="T3" fmla="*/ 12 h 132"/>
                  <a:gd name="T4" fmla="*/ 14 w 106"/>
                  <a:gd name="T5" fmla="*/ 0 h 132"/>
                  <a:gd name="T6" fmla="*/ 106 w 106"/>
                  <a:gd name="T7" fmla="*/ 121 h 132"/>
                  <a:gd name="T8" fmla="*/ 89 w 106"/>
                  <a:gd name="T9" fmla="*/ 132 h 132"/>
                  <a:gd name="T10" fmla="*/ 89 w 106"/>
                  <a:gd name="T1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32">
                    <a:moveTo>
                      <a:pt x="89" y="132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06" y="121"/>
                    </a:lnTo>
                    <a:lnTo>
                      <a:pt x="89" y="132"/>
                    </a:lnTo>
                    <a:lnTo>
                      <a:pt x="89" y="1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Freeform 13"/>
              <p:cNvSpPr/>
              <p:nvPr/>
            </p:nvSpPr>
            <p:spPr bwMode="auto">
              <a:xfrm>
                <a:off x="-1906588" y="3060700"/>
                <a:ext cx="247650" cy="52388"/>
              </a:xfrm>
              <a:custGeom>
                <a:avLst/>
                <a:gdLst>
                  <a:gd name="T0" fmla="*/ 3 w 156"/>
                  <a:gd name="T1" fmla="*/ 33 h 33"/>
                  <a:gd name="T2" fmla="*/ 0 w 156"/>
                  <a:gd name="T3" fmla="*/ 14 h 33"/>
                  <a:gd name="T4" fmla="*/ 156 w 156"/>
                  <a:gd name="T5" fmla="*/ 0 h 33"/>
                  <a:gd name="T6" fmla="*/ 156 w 156"/>
                  <a:gd name="T7" fmla="*/ 19 h 33"/>
                  <a:gd name="T8" fmla="*/ 3 w 156"/>
                  <a:gd name="T9" fmla="*/ 33 h 33"/>
                  <a:gd name="T10" fmla="*/ 3 w 156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33">
                    <a:moveTo>
                      <a:pt x="3" y="33"/>
                    </a:moveTo>
                    <a:lnTo>
                      <a:pt x="0" y="14"/>
                    </a:lnTo>
                    <a:lnTo>
                      <a:pt x="156" y="0"/>
                    </a:lnTo>
                    <a:lnTo>
                      <a:pt x="156" y="19"/>
                    </a:lnTo>
                    <a:lnTo>
                      <a:pt x="3" y="33"/>
                    </a:lnTo>
                    <a:lnTo>
                      <a:pt x="3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Oval 7"/>
              <p:cNvSpPr>
                <a:spLocks noChangeArrowheads="1"/>
              </p:cNvSpPr>
              <p:nvPr/>
            </p:nvSpPr>
            <p:spPr bwMode="auto">
              <a:xfrm>
                <a:off x="-1730375" y="2928938"/>
                <a:ext cx="252413" cy="2508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8"/>
              <p:cNvSpPr>
                <a:spLocks noChangeArrowheads="1"/>
              </p:cNvSpPr>
              <p:nvPr/>
            </p:nvSpPr>
            <p:spPr bwMode="auto">
              <a:xfrm>
                <a:off x="-1497013" y="3198813"/>
                <a:ext cx="160338" cy="1651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" name="Oval 9"/>
              <p:cNvSpPr>
                <a:spLocks noChangeArrowheads="1"/>
              </p:cNvSpPr>
              <p:nvPr/>
            </p:nvSpPr>
            <p:spPr bwMode="auto">
              <a:xfrm>
                <a:off x="-1984375" y="302260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" name="Oval 10"/>
              <p:cNvSpPr>
                <a:spLocks noChangeArrowheads="1"/>
              </p:cNvSpPr>
              <p:nvPr/>
            </p:nvSpPr>
            <p:spPr bwMode="auto">
              <a:xfrm>
                <a:off x="-1571625" y="267335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087" name="Gruppieren 32"/>
          <p:cNvGrpSpPr>
            <a:grpSpLocks/>
          </p:cNvGrpSpPr>
          <p:nvPr/>
        </p:nvGrpSpPr>
        <p:grpSpPr bwMode="auto">
          <a:xfrm>
            <a:off x="6902450" y="1530350"/>
            <a:ext cx="628650" cy="635000"/>
            <a:chOff x="6603838" y="2413781"/>
            <a:chExt cx="816551" cy="816551"/>
          </a:xfrm>
        </p:grpSpPr>
        <p:sp>
          <p:nvSpPr>
            <p:cNvPr id="3108" name="Ellipse 33"/>
            <p:cNvSpPr>
              <a:spLocks noChangeArrowheads="1"/>
            </p:cNvSpPr>
            <p:nvPr/>
          </p:nvSpPr>
          <p:spPr bwMode="gray">
            <a:xfrm>
              <a:off x="6603838" y="2413781"/>
              <a:ext cx="816551" cy="816551"/>
            </a:xfrm>
            <a:prstGeom prst="ellipse">
              <a:avLst/>
            </a:prstGeom>
            <a:solidFill>
              <a:srgbClr val="0070C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108000" rIns="144000" bIns="72000" anchor="ctr"/>
            <a:lstStyle>
              <a:lvl1pPr marL="190500" indent="-190500"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9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zh-CN" altLang="zh-CN" sz="1600" noProof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3109" name="Freeform 62"/>
            <p:cNvSpPr>
              <a:spLocks noEditPoints="1"/>
            </p:cNvSpPr>
            <p:nvPr/>
          </p:nvSpPr>
          <p:spPr bwMode="auto">
            <a:xfrm>
              <a:off x="6771628" y="2602696"/>
              <a:ext cx="480971" cy="438719"/>
            </a:xfrm>
            <a:custGeom>
              <a:avLst/>
              <a:gdLst>
                <a:gd name="T0" fmla="*/ 2147483646 w 831"/>
                <a:gd name="T1" fmla="*/ 0 h 758"/>
                <a:gd name="T2" fmla="*/ 2147483646 w 831"/>
                <a:gd name="T3" fmla="*/ 0 h 758"/>
                <a:gd name="T4" fmla="*/ 0 w 831"/>
                <a:gd name="T5" fmla="*/ 2147483646 h 758"/>
                <a:gd name="T6" fmla="*/ 0 w 831"/>
                <a:gd name="T7" fmla="*/ 2147483646 h 758"/>
                <a:gd name="T8" fmla="*/ 2147483646 w 831"/>
                <a:gd name="T9" fmla="*/ 2147483646 h 758"/>
                <a:gd name="T10" fmla="*/ 2147483646 w 831"/>
                <a:gd name="T11" fmla="*/ 2147483646 h 758"/>
                <a:gd name="T12" fmla="*/ 2147483646 w 831"/>
                <a:gd name="T13" fmla="*/ 2147483646 h 758"/>
                <a:gd name="T14" fmla="*/ 2147483646 w 831"/>
                <a:gd name="T15" fmla="*/ 2147483646 h 758"/>
                <a:gd name="T16" fmla="*/ 2147483646 w 831"/>
                <a:gd name="T17" fmla="*/ 0 h 758"/>
                <a:gd name="T18" fmla="*/ 2147483646 w 831"/>
                <a:gd name="T19" fmla="*/ 2147483646 h 758"/>
                <a:gd name="T20" fmla="*/ 2147483646 w 831"/>
                <a:gd name="T21" fmla="*/ 2147483646 h 758"/>
                <a:gd name="T22" fmla="*/ 2147483646 w 831"/>
                <a:gd name="T23" fmla="*/ 2147483646 h 758"/>
                <a:gd name="T24" fmla="*/ 2147483646 w 831"/>
                <a:gd name="T25" fmla="*/ 2147483646 h 758"/>
                <a:gd name="T26" fmla="*/ 2147483646 w 831"/>
                <a:gd name="T27" fmla="*/ 2147483646 h 758"/>
                <a:gd name="T28" fmla="*/ 2147483646 w 831"/>
                <a:gd name="T29" fmla="*/ 2147483646 h 758"/>
                <a:gd name="T30" fmla="*/ 2147483646 w 831"/>
                <a:gd name="T31" fmla="*/ 2147483646 h 758"/>
                <a:gd name="T32" fmla="*/ 2147483646 w 831"/>
                <a:gd name="T33" fmla="*/ 2147483646 h 758"/>
                <a:gd name="T34" fmla="*/ 2147483646 w 831"/>
                <a:gd name="T35" fmla="*/ 2147483646 h 758"/>
                <a:gd name="T36" fmla="*/ 2147483646 w 831"/>
                <a:gd name="T37" fmla="*/ 2147483646 h 758"/>
                <a:gd name="T38" fmla="*/ 2147483646 w 831"/>
                <a:gd name="T39" fmla="*/ 2147483646 h 758"/>
                <a:gd name="T40" fmla="*/ 2147483646 w 831"/>
                <a:gd name="T41" fmla="*/ 2147483646 h 758"/>
                <a:gd name="T42" fmla="*/ 2147483646 w 831"/>
                <a:gd name="T43" fmla="*/ 2147483646 h 758"/>
                <a:gd name="T44" fmla="*/ 2147483646 w 831"/>
                <a:gd name="T45" fmla="*/ 2147483646 h 758"/>
                <a:gd name="T46" fmla="*/ 2147483646 w 831"/>
                <a:gd name="T47" fmla="*/ 2147483646 h 758"/>
                <a:gd name="T48" fmla="*/ 2147483646 w 831"/>
                <a:gd name="T49" fmla="*/ 2147483646 h 758"/>
                <a:gd name="T50" fmla="*/ 2147483646 w 831"/>
                <a:gd name="T51" fmla="*/ 2147483646 h 758"/>
                <a:gd name="T52" fmla="*/ 2147483646 w 831"/>
                <a:gd name="T53" fmla="*/ 2147483646 h 758"/>
                <a:gd name="T54" fmla="*/ 2147483646 w 831"/>
                <a:gd name="T55" fmla="*/ 2147483646 h 758"/>
                <a:gd name="T56" fmla="*/ 2147483646 w 831"/>
                <a:gd name="T57" fmla="*/ 2147483646 h 758"/>
                <a:gd name="T58" fmla="*/ 2147483646 w 831"/>
                <a:gd name="T59" fmla="*/ 2147483646 h 758"/>
                <a:gd name="T60" fmla="*/ 2147483646 w 831"/>
                <a:gd name="T61" fmla="*/ 2147483646 h 758"/>
                <a:gd name="T62" fmla="*/ 2147483646 w 831"/>
                <a:gd name="T63" fmla="*/ 2147483646 h 758"/>
                <a:gd name="T64" fmla="*/ 2147483646 w 831"/>
                <a:gd name="T65" fmla="*/ 2147483646 h 758"/>
                <a:gd name="T66" fmla="*/ 2147483646 w 831"/>
                <a:gd name="T67" fmla="*/ 2147483646 h 758"/>
                <a:gd name="T68" fmla="*/ 2147483646 w 831"/>
                <a:gd name="T69" fmla="*/ 2147483646 h 758"/>
                <a:gd name="T70" fmla="*/ 2147483646 w 831"/>
                <a:gd name="T71" fmla="*/ 2147483646 h 758"/>
                <a:gd name="T72" fmla="*/ 2147483646 w 831"/>
                <a:gd name="T73" fmla="*/ 2147483646 h 758"/>
                <a:gd name="T74" fmla="*/ 2147483646 w 831"/>
                <a:gd name="T75" fmla="*/ 2147483646 h 758"/>
                <a:gd name="T76" fmla="*/ 2147483646 w 831"/>
                <a:gd name="T77" fmla="*/ 2147483646 h 758"/>
                <a:gd name="T78" fmla="*/ 2147483646 w 831"/>
                <a:gd name="T79" fmla="*/ 2147483646 h 758"/>
                <a:gd name="T80" fmla="*/ 2147483646 w 831"/>
                <a:gd name="T81" fmla="*/ 2147483646 h 758"/>
                <a:gd name="T82" fmla="*/ 2147483646 w 831"/>
                <a:gd name="T83" fmla="*/ 2147483646 h 75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831"/>
                <a:gd name="T127" fmla="*/ 0 h 758"/>
                <a:gd name="T128" fmla="*/ 831 w 831"/>
                <a:gd name="T129" fmla="*/ 758 h 75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831" h="758">
                  <a:moveTo>
                    <a:pt x="831" y="0"/>
                  </a:moveTo>
                  <a:lnTo>
                    <a:pt x="229" y="0"/>
                  </a:lnTo>
                  <a:lnTo>
                    <a:pt x="0" y="151"/>
                  </a:lnTo>
                  <a:lnTo>
                    <a:pt x="0" y="758"/>
                  </a:lnTo>
                  <a:lnTo>
                    <a:pt x="607" y="758"/>
                  </a:lnTo>
                  <a:lnTo>
                    <a:pt x="607" y="753"/>
                  </a:lnTo>
                  <a:lnTo>
                    <a:pt x="607" y="755"/>
                  </a:lnTo>
                  <a:lnTo>
                    <a:pt x="831" y="606"/>
                  </a:lnTo>
                  <a:lnTo>
                    <a:pt x="831" y="0"/>
                  </a:lnTo>
                  <a:close/>
                  <a:moveTo>
                    <a:pt x="815" y="585"/>
                  </a:moveTo>
                  <a:lnTo>
                    <a:pt x="614" y="585"/>
                  </a:lnTo>
                  <a:lnTo>
                    <a:pt x="614" y="158"/>
                  </a:lnTo>
                  <a:lnTo>
                    <a:pt x="815" y="28"/>
                  </a:lnTo>
                  <a:lnTo>
                    <a:pt x="815" y="585"/>
                  </a:lnTo>
                  <a:close/>
                  <a:moveTo>
                    <a:pt x="229" y="590"/>
                  </a:moveTo>
                  <a:lnTo>
                    <a:pt x="19" y="729"/>
                  </a:lnTo>
                  <a:lnTo>
                    <a:pt x="19" y="163"/>
                  </a:lnTo>
                  <a:lnTo>
                    <a:pt x="229" y="163"/>
                  </a:lnTo>
                  <a:lnTo>
                    <a:pt x="229" y="590"/>
                  </a:lnTo>
                  <a:close/>
                  <a:moveTo>
                    <a:pt x="248" y="163"/>
                  </a:moveTo>
                  <a:lnTo>
                    <a:pt x="595" y="163"/>
                  </a:lnTo>
                  <a:lnTo>
                    <a:pt x="595" y="585"/>
                  </a:lnTo>
                  <a:lnTo>
                    <a:pt x="248" y="585"/>
                  </a:lnTo>
                  <a:lnTo>
                    <a:pt x="248" y="163"/>
                  </a:lnTo>
                  <a:close/>
                  <a:moveTo>
                    <a:pt x="805" y="14"/>
                  </a:moveTo>
                  <a:lnTo>
                    <a:pt x="607" y="144"/>
                  </a:lnTo>
                  <a:lnTo>
                    <a:pt x="248" y="144"/>
                  </a:lnTo>
                  <a:lnTo>
                    <a:pt x="248" y="14"/>
                  </a:lnTo>
                  <a:lnTo>
                    <a:pt x="805" y="14"/>
                  </a:lnTo>
                  <a:close/>
                  <a:moveTo>
                    <a:pt x="229" y="19"/>
                  </a:moveTo>
                  <a:lnTo>
                    <a:pt x="229" y="144"/>
                  </a:lnTo>
                  <a:lnTo>
                    <a:pt x="40" y="144"/>
                  </a:lnTo>
                  <a:lnTo>
                    <a:pt x="229" y="19"/>
                  </a:lnTo>
                  <a:close/>
                  <a:moveTo>
                    <a:pt x="40" y="739"/>
                  </a:moveTo>
                  <a:lnTo>
                    <a:pt x="241" y="604"/>
                  </a:lnTo>
                  <a:lnTo>
                    <a:pt x="595" y="604"/>
                  </a:lnTo>
                  <a:lnTo>
                    <a:pt x="595" y="739"/>
                  </a:lnTo>
                  <a:lnTo>
                    <a:pt x="40" y="739"/>
                  </a:lnTo>
                  <a:close/>
                  <a:moveTo>
                    <a:pt x="614" y="734"/>
                  </a:moveTo>
                  <a:lnTo>
                    <a:pt x="614" y="604"/>
                  </a:lnTo>
                  <a:lnTo>
                    <a:pt x="807" y="604"/>
                  </a:lnTo>
                  <a:lnTo>
                    <a:pt x="614" y="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8" name="Gruppieren 49"/>
          <p:cNvGrpSpPr>
            <a:grpSpLocks/>
          </p:cNvGrpSpPr>
          <p:nvPr/>
        </p:nvGrpSpPr>
        <p:grpSpPr bwMode="auto">
          <a:xfrm>
            <a:off x="4135438" y="2098675"/>
            <a:ext cx="939800" cy="950913"/>
            <a:chOff x="4377182" y="1635028"/>
            <a:chExt cx="1740666" cy="1740666"/>
          </a:xfrm>
        </p:grpSpPr>
        <p:sp>
          <p:nvSpPr>
            <p:cNvPr id="3106" name="Ellipse 50"/>
            <p:cNvSpPr>
              <a:spLocks noChangeArrowheads="1"/>
            </p:cNvSpPr>
            <p:nvPr/>
          </p:nvSpPr>
          <p:spPr bwMode="gray">
            <a:xfrm>
              <a:off x="4377182" y="1635028"/>
              <a:ext cx="1740666" cy="1740666"/>
            </a:xfrm>
            <a:prstGeom prst="ellipse">
              <a:avLst/>
            </a:prstGeom>
            <a:solidFill>
              <a:srgbClr val="005EF6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108000" rIns="144000" bIns="72000" anchor="ctr"/>
            <a:lstStyle>
              <a:lvl1pPr marL="190500" indent="-190500"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9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zh-CN" altLang="zh-CN" sz="1600" noProof="1">
                <a:solidFill>
                  <a:srgbClr val="000000"/>
                </a:solidFill>
                <a:cs typeface="Arial" pitchFamily="34" charset="0"/>
              </a:endParaRPr>
            </a:p>
          </p:txBody>
        </p:sp>
        <p:grpSp>
          <p:nvGrpSpPr>
            <p:cNvPr id="8" name="Gruppieren 51"/>
            <p:cNvGrpSpPr/>
            <p:nvPr/>
          </p:nvGrpSpPr>
          <p:grpSpPr>
            <a:xfrm>
              <a:off x="4714847" y="1972865"/>
              <a:ext cx="1064993" cy="1064992"/>
              <a:chOff x="1089025" y="2843213"/>
              <a:chExt cx="1195388" cy="1195387"/>
            </a:xfrm>
            <a:solidFill>
              <a:srgbClr val="FFFFFF"/>
            </a:solidFill>
          </p:grpSpPr>
          <p:sp>
            <p:nvSpPr>
              <p:cNvPr id="41" name="Freeform 46"/>
              <p:cNvSpPr>
                <a:spLocks noEditPoints="1"/>
              </p:cNvSpPr>
              <p:nvPr/>
            </p:nvSpPr>
            <p:spPr bwMode="auto">
              <a:xfrm>
                <a:off x="1089025" y="2843213"/>
                <a:ext cx="1195388" cy="1195387"/>
              </a:xfrm>
              <a:custGeom>
                <a:avLst/>
                <a:gdLst>
                  <a:gd name="T0" fmla="*/ 659 w 753"/>
                  <a:gd name="T1" fmla="*/ 290 h 753"/>
                  <a:gd name="T2" fmla="*/ 661 w 753"/>
                  <a:gd name="T3" fmla="*/ 156 h 753"/>
                  <a:gd name="T4" fmla="*/ 635 w 753"/>
                  <a:gd name="T5" fmla="*/ 104 h 753"/>
                  <a:gd name="T6" fmla="*/ 500 w 753"/>
                  <a:gd name="T7" fmla="*/ 125 h 753"/>
                  <a:gd name="T8" fmla="*/ 408 w 753"/>
                  <a:gd name="T9" fmla="*/ 11 h 753"/>
                  <a:gd name="T10" fmla="*/ 316 w 753"/>
                  <a:gd name="T11" fmla="*/ 42 h 753"/>
                  <a:gd name="T12" fmla="*/ 193 w 753"/>
                  <a:gd name="T13" fmla="*/ 99 h 753"/>
                  <a:gd name="T14" fmla="*/ 111 w 753"/>
                  <a:gd name="T15" fmla="*/ 111 h 753"/>
                  <a:gd name="T16" fmla="*/ 101 w 753"/>
                  <a:gd name="T17" fmla="*/ 205 h 753"/>
                  <a:gd name="T18" fmla="*/ 30 w 753"/>
                  <a:gd name="T19" fmla="*/ 323 h 753"/>
                  <a:gd name="T20" fmla="*/ 7 w 753"/>
                  <a:gd name="T21" fmla="*/ 403 h 753"/>
                  <a:gd name="T22" fmla="*/ 130 w 753"/>
                  <a:gd name="T23" fmla="*/ 488 h 753"/>
                  <a:gd name="T24" fmla="*/ 101 w 753"/>
                  <a:gd name="T25" fmla="*/ 628 h 753"/>
                  <a:gd name="T26" fmla="*/ 156 w 753"/>
                  <a:gd name="T27" fmla="*/ 661 h 753"/>
                  <a:gd name="T28" fmla="*/ 290 w 753"/>
                  <a:gd name="T29" fmla="*/ 661 h 753"/>
                  <a:gd name="T30" fmla="*/ 380 w 753"/>
                  <a:gd name="T31" fmla="*/ 753 h 753"/>
                  <a:gd name="T32" fmla="*/ 470 w 753"/>
                  <a:gd name="T33" fmla="*/ 644 h 753"/>
                  <a:gd name="T34" fmla="*/ 607 w 753"/>
                  <a:gd name="T35" fmla="*/ 661 h 753"/>
                  <a:gd name="T36" fmla="*/ 656 w 753"/>
                  <a:gd name="T37" fmla="*/ 621 h 753"/>
                  <a:gd name="T38" fmla="*/ 616 w 753"/>
                  <a:gd name="T39" fmla="*/ 477 h 753"/>
                  <a:gd name="T40" fmla="*/ 751 w 753"/>
                  <a:gd name="T41" fmla="*/ 396 h 753"/>
                  <a:gd name="T42" fmla="*/ 588 w 753"/>
                  <a:gd name="T43" fmla="*/ 115 h 753"/>
                  <a:gd name="T44" fmla="*/ 633 w 753"/>
                  <a:gd name="T45" fmla="*/ 210 h 753"/>
                  <a:gd name="T46" fmla="*/ 484 w 753"/>
                  <a:gd name="T47" fmla="*/ 167 h 753"/>
                  <a:gd name="T48" fmla="*/ 255 w 753"/>
                  <a:gd name="T49" fmla="*/ 328 h 753"/>
                  <a:gd name="T50" fmla="*/ 500 w 753"/>
                  <a:gd name="T51" fmla="*/ 377 h 753"/>
                  <a:gd name="T52" fmla="*/ 352 w 753"/>
                  <a:gd name="T53" fmla="*/ 503 h 753"/>
                  <a:gd name="T54" fmla="*/ 151 w 753"/>
                  <a:gd name="T55" fmla="*/ 283 h 753"/>
                  <a:gd name="T56" fmla="*/ 269 w 753"/>
                  <a:gd name="T57" fmla="*/ 307 h 753"/>
                  <a:gd name="T58" fmla="*/ 252 w 753"/>
                  <a:gd name="T59" fmla="*/ 403 h 753"/>
                  <a:gd name="T60" fmla="*/ 196 w 753"/>
                  <a:gd name="T61" fmla="*/ 399 h 753"/>
                  <a:gd name="T62" fmla="*/ 347 w 753"/>
                  <a:gd name="T63" fmla="*/ 238 h 753"/>
                  <a:gd name="T64" fmla="*/ 493 w 753"/>
                  <a:gd name="T65" fmla="*/ 262 h 753"/>
                  <a:gd name="T66" fmla="*/ 453 w 753"/>
                  <a:gd name="T67" fmla="*/ 498 h 753"/>
                  <a:gd name="T68" fmla="*/ 564 w 753"/>
                  <a:gd name="T69" fmla="*/ 481 h 753"/>
                  <a:gd name="T70" fmla="*/ 503 w 753"/>
                  <a:gd name="T71" fmla="*/ 370 h 753"/>
                  <a:gd name="T72" fmla="*/ 583 w 753"/>
                  <a:gd name="T73" fmla="*/ 318 h 753"/>
                  <a:gd name="T74" fmla="*/ 406 w 753"/>
                  <a:gd name="T75" fmla="*/ 231 h 753"/>
                  <a:gd name="T76" fmla="*/ 342 w 753"/>
                  <a:gd name="T77" fmla="*/ 42 h 753"/>
                  <a:gd name="T78" fmla="*/ 456 w 753"/>
                  <a:gd name="T79" fmla="*/ 111 h 753"/>
                  <a:gd name="T80" fmla="*/ 278 w 753"/>
                  <a:gd name="T81" fmla="*/ 170 h 753"/>
                  <a:gd name="T82" fmla="*/ 274 w 753"/>
                  <a:gd name="T83" fmla="*/ 191 h 753"/>
                  <a:gd name="T84" fmla="*/ 127 w 753"/>
                  <a:gd name="T85" fmla="*/ 130 h 753"/>
                  <a:gd name="T86" fmla="*/ 276 w 753"/>
                  <a:gd name="T87" fmla="*/ 148 h 753"/>
                  <a:gd name="T88" fmla="*/ 108 w 753"/>
                  <a:gd name="T89" fmla="*/ 455 h 753"/>
                  <a:gd name="T90" fmla="*/ 42 w 753"/>
                  <a:gd name="T91" fmla="*/ 342 h 753"/>
                  <a:gd name="T92" fmla="*/ 193 w 753"/>
                  <a:gd name="T93" fmla="*/ 396 h 753"/>
                  <a:gd name="T94" fmla="*/ 167 w 753"/>
                  <a:gd name="T95" fmla="*/ 640 h 753"/>
                  <a:gd name="T96" fmla="*/ 120 w 753"/>
                  <a:gd name="T97" fmla="*/ 545 h 753"/>
                  <a:gd name="T98" fmla="*/ 271 w 753"/>
                  <a:gd name="T99" fmla="*/ 588 h 753"/>
                  <a:gd name="T100" fmla="*/ 354 w 753"/>
                  <a:gd name="T101" fmla="*/ 557 h 753"/>
                  <a:gd name="T102" fmla="*/ 394 w 753"/>
                  <a:gd name="T103" fmla="*/ 725 h 753"/>
                  <a:gd name="T104" fmla="*/ 285 w 753"/>
                  <a:gd name="T105" fmla="*/ 611 h 753"/>
                  <a:gd name="T106" fmla="*/ 453 w 753"/>
                  <a:gd name="T107" fmla="*/ 595 h 753"/>
                  <a:gd name="T108" fmla="*/ 621 w 753"/>
                  <a:gd name="T109" fmla="*/ 507 h 753"/>
                  <a:gd name="T110" fmla="*/ 611 w 753"/>
                  <a:gd name="T111" fmla="*/ 635 h 753"/>
                  <a:gd name="T112" fmla="*/ 486 w 753"/>
                  <a:gd name="T113" fmla="*/ 566 h 753"/>
                  <a:gd name="T114" fmla="*/ 713 w 753"/>
                  <a:gd name="T115" fmla="*/ 411 h 753"/>
                  <a:gd name="T116" fmla="*/ 562 w 753"/>
                  <a:gd name="T117" fmla="*/ 359 h 753"/>
                  <a:gd name="T118" fmla="*/ 725 w 753"/>
                  <a:gd name="T119" fmla="*/ 361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3" h="753">
                    <a:moveTo>
                      <a:pt x="753" y="375"/>
                    </a:moveTo>
                    <a:lnTo>
                      <a:pt x="753" y="368"/>
                    </a:lnTo>
                    <a:lnTo>
                      <a:pt x="751" y="359"/>
                    </a:lnTo>
                    <a:lnTo>
                      <a:pt x="748" y="351"/>
                    </a:lnTo>
                    <a:lnTo>
                      <a:pt x="744" y="347"/>
                    </a:lnTo>
                    <a:lnTo>
                      <a:pt x="739" y="340"/>
                    </a:lnTo>
                    <a:lnTo>
                      <a:pt x="734" y="335"/>
                    </a:lnTo>
                    <a:lnTo>
                      <a:pt x="730" y="328"/>
                    </a:lnTo>
                    <a:lnTo>
                      <a:pt x="722" y="323"/>
                    </a:lnTo>
                    <a:lnTo>
                      <a:pt x="713" y="316"/>
                    </a:lnTo>
                    <a:lnTo>
                      <a:pt x="701" y="309"/>
                    </a:lnTo>
                    <a:lnTo>
                      <a:pt x="689" y="302"/>
                    </a:lnTo>
                    <a:lnTo>
                      <a:pt x="675" y="297"/>
                    </a:lnTo>
                    <a:lnTo>
                      <a:pt x="659" y="290"/>
                    </a:lnTo>
                    <a:lnTo>
                      <a:pt x="642" y="285"/>
                    </a:lnTo>
                    <a:lnTo>
                      <a:pt x="630" y="283"/>
                    </a:lnTo>
                    <a:lnTo>
                      <a:pt x="616" y="278"/>
                    </a:lnTo>
                    <a:lnTo>
                      <a:pt x="623" y="266"/>
                    </a:lnTo>
                    <a:lnTo>
                      <a:pt x="630" y="255"/>
                    </a:lnTo>
                    <a:lnTo>
                      <a:pt x="637" y="241"/>
                    </a:lnTo>
                    <a:lnTo>
                      <a:pt x="642" y="229"/>
                    </a:lnTo>
                    <a:lnTo>
                      <a:pt x="647" y="217"/>
                    </a:lnTo>
                    <a:lnTo>
                      <a:pt x="652" y="205"/>
                    </a:lnTo>
                    <a:lnTo>
                      <a:pt x="654" y="193"/>
                    </a:lnTo>
                    <a:lnTo>
                      <a:pt x="659" y="181"/>
                    </a:lnTo>
                    <a:lnTo>
                      <a:pt x="659" y="172"/>
                    </a:lnTo>
                    <a:lnTo>
                      <a:pt x="661" y="163"/>
                    </a:lnTo>
                    <a:lnTo>
                      <a:pt x="661" y="156"/>
                    </a:lnTo>
                    <a:lnTo>
                      <a:pt x="659" y="148"/>
                    </a:lnTo>
                    <a:lnTo>
                      <a:pt x="659" y="141"/>
                    </a:lnTo>
                    <a:lnTo>
                      <a:pt x="656" y="134"/>
                    </a:lnTo>
                    <a:lnTo>
                      <a:pt x="654" y="127"/>
                    </a:lnTo>
                    <a:lnTo>
                      <a:pt x="649" y="120"/>
                    </a:lnTo>
                    <a:lnTo>
                      <a:pt x="644" y="113"/>
                    </a:lnTo>
                    <a:lnTo>
                      <a:pt x="647" y="113"/>
                    </a:lnTo>
                    <a:lnTo>
                      <a:pt x="644" y="113"/>
                    </a:lnTo>
                    <a:lnTo>
                      <a:pt x="644" y="111"/>
                    </a:lnTo>
                    <a:lnTo>
                      <a:pt x="642" y="111"/>
                    </a:lnTo>
                    <a:lnTo>
                      <a:pt x="642" y="111"/>
                    </a:lnTo>
                    <a:lnTo>
                      <a:pt x="640" y="108"/>
                    </a:lnTo>
                    <a:lnTo>
                      <a:pt x="640" y="108"/>
                    </a:lnTo>
                    <a:lnTo>
                      <a:pt x="635" y="104"/>
                    </a:lnTo>
                    <a:lnTo>
                      <a:pt x="628" y="101"/>
                    </a:lnTo>
                    <a:lnTo>
                      <a:pt x="621" y="96"/>
                    </a:lnTo>
                    <a:lnTo>
                      <a:pt x="614" y="96"/>
                    </a:lnTo>
                    <a:lnTo>
                      <a:pt x="607" y="94"/>
                    </a:lnTo>
                    <a:lnTo>
                      <a:pt x="600" y="94"/>
                    </a:lnTo>
                    <a:lnTo>
                      <a:pt x="590" y="94"/>
                    </a:lnTo>
                    <a:lnTo>
                      <a:pt x="583" y="94"/>
                    </a:lnTo>
                    <a:lnTo>
                      <a:pt x="574" y="96"/>
                    </a:lnTo>
                    <a:lnTo>
                      <a:pt x="562" y="99"/>
                    </a:lnTo>
                    <a:lnTo>
                      <a:pt x="550" y="104"/>
                    </a:lnTo>
                    <a:lnTo>
                      <a:pt x="538" y="108"/>
                    </a:lnTo>
                    <a:lnTo>
                      <a:pt x="526" y="111"/>
                    </a:lnTo>
                    <a:lnTo>
                      <a:pt x="512" y="118"/>
                    </a:lnTo>
                    <a:lnTo>
                      <a:pt x="500" y="125"/>
                    </a:lnTo>
                    <a:lnTo>
                      <a:pt x="489" y="130"/>
                    </a:lnTo>
                    <a:lnTo>
                      <a:pt x="477" y="137"/>
                    </a:lnTo>
                    <a:lnTo>
                      <a:pt x="472" y="125"/>
                    </a:lnTo>
                    <a:lnTo>
                      <a:pt x="470" y="111"/>
                    </a:lnTo>
                    <a:lnTo>
                      <a:pt x="463" y="94"/>
                    </a:lnTo>
                    <a:lnTo>
                      <a:pt x="458" y="80"/>
                    </a:lnTo>
                    <a:lnTo>
                      <a:pt x="451" y="66"/>
                    </a:lnTo>
                    <a:lnTo>
                      <a:pt x="446" y="54"/>
                    </a:lnTo>
                    <a:lnTo>
                      <a:pt x="439" y="42"/>
                    </a:lnTo>
                    <a:lnTo>
                      <a:pt x="432" y="30"/>
                    </a:lnTo>
                    <a:lnTo>
                      <a:pt x="425" y="26"/>
                    </a:lnTo>
                    <a:lnTo>
                      <a:pt x="420" y="21"/>
                    </a:lnTo>
                    <a:lnTo>
                      <a:pt x="415" y="16"/>
                    </a:lnTo>
                    <a:lnTo>
                      <a:pt x="408" y="11"/>
                    </a:lnTo>
                    <a:lnTo>
                      <a:pt x="401" y="7"/>
                    </a:lnTo>
                    <a:lnTo>
                      <a:pt x="396" y="4"/>
                    </a:lnTo>
                    <a:lnTo>
                      <a:pt x="387" y="2"/>
                    </a:lnTo>
                    <a:lnTo>
                      <a:pt x="380" y="0"/>
                    </a:lnTo>
                    <a:lnTo>
                      <a:pt x="373" y="0"/>
                    </a:lnTo>
                    <a:lnTo>
                      <a:pt x="366" y="2"/>
                    </a:lnTo>
                    <a:lnTo>
                      <a:pt x="359" y="4"/>
                    </a:lnTo>
                    <a:lnTo>
                      <a:pt x="352" y="7"/>
                    </a:lnTo>
                    <a:lnTo>
                      <a:pt x="344" y="11"/>
                    </a:lnTo>
                    <a:lnTo>
                      <a:pt x="340" y="16"/>
                    </a:lnTo>
                    <a:lnTo>
                      <a:pt x="333" y="21"/>
                    </a:lnTo>
                    <a:lnTo>
                      <a:pt x="328" y="26"/>
                    </a:lnTo>
                    <a:lnTo>
                      <a:pt x="323" y="30"/>
                    </a:lnTo>
                    <a:lnTo>
                      <a:pt x="316" y="42"/>
                    </a:lnTo>
                    <a:lnTo>
                      <a:pt x="309" y="54"/>
                    </a:lnTo>
                    <a:lnTo>
                      <a:pt x="302" y="66"/>
                    </a:lnTo>
                    <a:lnTo>
                      <a:pt x="297" y="80"/>
                    </a:lnTo>
                    <a:lnTo>
                      <a:pt x="290" y="94"/>
                    </a:lnTo>
                    <a:lnTo>
                      <a:pt x="285" y="111"/>
                    </a:lnTo>
                    <a:lnTo>
                      <a:pt x="281" y="125"/>
                    </a:lnTo>
                    <a:lnTo>
                      <a:pt x="278" y="137"/>
                    </a:lnTo>
                    <a:lnTo>
                      <a:pt x="267" y="130"/>
                    </a:lnTo>
                    <a:lnTo>
                      <a:pt x="255" y="125"/>
                    </a:lnTo>
                    <a:lnTo>
                      <a:pt x="241" y="118"/>
                    </a:lnTo>
                    <a:lnTo>
                      <a:pt x="229" y="111"/>
                    </a:lnTo>
                    <a:lnTo>
                      <a:pt x="215" y="108"/>
                    </a:lnTo>
                    <a:lnTo>
                      <a:pt x="203" y="104"/>
                    </a:lnTo>
                    <a:lnTo>
                      <a:pt x="193" y="99"/>
                    </a:lnTo>
                    <a:lnTo>
                      <a:pt x="181" y="96"/>
                    </a:lnTo>
                    <a:lnTo>
                      <a:pt x="170" y="94"/>
                    </a:lnTo>
                    <a:lnTo>
                      <a:pt x="163" y="94"/>
                    </a:lnTo>
                    <a:lnTo>
                      <a:pt x="156" y="94"/>
                    </a:lnTo>
                    <a:lnTo>
                      <a:pt x="148" y="94"/>
                    </a:lnTo>
                    <a:lnTo>
                      <a:pt x="141" y="96"/>
                    </a:lnTo>
                    <a:lnTo>
                      <a:pt x="132" y="96"/>
                    </a:lnTo>
                    <a:lnTo>
                      <a:pt x="127" y="101"/>
                    </a:lnTo>
                    <a:lnTo>
                      <a:pt x="120" y="104"/>
                    </a:lnTo>
                    <a:lnTo>
                      <a:pt x="113" y="108"/>
                    </a:lnTo>
                    <a:lnTo>
                      <a:pt x="113" y="108"/>
                    </a:lnTo>
                    <a:lnTo>
                      <a:pt x="113" y="111"/>
                    </a:lnTo>
                    <a:lnTo>
                      <a:pt x="111" y="111"/>
                    </a:lnTo>
                    <a:lnTo>
                      <a:pt x="111" y="111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4" y="120"/>
                    </a:lnTo>
                    <a:lnTo>
                      <a:pt x="101" y="127"/>
                    </a:lnTo>
                    <a:lnTo>
                      <a:pt x="99" y="134"/>
                    </a:lnTo>
                    <a:lnTo>
                      <a:pt x="96" y="141"/>
                    </a:lnTo>
                    <a:lnTo>
                      <a:pt x="94" y="148"/>
                    </a:lnTo>
                    <a:lnTo>
                      <a:pt x="94" y="156"/>
                    </a:lnTo>
                    <a:lnTo>
                      <a:pt x="94" y="163"/>
                    </a:lnTo>
                    <a:lnTo>
                      <a:pt x="94" y="172"/>
                    </a:lnTo>
                    <a:lnTo>
                      <a:pt x="96" y="181"/>
                    </a:lnTo>
                    <a:lnTo>
                      <a:pt x="99" y="193"/>
                    </a:lnTo>
                    <a:lnTo>
                      <a:pt x="101" y="205"/>
                    </a:lnTo>
                    <a:lnTo>
                      <a:pt x="106" y="217"/>
                    </a:lnTo>
                    <a:lnTo>
                      <a:pt x="111" y="229"/>
                    </a:lnTo>
                    <a:lnTo>
                      <a:pt x="118" y="241"/>
                    </a:lnTo>
                    <a:lnTo>
                      <a:pt x="125" y="255"/>
                    </a:lnTo>
                    <a:lnTo>
                      <a:pt x="130" y="266"/>
                    </a:lnTo>
                    <a:lnTo>
                      <a:pt x="137" y="278"/>
                    </a:lnTo>
                    <a:lnTo>
                      <a:pt x="125" y="283"/>
                    </a:lnTo>
                    <a:lnTo>
                      <a:pt x="111" y="285"/>
                    </a:lnTo>
                    <a:lnTo>
                      <a:pt x="94" y="290"/>
                    </a:lnTo>
                    <a:lnTo>
                      <a:pt x="80" y="297"/>
                    </a:lnTo>
                    <a:lnTo>
                      <a:pt x="66" y="302"/>
                    </a:lnTo>
                    <a:lnTo>
                      <a:pt x="54" y="309"/>
                    </a:lnTo>
                    <a:lnTo>
                      <a:pt x="42" y="316"/>
                    </a:lnTo>
                    <a:lnTo>
                      <a:pt x="30" y="323"/>
                    </a:lnTo>
                    <a:lnTo>
                      <a:pt x="26" y="328"/>
                    </a:lnTo>
                    <a:lnTo>
                      <a:pt x="21" y="335"/>
                    </a:lnTo>
                    <a:lnTo>
                      <a:pt x="14" y="340"/>
                    </a:lnTo>
                    <a:lnTo>
                      <a:pt x="11" y="347"/>
                    </a:lnTo>
                    <a:lnTo>
                      <a:pt x="7" y="351"/>
                    </a:lnTo>
                    <a:lnTo>
                      <a:pt x="4" y="359"/>
                    </a:lnTo>
                    <a:lnTo>
                      <a:pt x="2" y="368"/>
                    </a:lnTo>
                    <a:lnTo>
                      <a:pt x="0" y="375"/>
                    </a:lnTo>
                    <a:lnTo>
                      <a:pt x="0" y="375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2" y="389"/>
                    </a:lnTo>
                    <a:lnTo>
                      <a:pt x="4" y="396"/>
                    </a:lnTo>
                    <a:lnTo>
                      <a:pt x="7" y="403"/>
                    </a:lnTo>
                    <a:lnTo>
                      <a:pt x="11" y="408"/>
                    </a:lnTo>
                    <a:lnTo>
                      <a:pt x="14" y="415"/>
                    </a:lnTo>
                    <a:lnTo>
                      <a:pt x="21" y="420"/>
                    </a:lnTo>
                    <a:lnTo>
                      <a:pt x="26" y="427"/>
                    </a:lnTo>
                    <a:lnTo>
                      <a:pt x="30" y="432"/>
                    </a:lnTo>
                    <a:lnTo>
                      <a:pt x="42" y="439"/>
                    </a:lnTo>
                    <a:lnTo>
                      <a:pt x="54" y="446"/>
                    </a:lnTo>
                    <a:lnTo>
                      <a:pt x="66" y="453"/>
                    </a:lnTo>
                    <a:lnTo>
                      <a:pt x="80" y="458"/>
                    </a:lnTo>
                    <a:lnTo>
                      <a:pt x="94" y="465"/>
                    </a:lnTo>
                    <a:lnTo>
                      <a:pt x="111" y="470"/>
                    </a:lnTo>
                    <a:lnTo>
                      <a:pt x="125" y="474"/>
                    </a:lnTo>
                    <a:lnTo>
                      <a:pt x="137" y="477"/>
                    </a:lnTo>
                    <a:lnTo>
                      <a:pt x="130" y="488"/>
                    </a:lnTo>
                    <a:lnTo>
                      <a:pt x="125" y="500"/>
                    </a:lnTo>
                    <a:lnTo>
                      <a:pt x="118" y="514"/>
                    </a:lnTo>
                    <a:lnTo>
                      <a:pt x="111" y="526"/>
                    </a:lnTo>
                    <a:lnTo>
                      <a:pt x="106" y="538"/>
                    </a:lnTo>
                    <a:lnTo>
                      <a:pt x="101" y="550"/>
                    </a:lnTo>
                    <a:lnTo>
                      <a:pt x="99" y="562"/>
                    </a:lnTo>
                    <a:lnTo>
                      <a:pt x="96" y="573"/>
                    </a:lnTo>
                    <a:lnTo>
                      <a:pt x="94" y="583"/>
                    </a:lnTo>
                    <a:lnTo>
                      <a:pt x="94" y="592"/>
                    </a:lnTo>
                    <a:lnTo>
                      <a:pt x="94" y="599"/>
                    </a:lnTo>
                    <a:lnTo>
                      <a:pt x="94" y="606"/>
                    </a:lnTo>
                    <a:lnTo>
                      <a:pt x="96" y="614"/>
                    </a:lnTo>
                    <a:lnTo>
                      <a:pt x="99" y="621"/>
                    </a:lnTo>
                    <a:lnTo>
                      <a:pt x="101" y="628"/>
                    </a:lnTo>
                    <a:lnTo>
                      <a:pt x="104" y="635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11" y="642"/>
                    </a:lnTo>
                    <a:lnTo>
                      <a:pt x="111" y="644"/>
                    </a:lnTo>
                    <a:lnTo>
                      <a:pt x="113" y="644"/>
                    </a:lnTo>
                    <a:lnTo>
                      <a:pt x="113" y="647"/>
                    </a:lnTo>
                    <a:lnTo>
                      <a:pt x="120" y="651"/>
                    </a:lnTo>
                    <a:lnTo>
                      <a:pt x="127" y="654"/>
                    </a:lnTo>
                    <a:lnTo>
                      <a:pt x="132" y="656"/>
                    </a:lnTo>
                    <a:lnTo>
                      <a:pt x="141" y="658"/>
                    </a:lnTo>
                    <a:lnTo>
                      <a:pt x="148" y="661"/>
                    </a:lnTo>
                    <a:lnTo>
                      <a:pt x="156" y="661"/>
                    </a:lnTo>
                    <a:lnTo>
                      <a:pt x="163" y="661"/>
                    </a:lnTo>
                    <a:lnTo>
                      <a:pt x="170" y="661"/>
                    </a:lnTo>
                    <a:lnTo>
                      <a:pt x="181" y="658"/>
                    </a:lnTo>
                    <a:lnTo>
                      <a:pt x="193" y="656"/>
                    </a:lnTo>
                    <a:lnTo>
                      <a:pt x="203" y="651"/>
                    </a:lnTo>
                    <a:lnTo>
                      <a:pt x="215" y="649"/>
                    </a:lnTo>
                    <a:lnTo>
                      <a:pt x="229" y="642"/>
                    </a:lnTo>
                    <a:lnTo>
                      <a:pt x="241" y="637"/>
                    </a:lnTo>
                    <a:lnTo>
                      <a:pt x="255" y="630"/>
                    </a:lnTo>
                    <a:lnTo>
                      <a:pt x="267" y="623"/>
                    </a:lnTo>
                    <a:lnTo>
                      <a:pt x="278" y="618"/>
                    </a:lnTo>
                    <a:lnTo>
                      <a:pt x="281" y="630"/>
                    </a:lnTo>
                    <a:lnTo>
                      <a:pt x="285" y="644"/>
                    </a:lnTo>
                    <a:lnTo>
                      <a:pt x="290" y="661"/>
                    </a:lnTo>
                    <a:lnTo>
                      <a:pt x="297" y="675"/>
                    </a:lnTo>
                    <a:lnTo>
                      <a:pt x="302" y="689"/>
                    </a:lnTo>
                    <a:lnTo>
                      <a:pt x="309" y="701"/>
                    </a:lnTo>
                    <a:lnTo>
                      <a:pt x="316" y="713"/>
                    </a:lnTo>
                    <a:lnTo>
                      <a:pt x="323" y="722"/>
                    </a:lnTo>
                    <a:lnTo>
                      <a:pt x="328" y="729"/>
                    </a:lnTo>
                    <a:lnTo>
                      <a:pt x="333" y="734"/>
                    </a:lnTo>
                    <a:lnTo>
                      <a:pt x="340" y="739"/>
                    </a:lnTo>
                    <a:lnTo>
                      <a:pt x="344" y="743"/>
                    </a:lnTo>
                    <a:lnTo>
                      <a:pt x="352" y="748"/>
                    </a:lnTo>
                    <a:lnTo>
                      <a:pt x="359" y="751"/>
                    </a:lnTo>
                    <a:lnTo>
                      <a:pt x="366" y="753"/>
                    </a:lnTo>
                    <a:lnTo>
                      <a:pt x="373" y="753"/>
                    </a:lnTo>
                    <a:lnTo>
                      <a:pt x="380" y="753"/>
                    </a:lnTo>
                    <a:lnTo>
                      <a:pt x="387" y="753"/>
                    </a:lnTo>
                    <a:lnTo>
                      <a:pt x="396" y="751"/>
                    </a:lnTo>
                    <a:lnTo>
                      <a:pt x="401" y="748"/>
                    </a:lnTo>
                    <a:lnTo>
                      <a:pt x="408" y="743"/>
                    </a:lnTo>
                    <a:lnTo>
                      <a:pt x="415" y="739"/>
                    </a:lnTo>
                    <a:lnTo>
                      <a:pt x="420" y="734"/>
                    </a:lnTo>
                    <a:lnTo>
                      <a:pt x="425" y="729"/>
                    </a:lnTo>
                    <a:lnTo>
                      <a:pt x="432" y="722"/>
                    </a:lnTo>
                    <a:lnTo>
                      <a:pt x="439" y="713"/>
                    </a:lnTo>
                    <a:lnTo>
                      <a:pt x="446" y="701"/>
                    </a:lnTo>
                    <a:lnTo>
                      <a:pt x="451" y="689"/>
                    </a:lnTo>
                    <a:lnTo>
                      <a:pt x="458" y="675"/>
                    </a:lnTo>
                    <a:lnTo>
                      <a:pt x="463" y="661"/>
                    </a:lnTo>
                    <a:lnTo>
                      <a:pt x="470" y="644"/>
                    </a:lnTo>
                    <a:lnTo>
                      <a:pt x="472" y="630"/>
                    </a:lnTo>
                    <a:lnTo>
                      <a:pt x="477" y="618"/>
                    </a:lnTo>
                    <a:lnTo>
                      <a:pt x="489" y="623"/>
                    </a:lnTo>
                    <a:lnTo>
                      <a:pt x="500" y="630"/>
                    </a:lnTo>
                    <a:lnTo>
                      <a:pt x="512" y="637"/>
                    </a:lnTo>
                    <a:lnTo>
                      <a:pt x="526" y="642"/>
                    </a:lnTo>
                    <a:lnTo>
                      <a:pt x="538" y="649"/>
                    </a:lnTo>
                    <a:lnTo>
                      <a:pt x="550" y="651"/>
                    </a:lnTo>
                    <a:lnTo>
                      <a:pt x="562" y="656"/>
                    </a:lnTo>
                    <a:lnTo>
                      <a:pt x="574" y="658"/>
                    </a:lnTo>
                    <a:lnTo>
                      <a:pt x="583" y="661"/>
                    </a:lnTo>
                    <a:lnTo>
                      <a:pt x="590" y="661"/>
                    </a:lnTo>
                    <a:lnTo>
                      <a:pt x="600" y="661"/>
                    </a:lnTo>
                    <a:lnTo>
                      <a:pt x="607" y="661"/>
                    </a:lnTo>
                    <a:lnTo>
                      <a:pt x="614" y="658"/>
                    </a:lnTo>
                    <a:lnTo>
                      <a:pt x="621" y="656"/>
                    </a:lnTo>
                    <a:lnTo>
                      <a:pt x="628" y="654"/>
                    </a:lnTo>
                    <a:lnTo>
                      <a:pt x="635" y="651"/>
                    </a:lnTo>
                    <a:lnTo>
                      <a:pt x="640" y="647"/>
                    </a:lnTo>
                    <a:lnTo>
                      <a:pt x="642" y="644"/>
                    </a:lnTo>
                    <a:lnTo>
                      <a:pt x="642" y="644"/>
                    </a:lnTo>
                    <a:lnTo>
                      <a:pt x="644" y="642"/>
                    </a:lnTo>
                    <a:lnTo>
                      <a:pt x="644" y="642"/>
                    </a:lnTo>
                    <a:lnTo>
                      <a:pt x="647" y="642"/>
                    </a:lnTo>
                    <a:lnTo>
                      <a:pt x="644" y="642"/>
                    </a:lnTo>
                    <a:lnTo>
                      <a:pt x="649" y="635"/>
                    </a:lnTo>
                    <a:lnTo>
                      <a:pt x="654" y="628"/>
                    </a:lnTo>
                    <a:lnTo>
                      <a:pt x="656" y="621"/>
                    </a:lnTo>
                    <a:lnTo>
                      <a:pt x="659" y="614"/>
                    </a:lnTo>
                    <a:lnTo>
                      <a:pt x="659" y="606"/>
                    </a:lnTo>
                    <a:lnTo>
                      <a:pt x="661" y="599"/>
                    </a:lnTo>
                    <a:lnTo>
                      <a:pt x="661" y="592"/>
                    </a:lnTo>
                    <a:lnTo>
                      <a:pt x="659" y="583"/>
                    </a:lnTo>
                    <a:lnTo>
                      <a:pt x="659" y="573"/>
                    </a:lnTo>
                    <a:lnTo>
                      <a:pt x="654" y="562"/>
                    </a:lnTo>
                    <a:lnTo>
                      <a:pt x="652" y="550"/>
                    </a:lnTo>
                    <a:lnTo>
                      <a:pt x="647" y="538"/>
                    </a:lnTo>
                    <a:lnTo>
                      <a:pt x="642" y="526"/>
                    </a:lnTo>
                    <a:lnTo>
                      <a:pt x="637" y="514"/>
                    </a:lnTo>
                    <a:lnTo>
                      <a:pt x="630" y="500"/>
                    </a:lnTo>
                    <a:lnTo>
                      <a:pt x="623" y="488"/>
                    </a:lnTo>
                    <a:lnTo>
                      <a:pt x="616" y="477"/>
                    </a:lnTo>
                    <a:lnTo>
                      <a:pt x="630" y="474"/>
                    </a:lnTo>
                    <a:lnTo>
                      <a:pt x="642" y="470"/>
                    </a:lnTo>
                    <a:lnTo>
                      <a:pt x="659" y="465"/>
                    </a:lnTo>
                    <a:lnTo>
                      <a:pt x="675" y="458"/>
                    </a:lnTo>
                    <a:lnTo>
                      <a:pt x="689" y="453"/>
                    </a:lnTo>
                    <a:lnTo>
                      <a:pt x="701" y="446"/>
                    </a:lnTo>
                    <a:lnTo>
                      <a:pt x="713" y="439"/>
                    </a:lnTo>
                    <a:lnTo>
                      <a:pt x="722" y="432"/>
                    </a:lnTo>
                    <a:lnTo>
                      <a:pt x="730" y="427"/>
                    </a:lnTo>
                    <a:lnTo>
                      <a:pt x="734" y="420"/>
                    </a:lnTo>
                    <a:lnTo>
                      <a:pt x="739" y="415"/>
                    </a:lnTo>
                    <a:lnTo>
                      <a:pt x="744" y="408"/>
                    </a:lnTo>
                    <a:lnTo>
                      <a:pt x="748" y="403"/>
                    </a:lnTo>
                    <a:lnTo>
                      <a:pt x="751" y="396"/>
                    </a:lnTo>
                    <a:lnTo>
                      <a:pt x="753" y="389"/>
                    </a:lnTo>
                    <a:lnTo>
                      <a:pt x="753" y="380"/>
                    </a:lnTo>
                    <a:lnTo>
                      <a:pt x="753" y="380"/>
                    </a:lnTo>
                    <a:lnTo>
                      <a:pt x="753" y="375"/>
                    </a:lnTo>
                    <a:lnTo>
                      <a:pt x="753" y="375"/>
                    </a:lnTo>
                    <a:close/>
                    <a:moveTo>
                      <a:pt x="493" y="139"/>
                    </a:moveTo>
                    <a:lnTo>
                      <a:pt x="507" y="134"/>
                    </a:lnTo>
                    <a:lnTo>
                      <a:pt x="519" y="130"/>
                    </a:lnTo>
                    <a:lnTo>
                      <a:pt x="531" y="125"/>
                    </a:lnTo>
                    <a:lnTo>
                      <a:pt x="543" y="120"/>
                    </a:lnTo>
                    <a:lnTo>
                      <a:pt x="555" y="118"/>
                    </a:lnTo>
                    <a:lnTo>
                      <a:pt x="567" y="115"/>
                    </a:lnTo>
                    <a:lnTo>
                      <a:pt x="578" y="115"/>
                    </a:lnTo>
                    <a:lnTo>
                      <a:pt x="588" y="115"/>
                    </a:lnTo>
                    <a:lnTo>
                      <a:pt x="597" y="115"/>
                    </a:lnTo>
                    <a:lnTo>
                      <a:pt x="604" y="118"/>
                    </a:lnTo>
                    <a:lnTo>
                      <a:pt x="611" y="120"/>
                    </a:lnTo>
                    <a:lnTo>
                      <a:pt x="618" y="125"/>
                    </a:lnTo>
                    <a:lnTo>
                      <a:pt x="626" y="130"/>
                    </a:lnTo>
                    <a:lnTo>
                      <a:pt x="630" y="134"/>
                    </a:lnTo>
                    <a:lnTo>
                      <a:pt x="633" y="141"/>
                    </a:lnTo>
                    <a:lnTo>
                      <a:pt x="637" y="151"/>
                    </a:lnTo>
                    <a:lnTo>
                      <a:pt x="637" y="158"/>
                    </a:lnTo>
                    <a:lnTo>
                      <a:pt x="640" y="167"/>
                    </a:lnTo>
                    <a:lnTo>
                      <a:pt x="640" y="177"/>
                    </a:lnTo>
                    <a:lnTo>
                      <a:pt x="637" y="189"/>
                    </a:lnTo>
                    <a:lnTo>
                      <a:pt x="635" y="198"/>
                    </a:lnTo>
                    <a:lnTo>
                      <a:pt x="633" y="210"/>
                    </a:lnTo>
                    <a:lnTo>
                      <a:pt x="630" y="222"/>
                    </a:lnTo>
                    <a:lnTo>
                      <a:pt x="626" y="236"/>
                    </a:lnTo>
                    <a:lnTo>
                      <a:pt x="621" y="248"/>
                    </a:lnTo>
                    <a:lnTo>
                      <a:pt x="614" y="262"/>
                    </a:lnTo>
                    <a:lnTo>
                      <a:pt x="607" y="276"/>
                    </a:lnTo>
                    <a:lnTo>
                      <a:pt x="588" y="271"/>
                    </a:lnTo>
                    <a:lnTo>
                      <a:pt x="567" y="266"/>
                    </a:lnTo>
                    <a:lnTo>
                      <a:pt x="543" y="264"/>
                    </a:lnTo>
                    <a:lnTo>
                      <a:pt x="522" y="259"/>
                    </a:lnTo>
                    <a:lnTo>
                      <a:pt x="496" y="257"/>
                    </a:lnTo>
                    <a:lnTo>
                      <a:pt x="493" y="233"/>
                    </a:lnTo>
                    <a:lnTo>
                      <a:pt x="491" y="212"/>
                    </a:lnTo>
                    <a:lnTo>
                      <a:pt x="486" y="189"/>
                    </a:lnTo>
                    <a:lnTo>
                      <a:pt x="484" y="167"/>
                    </a:lnTo>
                    <a:lnTo>
                      <a:pt x="479" y="148"/>
                    </a:lnTo>
                    <a:lnTo>
                      <a:pt x="493" y="139"/>
                    </a:lnTo>
                    <a:close/>
                    <a:moveTo>
                      <a:pt x="404" y="500"/>
                    </a:moveTo>
                    <a:lnTo>
                      <a:pt x="378" y="500"/>
                    </a:lnTo>
                    <a:lnTo>
                      <a:pt x="352" y="500"/>
                    </a:lnTo>
                    <a:lnTo>
                      <a:pt x="326" y="498"/>
                    </a:lnTo>
                    <a:lnTo>
                      <a:pt x="309" y="481"/>
                    </a:lnTo>
                    <a:lnTo>
                      <a:pt x="290" y="465"/>
                    </a:lnTo>
                    <a:lnTo>
                      <a:pt x="274" y="446"/>
                    </a:lnTo>
                    <a:lnTo>
                      <a:pt x="255" y="427"/>
                    </a:lnTo>
                    <a:lnTo>
                      <a:pt x="255" y="403"/>
                    </a:lnTo>
                    <a:lnTo>
                      <a:pt x="255" y="377"/>
                    </a:lnTo>
                    <a:lnTo>
                      <a:pt x="255" y="351"/>
                    </a:lnTo>
                    <a:lnTo>
                      <a:pt x="255" y="328"/>
                    </a:lnTo>
                    <a:lnTo>
                      <a:pt x="274" y="309"/>
                    </a:lnTo>
                    <a:lnTo>
                      <a:pt x="290" y="290"/>
                    </a:lnTo>
                    <a:lnTo>
                      <a:pt x="309" y="274"/>
                    </a:lnTo>
                    <a:lnTo>
                      <a:pt x="326" y="257"/>
                    </a:lnTo>
                    <a:lnTo>
                      <a:pt x="352" y="255"/>
                    </a:lnTo>
                    <a:lnTo>
                      <a:pt x="378" y="255"/>
                    </a:lnTo>
                    <a:lnTo>
                      <a:pt x="404" y="255"/>
                    </a:lnTo>
                    <a:lnTo>
                      <a:pt x="427" y="257"/>
                    </a:lnTo>
                    <a:lnTo>
                      <a:pt x="446" y="274"/>
                    </a:lnTo>
                    <a:lnTo>
                      <a:pt x="463" y="290"/>
                    </a:lnTo>
                    <a:lnTo>
                      <a:pt x="481" y="309"/>
                    </a:lnTo>
                    <a:lnTo>
                      <a:pt x="498" y="328"/>
                    </a:lnTo>
                    <a:lnTo>
                      <a:pt x="498" y="351"/>
                    </a:lnTo>
                    <a:lnTo>
                      <a:pt x="500" y="377"/>
                    </a:lnTo>
                    <a:lnTo>
                      <a:pt x="498" y="403"/>
                    </a:lnTo>
                    <a:lnTo>
                      <a:pt x="498" y="427"/>
                    </a:lnTo>
                    <a:lnTo>
                      <a:pt x="481" y="446"/>
                    </a:lnTo>
                    <a:lnTo>
                      <a:pt x="463" y="465"/>
                    </a:lnTo>
                    <a:lnTo>
                      <a:pt x="446" y="481"/>
                    </a:lnTo>
                    <a:lnTo>
                      <a:pt x="427" y="498"/>
                    </a:lnTo>
                    <a:lnTo>
                      <a:pt x="404" y="500"/>
                    </a:lnTo>
                    <a:close/>
                    <a:moveTo>
                      <a:pt x="422" y="503"/>
                    </a:moveTo>
                    <a:lnTo>
                      <a:pt x="408" y="517"/>
                    </a:lnTo>
                    <a:lnTo>
                      <a:pt x="392" y="529"/>
                    </a:lnTo>
                    <a:lnTo>
                      <a:pt x="378" y="540"/>
                    </a:lnTo>
                    <a:lnTo>
                      <a:pt x="354" y="521"/>
                    </a:lnTo>
                    <a:lnTo>
                      <a:pt x="330" y="503"/>
                    </a:lnTo>
                    <a:lnTo>
                      <a:pt x="352" y="503"/>
                    </a:lnTo>
                    <a:lnTo>
                      <a:pt x="370" y="503"/>
                    </a:lnTo>
                    <a:lnTo>
                      <a:pt x="382" y="503"/>
                    </a:lnTo>
                    <a:lnTo>
                      <a:pt x="404" y="503"/>
                    </a:lnTo>
                    <a:lnTo>
                      <a:pt x="422" y="503"/>
                    </a:lnTo>
                    <a:close/>
                    <a:moveTo>
                      <a:pt x="255" y="283"/>
                    </a:moveTo>
                    <a:lnTo>
                      <a:pt x="255" y="304"/>
                    </a:lnTo>
                    <a:lnTo>
                      <a:pt x="252" y="326"/>
                    </a:lnTo>
                    <a:lnTo>
                      <a:pt x="231" y="349"/>
                    </a:lnTo>
                    <a:lnTo>
                      <a:pt x="210" y="373"/>
                    </a:lnTo>
                    <a:lnTo>
                      <a:pt x="196" y="354"/>
                    </a:lnTo>
                    <a:lnTo>
                      <a:pt x="184" y="337"/>
                    </a:lnTo>
                    <a:lnTo>
                      <a:pt x="172" y="318"/>
                    </a:lnTo>
                    <a:lnTo>
                      <a:pt x="160" y="302"/>
                    </a:lnTo>
                    <a:lnTo>
                      <a:pt x="151" y="283"/>
                    </a:lnTo>
                    <a:lnTo>
                      <a:pt x="170" y="278"/>
                    </a:lnTo>
                    <a:lnTo>
                      <a:pt x="191" y="274"/>
                    </a:lnTo>
                    <a:lnTo>
                      <a:pt x="212" y="269"/>
                    </a:lnTo>
                    <a:lnTo>
                      <a:pt x="233" y="266"/>
                    </a:lnTo>
                    <a:lnTo>
                      <a:pt x="257" y="262"/>
                    </a:lnTo>
                    <a:lnTo>
                      <a:pt x="255" y="283"/>
                    </a:lnTo>
                    <a:close/>
                    <a:moveTo>
                      <a:pt x="257" y="302"/>
                    </a:moveTo>
                    <a:lnTo>
                      <a:pt x="259" y="281"/>
                    </a:lnTo>
                    <a:lnTo>
                      <a:pt x="262" y="262"/>
                    </a:lnTo>
                    <a:lnTo>
                      <a:pt x="281" y="259"/>
                    </a:lnTo>
                    <a:lnTo>
                      <a:pt x="300" y="257"/>
                    </a:lnTo>
                    <a:lnTo>
                      <a:pt x="321" y="257"/>
                    </a:lnTo>
                    <a:lnTo>
                      <a:pt x="307" y="269"/>
                    </a:lnTo>
                    <a:lnTo>
                      <a:pt x="269" y="307"/>
                    </a:lnTo>
                    <a:lnTo>
                      <a:pt x="257" y="321"/>
                    </a:lnTo>
                    <a:lnTo>
                      <a:pt x="257" y="302"/>
                    </a:lnTo>
                    <a:close/>
                    <a:moveTo>
                      <a:pt x="252" y="403"/>
                    </a:moveTo>
                    <a:lnTo>
                      <a:pt x="252" y="425"/>
                    </a:lnTo>
                    <a:lnTo>
                      <a:pt x="238" y="408"/>
                    </a:lnTo>
                    <a:lnTo>
                      <a:pt x="226" y="392"/>
                    </a:lnTo>
                    <a:lnTo>
                      <a:pt x="212" y="377"/>
                    </a:lnTo>
                    <a:lnTo>
                      <a:pt x="226" y="361"/>
                    </a:lnTo>
                    <a:lnTo>
                      <a:pt x="238" y="347"/>
                    </a:lnTo>
                    <a:lnTo>
                      <a:pt x="252" y="330"/>
                    </a:lnTo>
                    <a:lnTo>
                      <a:pt x="252" y="351"/>
                    </a:lnTo>
                    <a:lnTo>
                      <a:pt x="252" y="370"/>
                    </a:lnTo>
                    <a:lnTo>
                      <a:pt x="252" y="385"/>
                    </a:lnTo>
                    <a:lnTo>
                      <a:pt x="252" y="403"/>
                    </a:lnTo>
                    <a:close/>
                    <a:moveTo>
                      <a:pt x="231" y="406"/>
                    </a:moveTo>
                    <a:lnTo>
                      <a:pt x="252" y="429"/>
                    </a:lnTo>
                    <a:lnTo>
                      <a:pt x="255" y="451"/>
                    </a:lnTo>
                    <a:lnTo>
                      <a:pt x="255" y="472"/>
                    </a:lnTo>
                    <a:lnTo>
                      <a:pt x="257" y="493"/>
                    </a:lnTo>
                    <a:lnTo>
                      <a:pt x="233" y="488"/>
                    </a:lnTo>
                    <a:lnTo>
                      <a:pt x="212" y="486"/>
                    </a:lnTo>
                    <a:lnTo>
                      <a:pt x="191" y="481"/>
                    </a:lnTo>
                    <a:lnTo>
                      <a:pt x="170" y="477"/>
                    </a:lnTo>
                    <a:lnTo>
                      <a:pt x="151" y="472"/>
                    </a:lnTo>
                    <a:lnTo>
                      <a:pt x="160" y="453"/>
                    </a:lnTo>
                    <a:lnTo>
                      <a:pt x="172" y="436"/>
                    </a:lnTo>
                    <a:lnTo>
                      <a:pt x="184" y="418"/>
                    </a:lnTo>
                    <a:lnTo>
                      <a:pt x="196" y="399"/>
                    </a:lnTo>
                    <a:lnTo>
                      <a:pt x="210" y="382"/>
                    </a:lnTo>
                    <a:lnTo>
                      <a:pt x="231" y="406"/>
                    </a:lnTo>
                    <a:close/>
                    <a:moveTo>
                      <a:pt x="257" y="434"/>
                    </a:moveTo>
                    <a:lnTo>
                      <a:pt x="269" y="448"/>
                    </a:lnTo>
                    <a:lnTo>
                      <a:pt x="307" y="484"/>
                    </a:lnTo>
                    <a:lnTo>
                      <a:pt x="321" y="498"/>
                    </a:lnTo>
                    <a:lnTo>
                      <a:pt x="300" y="498"/>
                    </a:lnTo>
                    <a:lnTo>
                      <a:pt x="281" y="496"/>
                    </a:lnTo>
                    <a:lnTo>
                      <a:pt x="262" y="493"/>
                    </a:lnTo>
                    <a:lnTo>
                      <a:pt x="259" y="474"/>
                    </a:lnTo>
                    <a:lnTo>
                      <a:pt x="257" y="453"/>
                    </a:lnTo>
                    <a:lnTo>
                      <a:pt x="257" y="434"/>
                    </a:lnTo>
                    <a:close/>
                    <a:moveTo>
                      <a:pt x="330" y="252"/>
                    </a:moveTo>
                    <a:lnTo>
                      <a:pt x="347" y="238"/>
                    </a:lnTo>
                    <a:lnTo>
                      <a:pt x="361" y="226"/>
                    </a:lnTo>
                    <a:lnTo>
                      <a:pt x="378" y="215"/>
                    </a:lnTo>
                    <a:lnTo>
                      <a:pt x="392" y="226"/>
                    </a:lnTo>
                    <a:lnTo>
                      <a:pt x="408" y="238"/>
                    </a:lnTo>
                    <a:lnTo>
                      <a:pt x="422" y="252"/>
                    </a:lnTo>
                    <a:lnTo>
                      <a:pt x="404" y="252"/>
                    </a:lnTo>
                    <a:lnTo>
                      <a:pt x="382" y="252"/>
                    </a:lnTo>
                    <a:lnTo>
                      <a:pt x="370" y="252"/>
                    </a:lnTo>
                    <a:lnTo>
                      <a:pt x="352" y="252"/>
                    </a:lnTo>
                    <a:lnTo>
                      <a:pt x="330" y="252"/>
                    </a:lnTo>
                    <a:close/>
                    <a:moveTo>
                      <a:pt x="432" y="257"/>
                    </a:moveTo>
                    <a:lnTo>
                      <a:pt x="453" y="257"/>
                    </a:lnTo>
                    <a:lnTo>
                      <a:pt x="472" y="259"/>
                    </a:lnTo>
                    <a:lnTo>
                      <a:pt x="493" y="262"/>
                    </a:lnTo>
                    <a:lnTo>
                      <a:pt x="496" y="281"/>
                    </a:lnTo>
                    <a:lnTo>
                      <a:pt x="496" y="302"/>
                    </a:lnTo>
                    <a:lnTo>
                      <a:pt x="498" y="321"/>
                    </a:lnTo>
                    <a:lnTo>
                      <a:pt x="484" y="307"/>
                    </a:lnTo>
                    <a:lnTo>
                      <a:pt x="446" y="269"/>
                    </a:lnTo>
                    <a:lnTo>
                      <a:pt x="432" y="257"/>
                    </a:lnTo>
                    <a:close/>
                    <a:moveTo>
                      <a:pt x="446" y="484"/>
                    </a:moveTo>
                    <a:lnTo>
                      <a:pt x="484" y="448"/>
                    </a:lnTo>
                    <a:lnTo>
                      <a:pt x="498" y="434"/>
                    </a:lnTo>
                    <a:lnTo>
                      <a:pt x="496" y="453"/>
                    </a:lnTo>
                    <a:lnTo>
                      <a:pt x="496" y="474"/>
                    </a:lnTo>
                    <a:lnTo>
                      <a:pt x="493" y="493"/>
                    </a:lnTo>
                    <a:lnTo>
                      <a:pt x="472" y="496"/>
                    </a:lnTo>
                    <a:lnTo>
                      <a:pt x="453" y="498"/>
                    </a:lnTo>
                    <a:lnTo>
                      <a:pt x="432" y="498"/>
                    </a:lnTo>
                    <a:lnTo>
                      <a:pt x="446" y="484"/>
                    </a:lnTo>
                    <a:close/>
                    <a:moveTo>
                      <a:pt x="498" y="472"/>
                    </a:moveTo>
                    <a:lnTo>
                      <a:pt x="500" y="451"/>
                    </a:lnTo>
                    <a:lnTo>
                      <a:pt x="500" y="429"/>
                    </a:lnTo>
                    <a:lnTo>
                      <a:pt x="524" y="406"/>
                    </a:lnTo>
                    <a:lnTo>
                      <a:pt x="543" y="382"/>
                    </a:lnTo>
                    <a:lnTo>
                      <a:pt x="557" y="399"/>
                    </a:lnTo>
                    <a:lnTo>
                      <a:pt x="571" y="418"/>
                    </a:lnTo>
                    <a:lnTo>
                      <a:pt x="583" y="436"/>
                    </a:lnTo>
                    <a:lnTo>
                      <a:pt x="593" y="453"/>
                    </a:lnTo>
                    <a:lnTo>
                      <a:pt x="602" y="472"/>
                    </a:lnTo>
                    <a:lnTo>
                      <a:pt x="583" y="477"/>
                    </a:lnTo>
                    <a:lnTo>
                      <a:pt x="564" y="481"/>
                    </a:lnTo>
                    <a:lnTo>
                      <a:pt x="543" y="486"/>
                    </a:lnTo>
                    <a:lnTo>
                      <a:pt x="522" y="488"/>
                    </a:lnTo>
                    <a:lnTo>
                      <a:pt x="498" y="493"/>
                    </a:lnTo>
                    <a:lnTo>
                      <a:pt x="498" y="472"/>
                    </a:lnTo>
                    <a:close/>
                    <a:moveTo>
                      <a:pt x="503" y="330"/>
                    </a:moveTo>
                    <a:lnTo>
                      <a:pt x="515" y="347"/>
                    </a:lnTo>
                    <a:lnTo>
                      <a:pt x="529" y="361"/>
                    </a:lnTo>
                    <a:lnTo>
                      <a:pt x="541" y="377"/>
                    </a:lnTo>
                    <a:lnTo>
                      <a:pt x="529" y="392"/>
                    </a:lnTo>
                    <a:lnTo>
                      <a:pt x="515" y="408"/>
                    </a:lnTo>
                    <a:lnTo>
                      <a:pt x="503" y="425"/>
                    </a:lnTo>
                    <a:lnTo>
                      <a:pt x="503" y="403"/>
                    </a:lnTo>
                    <a:lnTo>
                      <a:pt x="503" y="385"/>
                    </a:lnTo>
                    <a:lnTo>
                      <a:pt x="503" y="370"/>
                    </a:lnTo>
                    <a:lnTo>
                      <a:pt x="503" y="351"/>
                    </a:lnTo>
                    <a:lnTo>
                      <a:pt x="503" y="330"/>
                    </a:lnTo>
                    <a:close/>
                    <a:moveTo>
                      <a:pt x="524" y="349"/>
                    </a:moveTo>
                    <a:lnTo>
                      <a:pt x="500" y="326"/>
                    </a:lnTo>
                    <a:lnTo>
                      <a:pt x="500" y="304"/>
                    </a:lnTo>
                    <a:lnTo>
                      <a:pt x="498" y="283"/>
                    </a:lnTo>
                    <a:lnTo>
                      <a:pt x="498" y="262"/>
                    </a:lnTo>
                    <a:lnTo>
                      <a:pt x="522" y="266"/>
                    </a:lnTo>
                    <a:lnTo>
                      <a:pt x="543" y="269"/>
                    </a:lnTo>
                    <a:lnTo>
                      <a:pt x="564" y="274"/>
                    </a:lnTo>
                    <a:lnTo>
                      <a:pt x="583" y="278"/>
                    </a:lnTo>
                    <a:lnTo>
                      <a:pt x="602" y="283"/>
                    </a:lnTo>
                    <a:lnTo>
                      <a:pt x="593" y="302"/>
                    </a:lnTo>
                    <a:lnTo>
                      <a:pt x="583" y="318"/>
                    </a:lnTo>
                    <a:lnTo>
                      <a:pt x="571" y="337"/>
                    </a:lnTo>
                    <a:lnTo>
                      <a:pt x="557" y="354"/>
                    </a:lnTo>
                    <a:lnTo>
                      <a:pt x="543" y="373"/>
                    </a:lnTo>
                    <a:lnTo>
                      <a:pt x="524" y="349"/>
                    </a:lnTo>
                    <a:close/>
                    <a:moveTo>
                      <a:pt x="470" y="151"/>
                    </a:moveTo>
                    <a:lnTo>
                      <a:pt x="477" y="170"/>
                    </a:lnTo>
                    <a:lnTo>
                      <a:pt x="481" y="191"/>
                    </a:lnTo>
                    <a:lnTo>
                      <a:pt x="484" y="212"/>
                    </a:lnTo>
                    <a:lnTo>
                      <a:pt x="489" y="233"/>
                    </a:lnTo>
                    <a:lnTo>
                      <a:pt x="493" y="257"/>
                    </a:lnTo>
                    <a:lnTo>
                      <a:pt x="472" y="255"/>
                    </a:lnTo>
                    <a:lnTo>
                      <a:pt x="451" y="255"/>
                    </a:lnTo>
                    <a:lnTo>
                      <a:pt x="430" y="252"/>
                    </a:lnTo>
                    <a:lnTo>
                      <a:pt x="406" y="231"/>
                    </a:lnTo>
                    <a:lnTo>
                      <a:pt x="380" y="212"/>
                    </a:lnTo>
                    <a:lnTo>
                      <a:pt x="399" y="198"/>
                    </a:lnTo>
                    <a:lnTo>
                      <a:pt x="418" y="184"/>
                    </a:lnTo>
                    <a:lnTo>
                      <a:pt x="437" y="172"/>
                    </a:lnTo>
                    <a:lnTo>
                      <a:pt x="453" y="160"/>
                    </a:lnTo>
                    <a:lnTo>
                      <a:pt x="470" y="151"/>
                    </a:lnTo>
                    <a:close/>
                    <a:moveTo>
                      <a:pt x="293" y="125"/>
                    </a:moveTo>
                    <a:lnTo>
                      <a:pt x="297" y="111"/>
                    </a:lnTo>
                    <a:lnTo>
                      <a:pt x="304" y="94"/>
                    </a:lnTo>
                    <a:lnTo>
                      <a:pt x="311" y="82"/>
                    </a:lnTo>
                    <a:lnTo>
                      <a:pt x="318" y="68"/>
                    </a:lnTo>
                    <a:lnTo>
                      <a:pt x="326" y="59"/>
                    </a:lnTo>
                    <a:lnTo>
                      <a:pt x="335" y="49"/>
                    </a:lnTo>
                    <a:lnTo>
                      <a:pt x="342" y="42"/>
                    </a:lnTo>
                    <a:lnTo>
                      <a:pt x="352" y="35"/>
                    </a:lnTo>
                    <a:lnTo>
                      <a:pt x="359" y="30"/>
                    </a:lnTo>
                    <a:lnTo>
                      <a:pt x="368" y="28"/>
                    </a:lnTo>
                    <a:lnTo>
                      <a:pt x="378" y="26"/>
                    </a:lnTo>
                    <a:lnTo>
                      <a:pt x="385" y="28"/>
                    </a:lnTo>
                    <a:lnTo>
                      <a:pt x="394" y="30"/>
                    </a:lnTo>
                    <a:lnTo>
                      <a:pt x="404" y="35"/>
                    </a:lnTo>
                    <a:lnTo>
                      <a:pt x="411" y="42"/>
                    </a:lnTo>
                    <a:lnTo>
                      <a:pt x="420" y="49"/>
                    </a:lnTo>
                    <a:lnTo>
                      <a:pt x="427" y="59"/>
                    </a:lnTo>
                    <a:lnTo>
                      <a:pt x="434" y="68"/>
                    </a:lnTo>
                    <a:lnTo>
                      <a:pt x="441" y="82"/>
                    </a:lnTo>
                    <a:lnTo>
                      <a:pt x="448" y="94"/>
                    </a:lnTo>
                    <a:lnTo>
                      <a:pt x="456" y="111"/>
                    </a:lnTo>
                    <a:lnTo>
                      <a:pt x="463" y="125"/>
                    </a:lnTo>
                    <a:lnTo>
                      <a:pt x="467" y="141"/>
                    </a:lnTo>
                    <a:lnTo>
                      <a:pt x="451" y="153"/>
                    </a:lnTo>
                    <a:lnTo>
                      <a:pt x="432" y="167"/>
                    </a:lnTo>
                    <a:lnTo>
                      <a:pt x="415" y="179"/>
                    </a:lnTo>
                    <a:lnTo>
                      <a:pt x="396" y="193"/>
                    </a:lnTo>
                    <a:lnTo>
                      <a:pt x="378" y="207"/>
                    </a:lnTo>
                    <a:lnTo>
                      <a:pt x="359" y="193"/>
                    </a:lnTo>
                    <a:lnTo>
                      <a:pt x="340" y="179"/>
                    </a:lnTo>
                    <a:lnTo>
                      <a:pt x="321" y="167"/>
                    </a:lnTo>
                    <a:lnTo>
                      <a:pt x="304" y="153"/>
                    </a:lnTo>
                    <a:lnTo>
                      <a:pt x="285" y="141"/>
                    </a:lnTo>
                    <a:lnTo>
                      <a:pt x="293" y="125"/>
                    </a:lnTo>
                    <a:close/>
                    <a:moveTo>
                      <a:pt x="278" y="170"/>
                    </a:moveTo>
                    <a:lnTo>
                      <a:pt x="283" y="151"/>
                    </a:lnTo>
                    <a:lnTo>
                      <a:pt x="300" y="160"/>
                    </a:lnTo>
                    <a:lnTo>
                      <a:pt x="318" y="172"/>
                    </a:lnTo>
                    <a:lnTo>
                      <a:pt x="337" y="184"/>
                    </a:lnTo>
                    <a:lnTo>
                      <a:pt x="354" y="198"/>
                    </a:lnTo>
                    <a:lnTo>
                      <a:pt x="373" y="212"/>
                    </a:lnTo>
                    <a:lnTo>
                      <a:pt x="349" y="231"/>
                    </a:lnTo>
                    <a:lnTo>
                      <a:pt x="326" y="252"/>
                    </a:lnTo>
                    <a:lnTo>
                      <a:pt x="304" y="255"/>
                    </a:lnTo>
                    <a:lnTo>
                      <a:pt x="283" y="255"/>
                    </a:lnTo>
                    <a:lnTo>
                      <a:pt x="262" y="257"/>
                    </a:lnTo>
                    <a:lnTo>
                      <a:pt x="264" y="233"/>
                    </a:lnTo>
                    <a:lnTo>
                      <a:pt x="269" y="212"/>
                    </a:lnTo>
                    <a:lnTo>
                      <a:pt x="274" y="191"/>
                    </a:lnTo>
                    <a:lnTo>
                      <a:pt x="278" y="170"/>
                    </a:lnTo>
                    <a:close/>
                    <a:moveTo>
                      <a:pt x="134" y="248"/>
                    </a:moveTo>
                    <a:lnTo>
                      <a:pt x="130" y="236"/>
                    </a:lnTo>
                    <a:lnTo>
                      <a:pt x="125" y="222"/>
                    </a:lnTo>
                    <a:lnTo>
                      <a:pt x="120" y="210"/>
                    </a:lnTo>
                    <a:lnTo>
                      <a:pt x="118" y="198"/>
                    </a:lnTo>
                    <a:lnTo>
                      <a:pt x="115" y="189"/>
                    </a:lnTo>
                    <a:lnTo>
                      <a:pt x="115" y="177"/>
                    </a:lnTo>
                    <a:lnTo>
                      <a:pt x="115" y="167"/>
                    </a:lnTo>
                    <a:lnTo>
                      <a:pt x="115" y="158"/>
                    </a:lnTo>
                    <a:lnTo>
                      <a:pt x="118" y="151"/>
                    </a:lnTo>
                    <a:lnTo>
                      <a:pt x="120" y="141"/>
                    </a:lnTo>
                    <a:lnTo>
                      <a:pt x="125" y="134"/>
                    </a:lnTo>
                    <a:lnTo>
                      <a:pt x="127" y="130"/>
                    </a:lnTo>
                    <a:lnTo>
                      <a:pt x="134" y="125"/>
                    </a:lnTo>
                    <a:lnTo>
                      <a:pt x="141" y="120"/>
                    </a:lnTo>
                    <a:lnTo>
                      <a:pt x="148" y="118"/>
                    </a:lnTo>
                    <a:lnTo>
                      <a:pt x="158" y="115"/>
                    </a:lnTo>
                    <a:lnTo>
                      <a:pt x="167" y="115"/>
                    </a:lnTo>
                    <a:lnTo>
                      <a:pt x="177" y="115"/>
                    </a:lnTo>
                    <a:lnTo>
                      <a:pt x="186" y="115"/>
                    </a:lnTo>
                    <a:lnTo>
                      <a:pt x="198" y="118"/>
                    </a:lnTo>
                    <a:lnTo>
                      <a:pt x="210" y="120"/>
                    </a:lnTo>
                    <a:lnTo>
                      <a:pt x="222" y="125"/>
                    </a:lnTo>
                    <a:lnTo>
                      <a:pt x="236" y="130"/>
                    </a:lnTo>
                    <a:lnTo>
                      <a:pt x="248" y="134"/>
                    </a:lnTo>
                    <a:lnTo>
                      <a:pt x="262" y="139"/>
                    </a:lnTo>
                    <a:lnTo>
                      <a:pt x="276" y="148"/>
                    </a:lnTo>
                    <a:lnTo>
                      <a:pt x="271" y="167"/>
                    </a:lnTo>
                    <a:lnTo>
                      <a:pt x="267" y="189"/>
                    </a:lnTo>
                    <a:lnTo>
                      <a:pt x="264" y="212"/>
                    </a:lnTo>
                    <a:lnTo>
                      <a:pt x="259" y="233"/>
                    </a:lnTo>
                    <a:lnTo>
                      <a:pt x="257" y="257"/>
                    </a:lnTo>
                    <a:lnTo>
                      <a:pt x="233" y="259"/>
                    </a:lnTo>
                    <a:lnTo>
                      <a:pt x="210" y="264"/>
                    </a:lnTo>
                    <a:lnTo>
                      <a:pt x="189" y="266"/>
                    </a:lnTo>
                    <a:lnTo>
                      <a:pt x="167" y="271"/>
                    </a:lnTo>
                    <a:lnTo>
                      <a:pt x="146" y="276"/>
                    </a:lnTo>
                    <a:lnTo>
                      <a:pt x="141" y="262"/>
                    </a:lnTo>
                    <a:lnTo>
                      <a:pt x="134" y="248"/>
                    </a:lnTo>
                    <a:close/>
                    <a:moveTo>
                      <a:pt x="125" y="462"/>
                    </a:moveTo>
                    <a:lnTo>
                      <a:pt x="108" y="455"/>
                    </a:lnTo>
                    <a:lnTo>
                      <a:pt x="94" y="451"/>
                    </a:lnTo>
                    <a:lnTo>
                      <a:pt x="82" y="444"/>
                    </a:lnTo>
                    <a:lnTo>
                      <a:pt x="70" y="436"/>
                    </a:lnTo>
                    <a:lnTo>
                      <a:pt x="59" y="427"/>
                    </a:lnTo>
                    <a:lnTo>
                      <a:pt x="49" y="420"/>
                    </a:lnTo>
                    <a:lnTo>
                      <a:pt x="42" y="411"/>
                    </a:lnTo>
                    <a:lnTo>
                      <a:pt x="35" y="403"/>
                    </a:lnTo>
                    <a:lnTo>
                      <a:pt x="30" y="394"/>
                    </a:lnTo>
                    <a:lnTo>
                      <a:pt x="28" y="387"/>
                    </a:lnTo>
                    <a:lnTo>
                      <a:pt x="26" y="377"/>
                    </a:lnTo>
                    <a:lnTo>
                      <a:pt x="28" y="368"/>
                    </a:lnTo>
                    <a:lnTo>
                      <a:pt x="30" y="361"/>
                    </a:lnTo>
                    <a:lnTo>
                      <a:pt x="35" y="351"/>
                    </a:lnTo>
                    <a:lnTo>
                      <a:pt x="42" y="342"/>
                    </a:lnTo>
                    <a:lnTo>
                      <a:pt x="49" y="335"/>
                    </a:lnTo>
                    <a:lnTo>
                      <a:pt x="59" y="328"/>
                    </a:lnTo>
                    <a:lnTo>
                      <a:pt x="70" y="321"/>
                    </a:lnTo>
                    <a:lnTo>
                      <a:pt x="82" y="311"/>
                    </a:lnTo>
                    <a:lnTo>
                      <a:pt x="94" y="304"/>
                    </a:lnTo>
                    <a:lnTo>
                      <a:pt x="108" y="300"/>
                    </a:lnTo>
                    <a:lnTo>
                      <a:pt x="125" y="292"/>
                    </a:lnTo>
                    <a:lnTo>
                      <a:pt x="141" y="285"/>
                    </a:lnTo>
                    <a:lnTo>
                      <a:pt x="153" y="304"/>
                    </a:lnTo>
                    <a:lnTo>
                      <a:pt x="165" y="323"/>
                    </a:lnTo>
                    <a:lnTo>
                      <a:pt x="179" y="340"/>
                    </a:lnTo>
                    <a:lnTo>
                      <a:pt x="193" y="359"/>
                    </a:lnTo>
                    <a:lnTo>
                      <a:pt x="207" y="377"/>
                    </a:lnTo>
                    <a:lnTo>
                      <a:pt x="193" y="396"/>
                    </a:lnTo>
                    <a:lnTo>
                      <a:pt x="179" y="415"/>
                    </a:lnTo>
                    <a:lnTo>
                      <a:pt x="165" y="432"/>
                    </a:lnTo>
                    <a:lnTo>
                      <a:pt x="153" y="451"/>
                    </a:lnTo>
                    <a:lnTo>
                      <a:pt x="141" y="467"/>
                    </a:lnTo>
                    <a:lnTo>
                      <a:pt x="125" y="462"/>
                    </a:lnTo>
                    <a:close/>
                    <a:moveTo>
                      <a:pt x="262" y="614"/>
                    </a:moveTo>
                    <a:lnTo>
                      <a:pt x="248" y="621"/>
                    </a:lnTo>
                    <a:lnTo>
                      <a:pt x="236" y="625"/>
                    </a:lnTo>
                    <a:lnTo>
                      <a:pt x="222" y="630"/>
                    </a:lnTo>
                    <a:lnTo>
                      <a:pt x="210" y="635"/>
                    </a:lnTo>
                    <a:lnTo>
                      <a:pt x="198" y="637"/>
                    </a:lnTo>
                    <a:lnTo>
                      <a:pt x="186" y="637"/>
                    </a:lnTo>
                    <a:lnTo>
                      <a:pt x="177" y="640"/>
                    </a:lnTo>
                    <a:lnTo>
                      <a:pt x="167" y="640"/>
                    </a:lnTo>
                    <a:lnTo>
                      <a:pt x="158" y="637"/>
                    </a:lnTo>
                    <a:lnTo>
                      <a:pt x="148" y="637"/>
                    </a:lnTo>
                    <a:lnTo>
                      <a:pt x="141" y="635"/>
                    </a:lnTo>
                    <a:lnTo>
                      <a:pt x="134" y="630"/>
                    </a:lnTo>
                    <a:lnTo>
                      <a:pt x="127" y="625"/>
                    </a:lnTo>
                    <a:lnTo>
                      <a:pt x="125" y="621"/>
                    </a:lnTo>
                    <a:lnTo>
                      <a:pt x="120" y="614"/>
                    </a:lnTo>
                    <a:lnTo>
                      <a:pt x="118" y="604"/>
                    </a:lnTo>
                    <a:lnTo>
                      <a:pt x="115" y="597"/>
                    </a:lnTo>
                    <a:lnTo>
                      <a:pt x="115" y="588"/>
                    </a:lnTo>
                    <a:lnTo>
                      <a:pt x="115" y="578"/>
                    </a:lnTo>
                    <a:lnTo>
                      <a:pt x="115" y="566"/>
                    </a:lnTo>
                    <a:lnTo>
                      <a:pt x="118" y="557"/>
                    </a:lnTo>
                    <a:lnTo>
                      <a:pt x="120" y="545"/>
                    </a:lnTo>
                    <a:lnTo>
                      <a:pt x="125" y="533"/>
                    </a:lnTo>
                    <a:lnTo>
                      <a:pt x="130" y="519"/>
                    </a:lnTo>
                    <a:lnTo>
                      <a:pt x="134" y="507"/>
                    </a:lnTo>
                    <a:lnTo>
                      <a:pt x="141" y="493"/>
                    </a:lnTo>
                    <a:lnTo>
                      <a:pt x="146" y="479"/>
                    </a:lnTo>
                    <a:lnTo>
                      <a:pt x="167" y="484"/>
                    </a:lnTo>
                    <a:lnTo>
                      <a:pt x="189" y="488"/>
                    </a:lnTo>
                    <a:lnTo>
                      <a:pt x="210" y="491"/>
                    </a:lnTo>
                    <a:lnTo>
                      <a:pt x="233" y="496"/>
                    </a:lnTo>
                    <a:lnTo>
                      <a:pt x="257" y="498"/>
                    </a:lnTo>
                    <a:lnTo>
                      <a:pt x="259" y="521"/>
                    </a:lnTo>
                    <a:lnTo>
                      <a:pt x="264" y="545"/>
                    </a:lnTo>
                    <a:lnTo>
                      <a:pt x="267" y="566"/>
                    </a:lnTo>
                    <a:lnTo>
                      <a:pt x="271" y="588"/>
                    </a:lnTo>
                    <a:lnTo>
                      <a:pt x="276" y="609"/>
                    </a:lnTo>
                    <a:lnTo>
                      <a:pt x="262" y="614"/>
                    </a:lnTo>
                    <a:close/>
                    <a:moveTo>
                      <a:pt x="283" y="604"/>
                    </a:moveTo>
                    <a:lnTo>
                      <a:pt x="278" y="585"/>
                    </a:lnTo>
                    <a:lnTo>
                      <a:pt x="274" y="564"/>
                    </a:lnTo>
                    <a:lnTo>
                      <a:pt x="269" y="543"/>
                    </a:lnTo>
                    <a:lnTo>
                      <a:pt x="264" y="521"/>
                    </a:lnTo>
                    <a:lnTo>
                      <a:pt x="262" y="498"/>
                    </a:lnTo>
                    <a:lnTo>
                      <a:pt x="283" y="500"/>
                    </a:lnTo>
                    <a:lnTo>
                      <a:pt x="304" y="500"/>
                    </a:lnTo>
                    <a:lnTo>
                      <a:pt x="326" y="503"/>
                    </a:lnTo>
                    <a:lnTo>
                      <a:pt x="349" y="524"/>
                    </a:lnTo>
                    <a:lnTo>
                      <a:pt x="373" y="545"/>
                    </a:lnTo>
                    <a:lnTo>
                      <a:pt x="354" y="557"/>
                    </a:lnTo>
                    <a:lnTo>
                      <a:pt x="337" y="571"/>
                    </a:lnTo>
                    <a:lnTo>
                      <a:pt x="318" y="583"/>
                    </a:lnTo>
                    <a:lnTo>
                      <a:pt x="300" y="595"/>
                    </a:lnTo>
                    <a:lnTo>
                      <a:pt x="283" y="604"/>
                    </a:lnTo>
                    <a:close/>
                    <a:moveTo>
                      <a:pt x="463" y="630"/>
                    </a:moveTo>
                    <a:lnTo>
                      <a:pt x="456" y="644"/>
                    </a:lnTo>
                    <a:lnTo>
                      <a:pt x="448" y="661"/>
                    </a:lnTo>
                    <a:lnTo>
                      <a:pt x="441" y="673"/>
                    </a:lnTo>
                    <a:lnTo>
                      <a:pt x="434" y="684"/>
                    </a:lnTo>
                    <a:lnTo>
                      <a:pt x="427" y="696"/>
                    </a:lnTo>
                    <a:lnTo>
                      <a:pt x="420" y="706"/>
                    </a:lnTo>
                    <a:lnTo>
                      <a:pt x="411" y="713"/>
                    </a:lnTo>
                    <a:lnTo>
                      <a:pt x="404" y="720"/>
                    </a:lnTo>
                    <a:lnTo>
                      <a:pt x="394" y="725"/>
                    </a:lnTo>
                    <a:lnTo>
                      <a:pt x="385" y="727"/>
                    </a:lnTo>
                    <a:lnTo>
                      <a:pt x="378" y="729"/>
                    </a:lnTo>
                    <a:lnTo>
                      <a:pt x="368" y="727"/>
                    </a:lnTo>
                    <a:lnTo>
                      <a:pt x="359" y="725"/>
                    </a:lnTo>
                    <a:lnTo>
                      <a:pt x="352" y="720"/>
                    </a:lnTo>
                    <a:lnTo>
                      <a:pt x="342" y="713"/>
                    </a:lnTo>
                    <a:lnTo>
                      <a:pt x="335" y="706"/>
                    </a:lnTo>
                    <a:lnTo>
                      <a:pt x="326" y="696"/>
                    </a:lnTo>
                    <a:lnTo>
                      <a:pt x="318" y="684"/>
                    </a:lnTo>
                    <a:lnTo>
                      <a:pt x="311" y="673"/>
                    </a:lnTo>
                    <a:lnTo>
                      <a:pt x="304" y="661"/>
                    </a:lnTo>
                    <a:lnTo>
                      <a:pt x="297" y="644"/>
                    </a:lnTo>
                    <a:lnTo>
                      <a:pt x="293" y="630"/>
                    </a:lnTo>
                    <a:lnTo>
                      <a:pt x="285" y="611"/>
                    </a:lnTo>
                    <a:lnTo>
                      <a:pt x="304" y="602"/>
                    </a:lnTo>
                    <a:lnTo>
                      <a:pt x="321" y="590"/>
                    </a:lnTo>
                    <a:lnTo>
                      <a:pt x="340" y="576"/>
                    </a:lnTo>
                    <a:lnTo>
                      <a:pt x="359" y="562"/>
                    </a:lnTo>
                    <a:lnTo>
                      <a:pt x="378" y="547"/>
                    </a:lnTo>
                    <a:lnTo>
                      <a:pt x="396" y="562"/>
                    </a:lnTo>
                    <a:lnTo>
                      <a:pt x="415" y="576"/>
                    </a:lnTo>
                    <a:lnTo>
                      <a:pt x="432" y="590"/>
                    </a:lnTo>
                    <a:lnTo>
                      <a:pt x="451" y="602"/>
                    </a:lnTo>
                    <a:lnTo>
                      <a:pt x="467" y="611"/>
                    </a:lnTo>
                    <a:lnTo>
                      <a:pt x="463" y="630"/>
                    </a:lnTo>
                    <a:close/>
                    <a:moveTo>
                      <a:pt x="477" y="585"/>
                    </a:moveTo>
                    <a:lnTo>
                      <a:pt x="470" y="604"/>
                    </a:lnTo>
                    <a:lnTo>
                      <a:pt x="453" y="595"/>
                    </a:lnTo>
                    <a:lnTo>
                      <a:pt x="437" y="583"/>
                    </a:lnTo>
                    <a:lnTo>
                      <a:pt x="418" y="571"/>
                    </a:lnTo>
                    <a:lnTo>
                      <a:pt x="399" y="557"/>
                    </a:lnTo>
                    <a:lnTo>
                      <a:pt x="380" y="545"/>
                    </a:lnTo>
                    <a:lnTo>
                      <a:pt x="406" y="524"/>
                    </a:lnTo>
                    <a:lnTo>
                      <a:pt x="430" y="503"/>
                    </a:lnTo>
                    <a:lnTo>
                      <a:pt x="451" y="500"/>
                    </a:lnTo>
                    <a:lnTo>
                      <a:pt x="472" y="500"/>
                    </a:lnTo>
                    <a:lnTo>
                      <a:pt x="493" y="498"/>
                    </a:lnTo>
                    <a:lnTo>
                      <a:pt x="489" y="521"/>
                    </a:lnTo>
                    <a:lnTo>
                      <a:pt x="484" y="543"/>
                    </a:lnTo>
                    <a:lnTo>
                      <a:pt x="481" y="564"/>
                    </a:lnTo>
                    <a:lnTo>
                      <a:pt x="477" y="585"/>
                    </a:lnTo>
                    <a:close/>
                    <a:moveTo>
                      <a:pt x="621" y="507"/>
                    </a:moveTo>
                    <a:lnTo>
                      <a:pt x="626" y="519"/>
                    </a:lnTo>
                    <a:lnTo>
                      <a:pt x="630" y="533"/>
                    </a:lnTo>
                    <a:lnTo>
                      <a:pt x="633" y="545"/>
                    </a:lnTo>
                    <a:lnTo>
                      <a:pt x="635" y="557"/>
                    </a:lnTo>
                    <a:lnTo>
                      <a:pt x="637" y="566"/>
                    </a:lnTo>
                    <a:lnTo>
                      <a:pt x="640" y="578"/>
                    </a:lnTo>
                    <a:lnTo>
                      <a:pt x="640" y="588"/>
                    </a:lnTo>
                    <a:lnTo>
                      <a:pt x="637" y="597"/>
                    </a:lnTo>
                    <a:lnTo>
                      <a:pt x="637" y="604"/>
                    </a:lnTo>
                    <a:lnTo>
                      <a:pt x="633" y="614"/>
                    </a:lnTo>
                    <a:lnTo>
                      <a:pt x="630" y="621"/>
                    </a:lnTo>
                    <a:lnTo>
                      <a:pt x="626" y="625"/>
                    </a:lnTo>
                    <a:lnTo>
                      <a:pt x="618" y="630"/>
                    </a:lnTo>
                    <a:lnTo>
                      <a:pt x="611" y="635"/>
                    </a:lnTo>
                    <a:lnTo>
                      <a:pt x="604" y="637"/>
                    </a:lnTo>
                    <a:lnTo>
                      <a:pt x="597" y="637"/>
                    </a:lnTo>
                    <a:lnTo>
                      <a:pt x="588" y="640"/>
                    </a:lnTo>
                    <a:lnTo>
                      <a:pt x="578" y="640"/>
                    </a:lnTo>
                    <a:lnTo>
                      <a:pt x="567" y="637"/>
                    </a:lnTo>
                    <a:lnTo>
                      <a:pt x="555" y="637"/>
                    </a:lnTo>
                    <a:lnTo>
                      <a:pt x="543" y="635"/>
                    </a:lnTo>
                    <a:lnTo>
                      <a:pt x="531" y="630"/>
                    </a:lnTo>
                    <a:lnTo>
                      <a:pt x="519" y="625"/>
                    </a:lnTo>
                    <a:lnTo>
                      <a:pt x="507" y="621"/>
                    </a:lnTo>
                    <a:lnTo>
                      <a:pt x="493" y="614"/>
                    </a:lnTo>
                    <a:lnTo>
                      <a:pt x="479" y="609"/>
                    </a:lnTo>
                    <a:lnTo>
                      <a:pt x="484" y="588"/>
                    </a:lnTo>
                    <a:lnTo>
                      <a:pt x="486" y="566"/>
                    </a:lnTo>
                    <a:lnTo>
                      <a:pt x="491" y="545"/>
                    </a:lnTo>
                    <a:lnTo>
                      <a:pt x="493" y="521"/>
                    </a:lnTo>
                    <a:lnTo>
                      <a:pt x="496" y="498"/>
                    </a:lnTo>
                    <a:lnTo>
                      <a:pt x="522" y="496"/>
                    </a:lnTo>
                    <a:lnTo>
                      <a:pt x="543" y="491"/>
                    </a:lnTo>
                    <a:lnTo>
                      <a:pt x="567" y="488"/>
                    </a:lnTo>
                    <a:lnTo>
                      <a:pt x="588" y="484"/>
                    </a:lnTo>
                    <a:lnTo>
                      <a:pt x="607" y="479"/>
                    </a:lnTo>
                    <a:lnTo>
                      <a:pt x="614" y="493"/>
                    </a:lnTo>
                    <a:lnTo>
                      <a:pt x="621" y="507"/>
                    </a:lnTo>
                    <a:close/>
                    <a:moveTo>
                      <a:pt x="727" y="387"/>
                    </a:moveTo>
                    <a:lnTo>
                      <a:pt x="725" y="394"/>
                    </a:lnTo>
                    <a:lnTo>
                      <a:pt x="720" y="403"/>
                    </a:lnTo>
                    <a:lnTo>
                      <a:pt x="713" y="411"/>
                    </a:lnTo>
                    <a:lnTo>
                      <a:pt x="706" y="420"/>
                    </a:lnTo>
                    <a:lnTo>
                      <a:pt x="696" y="427"/>
                    </a:lnTo>
                    <a:lnTo>
                      <a:pt x="685" y="436"/>
                    </a:lnTo>
                    <a:lnTo>
                      <a:pt x="673" y="444"/>
                    </a:lnTo>
                    <a:lnTo>
                      <a:pt x="659" y="451"/>
                    </a:lnTo>
                    <a:lnTo>
                      <a:pt x="644" y="455"/>
                    </a:lnTo>
                    <a:lnTo>
                      <a:pt x="628" y="462"/>
                    </a:lnTo>
                    <a:lnTo>
                      <a:pt x="611" y="467"/>
                    </a:lnTo>
                    <a:lnTo>
                      <a:pt x="600" y="451"/>
                    </a:lnTo>
                    <a:lnTo>
                      <a:pt x="588" y="432"/>
                    </a:lnTo>
                    <a:lnTo>
                      <a:pt x="576" y="415"/>
                    </a:lnTo>
                    <a:lnTo>
                      <a:pt x="562" y="396"/>
                    </a:lnTo>
                    <a:lnTo>
                      <a:pt x="548" y="377"/>
                    </a:lnTo>
                    <a:lnTo>
                      <a:pt x="562" y="359"/>
                    </a:lnTo>
                    <a:lnTo>
                      <a:pt x="576" y="340"/>
                    </a:lnTo>
                    <a:lnTo>
                      <a:pt x="588" y="323"/>
                    </a:lnTo>
                    <a:lnTo>
                      <a:pt x="600" y="304"/>
                    </a:lnTo>
                    <a:lnTo>
                      <a:pt x="611" y="285"/>
                    </a:lnTo>
                    <a:lnTo>
                      <a:pt x="628" y="292"/>
                    </a:lnTo>
                    <a:lnTo>
                      <a:pt x="644" y="300"/>
                    </a:lnTo>
                    <a:lnTo>
                      <a:pt x="659" y="304"/>
                    </a:lnTo>
                    <a:lnTo>
                      <a:pt x="673" y="311"/>
                    </a:lnTo>
                    <a:lnTo>
                      <a:pt x="685" y="321"/>
                    </a:lnTo>
                    <a:lnTo>
                      <a:pt x="696" y="328"/>
                    </a:lnTo>
                    <a:lnTo>
                      <a:pt x="706" y="335"/>
                    </a:lnTo>
                    <a:lnTo>
                      <a:pt x="713" y="342"/>
                    </a:lnTo>
                    <a:lnTo>
                      <a:pt x="720" y="351"/>
                    </a:lnTo>
                    <a:lnTo>
                      <a:pt x="725" y="361"/>
                    </a:lnTo>
                    <a:lnTo>
                      <a:pt x="727" y="368"/>
                    </a:lnTo>
                    <a:lnTo>
                      <a:pt x="727" y="377"/>
                    </a:lnTo>
                    <a:lnTo>
                      <a:pt x="727" y="38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2" name="Freeform 47"/>
              <p:cNvSpPr/>
              <p:nvPr/>
            </p:nvSpPr>
            <p:spPr bwMode="auto">
              <a:xfrm>
                <a:off x="1568450" y="3322638"/>
                <a:ext cx="239713" cy="239712"/>
              </a:xfrm>
              <a:custGeom>
                <a:avLst/>
                <a:gdLst>
                  <a:gd name="T0" fmla="*/ 135 w 151"/>
                  <a:gd name="T1" fmla="*/ 123 h 151"/>
                  <a:gd name="T2" fmla="*/ 139 w 151"/>
                  <a:gd name="T3" fmla="*/ 113 h 151"/>
                  <a:gd name="T4" fmla="*/ 144 w 151"/>
                  <a:gd name="T5" fmla="*/ 104 h 151"/>
                  <a:gd name="T6" fmla="*/ 149 w 151"/>
                  <a:gd name="T7" fmla="*/ 94 h 151"/>
                  <a:gd name="T8" fmla="*/ 149 w 151"/>
                  <a:gd name="T9" fmla="*/ 85 h 151"/>
                  <a:gd name="T10" fmla="*/ 151 w 151"/>
                  <a:gd name="T11" fmla="*/ 75 h 151"/>
                  <a:gd name="T12" fmla="*/ 149 w 151"/>
                  <a:gd name="T13" fmla="*/ 66 h 151"/>
                  <a:gd name="T14" fmla="*/ 149 w 151"/>
                  <a:gd name="T15" fmla="*/ 54 h 151"/>
                  <a:gd name="T16" fmla="*/ 144 w 151"/>
                  <a:gd name="T17" fmla="*/ 47 h 151"/>
                  <a:gd name="T18" fmla="*/ 139 w 151"/>
                  <a:gd name="T19" fmla="*/ 38 h 151"/>
                  <a:gd name="T20" fmla="*/ 135 w 151"/>
                  <a:gd name="T21" fmla="*/ 28 h 151"/>
                  <a:gd name="T22" fmla="*/ 128 w 151"/>
                  <a:gd name="T23" fmla="*/ 21 h 151"/>
                  <a:gd name="T24" fmla="*/ 120 w 151"/>
                  <a:gd name="T25" fmla="*/ 16 h 151"/>
                  <a:gd name="T26" fmla="*/ 113 w 151"/>
                  <a:gd name="T27" fmla="*/ 9 h 151"/>
                  <a:gd name="T28" fmla="*/ 104 w 151"/>
                  <a:gd name="T29" fmla="*/ 7 h 151"/>
                  <a:gd name="T30" fmla="*/ 94 w 151"/>
                  <a:gd name="T31" fmla="*/ 2 h 151"/>
                  <a:gd name="T32" fmla="*/ 85 w 151"/>
                  <a:gd name="T33" fmla="*/ 0 h 151"/>
                  <a:gd name="T34" fmla="*/ 76 w 151"/>
                  <a:gd name="T35" fmla="*/ 0 h 151"/>
                  <a:gd name="T36" fmla="*/ 66 w 151"/>
                  <a:gd name="T37" fmla="*/ 0 h 151"/>
                  <a:gd name="T38" fmla="*/ 54 w 151"/>
                  <a:gd name="T39" fmla="*/ 2 h 151"/>
                  <a:gd name="T40" fmla="*/ 45 w 151"/>
                  <a:gd name="T41" fmla="*/ 7 h 151"/>
                  <a:gd name="T42" fmla="*/ 38 w 151"/>
                  <a:gd name="T43" fmla="*/ 9 h 151"/>
                  <a:gd name="T44" fmla="*/ 28 w 151"/>
                  <a:gd name="T45" fmla="*/ 16 h 151"/>
                  <a:gd name="T46" fmla="*/ 21 w 151"/>
                  <a:gd name="T47" fmla="*/ 21 h 151"/>
                  <a:gd name="T48" fmla="*/ 14 w 151"/>
                  <a:gd name="T49" fmla="*/ 28 h 151"/>
                  <a:gd name="T50" fmla="*/ 9 w 151"/>
                  <a:gd name="T51" fmla="*/ 38 h 151"/>
                  <a:gd name="T52" fmla="*/ 5 w 151"/>
                  <a:gd name="T53" fmla="*/ 47 h 151"/>
                  <a:gd name="T54" fmla="*/ 2 w 151"/>
                  <a:gd name="T55" fmla="*/ 54 h 151"/>
                  <a:gd name="T56" fmla="*/ 0 w 151"/>
                  <a:gd name="T57" fmla="*/ 66 h 151"/>
                  <a:gd name="T58" fmla="*/ 0 w 151"/>
                  <a:gd name="T59" fmla="*/ 75 h 151"/>
                  <a:gd name="T60" fmla="*/ 0 w 151"/>
                  <a:gd name="T61" fmla="*/ 85 h 151"/>
                  <a:gd name="T62" fmla="*/ 2 w 151"/>
                  <a:gd name="T63" fmla="*/ 94 h 151"/>
                  <a:gd name="T64" fmla="*/ 5 w 151"/>
                  <a:gd name="T65" fmla="*/ 104 h 151"/>
                  <a:gd name="T66" fmla="*/ 9 w 151"/>
                  <a:gd name="T67" fmla="*/ 113 h 151"/>
                  <a:gd name="T68" fmla="*/ 14 w 151"/>
                  <a:gd name="T69" fmla="*/ 123 h 151"/>
                  <a:gd name="T70" fmla="*/ 21 w 151"/>
                  <a:gd name="T71" fmla="*/ 130 h 151"/>
                  <a:gd name="T72" fmla="*/ 28 w 151"/>
                  <a:gd name="T73" fmla="*/ 134 h 151"/>
                  <a:gd name="T74" fmla="*/ 38 w 151"/>
                  <a:gd name="T75" fmla="*/ 139 h 151"/>
                  <a:gd name="T76" fmla="*/ 45 w 151"/>
                  <a:gd name="T77" fmla="*/ 144 h 151"/>
                  <a:gd name="T78" fmla="*/ 54 w 151"/>
                  <a:gd name="T79" fmla="*/ 149 h 151"/>
                  <a:gd name="T80" fmla="*/ 66 w 151"/>
                  <a:gd name="T81" fmla="*/ 151 h 151"/>
                  <a:gd name="T82" fmla="*/ 76 w 151"/>
                  <a:gd name="T83" fmla="*/ 151 h 151"/>
                  <a:gd name="T84" fmla="*/ 85 w 151"/>
                  <a:gd name="T85" fmla="*/ 151 h 151"/>
                  <a:gd name="T86" fmla="*/ 94 w 151"/>
                  <a:gd name="T87" fmla="*/ 149 h 151"/>
                  <a:gd name="T88" fmla="*/ 104 w 151"/>
                  <a:gd name="T89" fmla="*/ 144 h 151"/>
                  <a:gd name="T90" fmla="*/ 113 w 151"/>
                  <a:gd name="T91" fmla="*/ 139 h 151"/>
                  <a:gd name="T92" fmla="*/ 120 w 151"/>
                  <a:gd name="T93" fmla="*/ 134 h 151"/>
                  <a:gd name="T94" fmla="*/ 128 w 151"/>
                  <a:gd name="T95" fmla="*/ 130 h 151"/>
                  <a:gd name="T96" fmla="*/ 135 w 151"/>
                  <a:gd name="T97" fmla="*/ 12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1" h="151">
                    <a:moveTo>
                      <a:pt x="135" y="123"/>
                    </a:moveTo>
                    <a:lnTo>
                      <a:pt x="139" y="113"/>
                    </a:lnTo>
                    <a:lnTo>
                      <a:pt x="144" y="104"/>
                    </a:lnTo>
                    <a:lnTo>
                      <a:pt x="149" y="94"/>
                    </a:lnTo>
                    <a:lnTo>
                      <a:pt x="149" y="85"/>
                    </a:lnTo>
                    <a:lnTo>
                      <a:pt x="151" y="75"/>
                    </a:lnTo>
                    <a:lnTo>
                      <a:pt x="149" y="66"/>
                    </a:lnTo>
                    <a:lnTo>
                      <a:pt x="149" y="54"/>
                    </a:lnTo>
                    <a:lnTo>
                      <a:pt x="144" y="47"/>
                    </a:lnTo>
                    <a:lnTo>
                      <a:pt x="139" y="38"/>
                    </a:lnTo>
                    <a:lnTo>
                      <a:pt x="135" y="28"/>
                    </a:lnTo>
                    <a:lnTo>
                      <a:pt x="128" y="21"/>
                    </a:lnTo>
                    <a:lnTo>
                      <a:pt x="120" y="16"/>
                    </a:lnTo>
                    <a:lnTo>
                      <a:pt x="113" y="9"/>
                    </a:lnTo>
                    <a:lnTo>
                      <a:pt x="104" y="7"/>
                    </a:lnTo>
                    <a:lnTo>
                      <a:pt x="94" y="2"/>
                    </a:lnTo>
                    <a:lnTo>
                      <a:pt x="85" y="0"/>
                    </a:lnTo>
                    <a:lnTo>
                      <a:pt x="76" y="0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45" y="7"/>
                    </a:lnTo>
                    <a:lnTo>
                      <a:pt x="38" y="9"/>
                    </a:lnTo>
                    <a:lnTo>
                      <a:pt x="28" y="16"/>
                    </a:lnTo>
                    <a:lnTo>
                      <a:pt x="21" y="21"/>
                    </a:lnTo>
                    <a:lnTo>
                      <a:pt x="14" y="28"/>
                    </a:lnTo>
                    <a:lnTo>
                      <a:pt x="9" y="38"/>
                    </a:lnTo>
                    <a:lnTo>
                      <a:pt x="5" y="47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0" y="75"/>
                    </a:lnTo>
                    <a:lnTo>
                      <a:pt x="0" y="85"/>
                    </a:lnTo>
                    <a:lnTo>
                      <a:pt x="2" y="94"/>
                    </a:lnTo>
                    <a:lnTo>
                      <a:pt x="5" y="104"/>
                    </a:lnTo>
                    <a:lnTo>
                      <a:pt x="9" y="113"/>
                    </a:lnTo>
                    <a:lnTo>
                      <a:pt x="14" y="123"/>
                    </a:lnTo>
                    <a:lnTo>
                      <a:pt x="21" y="130"/>
                    </a:lnTo>
                    <a:lnTo>
                      <a:pt x="28" y="134"/>
                    </a:lnTo>
                    <a:lnTo>
                      <a:pt x="38" y="139"/>
                    </a:lnTo>
                    <a:lnTo>
                      <a:pt x="45" y="144"/>
                    </a:lnTo>
                    <a:lnTo>
                      <a:pt x="54" y="149"/>
                    </a:lnTo>
                    <a:lnTo>
                      <a:pt x="66" y="151"/>
                    </a:lnTo>
                    <a:lnTo>
                      <a:pt x="76" y="151"/>
                    </a:lnTo>
                    <a:lnTo>
                      <a:pt x="85" y="151"/>
                    </a:lnTo>
                    <a:lnTo>
                      <a:pt x="94" y="149"/>
                    </a:lnTo>
                    <a:lnTo>
                      <a:pt x="104" y="144"/>
                    </a:lnTo>
                    <a:lnTo>
                      <a:pt x="113" y="139"/>
                    </a:lnTo>
                    <a:lnTo>
                      <a:pt x="120" y="134"/>
                    </a:lnTo>
                    <a:lnTo>
                      <a:pt x="128" y="130"/>
                    </a:lnTo>
                    <a:lnTo>
                      <a:pt x="135" y="12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089" name="Gruppieren 69"/>
          <p:cNvGrpSpPr>
            <a:grpSpLocks/>
          </p:cNvGrpSpPr>
          <p:nvPr/>
        </p:nvGrpSpPr>
        <p:grpSpPr bwMode="auto">
          <a:xfrm>
            <a:off x="5570538" y="1916113"/>
            <a:ext cx="495300" cy="500062"/>
            <a:chOff x="7012114" y="521424"/>
            <a:chExt cx="916532" cy="916532"/>
          </a:xfrm>
        </p:grpSpPr>
        <p:sp>
          <p:nvSpPr>
            <p:cNvPr id="3104" name="Ellipse 70"/>
            <p:cNvSpPr>
              <a:spLocks noChangeArrowheads="1"/>
            </p:cNvSpPr>
            <p:nvPr/>
          </p:nvSpPr>
          <p:spPr bwMode="gray">
            <a:xfrm>
              <a:off x="7012114" y="521424"/>
              <a:ext cx="916532" cy="916532"/>
            </a:xfrm>
            <a:prstGeom prst="ellipse">
              <a:avLst/>
            </a:prstGeom>
            <a:solidFill>
              <a:srgbClr val="92D05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108000" rIns="144000" bIns="72000" anchor="ctr"/>
            <a:lstStyle>
              <a:lvl1pPr marL="190500" indent="-190500"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9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zh-CN" altLang="zh-CN" sz="1600" noProof="1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3105" name="Freeform 45"/>
            <p:cNvSpPr>
              <a:spLocks noEditPoints="1"/>
            </p:cNvSpPr>
            <p:nvPr/>
          </p:nvSpPr>
          <p:spPr bwMode="auto">
            <a:xfrm>
              <a:off x="7244210" y="712108"/>
              <a:ext cx="520004" cy="521345"/>
            </a:xfrm>
            <a:custGeom>
              <a:avLst/>
              <a:gdLst>
                <a:gd name="T0" fmla="*/ 2147483646 w 328"/>
                <a:gd name="T1" fmla="*/ 2147483646 h 329"/>
                <a:gd name="T2" fmla="*/ 2147483646 w 328"/>
                <a:gd name="T3" fmla="*/ 2147483646 h 329"/>
                <a:gd name="T4" fmla="*/ 2147483646 w 328"/>
                <a:gd name="T5" fmla="*/ 2147483646 h 329"/>
                <a:gd name="T6" fmla="*/ 2147483646 w 328"/>
                <a:gd name="T7" fmla="*/ 2147483646 h 329"/>
                <a:gd name="T8" fmla="*/ 2147483646 w 328"/>
                <a:gd name="T9" fmla="*/ 2147483646 h 329"/>
                <a:gd name="T10" fmla="*/ 2147483646 w 328"/>
                <a:gd name="T11" fmla="*/ 2147483646 h 329"/>
                <a:gd name="T12" fmla="*/ 2147483646 w 328"/>
                <a:gd name="T13" fmla="*/ 2147483646 h 329"/>
                <a:gd name="T14" fmla="*/ 2147483646 w 328"/>
                <a:gd name="T15" fmla="*/ 2147483646 h 329"/>
                <a:gd name="T16" fmla="*/ 2147483646 w 328"/>
                <a:gd name="T17" fmla="*/ 2147483646 h 329"/>
                <a:gd name="T18" fmla="*/ 2147483646 w 328"/>
                <a:gd name="T19" fmla="*/ 2147483646 h 329"/>
                <a:gd name="T20" fmla="*/ 2147483646 w 328"/>
                <a:gd name="T21" fmla="*/ 2147483646 h 329"/>
                <a:gd name="T22" fmla="*/ 2147483646 w 328"/>
                <a:gd name="T23" fmla="*/ 2147483646 h 329"/>
                <a:gd name="T24" fmla="*/ 2147483646 w 328"/>
                <a:gd name="T25" fmla="*/ 2147483646 h 329"/>
                <a:gd name="T26" fmla="*/ 2147483646 w 328"/>
                <a:gd name="T27" fmla="*/ 2147483646 h 329"/>
                <a:gd name="T28" fmla="*/ 2147483646 w 328"/>
                <a:gd name="T29" fmla="*/ 2147483646 h 329"/>
                <a:gd name="T30" fmla="*/ 2147483646 w 328"/>
                <a:gd name="T31" fmla="*/ 2147483646 h 329"/>
                <a:gd name="T32" fmla="*/ 2147483646 w 328"/>
                <a:gd name="T33" fmla="*/ 2147483646 h 329"/>
                <a:gd name="T34" fmla="*/ 2147483646 w 328"/>
                <a:gd name="T35" fmla="*/ 2147483646 h 329"/>
                <a:gd name="T36" fmla="*/ 2147483646 w 328"/>
                <a:gd name="T37" fmla="*/ 2147483646 h 329"/>
                <a:gd name="T38" fmla="*/ 2147483646 w 328"/>
                <a:gd name="T39" fmla="*/ 2147483646 h 329"/>
                <a:gd name="T40" fmla="*/ 2147483646 w 328"/>
                <a:gd name="T41" fmla="*/ 2147483646 h 329"/>
                <a:gd name="T42" fmla="*/ 2147483646 w 328"/>
                <a:gd name="T43" fmla="*/ 2147483646 h 329"/>
                <a:gd name="T44" fmla="*/ 2147483646 w 328"/>
                <a:gd name="T45" fmla="*/ 2147483646 h 329"/>
                <a:gd name="T46" fmla="*/ 2147483646 w 328"/>
                <a:gd name="T47" fmla="*/ 2147483646 h 329"/>
                <a:gd name="T48" fmla="*/ 2147483646 w 328"/>
                <a:gd name="T49" fmla="*/ 2147483646 h 329"/>
                <a:gd name="T50" fmla="*/ 2147483646 w 328"/>
                <a:gd name="T51" fmla="*/ 2147483646 h 32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28"/>
                <a:gd name="T79" fmla="*/ 0 h 329"/>
                <a:gd name="T80" fmla="*/ 328 w 328"/>
                <a:gd name="T81" fmla="*/ 329 h 32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28" h="329">
                  <a:moveTo>
                    <a:pt x="328" y="289"/>
                  </a:moveTo>
                  <a:cubicBezTo>
                    <a:pt x="226" y="187"/>
                    <a:pt x="226" y="187"/>
                    <a:pt x="226" y="187"/>
                  </a:cubicBezTo>
                  <a:cubicBezTo>
                    <a:pt x="225" y="186"/>
                    <a:pt x="225" y="186"/>
                    <a:pt x="225" y="186"/>
                  </a:cubicBezTo>
                  <a:cubicBezTo>
                    <a:pt x="235" y="168"/>
                    <a:pt x="241" y="148"/>
                    <a:pt x="241" y="127"/>
                  </a:cubicBezTo>
                  <a:cubicBezTo>
                    <a:pt x="241" y="96"/>
                    <a:pt x="229" y="67"/>
                    <a:pt x="207" y="45"/>
                  </a:cubicBezTo>
                  <a:cubicBezTo>
                    <a:pt x="162" y="0"/>
                    <a:pt x="89" y="0"/>
                    <a:pt x="45" y="45"/>
                  </a:cubicBezTo>
                  <a:cubicBezTo>
                    <a:pt x="0" y="90"/>
                    <a:pt x="0" y="163"/>
                    <a:pt x="45" y="208"/>
                  </a:cubicBezTo>
                  <a:cubicBezTo>
                    <a:pt x="66" y="230"/>
                    <a:pt x="95" y="242"/>
                    <a:pt x="126" y="242"/>
                  </a:cubicBezTo>
                  <a:cubicBezTo>
                    <a:pt x="147" y="242"/>
                    <a:pt x="167" y="236"/>
                    <a:pt x="185" y="226"/>
                  </a:cubicBezTo>
                  <a:cubicBezTo>
                    <a:pt x="185" y="226"/>
                    <a:pt x="185" y="227"/>
                    <a:pt x="185" y="227"/>
                  </a:cubicBezTo>
                  <a:cubicBezTo>
                    <a:pt x="287" y="329"/>
                    <a:pt x="287" y="329"/>
                    <a:pt x="287" y="329"/>
                  </a:cubicBezTo>
                  <a:cubicBezTo>
                    <a:pt x="328" y="289"/>
                    <a:pt x="328" y="289"/>
                    <a:pt x="328" y="289"/>
                  </a:cubicBezTo>
                  <a:close/>
                  <a:moveTo>
                    <a:pt x="126" y="213"/>
                  </a:moveTo>
                  <a:cubicBezTo>
                    <a:pt x="103" y="213"/>
                    <a:pt x="81" y="204"/>
                    <a:pt x="65" y="188"/>
                  </a:cubicBezTo>
                  <a:cubicBezTo>
                    <a:pt x="32" y="154"/>
                    <a:pt x="32" y="100"/>
                    <a:pt x="65" y="66"/>
                  </a:cubicBezTo>
                  <a:cubicBezTo>
                    <a:pt x="99" y="32"/>
                    <a:pt x="153" y="32"/>
                    <a:pt x="187" y="66"/>
                  </a:cubicBezTo>
                  <a:cubicBezTo>
                    <a:pt x="203" y="82"/>
                    <a:pt x="212" y="104"/>
                    <a:pt x="212" y="127"/>
                  </a:cubicBezTo>
                  <a:cubicBezTo>
                    <a:pt x="212" y="150"/>
                    <a:pt x="203" y="172"/>
                    <a:pt x="187" y="188"/>
                  </a:cubicBezTo>
                  <a:cubicBezTo>
                    <a:pt x="170" y="204"/>
                    <a:pt x="149" y="213"/>
                    <a:pt x="126" y="213"/>
                  </a:cubicBezTo>
                  <a:close/>
                  <a:moveTo>
                    <a:pt x="91" y="151"/>
                  </a:moveTo>
                  <a:cubicBezTo>
                    <a:pt x="76" y="136"/>
                    <a:pt x="76" y="111"/>
                    <a:pt x="91" y="96"/>
                  </a:cubicBezTo>
                  <a:cubicBezTo>
                    <a:pt x="95" y="92"/>
                    <a:pt x="95" y="85"/>
                    <a:pt x="91" y="81"/>
                  </a:cubicBezTo>
                  <a:cubicBezTo>
                    <a:pt x="87" y="76"/>
                    <a:pt x="80" y="76"/>
                    <a:pt x="76" y="81"/>
                  </a:cubicBezTo>
                  <a:cubicBezTo>
                    <a:pt x="52" y="104"/>
                    <a:pt x="52" y="143"/>
                    <a:pt x="76" y="167"/>
                  </a:cubicBezTo>
                  <a:cubicBezTo>
                    <a:pt x="80" y="171"/>
                    <a:pt x="87" y="171"/>
                    <a:pt x="91" y="167"/>
                  </a:cubicBezTo>
                  <a:cubicBezTo>
                    <a:pt x="95" y="162"/>
                    <a:pt x="95" y="155"/>
                    <a:pt x="91" y="1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90" name="Gruppieren 108"/>
          <p:cNvGrpSpPr>
            <a:grpSpLocks/>
          </p:cNvGrpSpPr>
          <p:nvPr/>
        </p:nvGrpSpPr>
        <p:grpSpPr bwMode="auto">
          <a:xfrm>
            <a:off x="2911475" y="2462213"/>
            <a:ext cx="574675" cy="581025"/>
            <a:chOff x="2781177" y="836401"/>
            <a:chExt cx="1063691" cy="1063691"/>
          </a:xfrm>
        </p:grpSpPr>
        <p:sp>
          <p:nvSpPr>
            <p:cNvPr id="3102" name="Ellipse 109"/>
            <p:cNvSpPr>
              <a:spLocks noChangeArrowheads="1"/>
            </p:cNvSpPr>
            <p:nvPr/>
          </p:nvSpPr>
          <p:spPr bwMode="gray">
            <a:xfrm>
              <a:off x="2781177" y="836401"/>
              <a:ext cx="1063691" cy="1063691"/>
            </a:xfrm>
            <a:prstGeom prst="ellipse">
              <a:avLst/>
            </a:prstGeom>
            <a:solidFill>
              <a:srgbClr val="005EF6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108000" rIns="144000" bIns="72000" anchor="ctr"/>
            <a:lstStyle>
              <a:lvl1pPr marL="190500" indent="-190500"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9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zh-CN" altLang="zh-CN" sz="1600" noProof="1">
                <a:solidFill>
                  <a:srgbClr val="000000"/>
                </a:solidFill>
                <a:cs typeface="Arial" pitchFamily="34" charset="0"/>
              </a:endParaRPr>
            </a:p>
          </p:txBody>
        </p:sp>
        <p:grpSp>
          <p:nvGrpSpPr>
            <p:cNvPr id="11" name="Gruppieren 110"/>
            <p:cNvGrpSpPr/>
            <p:nvPr/>
          </p:nvGrpSpPr>
          <p:grpSpPr>
            <a:xfrm>
              <a:off x="3114401" y="1051826"/>
              <a:ext cx="451644" cy="599281"/>
              <a:chOff x="10699750" y="2843213"/>
              <a:chExt cx="903288" cy="1198562"/>
            </a:xfrm>
            <a:solidFill>
              <a:srgbClr val="FFFFFF"/>
            </a:solidFill>
          </p:grpSpPr>
          <p:sp>
            <p:nvSpPr>
              <p:cNvPr id="49" name="Oval 39"/>
              <p:cNvSpPr>
                <a:spLocks noChangeArrowheads="1"/>
              </p:cNvSpPr>
              <p:nvPr/>
            </p:nvSpPr>
            <p:spPr bwMode="auto">
              <a:xfrm>
                <a:off x="11077575" y="3810000"/>
                <a:ext cx="158750" cy="157162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0" name="Oval 40"/>
              <p:cNvSpPr>
                <a:spLocks noChangeArrowheads="1"/>
              </p:cNvSpPr>
              <p:nvPr/>
            </p:nvSpPr>
            <p:spPr bwMode="auto">
              <a:xfrm>
                <a:off x="10831513" y="3108325"/>
                <a:ext cx="111125" cy="109537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1" name="Freeform 41"/>
              <p:cNvSpPr/>
              <p:nvPr/>
            </p:nvSpPr>
            <p:spPr bwMode="auto">
              <a:xfrm>
                <a:off x="10845800" y="3937000"/>
                <a:ext cx="611188" cy="104775"/>
              </a:xfrm>
              <a:custGeom>
                <a:avLst/>
                <a:gdLst>
                  <a:gd name="T0" fmla="*/ 83 w 163"/>
                  <a:gd name="T1" fmla="*/ 15 h 28"/>
                  <a:gd name="T2" fmla="*/ 59 w 163"/>
                  <a:gd name="T3" fmla="*/ 0 h 28"/>
                  <a:gd name="T4" fmla="*/ 0 w 163"/>
                  <a:gd name="T5" fmla="*/ 0 h 28"/>
                  <a:gd name="T6" fmla="*/ 0 w 163"/>
                  <a:gd name="T7" fmla="*/ 28 h 28"/>
                  <a:gd name="T8" fmla="*/ 163 w 163"/>
                  <a:gd name="T9" fmla="*/ 28 h 28"/>
                  <a:gd name="T10" fmla="*/ 163 w 163"/>
                  <a:gd name="T11" fmla="*/ 0 h 28"/>
                  <a:gd name="T12" fmla="*/ 106 w 163"/>
                  <a:gd name="T13" fmla="*/ 0 h 28"/>
                  <a:gd name="T14" fmla="*/ 83 w 163"/>
                  <a:gd name="T1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3" h="28">
                    <a:moveTo>
                      <a:pt x="83" y="15"/>
                    </a:moveTo>
                    <a:cubicBezTo>
                      <a:pt x="73" y="15"/>
                      <a:pt x="64" y="9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2" y="9"/>
                      <a:pt x="93" y="15"/>
                      <a:pt x="8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2" name="Freeform 42"/>
              <p:cNvSpPr/>
              <p:nvPr/>
            </p:nvSpPr>
            <p:spPr bwMode="auto">
              <a:xfrm>
                <a:off x="10699750" y="3124200"/>
                <a:ext cx="779463" cy="715962"/>
              </a:xfrm>
              <a:custGeom>
                <a:avLst/>
                <a:gdLst>
                  <a:gd name="T0" fmla="*/ 152 w 208"/>
                  <a:gd name="T1" fmla="*/ 141 h 191"/>
                  <a:gd name="T2" fmla="*/ 113 w 208"/>
                  <a:gd name="T3" fmla="*/ 152 h 191"/>
                  <a:gd name="T4" fmla="*/ 40 w 208"/>
                  <a:gd name="T5" fmla="*/ 79 h 191"/>
                  <a:gd name="T6" fmla="*/ 58 w 208"/>
                  <a:gd name="T7" fmla="*/ 30 h 191"/>
                  <a:gd name="T8" fmla="*/ 57 w 208"/>
                  <a:gd name="T9" fmla="*/ 29 h 191"/>
                  <a:gd name="T10" fmla="*/ 50 w 208"/>
                  <a:gd name="T11" fmla="*/ 30 h 191"/>
                  <a:gd name="T12" fmla="*/ 31 w 208"/>
                  <a:gd name="T13" fmla="*/ 11 h 191"/>
                  <a:gd name="T14" fmla="*/ 34 w 208"/>
                  <a:gd name="T15" fmla="*/ 1 h 191"/>
                  <a:gd name="T16" fmla="*/ 32 w 208"/>
                  <a:gd name="T17" fmla="*/ 0 h 191"/>
                  <a:gd name="T18" fmla="*/ 0 w 208"/>
                  <a:gd name="T19" fmla="*/ 79 h 191"/>
                  <a:gd name="T20" fmla="*/ 99 w 208"/>
                  <a:gd name="T21" fmla="*/ 191 h 191"/>
                  <a:gd name="T22" fmla="*/ 122 w 208"/>
                  <a:gd name="T23" fmla="*/ 178 h 191"/>
                  <a:gd name="T24" fmla="*/ 143 w 208"/>
                  <a:gd name="T25" fmla="*/ 188 h 191"/>
                  <a:gd name="T26" fmla="*/ 208 w 208"/>
                  <a:gd name="T27" fmla="*/ 141 h 191"/>
                  <a:gd name="T28" fmla="*/ 152 w 208"/>
                  <a:gd name="T29" fmla="*/ 14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91">
                    <a:moveTo>
                      <a:pt x="152" y="141"/>
                    </a:moveTo>
                    <a:cubicBezTo>
                      <a:pt x="141" y="148"/>
                      <a:pt x="128" y="152"/>
                      <a:pt x="113" y="152"/>
                    </a:cubicBezTo>
                    <a:cubicBezTo>
                      <a:pt x="73" y="152"/>
                      <a:pt x="40" y="119"/>
                      <a:pt x="40" y="79"/>
                    </a:cubicBezTo>
                    <a:cubicBezTo>
                      <a:pt x="40" y="60"/>
                      <a:pt x="47" y="43"/>
                      <a:pt x="58" y="30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5" y="29"/>
                      <a:pt x="53" y="30"/>
                      <a:pt x="50" y="30"/>
                    </a:cubicBezTo>
                    <a:cubicBezTo>
                      <a:pt x="39" y="30"/>
                      <a:pt x="31" y="21"/>
                      <a:pt x="31" y="11"/>
                    </a:cubicBezTo>
                    <a:cubicBezTo>
                      <a:pt x="31" y="7"/>
                      <a:pt x="32" y="4"/>
                      <a:pt x="34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2" y="20"/>
                      <a:pt x="0" y="48"/>
                      <a:pt x="0" y="79"/>
                    </a:cubicBezTo>
                    <a:cubicBezTo>
                      <a:pt x="0" y="136"/>
                      <a:pt x="43" y="184"/>
                      <a:pt x="99" y="191"/>
                    </a:cubicBezTo>
                    <a:cubicBezTo>
                      <a:pt x="103" y="183"/>
                      <a:pt x="112" y="178"/>
                      <a:pt x="122" y="178"/>
                    </a:cubicBezTo>
                    <a:cubicBezTo>
                      <a:pt x="130" y="178"/>
                      <a:pt x="138" y="182"/>
                      <a:pt x="143" y="188"/>
                    </a:cubicBezTo>
                    <a:cubicBezTo>
                      <a:pt x="170" y="181"/>
                      <a:pt x="193" y="164"/>
                      <a:pt x="208" y="141"/>
                    </a:cubicBezTo>
                    <a:lnTo>
                      <a:pt x="152" y="14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3" name="Freeform 43"/>
              <p:cNvSpPr/>
              <p:nvPr/>
            </p:nvSpPr>
            <p:spPr bwMode="auto">
              <a:xfrm>
                <a:off x="10702925" y="2843213"/>
                <a:ext cx="536575" cy="520700"/>
              </a:xfrm>
              <a:custGeom>
                <a:avLst/>
                <a:gdLst>
                  <a:gd name="T0" fmla="*/ 68 w 143"/>
                  <a:gd name="T1" fmla="*/ 86 h 139"/>
                  <a:gd name="T2" fmla="*/ 68 w 143"/>
                  <a:gd name="T3" fmla="*/ 90 h 139"/>
                  <a:gd name="T4" fmla="*/ 120 w 143"/>
                  <a:gd name="T5" fmla="*/ 139 h 139"/>
                  <a:gd name="T6" fmla="*/ 143 w 143"/>
                  <a:gd name="T7" fmla="*/ 115 h 139"/>
                  <a:gd name="T8" fmla="*/ 23 w 143"/>
                  <a:gd name="T9" fmla="*/ 0 h 139"/>
                  <a:gd name="T10" fmla="*/ 0 w 143"/>
                  <a:gd name="T11" fmla="*/ 25 h 139"/>
                  <a:gd name="T12" fmla="*/ 45 w 143"/>
                  <a:gd name="T13" fmla="*/ 68 h 139"/>
                  <a:gd name="T14" fmla="*/ 49 w 143"/>
                  <a:gd name="T15" fmla="*/ 67 h 139"/>
                  <a:gd name="T16" fmla="*/ 68 w 143"/>
                  <a:gd name="T17" fmla="*/ 8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39">
                    <a:moveTo>
                      <a:pt x="68" y="86"/>
                    </a:moveTo>
                    <a:cubicBezTo>
                      <a:pt x="68" y="87"/>
                      <a:pt x="68" y="89"/>
                      <a:pt x="68" y="90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6" y="67"/>
                      <a:pt x="48" y="67"/>
                      <a:pt x="49" y="67"/>
                    </a:cubicBezTo>
                    <a:cubicBezTo>
                      <a:pt x="60" y="67"/>
                      <a:pt x="68" y="76"/>
                      <a:pt x="68" y="8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4" name="Rectangle 44"/>
              <p:cNvSpPr>
                <a:spLocks noChangeArrowheads="1"/>
              </p:cNvSpPr>
              <p:nvPr/>
            </p:nvSpPr>
            <p:spPr bwMode="auto">
              <a:xfrm>
                <a:off x="11123613" y="3570288"/>
                <a:ext cx="479425" cy="444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091" name="Gruppieren 124"/>
          <p:cNvGrpSpPr>
            <a:grpSpLocks/>
          </p:cNvGrpSpPr>
          <p:nvPr/>
        </p:nvGrpSpPr>
        <p:grpSpPr bwMode="auto">
          <a:xfrm>
            <a:off x="4919663" y="2719388"/>
            <a:ext cx="450850" cy="455612"/>
            <a:chOff x="7712904" y="2560542"/>
            <a:chExt cx="834791" cy="834791"/>
          </a:xfrm>
        </p:grpSpPr>
        <p:sp>
          <p:nvSpPr>
            <p:cNvPr id="3100" name="Ellipse 139"/>
            <p:cNvSpPr>
              <a:spLocks noChangeArrowheads="1"/>
            </p:cNvSpPr>
            <p:nvPr/>
          </p:nvSpPr>
          <p:spPr bwMode="gray">
            <a:xfrm>
              <a:off x="7712904" y="2560542"/>
              <a:ext cx="834791" cy="834791"/>
            </a:xfrm>
            <a:prstGeom prst="ellipse">
              <a:avLst/>
            </a:prstGeom>
            <a:solidFill>
              <a:srgbClr val="C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108000" rIns="144000" bIns="72000" anchor="ctr"/>
            <a:lstStyle>
              <a:lvl1pPr marL="190500" indent="-190500"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9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zh-CN" altLang="zh-CN" sz="1600" noProof="1">
                <a:solidFill>
                  <a:srgbClr val="000000"/>
                </a:solidFill>
                <a:cs typeface="Arial" pitchFamily="34" charset="0"/>
              </a:endParaRPr>
            </a:p>
          </p:txBody>
        </p:sp>
        <p:grpSp>
          <p:nvGrpSpPr>
            <p:cNvPr id="13" name="Gruppieren 187"/>
            <p:cNvGrpSpPr/>
            <p:nvPr/>
          </p:nvGrpSpPr>
          <p:grpSpPr>
            <a:xfrm flipH="1">
              <a:off x="8005032" y="2744164"/>
              <a:ext cx="250533" cy="541675"/>
              <a:chOff x="3643313" y="3238500"/>
              <a:chExt cx="577850" cy="1249363"/>
            </a:xfrm>
            <a:solidFill>
              <a:srgbClr val="FFFFFF"/>
            </a:solidFill>
          </p:grpSpPr>
          <p:sp>
            <p:nvSpPr>
              <p:cNvPr id="58" name="Freeform 8"/>
              <p:cNvSpPr/>
              <p:nvPr/>
            </p:nvSpPr>
            <p:spPr bwMode="auto">
              <a:xfrm>
                <a:off x="3643313" y="3303588"/>
                <a:ext cx="577850" cy="1184275"/>
              </a:xfrm>
              <a:custGeom>
                <a:avLst/>
                <a:gdLst>
                  <a:gd name="T0" fmla="*/ 117 w 154"/>
                  <a:gd name="T1" fmla="*/ 173 h 316"/>
                  <a:gd name="T2" fmla="*/ 117 w 154"/>
                  <a:gd name="T3" fmla="*/ 0 h 316"/>
                  <a:gd name="T4" fmla="*/ 37 w 154"/>
                  <a:gd name="T5" fmla="*/ 0 h 316"/>
                  <a:gd name="T6" fmla="*/ 37 w 154"/>
                  <a:gd name="T7" fmla="*/ 173 h 316"/>
                  <a:gd name="T8" fmla="*/ 1 w 154"/>
                  <a:gd name="T9" fmla="*/ 232 h 316"/>
                  <a:gd name="T10" fmla="*/ 0 w 154"/>
                  <a:gd name="T11" fmla="*/ 239 h 316"/>
                  <a:gd name="T12" fmla="*/ 77 w 154"/>
                  <a:gd name="T13" fmla="*/ 316 h 316"/>
                  <a:gd name="T14" fmla="*/ 153 w 154"/>
                  <a:gd name="T15" fmla="*/ 249 h 316"/>
                  <a:gd name="T16" fmla="*/ 154 w 154"/>
                  <a:gd name="T17" fmla="*/ 239 h 316"/>
                  <a:gd name="T18" fmla="*/ 117 w 154"/>
                  <a:gd name="T19" fmla="*/ 17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316">
                    <a:moveTo>
                      <a:pt x="117" y="173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17" y="186"/>
                      <a:pt x="3" y="207"/>
                      <a:pt x="1" y="232"/>
                    </a:cubicBezTo>
                    <a:cubicBezTo>
                      <a:pt x="0" y="235"/>
                      <a:pt x="0" y="237"/>
                      <a:pt x="0" y="239"/>
                    </a:cubicBezTo>
                    <a:cubicBezTo>
                      <a:pt x="0" y="281"/>
                      <a:pt x="35" y="316"/>
                      <a:pt x="77" y="316"/>
                    </a:cubicBezTo>
                    <a:cubicBezTo>
                      <a:pt x="116" y="316"/>
                      <a:pt x="148" y="287"/>
                      <a:pt x="153" y="249"/>
                    </a:cubicBezTo>
                    <a:cubicBezTo>
                      <a:pt x="153" y="246"/>
                      <a:pt x="154" y="242"/>
                      <a:pt x="154" y="239"/>
                    </a:cubicBezTo>
                    <a:cubicBezTo>
                      <a:pt x="154" y="211"/>
                      <a:pt x="139" y="187"/>
                      <a:pt x="117" y="17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9" name="Rectangle 14"/>
              <p:cNvSpPr>
                <a:spLocks noChangeArrowheads="1"/>
              </p:cNvSpPr>
              <p:nvPr/>
            </p:nvSpPr>
            <p:spPr bwMode="auto">
              <a:xfrm>
                <a:off x="3698022" y="3238500"/>
                <a:ext cx="468432" cy="8572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092" name="Gruppieren 1"/>
          <p:cNvGrpSpPr>
            <a:grpSpLocks/>
          </p:cNvGrpSpPr>
          <p:nvPr/>
        </p:nvGrpSpPr>
        <p:grpSpPr bwMode="auto">
          <a:xfrm>
            <a:off x="4646613" y="757238"/>
            <a:ext cx="692150" cy="698500"/>
            <a:chOff x="4782477" y="287265"/>
            <a:chExt cx="1279614" cy="1279614"/>
          </a:xfrm>
        </p:grpSpPr>
        <p:sp>
          <p:nvSpPr>
            <p:cNvPr id="3093" name="Ellipse 2"/>
            <p:cNvSpPr>
              <a:spLocks noChangeArrowheads="1"/>
            </p:cNvSpPr>
            <p:nvPr/>
          </p:nvSpPr>
          <p:spPr bwMode="gray">
            <a:xfrm>
              <a:off x="4782477" y="287265"/>
              <a:ext cx="1279614" cy="1279614"/>
            </a:xfrm>
            <a:prstGeom prst="ellipse">
              <a:avLst/>
            </a:prstGeom>
            <a:solidFill>
              <a:srgbClr val="FFC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108000" rIns="144000" bIns="72000" anchor="ctr"/>
            <a:lstStyle>
              <a:lvl1pPr marL="190500" indent="-190500"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9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</a:pPr>
              <a:endParaRPr lang="zh-CN" altLang="zh-CN" sz="1600" noProof="1">
                <a:solidFill>
                  <a:srgbClr val="000000"/>
                </a:solidFill>
                <a:cs typeface="Arial" pitchFamily="34" charset="0"/>
              </a:endParaRPr>
            </a:p>
          </p:txBody>
        </p:sp>
        <p:grpSp>
          <p:nvGrpSpPr>
            <p:cNvPr id="3094" name="Gruppieren 3"/>
            <p:cNvGrpSpPr>
              <a:grpSpLocks/>
            </p:cNvGrpSpPr>
            <p:nvPr/>
          </p:nvGrpSpPr>
          <p:grpSpPr bwMode="auto">
            <a:xfrm>
              <a:off x="5187288" y="474711"/>
              <a:ext cx="485779" cy="885145"/>
              <a:chOff x="8288338" y="2838450"/>
              <a:chExt cx="660400" cy="1203325"/>
            </a:xfrm>
          </p:grpSpPr>
          <p:sp>
            <p:nvSpPr>
              <p:cNvPr id="3095" name="Rectangle 29"/>
              <p:cNvSpPr>
                <a:spLocks noChangeArrowheads="1"/>
              </p:cNvSpPr>
              <p:nvPr/>
            </p:nvSpPr>
            <p:spPr bwMode="auto">
              <a:xfrm>
                <a:off x="8307388" y="3559175"/>
                <a:ext cx="119063" cy="104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19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altLang="zh-CN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096" name="Rectangle 30"/>
              <p:cNvSpPr>
                <a:spLocks noChangeArrowheads="1"/>
              </p:cNvSpPr>
              <p:nvPr/>
            </p:nvSpPr>
            <p:spPr bwMode="auto">
              <a:xfrm>
                <a:off x="8828088" y="3559175"/>
                <a:ext cx="120650" cy="104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19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altLang="zh-CN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097" name="Freeform 31"/>
              <p:cNvSpPr>
                <a:spLocks/>
              </p:cNvSpPr>
              <p:nvPr/>
            </p:nvSpPr>
            <p:spPr bwMode="auto">
              <a:xfrm>
                <a:off x="8307388" y="2838450"/>
                <a:ext cx="641350" cy="701675"/>
              </a:xfrm>
              <a:custGeom>
                <a:avLst/>
                <a:gdLst>
                  <a:gd name="T0" fmla="*/ 2147483646 w 171"/>
                  <a:gd name="T1" fmla="*/ 0 h 187"/>
                  <a:gd name="T2" fmla="*/ 0 w 171"/>
                  <a:gd name="T3" fmla="*/ 2147483646 h 187"/>
                  <a:gd name="T4" fmla="*/ 0 w 171"/>
                  <a:gd name="T5" fmla="*/ 2147483646 h 187"/>
                  <a:gd name="T6" fmla="*/ 0 w 171"/>
                  <a:gd name="T7" fmla="*/ 2147483646 h 187"/>
                  <a:gd name="T8" fmla="*/ 2147483646 w 171"/>
                  <a:gd name="T9" fmla="*/ 2147483646 h 187"/>
                  <a:gd name="T10" fmla="*/ 2147483646 w 171"/>
                  <a:gd name="T11" fmla="*/ 2147483646 h 187"/>
                  <a:gd name="T12" fmla="*/ 2147483646 w 171"/>
                  <a:gd name="T13" fmla="*/ 2147483646 h 187"/>
                  <a:gd name="T14" fmla="*/ 2147483646 w 171"/>
                  <a:gd name="T15" fmla="*/ 2147483646 h 187"/>
                  <a:gd name="T16" fmla="*/ 2147483646 w 171"/>
                  <a:gd name="T17" fmla="*/ 2147483646 h 187"/>
                  <a:gd name="T18" fmla="*/ 2147483646 w 171"/>
                  <a:gd name="T19" fmla="*/ 2147483646 h 187"/>
                  <a:gd name="T20" fmla="*/ 2147483646 w 171"/>
                  <a:gd name="T21" fmla="*/ 2147483646 h 187"/>
                  <a:gd name="T22" fmla="*/ 2147483646 w 171"/>
                  <a:gd name="T23" fmla="*/ 2147483646 h 187"/>
                  <a:gd name="T24" fmla="*/ 2147483646 w 171"/>
                  <a:gd name="T25" fmla="*/ 0 h 18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"/>
                  <a:gd name="T40" fmla="*/ 0 h 187"/>
                  <a:gd name="T41" fmla="*/ 171 w 171"/>
                  <a:gd name="T42" fmla="*/ 187 h 18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" h="187">
                    <a:moveTo>
                      <a:pt x="86" y="0"/>
                    </a:moveTo>
                    <a:cubicBezTo>
                      <a:pt x="41" y="0"/>
                      <a:pt x="5" y="29"/>
                      <a:pt x="0" y="6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57"/>
                      <a:pt x="56" y="36"/>
                      <a:pt x="86" y="36"/>
                    </a:cubicBezTo>
                    <a:cubicBezTo>
                      <a:pt x="115" y="36"/>
                      <a:pt x="139" y="57"/>
                      <a:pt x="139" y="83"/>
                    </a:cubicBezTo>
                    <a:cubicBezTo>
                      <a:pt x="139" y="187"/>
                      <a:pt x="139" y="187"/>
                      <a:pt x="139" y="187"/>
                    </a:cubicBezTo>
                    <a:cubicBezTo>
                      <a:pt x="171" y="187"/>
                      <a:pt x="171" y="187"/>
                      <a:pt x="171" y="187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1" y="66"/>
                      <a:pt x="171" y="66"/>
                      <a:pt x="171" y="66"/>
                    </a:cubicBezTo>
                    <a:cubicBezTo>
                      <a:pt x="166" y="29"/>
                      <a:pt x="130" y="0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8" name="Freeform 32"/>
              <p:cNvSpPr>
                <a:spLocks/>
              </p:cNvSpPr>
              <p:nvPr/>
            </p:nvSpPr>
            <p:spPr bwMode="auto">
              <a:xfrm>
                <a:off x="8288338" y="3705225"/>
                <a:ext cx="107950" cy="336550"/>
              </a:xfrm>
              <a:custGeom>
                <a:avLst/>
                <a:gdLst>
                  <a:gd name="T0" fmla="*/ 2147483646 w 68"/>
                  <a:gd name="T1" fmla="*/ 0 h 212"/>
                  <a:gd name="T2" fmla="*/ 2147483646 w 68"/>
                  <a:gd name="T3" fmla="*/ 2147483646 h 212"/>
                  <a:gd name="T4" fmla="*/ 0 w 68"/>
                  <a:gd name="T5" fmla="*/ 2147483646 h 212"/>
                  <a:gd name="T6" fmla="*/ 2147483646 w 68"/>
                  <a:gd name="T7" fmla="*/ 2147483646 h 212"/>
                  <a:gd name="T8" fmla="*/ 2147483646 w 68"/>
                  <a:gd name="T9" fmla="*/ 2147483646 h 212"/>
                  <a:gd name="T10" fmla="*/ 2147483646 w 68"/>
                  <a:gd name="T11" fmla="*/ 2147483646 h 212"/>
                  <a:gd name="T12" fmla="*/ 2147483646 w 68"/>
                  <a:gd name="T13" fmla="*/ 0 h 2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8"/>
                  <a:gd name="T22" fmla="*/ 0 h 212"/>
                  <a:gd name="T23" fmla="*/ 68 w 68"/>
                  <a:gd name="T24" fmla="*/ 212 h 2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8" h="212">
                    <a:moveTo>
                      <a:pt x="52" y="0"/>
                    </a:moveTo>
                    <a:lnTo>
                      <a:pt x="35" y="85"/>
                    </a:lnTo>
                    <a:lnTo>
                      <a:pt x="0" y="97"/>
                    </a:lnTo>
                    <a:lnTo>
                      <a:pt x="16" y="212"/>
                    </a:lnTo>
                    <a:lnTo>
                      <a:pt x="28" y="125"/>
                    </a:lnTo>
                    <a:lnTo>
                      <a:pt x="68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9" name="Freeform 33"/>
              <p:cNvSpPr>
                <a:spLocks/>
              </p:cNvSpPr>
              <p:nvPr/>
            </p:nvSpPr>
            <p:spPr bwMode="auto">
              <a:xfrm>
                <a:off x="8809038" y="3700463"/>
                <a:ext cx="109538" cy="341312"/>
              </a:xfrm>
              <a:custGeom>
                <a:avLst/>
                <a:gdLst>
                  <a:gd name="T0" fmla="*/ 2147483646 w 69"/>
                  <a:gd name="T1" fmla="*/ 0 h 215"/>
                  <a:gd name="T2" fmla="*/ 2147483646 w 69"/>
                  <a:gd name="T3" fmla="*/ 2147483646 h 215"/>
                  <a:gd name="T4" fmla="*/ 0 w 69"/>
                  <a:gd name="T5" fmla="*/ 2147483646 h 215"/>
                  <a:gd name="T6" fmla="*/ 2147483646 w 69"/>
                  <a:gd name="T7" fmla="*/ 2147483646 h 215"/>
                  <a:gd name="T8" fmla="*/ 2147483646 w 69"/>
                  <a:gd name="T9" fmla="*/ 2147483646 h 215"/>
                  <a:gd name="T10" fmla="*/ 2147483646 w 69"/>
                  <a:gd name="T11" fmla="*/ 2147483646 h 215"/>
                  <a:gd name="T12" fmla="*/ 2147483646 w 69"/>
                  <a:gd name="T13" fmla="*/ 0 h 2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9"/>
                  <a:gd name="T22" fmla="*/ 0 h 215"/>
                  <a:gd name="T23" fmla="*/ 69 w 69"/>
                  <a:gd name="T24" fmla="*/ 215 h 2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9" h="215">
                    <a:moveTo>
                      <a:pt x="52" y="0"/>
                    </a:moveTo>
                    <a:lnTo>
                      <a:pt x="36" y="88"/>
                    </a:lnTo>
                    <a:lnTo>
                      <a:pt x="0" y="97"/>
                    </a:lnTo>
                    <a:lnTo>
                      <a:pt x="17" y="215"/>
                    </a:lnTo>
                    <a:lnTo>
                      <a:pt x="29" y="126"/>
                    </a:lnTo>
                    <a:lnTo>
                      <a:pt x="69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340888" y="4437112"/>
            <a:ext cx="8533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部编版四年级上册语文课件</a:t>
            </a:r>
            <a:endParaRPr lang="zh-CN" altLang="en-US" sz="5400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862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91139"/>
          <p:cNvSpPr/>
          <p:nvPr/>
        </p:nvSpPr>
        <p:spPr>
          <a:xfrm>
            <a:off x="1143000" y="2971800"/>
            <a:ext cx="6858000" cy="806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问题：这首诗通过哪些景物描绘了一幅秋日黄昏静谧、绚丽、和谐的景象？</a:t>
            </a:r>
          </a:p>
        </p:txBody>
      </p:sp>
      <p:grpSp>
        <p:nvGrpSpPr>
          <p:cNvPr id="16386" name="组合 91140"/>
          <p:cNvGrpSpPr/>
          <p:nvPr/>
        </p:nvGrpSpPr>
        <p:grpSpPr>
          <a:xfrm>
            <a:off x="6096000" y="5334000"/>
            <a:ext cx="1981200" cy="685800"/>
            <a:chOff x="3600" y="3360"/>
            <a:chExt cx="1248" cy="432"/>
          </a:xfrm>
        </p:grpSpPr>
        <p:sp>
          <p:nvSpPr>
            <p:cNvPr id="16387" name="圆角矩形 91141"/>
            <p:cNvSpPr/>
            <p:nvPr/>
          </p:nvSpPr>
          <p:spPr>
            <a:xfrm>
              <a:off x="3600" y="3456"/>
              <a:ext cx="1248" cy="288"/>
            </a:xfrm>
            <a:prstGeom prst="roundRect">
              <a:avLst>
                <a:gd name="adj" fmla="val 11981"/>
              </a:avLst>
            </a:prstGeom>
            <a:gradFill rotWithShape="1">
              <a:gsLst>
                <a:gs pos="0">
                  <a:srgbClr val="6699FF"/>
                </a:gs>
                <a:gs pos="100000">
                  <a:srgbClr val="2F4776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88" name="文本框 91142"/>
            <p:cNvSpPr txBox="1"/>
            <p:nvPr/>
          </p:nvSpPr>
          <p:spPr>
            <a:xfrm>
              <a:off x="4056" y="3474"/>
              <a:ext cx="72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答        案</a:t>
              </a:r>
            </a:p>
          </p:txBody>
        </p:sp>
        <p:pic>
          <p:nvPicPr>
            <p:cNvPr id="16389" name="图片 91143" descr="png133_0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0" y="3360"/>
              <a:ext cx="432" cy="43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9" name="图片 93188" descr="254242_125502084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0"/>
            <a:ext cx="10287000" cy="6864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3191" name="组合 93190"/>
          <p:cNvGrpSpPr/>
          <p:nvPr/>
        </p:nvGrpSpPr>
        <p:grpSpPr>
          <a:xfrm>
            <a:off x="5943600" y="3733800"/>
            <a:ext cx="2667000" cy="2667000"/>
            <a:chOff x="144" y="2160"/>
            <a:chExt cx="1680" cy="1680"/>
          </a:xfrm>
        </p:grpSpPr>
        <p:sp>
          <p:nvSpPr>
            <p:cNvPr id="17411" name="圆角矩形 93189"/>
            <p:cNvSpPr/>
            <p:nvPr/>
          </p:nvSpPr>
          <p:spPr>
            <a:xfrm>
              <a:off x="144" y="2160"/>
              <a:ext cx="1680" cy="1680"/>
            </a:xfrm>
            <a:prstGeom prst="roundRect">
              <a:avLst>
                <a:gd name="adj" fmla="val 5597"/>
              </a:avLst>
            </a:prstGeom>
            <a:solidFill>
              <a:schemeClr val="bg2">
                <a:alpha val="53000"/>
              </a:schemeClr>
            </a:solidFill>
            <a:ln w="9525">
              <a:noFill/>
            </a:ln>
            <a:effectLst>
              <a:outerShdw dist="107763" dir="2699999" algn="ctr" rotWithShape="0">
                <a:schemeClr val="bg2">
                  <a:alpha val="50000"/>
                </a:schemeClr>
              </a:outerShdw>
            </a:effectLst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2" name="矩形 93187"/>
            <p:cNvSpPr/>
            <p:nvPr/>
          </p:nvSpPr>
          <p:spPr>
            <a:xfrm>
              <a:off x="336" y="2304"/>
              <a:ext cx="1488" cy="12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归巢的鸟儿、</a:t>
              </a:r>
            </a:p>
            <a:p>
              <a:endParaRPr lang="zh-CN" altLang="en-US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西沉的斜阳、</a:t>
              </a:r>
            </a:p>
            <a:p>
              <a:endParaRPr lang="zh-CN" altLang="en-US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滔滔的江水、</a:t>
              </a:r>
            </a:p>
            <a:p>
              <a:endParaRPr lang="zh-CN" altLang="en-US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白花花的芦苇等。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69638"/>
          <p:cNvSpPr/>
          <p:nvPr/>
        </p:nvSpPr>
        <p:spPr>
          <a:xfrm>
            <a:off x="3048000" y="2747963"/>
            <a:ext cx="3006725" cy="1366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水柱简体" charset="0"/>
                <a:ea typeface="方正水柱简体" charset="0"/>
              </a:rPr>
              <a:t>品 读</a:t>
            </a:r>
          </a:p>
        </p:txBody>
      </p:sp>
      <p:sp>
        <p:nvSpPr>
          <p:cNvPr id="18434" name="直接连接符 69640"/>
          <p:cNvSpPr/>
          <p:nvPr/>
        </p:nvSpPr>
        <p:spPr>
          <a:xfrm>
            <a:off x="2514600" y="533400"/>
            <a:ext cx="685800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89091"/>
          <p:cNvSpPr/>
          <p:nvPr/>
        </p:nvSpPr>
        <p:spPr>
          <a:xfrm>
            <a:off x="3713163" y="3200400"/>
            <a:ext cx="156368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品读第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90115"/>
          <p:cNvSpPr/>
          <p:nvPr/>
        </p:nvSpPr>
        <p:spPr>
          <a:xfrm>
            <a:off x="1181100" y="3062288"/>
            <a:ext cx="678180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问题：归巢的鸟儿为什么不顾疲倦，还要驮着偌大的夕阳回去？</a:t>
            </a:r>
          </a:p>
        </p:txBody>
      </p:sp>
      <p:grpSp>
        <p:nvGrpSpPr>
          <p:cNvPr id="20482" name="组合 90116"/>
          <p:cNvGrpSpPr/>
          <p:nvPr/>
        </p:nvGrpSpPr>
        <p:grpSpPr>
          <a:xfrm>
            <a:off x="6096000" y="5334000"/>
            <a:ext cx="1981200" cy="685800"/>
            <a:chOff x="3600" y="3360"/>
            <a:chExt cx="1248" cy="432"/>
          </a:xfrm>
        </p:grpSpPr>
        <p:sp>
          <p:nvSpPr>
            <p:cNvPr id="20483" name="圆角矩形 90117"/>
            <p:cNvSpPr/>
            <p:nvPr/>
          </p:nvSpPr>
          <p:spPr>
            <a:xfrm>
              <a:off x="3600" y="3456"/>
              <a:ext cx="1248" cy="288"/>
            </a:xfrm>
            <a:prstGeom prst="roundRect">
              <a:avLst>
                <a:gd name="adj" fmla="val 11981"/>
              </a:avLst>
            </a:prstGeom>
            <a:gradFill rotWithShape="1">
              <a:gsLst>
                <a:gs pos="0">
                  <a:srgbClr val="6699FF"/>
                </a:gs>
                <a:gs pos="100000">
                  <a:srgbClr val="2F4776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4" name="文本框 90118"/>
            <p:cNvSpPr txBox="1"/>
            <p:nvPr/>
          </p:nvSpPr>
          <p:spPr>
            <a:xfrm>
              <a:off x="4056" y="3474"/>
              <a:ext cx="72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答        案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0485" name="图片 90119" descr="png133_0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0" y="3360"/>
              <a:ext cx="432" cy="43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94211"/>
          <p:cNvSpPr/>
          <p:nvPr/>
        </p:nvSpPr>
        <p:spPr>
          <a:xfrm>
            <a:off x="1104900" y="3108325"/>
            <a:ext cx="6934200" cy="806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鸟儿喜欢夕阳这个发光的宝贝，它要驮回去赏玩；鸟儿很淘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气，它要试试自己的力气。这是诗人的想象，让诗有了情趣。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95235"/>
          <p:cNvSpPr/>
          <p:nvPr/>
        </p:nvSpPr>
        <p:spPr>
          <a:xfrm>
            <a:off x="3581400" y="3154363"/>
            <a:ext cx="15636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品读第</a:t>
            </a: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96259"/>
          <p:cNvSpPr/>
          <p:nvPr/>
        </p:nvSpPr>
        <p:spPr>
          <a:xfrm>
            <a:off x="1143000" y="2970213"/>
            <a:ext cx="6858000" cy="1163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问题：“头白的芦苇，也妆成一瞬的红颜了。”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换一种说法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可以表述为：“一瞬间，斜阳的余晖把头白的芦苇染红了。”原句的表达好在哪里？</a:t>
            </a:r>
          </a:p>
        </p:txBody>
      </p:sp>
      <p:grpSp>
        <p:nvGrpSpPr>
          <p:cNvPr id="23554" name="组合 96260"/>
          <p:cNvGrpSpPr/>
          <p:nvPr/>
        </p:nvGrpSpPr>
        <p:grpSpPr>
          <a:xfrm>
            <a:off x="6096000" y="5334000"/>
            <a:ext cx="1981200" cy="685800"/>
            <a:chOff x="3600" y="3360"/>
            <a:chExt cx="1248" cy="432"/>
          </a:xfrm>
        </p:grpSpPr>
        <p:sp>
          <p:nvSpPr>
            <p:cNvPr id="23555" name="圆角矩形 96261"/>
            <p:cNvSpPr/>
            <p:nvPr/>
          </p:nvSpPr>
          <p:spPr>
            <a:xfrm>
              <a:off x="3600" y="3456"/>
              <a:ext cx="1248" cy="288"/>
            </a:xfrm>
            <a:prstGeom prst="roundRect">
              <a:avLst>
                <a:gd name="adj" fmla="val 11981"/>
              </a:avLst>
            </a:prstGeom>
            <a:gradFill rotWithShape="1">
              <a:gsLst>
                <a:gs pos="0">
                  <a:srgbClr val="6699FF"/>
                </a:gs>
                <a:gs pos="100000">
                  <a:srgbClr val="2F4776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56" name="文本框 96262"/>
            <p:cNvSpPr txBox="1"/>
            <p:nvPr/>
          </p:nvSpPr>
          <p:spPr>
            <a:xfrm>
              <a:off x="4056" y="3474"/>
              <a:ext cx="72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答        案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3557" name="图片 96263" descr="png133_0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0" y="3360"/>
              <a:ext cx="432" cy="43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97283"/>
          <p:cNvSpPr/>
          <p:nvPr/>
        </p:nvSpPr>
        <p:spPr>
          <a:xfrm>
            <a:off x="1600200" y="2971800"/>
            <a:ext cx="6400800" cy="806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原句把夕阳下的芦苇比喻成盛妆的美女，生动形象，为诗增添了美感。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72710"/>
          <p:cNvSpPr/>
          <p:nvPr/>
        </p:nvSpPr>
        <p:spPr>
          <a:xfrm>
            <a:off x="3048000" y="2747963"/>
            <a:ext cx="3006725" cy="1366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水柱简体" charset="0"/>
                <a:ea typeface="方正水柱简体" charset="0"/>
              </a:rPr>
              <a:t>积 累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2" descr="20155221726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200" y="-342900"/>
            <a:ext cx="10058400" cy="754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6" name="Picture 29" descr="http://f.hiphotos.baidu.com/baike/c0%3Dbaike92%2C5%2C5%2C92%2C30/sign=2392fa2edfb44aed4d43b6b6d275ec64/caef76094b36acaf8b576f9879d98d1001e99c1b.jpg"/>
          <p:cNvPicPr>
            <a:picLocks noChangeAspect="1"/>
          </p:cNvPicPr>
          <p:nvPr/>
        </p:nvPicPr>
        <p:blipFill>
          <a:blip r:embed="rId3"/>
          <a:srcRect l="2632" b="11469"/>
          <a:stretch>
            <a:fillRect/>
          </a:stretch>
        </p:blipFill>
        <p:spPr>
          <a:xfrm>
            <a:off x="3276600" y="3644900"/>
            <a:ext cx="4865688" cy="2852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635000" y="404813"/>
            <a:ext cx="2808288" cy="646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秋晚的江上</a:t>
            </a:r>
          </a:p>
        </p:txBody>
      </p:sp>
      <p:sp>
        <p:nvSpPr>
          <p:cNvPr id="6148" name="Line 18"/>
          <p:cNvSpPr/>
          <p:nvPr/>
        </p:nvSpPr>
        <p:spPr>
          <a:xfrm flipV="1">
            <a:off x="827088" y="1341438"/>
            <a:ext cx="748823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Rectangle 23"/>
          <p:cNvSpPr>
            <a:spLocks noChangeArrowheads="1"/>
          </p:cNvSpPr>
          <p:nvPr/>
        </p:nvSpPr>
        <p:spPr bwMode="auto">
          <a:xfrm>
            <a:off x="611188" y="976313"/>
            <a:ext cx="7920038" cy="2832100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kumimoji="1" 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秋天的江面上，夕阳的余晖洒满江面，归巢的鸟儿玩累了从江面飞回来，江岸边的芦苇在微风中轻轻的摇摆，这样的图景给人一种怎样的感受？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刘大白用小诗</a:t>
            </a:r>
            <a:r>
              <a:rPr kumimoji="1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kumimoji="1" 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秋晚的江上</a:t>
            </a:r>
            <a:r>
              <a:rPr kumimoji="1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》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娓娓道来。</a:t>
            </a:r>
            <a:endParaRPr kumimoji="1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" name="图片 1" descr="秋晚的江上"/>
          <p:cNvPicPr>
            <a:picLocks noChangeAspect="1"/>
          </p:cNvPicPr>
          <p:nvPr/>
        </p:nvPicPr>
        <p:blipFill>
          <a:blip r:embed="rId4"/>
          <a:srcRect l="2652" b="3130"/>
          <a:stretch>
            <a:fillRect/>
          </a:stretch>
        </p:blipFill>
        <p:spPr>
          <a:xfrm>
            <a:off x="3203575" y="3367088"/>
            <a:ext cx="5151438" cy="330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25610"/>
          <p:cNvSpPr/>
          <p:nvPr/>
        </p:nvSpPr>
        <p:spPr>
          <a:xfrm>
            <a:off x="3810000" y="3168650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背诵全诗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54627" descr="011B5AA188431894FF8080811B56E8E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200" y="2401888"/>
            <a:ext cx="2895600" cy="2271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矩形 154628"/>
          <p:cNvSpPr/>
          <p:nvPr/>
        </p:nvSpPr>
        <p:spPr>
          <a:xfrm>
            <a:off x="1219200" y="1676400"/>
            <a:ext cx="3733800" cy="669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秋晚的江上</a:t>
            </a:r>
          </a:p>
          <a:p>
            <a:pPr algn="r"/>
            <a:r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  <a:t>刘大白</a:t>
            </a:r>
          </a:p>
        </p:txBody>
      </p:sp>
      <p:sp>
        <p:nvSpPr>
          <p:cNvPr id="27651" name="矩形 154629"/>
          <p:cNvSpPr/>
          <p:nvPr/>
        </p:nvSpPr>
        <p:spPr>
          <a:xfrm>
            <a:off x="1981200" y="2895600"/>
            <a:ext cx="2743200" cy="2592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归巢的鸟儿，</a:t>
            </a: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尽管是倦了，</a:t>
            </a: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还驮着斜阳回去。</a:t>
            </a: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双翅一翻，</a:t>
            </a: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把斜阳掉在江上；</a:t>
            </a: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头白的芦苇，</a:t>
            </a: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也妆成一瞬的红颜了。</a:t>
            </a:r>
          </a:p>
        </p:txBody>
      </p:sp>
      <p:grpSp>
        <p:nvGrpSpPr>
          <p:cNvPr id="27652" name="组合 154630"/>
          <p:cNvGrpSpPr/>
          <p:nvPr/>
        </p:nvGrpSpPr>
        <p:grpSpPr>
          <a:xfrm>
            <a:off x="5867400" y="5105400"/>
            <a:ext cx="1981200" cy="685800"/>
            <a:chOff x="3696" y="3216"/>
            <a:chExt cx="1248" cy="432"/>
          </a:xfrm>
        </p:grpSpPr>
        <p:sp>
          <p:nvSpPr>
            <p:cNvPr id="27653" name="圆角矩形 154631"/>
            <p:cNvSpPr/>
            <p:nvPr/>
          </p:nvSpPr>
          <p:spPr>
            <a:xfrm>
              <a:off x="3696" y="3360"/>
              <a:ext cx="1248" cy="288"/>
            </a:xfrm>
            <a:prstGeom prst="roundRect">
              <a:avLst>
                <a:gd name="adj" fmla="val 11981"/>
              </a:avLst>
            </a:prstGeom>
            <a:gradFill rotWithShape="1">
              <a:gsLst>
                <a:gs pos="0">
                  <a:srgbClr val="6699FF"/>
                </a:gs>
                <a:gs pos="100000">
                  <a:srgbClr val="2F4776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4" name="文本框 154632">
              <a:hlinkClick r:id="rId5" action="ppaction://hlinksldjump"/>
            </p:cNvPr>
            <p:cNvSpPr txBox="1"/>
            <p:nvPr/>
          </p:nvSpPr>
          <p:spPr>
            <a:xfrm>
              <a:off x="4152" y="3369"/>
              <a:ext cx="69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朗读示范</a:t>
              </a:r>
            </a:p>
          </p:txBody>
        </p:sp>
        <p:pic>
          <p:nvPicPr>
            <p:cNvPr id="27655" name="图片 154633" descr="png133_0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96" y="3216"/>
              <a:ext cx="432" cy="4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54635" name="5-wqdjs.wav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63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7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1389" fill="hold"/>
                                        <p:tgtEl>
                                          <p:spTgt spid="1546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直接连接符 149506"/>
          <p:cNvSpPr/>
          <p:nvPr/>
        </p:nvSpPr>
        <p:spPr>
          <a:xfrm>
            <a:off x="2514600" y="533400"/>
            <a:ext cx="685800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2228" name="矩形 149508"/>
          <p:cNvSpPr/>
          <p:nvPr/>
        </p:nvSpPr>
        <p:spPr>
          <a:xfrm>
            <a:off x="3048000" y="2747963"/>
            <a:ext cx="3505200" cy="1366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107763" dir="2699999" algn="ctr" rotWithShape="0">
                    <a:srgbClr val="868686">
                      <a:alpha val="50000"/>
                    </a:srgbClr>
                  </a:outerShdw>
                </a:effectLst>
                <a:latin typeface="方正水柱简体" charset="0"/>
                <a:ea typeface="方正水柱简体" charset="0"/>
              </a:rPr>
              <a:t>相关资料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矩形 141315"/>
          <p:cNvSpPr/>
          <p:nvPr/>
        </p:nvSpPr>
        <p:spPr>
          <a:xfrm>
            <a:off x="1143000" y="2057400"/>
            <a:ext cx="7162800" cy="273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刘大白（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1880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1932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），原名金庆棪，后改姓刘，名靖裔，字大白，别号白屋，浙江绍兴人。“五四运动”前就开始写白话诗，是新诗的倡导者之一。他的诗以描写民众疾苦之作影响最大，感情浓烈，语言明快有力，通俗易懂，并以触及重大的社会问题和具有鲜明的乡土色彩，而在“五四”时期的诗坛上别具一格。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1924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年任复旦大学、上海大学教授，同年出版新诗集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旧梦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1926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年出版第二部新诗集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邮吻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。除此之外，出版的著作还有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旧诗新话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白屋说诗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白屋文话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中国文学史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及旧体诗集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白屋遗诗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</a:p>
        </p:txBody>
      </p:sp>
      <p:sp>
        <p:nvSpPr>
          <p:cNvPr id="53250" name="矩形 141316"/>
          <p:cNvSpPr/>
          <p:nvPr/>
        </p:nvSpPr>
        <p:spPr>
          <a:xfrm>
            <a:off x="2743200" y="1524000"/>
            <a:ext cx="35544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秋晚的江上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作者简介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5324"/>
            <a:ext cx="9144000" cy="5235426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9367"/>
            <a:ext cx="9144000" cy="5191382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38031" y="1307627"/>
            <a:ext cx="6434066" cy="428880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zh-CN" altLang="en-US" sz="21600" b="1" spc="500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花</a:t>
            </a:r>
            <a:r>
              <a:rPr lang="zh-CN" altLang="en-US" sz="21600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牛歌          </a:t>
            </a:r>
            <a:r>
              <a:rPr lang="zh-CN" altLang="en-US" sz="18000" b="1" spc="500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徐志摩</a:t>
            </a:r>
            <a:endParaRPr lang="zh-CN" altLang="en-US" sz="18000" b="1" spc="500" dirty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zh-CN" altLang="en-US" sz="13875" b="1" spc="500" dirty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18000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花牛在草地里坐</a:t>
            </a:r>
            <a:r>
              <a:rPr lang="zh-CN" altLang="en-US" sz="18000" b="1" spc="500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18000" b="1" spc="500" dirty="0" smtClean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18000" b="1" spc="500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压扁</a:t>
            </a:r>
            <a:r>
              <a:rPr lang="zh-CN" altLang="en-US" sz="18000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了一穗</a:t>
            </a:r>
            <a:r>
              <a:rPr lang="zh-CN" altLang="en-US" sz="18000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  <a:hlinkClick r:id="rId2" action="ppaction://hlinksldjump"/>
              </a:rPr>
              <a:t>剪秋萝</a:t>
            </a:r>
            <a:r>
              <a:rPr lang="zh-CN" altLang="en-US" sz="18000" b="1" spc="500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18000" b="1" spc="500" dirty="0" smtClean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zh-CN" altLang="en-US" sz="18000" b="1" spc="500" dirty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18000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花牛在草地里眠</a:t>
            </a:r>
            <a:r>
              <a:rPr lang="zh-CN" altLang="en-US" sz="18000" b="1" spc="500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18000" b="1" spc="500" dirty="0" smtClean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18000" b="1" spc="500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白云</a:t>
            </a:r>
            <a:r>
              <a:rPr lang="zh-CN" altLang="en-US" sz="18000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霸占了半个天。</a:t>
            </a:r>
          </a:p>
          <a:p>
            <a:pPr marL="0" indent="0">
              <a:buNone/>
            </a:pPr>
            <a:endParaRPr lang="zh-CN" altLang="en-US" sz="13875" b="1" spc="500" dirty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13875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14400" b="1" spc="5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1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618" y="857250"/>
            <a:ext cx="4821382" cy="5179137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4322618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437" y="830234"/>
            <a:ext cx="3470564" cy="2036618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" y="857250"/>
            <a:ext cx="5668891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437" y="2866852"/>
            <a:ext cx="3470564" cy="313389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517" y="857250"/>
            <a:ext cx="9237518" cy="51435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 descr="IMG_10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7200" y="-342900"/>
            <a:ext cx="10058400" cy="754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0" name="Picture 4" descr="http://s8.sinaimg.cn/bmiddle/001LSj34gy6MLcQlR9J07&amp;6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8425" y="3838575"/>
            <a:ext cx="4183063" cy="3116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755650" y="404813"/>
            <a:ext cx="3168650" cy="646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秋晚的江上</a:t>
            </a:r>
          </a:p>
        </p:txBody>
      </p:sp>
      <p:sp>
        <p:nvSpPr>
          <p:cNvPr id="7172" name="Line 18"/>
          <p:cNvSpPr/>
          <p:nvPr/>
        </p:nvSpPr>
        <p:spPr>
          <a:xfrm flipV="1">
            <a:off x="827088" y="1341438"/>
            <a:ext cx="748823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Rectangle 23"/>
          <p:cNvSpPr/>
          <p:nvPr/>
        </p:nvSpPr>
        <p:spPr>
          <a:xfrm>
            <a:off x="539750" y="2490788"/>
            <a:ext cx="8099425" cy="522287"/>
          </a:xfrm>
          <a:prstGeom prst="rect">
            <a:avLst/>
          </a:prstGeom>
          <a:noFill/>
          <a:ln w="38100">
            <a:noFill/>
          </a:ln>
        </p:spPr>
        <p:txBody>
          <a:bodyPr anchor="ctr">
            <a:spAutoFit/>
          </a:bodyPr>
          <a:lstStyle/>
          <a:p>
            <a:pPr indent="304800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en-US" altLang="zh-C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174" name="Picture 2" descr="http://s2.sinaimg.cn/bmiddle/001LSj34gy6MLcQ5syJ31&amp;6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1500" y="3838575"/>
            <a:ext cx="3457575" cy="305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3175000" y="404813"/>
            <a:ext cx="5688013" cy="3108325"/>
          </a:xfrm>
          <a:prstGeom prst="rect">
            <a:avLst/>
          </a:prstGeom>
          <a:noFill/>
          <a:ln w="38100" cap="flat" cmpd="sng" algn="ctr">
            <a:noFill/>
            <a:prstDash val="solid"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381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拟人手法的使用，使诗歌具有灵动的画面感。将秋日夕阳西下的江边美景渲染得美丽无比。夕阳下，归巢的鸟儿，顽皮的驮着它，让平常的景色出现了灵动，充满了情趣，画面动静结合，色彩艳丽，充满遐想。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0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6037" y="1594229"/>
            <a:ext cx="7942997" cy="3845413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zh-CN" altLang="en-US" sz="16200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花牛在草地里走</a:t>
            </a:r>
            <a:r>
              <a:rPr lang="zh-CN" altLang="en-US" sz="16200" b="1" spc="500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16200" b="1" spc="500" dirty="0" smtClean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16200" b="1" spc="500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</a:t>
            </a:r>
            <a:r>
              <a:rPr lang="zh-CN" altLang="en-US" sz="16200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尾巴甩</a:t>
            </a:r>
            <a:r>
              <a:rPr lang="zh-CN" altLang="en-US" sz="16200" b="1" spc="500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得滴溜溜。</a:t>
            </a:r>
            <a:endParaRPr lang="en-US" altLang="zh-CN" sz="16200" b="1" spc="500" dirty="0" smtClean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zh-CN" altLang="en-US" sz="16200" b="1" spc="500" dirty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16200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花牛在草地里做梦</a:t>
            </a:r>
            <a:r>
              <a:rPr lang="zh-CN" altLang="en-US" sz="16200" b="1" spc="500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16200" b="1" spc="500" dirty="0" smtClean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16200" b="1" spc="500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太阳</a:t>
            </a:r>
            <a:r>
              <a:rPr lang="zh-CN" altLang="en-US" sz="16200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偷渡了西山的青峰。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30205" y="990317"/>
            <a:ext cx="7785194" cy="476989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zh-CN" altLang="en-US" sz="14400" b="1" spc="5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en-US" altLang="zh-CN" sz="14400" b="1" spc="5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19800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蝴蝶</a:t>
            </a:r>
            <a:r>
              <a:rPr lang="en-US" altLang="zh-CN" sz="19800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•</a:t>
            </a:r>
            <a:r>
              <a:rPr lang="zh-CN" altLang="en-US" sz="19800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豌豆花</a:t>
            </a:r>
          </a:p>
          <a:p>
            <a:pPr marL="0" indent="0">
              <a:buNone/>
            </a:pPr>
            <a:r>
              <a:rPr lang="zh-CN" altLang="en-US" sz="13875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郭风</a:t>
            </a:r>
          </a:p>
          <a:p>
            <a:pPr marL="0" indent="0">
              <a:buNone/>
            </a:pPr>
            <a:r>
              <a:rPr lang="zh-CN" altLang="en-US" sz="19800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一只蝴蝶从竹篱外飞进来，</a:t>
            </a:r>
          </a:p>
          <a:p>
            <a:pPr marL="0" indent="0">
              <a:buNone/>
            </a:pPr>
            <a:r>
              <a:rPr lang="zh-CN" altLang="en-US" sz="19800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豌豆花问蝴蝶，</a:t>
            </a:r>
          </a:p>
          <a:p>
            <a:pPr marL="0" indent="0">
              <a:buNone/>
            </a:pPr>
            <a:r>
              <a:rPr lang="zh-CN" altLang="en-US" sz="19800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你是一朵飞起来的花吗？</a:t>
            </a:r>
          </a:p>
          <a:p>
            <a:pPr marL="0" indent="0">
              <a:buNone/>
            </a:pPr>
            <a:endParaRPr lang="zh-CN" altLang="en-US" sz="13875" b="1" spc="500" dirty="0">
              <a:solidFill>
                <a:srgbClr val="0066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13875" b="1" spc="500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14400" b="1" spc="5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14400" b="1" spc="5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1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308" y="771468"/>
            <a:ext cx="4696691" cy="5229282"/>
          </a:xfr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1727" y="639041"/>
            <a:ext cx="4759035" cy="548304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323" y="857250"/>
            <a:ext cx="4712677" cy="522263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49"/>
            <a:ext cx="4431323" cy="522263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167" y="559100"/>
            <a:ext cx="4121833" cy="5441651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59100"/>
            <a:ext cx="5022167" cy="54416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12494" y="1389512"/>
            <a:ext cx="5046259" cy="4462817"/>
          </a:xfrm>
        </p:spPr>
        <p:txBody>
          <a:bodyPr>
            <a:normAutofit fontScale="30000" lnSpcReduction="20000"/>
          </a:bodyPr>
          <a:lstStyle/>
          <a:p>
            <a:pPr marL="0" indent="0">
              <a:buNone/>
            </a:pPr>
            <a:r>
              <a:rPr lang="zh-CN" altLang="en-US" sz="16200" b="1" spc="500" dirty="0" smtClean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捉迷藏 </a:t>
            </a:r>
            <a:r>
              <a:rPr lang="zh-CN" altLang="en-US" sz="18000" b="1" spc="500" dirty="0" smtClean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12000" b="1" spc="500" dirty="0" smtClean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圣</a:t>
            </a:r>
            <a:r>
              <a:rPr lang="zh-CN" altLang="en-US" sz="12000" b="1" spc="500" dirty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野</a:t>
            </a:r>
            <a:endParaRPr lang="zh-CN" altLang="en-US" sz="18000" b="1" spc="500" dirty="0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13200" b="1" spc="500" dirty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小妹妹跟</a:t>
            </a:r>
            <a:r>
              <a:rPr lang="zh-CN" altLang="en-US" sz="13200" b="1" spc="500" dirty="0" smtClean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风</a:t>
            </a:r>
            <a:endParaRPr lang="en-US" altLang="zh-CN" sz="13200" b="1" spc="500" dirty="0" smtClean="0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13200" b="1" spc="500" dirty="0" smtClean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捉迷藏</a:t>
            </a:r>
            <a:endParaRPr lang="zh-CN" altLang="en-US" sz="13200" b="1" spc="500" dirty="0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13200" b="1" spc="500" dirty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小妹妹问风</a:t>
            </a:r>
            <a:r>
              <a:rPr lang="zh-CN" altLang="en-US" sz="13200" b="1" spc="500" dirty="0" smtClean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lang="en-US" altLang="zh-CN" sz="13200" b="1" spc="500" dirty="0" smtClean="0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13200" b="1" spc="500" dirty="0" smtClean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藏</a:t>
            </a:r>
            <a:r>
              <a:rPr lang="zh-CN" altLang="en-US" sz="13200" b="1" spc="500" dirty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好了</a:t>
            </a:r>
            <a:r>
              <a:rPr lang="zh-CN" altLang="en-US" sz="13200" b="1" spc="500" dirty="0" smtClean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没有</a:t>
            </a:r>
            <a:endParaRPr lang="zh-CN" altLang="en-US" sz="13200" b="1" spc="500" dirty="0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38663" y="1522578"/>
            <a:ext cx="4909101" cy="3552247"/>
          </a:xfrm>
        </p:spPr>
        <p:txBody>
          <a:bodyPr>
            <a:normAutofit fontScale="90000"/>
          </a:bodyPr>
          <a:lstStyle/>
          <a:p>
            <a:pPr marL="0" lvl="0" indent="0">
              <a:buClr>
                <a:srgbClr val="E48312"/>
              </a:buClr>
              <a:buNone/>
            </a:pPr>
            <a:r>
              <a:rPr lang="zh-CN" altLang="en-US" sz="4350" b="1" spc="500" dirty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待了好一会</a:t>
            </a:r>
            <a:endParaRPr lang="en-US" altLang="zh-CN" sz="4350" b="1" spc="500" dirty="0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>
              <a:buClr>
                <a:srgbClr val="E48312"/>
              </a:buClr>
              <a:buNone/>
            </a:pPr>
            <a:r>
              <a:rPr lang="zh-CN" altLang="en-US" sz="4350" b="1" spc="500" dirty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没有听风说话儿</a:t>
            </a:r>
          </a:p>
          <a:p>
            <a:pPr marL="0" lvl="0" indent="0">
              <a:buClr>
                <a:srgbClr val="E48312"/>
              </a:buClr>
              <a:buNone/>
            </a:pPr>
            <a:r>
              <a:rPr lang="zh-CN" altLang="en-US" sz="4350" b="1" spc="500" dirty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小妹妹就从墙角后</a:t>
            </a:r>
            <a:endParaRPr lang="en-US" altLang="zh-CN" sz="4350" b="1" spc="500" dirty="0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>
              <a:buClr>
                <a:srgbClr val="E48312"/>
              </a:buClr>
              <a:buNone/>
            </a:pPr>
            <a:r>
              <a:rPr lang="zh-CN" altLang="en-US" sz="4350" b="1" spc="500" dirty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跳出来找风</a:t>
            </a:r>
          </a:p>
          <a:p>
            <a:pPr marL="0" lvl="0" indent="0">
              <a:buClr>
                <a:srgbClr val="E48312"/>
              </a:buClr>
              <a:buNone/>
            </a:pPr>
            <a:r>
              <a:rPr lang="zh-CN" altLang="en-US" sz="4350" b="1" spc="500" dirty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找来找去找不到</a:t>
            </a:r>
          </a:p>
          <a:p>
            <a:pPr lvl="0">
              <a:buClr>
                <a:srgbClr val="E48312"/>
              </a:buClr>
            </a:pPr>
            <a:endParaRPr lang="zh-CN" altLang="en-US" sz="2700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24665"/>
            <a:ext cx="9143245" cy="680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197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827088" y="333375"/>
            <a:ext cx="518477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秋晚的江上</a:t>
            </a:r>
          </a:p>
        </p:txBody>
      </p:sp>
      <p:sp>
        <p:nvSpPr>
          <p:cNvPr id="9218" name="Line 11"/>
          <p:cNvSpPr/>
          <p:nvPr/>
        </p:nvSpPr>
        <p:spPr>
          <a:xfrm flipV="1">
            <a:off x="900113" y="1196975"/>
            <a:ext cx="748823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9219" name="Picture 6" descr="http://s1.sinaimg.cn/bmiddle/001LSj34gy6MLcQigFi30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3188" y="2132013"/>
            <a:ext cx="3478212" cy="3789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17" name="Rectangle 1"/>
          <p:cNvSpPr>
            <a:spLocks noChangeArrowheads="1"/>
          </p:cNvSpPr>
          <p:nvPr/>
        </p:nvSpPr>
        <p:spPr bwMode="auto">
          <a:xfrm>
            <a:off x="973138" y="2214563"/>
            <a:ext cx="3670300" cy="2308225"/>
          </a:xfrm>
          <a:prstGeom prst="rect">
            <a:avLst/>
          </a:prstGeom>
          <a:noFill/>
          <a:ln w="38100" cap="flat" cmpd="sng" algn="ctr">
            <a:noFill/>
            <a:prstDash val="solid"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</a:t>
            </a:r>
            <a:r>
              <a:rPr kumimoji="1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1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r>
              <a:rPr kumimoji="1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kumimoji="1" 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头白的芦苇，也妆成一瞬的红颜了”，运用了什么修辞手法？有什么好处？</a:t>
            </a:r>
            <a:endParaRPr kumimoji="1" 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152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endParaRPr kumimoji="1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152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7363" y="4352925"/>
            <a:ext cx="3992563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/>
            <a:r>
              <a:rPr kumimoji="1" lang="zh-CN" altLang="en-US" sz="2400" b="1" kern="1200" cap="none" spc="0" normalizeH="0" baseline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明确</a:t>
            </a:r>
            <a:r>
              <a:rPr kumimoji="1" lang="zh-CN" altLang="en-US" sz="24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：拟人的手法，通过“妆”和“红颜”二字，把芦苇人格化，给全诗平添了情趣和生气。</a:t>
            </a:r>
            <a:endParaRPr kumimoji="0" lang="zh-CN" altLang="en-US" sz="2400" kern="1200" cap="none" spc="0" normalizeH="0" baseline="0" noProof="1">
              <a:latin typeface="Tahom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116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11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11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7" grpId="0" bldLvl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76803"/>
          <p:cNvSpPr/>
          <p:nvPr/>
        </p:nvSpPr>
        <p:spPr>
          <a:xfrm>
            <a:off x="1143000" y="3048000"/>
            <a:ext cx="6858000" cy="18780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这是一首写景抒情诗。描绘了秋晚（时间）的江上（空间）特有的景物：疲倦的归巢的鸟儿，西沉的斜阳，白花花的芦苇。诗人运用奇特的想象把静态的景物动态化，把自然的景物人格化，从而营构了一幅静谧、绚丽、和谐的画面，流露出诗人积极、愉悦的情趣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7" name="矩形 7206">
            <a:hlinkClick r:id="rId2" action="ppaction://hlinksldjump"/>
          </p:cNvPr>
          <p:cNvSpPr/>
          <p:nvPr/>
        </p:nvSpPr>
        <p:spPr>
          <a:xfrm>
            <a:off x="1371600" y="1930400"/>
            <a:ext cx="1371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方正水柱简体" charset="0"/>
                <a:ea typeface="方正水柱简体" charset="0"/>
              </a:rPr>
              <a:t>感  悟</a:t>
            </a:r>
          </a:p>
        </p:txBody>
      </p:sp>
      <p:sp>
        <p:nvSpPr>
          <p:cNvPr id="7208" name="矩形 7207">
            <a:hlinkClick r:id="rId3" action="ppaction://hlinksldjump"/>
          </p:cNvPr>
          <p:cNvSpPr/>
          <p:nvPr/>
        </p:nvSpPr>
        <p:spPr>
          <a:xfrm>
            <a:off x="1371600" y="2819400"/>
            <a:ext cx="1371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方正水柱简体" charset="0"/>
                <a:ea typeface="方正水柱简体" charset="0"/>
              </a:rPr>
              <a:t>品  读</a:t>
            </a:r>
          </a:p>
        </p:txBody>
      </p:sp>
      <p:sp>
        <p:nvSpPr>
          <p:cNvPr id="7210" name="矩形 7209">
            <a:hlinkClick r:id="rId4" action="ppaction://hlinksldjump"/>
          </p:cNvPr>
          <p:cNvSpPr/>
          <p:nvPr/>
        </p:nvSpPr>
        <p:spPr>
          <a:xfrm>
            <a:off x="1371600" y="3810000"/>
            <a:ext cx="1371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方正水柱简体" charset="0"/>
                <a:ea typeface="方正水柱简体" charset="0"/>
              </a:rPr>
              <a:t>积  累</a:t>
            </a:r>
          </a:p>
        </p:txBody>
      </p:sp>
      <p:sp>
        <p:nvSpPr>
          <p:cNvPr id="12292" name="文本框 7216"/>
          <p:cNvSpPr txBox="1"/>
          <p:nvPr/>
        </p:nvSpPr>
        <p:spPr>
          <a:xfrm>
            <a:off x="4641850" y="2819400"/>
            <a:ext cx="2216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0" dirty="0">
                <a:latin typeface="Arial" panose="020B0604020202020204" pitchFamily="34" charset="0"/>
                <a:ea typeface="隶书" pitchFamily="49" charset="-122"/>
              </a:rPr>
              <a:t>秋晚的江上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71686"/>
          <p:cNvSpPr/>
          <p:nvPr/>
        </p:nvSpPr>
        <p:spPr>
          <a:xfrm>
            <a:off x="3048000" y="2747963"/>
            <a:ext cx="3006725" cy="1366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水柱简体" charset="0"/>
                <a:ea typeface="方正水柱简体" charset="0"/>
              </a:rPr>
              <a:t>感 悟</a:t>
            </a:r>
          </a:p>
        </p:txBody>
      </p:sp>
      <p:sp>
        <p:nvSpPr>
          <p:cNvPr id="71688" name="文本框 71687"/>
          <p:cNvSpPr txBox="1"/>
          <p:nvPr/>
        </p:nvSpPr>
        <p:spPr>
          <a:xfrm>
            <a:off x="914400" y="331788"/>
            <a:ext cx="1412875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60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现代诗文阅读</a:t>
            </a:r>
            <a:endParaRPr lang="zh-CN" altLang="en-US" sz="1600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315" name="直接连接符 71688"/>
          <p:cNvSpPr/>
          <p:nvPr/>
        </p:nvSpPr>
        <p:spPr>
          <a:xfrm>
            <a:off x="2514600" y="533400"/>
            <a:ext cx="685800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690" name="文本框 71689"/>
          <p:cNvSpPr txBox="1"/>
          <p:nvPr/>
        </p:nvSpPr>
        <p:spPr>
          <a:xfrm>
            <a:off x="3200400" y="304800"/>
            <a:ext cx="156527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飞船即将陨落</a:t>
            </a:r>
            <a:endParaRPr lang="zh-CN" altLang="en-US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80899"/>
          <p:cNvSpPr/>
          <p:nvPr/>
        </p:nvSpPr>
        <p:spPr>
          <a:xfrm>
            <a:off x="2514600" y="1643063"/>
            <a:ext cx="3733800" cy="669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秋晚的江上</a:t>
            </a:r>
          </a:p>
          <a:p>
            <a:pPr algn="r"/>
            <a:r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  <a:t>刘大白</a:t>
            </a:r>
          </a:p>
        </p:txBody>
      </p:sp>
      <p:sp>
        <p:nvSpPr>
          <p:cNvPr id="14338" name="矩形 80901"/>
          <p:cNvSpPr/>
          <p:nvPr/>
        </p:nvSpPr>
        <p:spPr>
          <a:xfrm>
            <a:off x="3276600" y="2862263"/>
            <a:ext cx="2743200" cy="25923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归巢的鸟儿，</a:t>
            </a: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尽管是倦了，</a:t>
            </a: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还驮着斜阳回去。</a:t>
            </a: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双翅一翻，</a:t>
            </a: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把斜阳掉在江上；</a:t>
            </a:r>
            <a:endParaRPr lang="zh-CN" altLang="en-US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头白的芦苇，</a:t>
            </a: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也妆成一瞬的红颜了。</a:t>
            </a:r>
          </a:p>
        </p:txBody>
      </p:sp>
      <p:grpSp>
        <p:nvGrpSpPr>
          <p:cNvPr id="14339" name="组合 80902"/>
          <p:cNvGrpSpPr/>
          <p:nvPr/>
        </p:nvGrpSpPr>
        <p:grpSpPr>
          <a:xfrm>
            <a:off x="6096000" y="5486400"/>
            <a:ext cx="1981200" cy="457200"/>
            <a:chOff x="1776" y="2544"/>
            <a:chExt cx="1248" cy="288"/>
          </a:xfrm>
        </p:grpSpPr>
        <p:sp>
          <p:nvSpPr>
            <p:cNvPr id="14340" name="圆角矩形 80903"/>
            <p:cNvSpPr/>
            <p:nvPr/>
          </p:nvSpPr>
          <p:spPr>
            <a:xfrm>
              <a:off x="1776" y="2544"/>
              <a:ext cx="1248" cy="288"/>
            </a:xfrm>
            <a:prstGeom prst="roundRect">
              <a:avLst>
                <a:gd name="adj" fmla="val 11981"/>
              </a:avLst>
            </a:prstGeom>
            <a:gradFill rotWithShape="1">
              <a:gsLst>
                <a:gs pos="0">
                  <a:srgbClr val="6699FF"/>
                </a:gs>
                <a:gs pos="100000">
                  <a:srgbClr val="2F4776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1" name="等腰三角形 80904"/>
            <p:cNvSpPr/>
            <p:nvPr/>
          </p:nvSpPr>
          <p:spPr>
            <a:xfrm rot="5400000">
              <a:off x="1837" y="2605"/>
              <a:ext cx="192" cy="16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2" name="文本框 80905">
              <a:hlinkClick r:id="rId2" action="ppaction://hlinksldjump"/>
            </p:cNvPr>
            <p:cNvSpPr txBox="1"/>
            <p:nvPr/>
          </p:nvSpPr>
          <p:spPr>
            <a:xfrm>
              <a:off x="2232" y="2553"/>
              <a:ext cx="69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点击播放</a:t>
              </a:r>
            </a:p>
          </p:txBody>
        </p:sp>
      </p:grpSp>
      <p:sp>
        <p:nvSpPr>
          <p:cNvPr id="14343" name="文本框 80906"/>
          <p:cNvSpPr txBox="1"/>
          <p:nvPr/>
        </p:nvSpPr>
        <p:spPr>
          <a:xfrm>
            <a:off x="1143000" y="1371600"/>
            <a:ext cx="9652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朗  读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83969"/>
          <p:cNvSpPr/>
          <p:nvPr/>
        </p:nvSpPr>
        <p:spPr>
          <a:xfrm>
            <a:off x="1143000" y="1600200"/>
            <a:ext cx="3733800" cy="669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秋晚的江上</a:t>
            </a:r>
            <a:r>
              <a:rPr lang="en-US" altLang="zh-CN" sz="2400" baseline="30000" dirty="0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</a:p>
          <a:p>
            <a:pPr algn="r"/>
            <a:r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  <a:t>刘大白</a:t>
            </a:r>
          </a:p>
        </p:txBody>
      </p:sp>
      <p:sp>
        <p:nvSpPr>
          <p:cNvPr id="15362" name="矩形 83970"/>
          <p:cNvSpPr/>
          <p:nvPr/>
        </p:nvSpPr>
        <p:spPr>
          <a:xfrm>
            <a:off x="1905000" y="2819400"/>
            <a:ext cx="2743200" cy="2592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归巢的鸟儿，</a:t>
            </a: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尽管是倦了，</a:t>
            </a: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还驮着斜阳回去。</a:t>
            </a:r>
            <a:r>
              <a:rPr lang="en-US" altLang="zh-CN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双翅一翻，</a:t>
            </a: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把斜阳掉在江上；</a:t>
            </a:r>
            <a:r>
              <a:rPr lang="en-US" altLang="zh-CN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头白的芦苇，</a:t>
            </a:r>
          </a:p>
          <a:p>
            <a:pPr>
              <a:lnSpc>
                <a:spcPct val="130000"/>
              </a:lnSpc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也妆成一瞬的红颜了。</a:t>
            </a:r>
          </a:p>
        </p:txBody>
      </p:sp>
      <p:grpSp>
        <p:nvGrpSpPr>
          <p:cNvPr id="15363" name="组合 83971"/>
          <p:cNvGrpSpPr/>
          <p:nvPr/>
        </p:nvGrpSpPr>
        <p:grpSpPr>
          <a:xfrm>
            <a:off x="5638800" y="5562600"/>
            <a:ext cx="2057400" cy="914400"/>
            <a:chOff x="3456" y="3552"/>
            <a:chExt cx="1296" cy="576"/>
          </a:xfrm>
        </p:grpSpPr>
        <p:sp>
          <p:nvSpPr>
            <p:cNvPr id="15364" name="圆角矩形 83972"/>
            <p:cNvSpPr/>
            <p:nvPr/>
          </p:nvSpPr>
          <p:spPr>
            <a:xfrm>
              <a:off x="3504" y="3744"/>
              <a:ext cx="1248" cy="288"/>
            </a:xfrm>
            <a:prstGeom prst="roundRect">
              <a:avLst>
                <a:gd name="adj" fmla="val 11981"/>
              </a:avLst>
            </a:prstGeom>
            <a:gradFill rotWithShape="1">
              <a:gsLst>
                <a:gs pos="0">
                  <a:srgbClr val="6699FF"/>
                </a:gs>
                <a:gs pos="100000">
                  <a:srgbClr val="2F4776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5" name="文本框 83973"/>
            <p:cNvSpPr txBox="1"/>
            <p:nvPr/>
          </p:nvSpPr>
          <p:spPr>
            <a:xfrm>
              <a:off x="4128" y="3762"/>
              <a:ext cx="48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旁  批</a:t>
              </a:r>
            </a:p>
          </p:txBody>
        </p:sp>
        <p:pic>
          <p:nvPicPr>
            <p:cNvPr id="15366" name="图片 83974" descr="templay_0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56" y="3552"/>
              <a:ext cx="576" cy="57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5367" name="组合 83975"/>
          <p:cNvGrpSpPr/>
          <p:nvPr/>
        </p:nvGrpSpPr>
        <p:grpSpPr>
          <a:xfrm>
            <a:off x="1600200" y="5715000"/>
            <a:ext cx="2057400" cy="762000"/>
            <a:chOff x="912" y="3648"/>
            <a:chExt cx="1296" cy="480"/>
          </a:xfrm>
        </p:grpSpPr>
        <p:sp>
          <p:nvSpPr>
            <p:cNvPr id="15368" name="圆角矩形 83976"/>
            <p:cNvSpPr/>
            <p:nvPr/>
          </p:nvSpPr>
          <p:spPr>
            <a:xfrm>
              <a:off x="960" y="3744"/>
              <a:ext cx="1248" cy="288"/>
            </a:xfrm>
            <a:prstGeom prst="roundRect">
              <a:avLst>
                <a:gd name="adj" fmla="val 11981"/>
              </a:avLst>
            </a:prstGeom>
            <a:gradFill rotWithShape="1">
              <a:gsLst>
                <a:gs pos="0">
                  <a:srgbClr val="6699FF"/>
                </a:gs>
                <a:gs pos="100000">
                  <a:srgbClr val="2F4776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9" name="文本框 83977">
              <a:hlinkClick r:id="rId3" action="ppaction://hlinksldjump"/>
            </p:cNvPr>
            <p:cNvSpPr txBox="1"/>
            <p:nvPr/>
          </p:nvSpPr>
          <p:spPr>
            <a:xfrm>
              <a:off x="1584" y="3762"/>
              <a:ext cx="56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注    释</a:t>
              </a:r>
            </a:p>
          </p:txBody>
        </p:sp>
        <p:pic>
          <p:nvPicPr>
            <p:cNvPr id="15370" name="图片 83978" descr="templay_00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2" y="3648"/>
              <a:ext cx="480" cy="4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3982" name="矩形 83981"/>
          <p:cNvSpPr/>
          <p:nvPr/>
        </p:nvSpPr>
        <p:spPr>
          <a:xfrm>
            <a:off x="5638800" y="2743200"/>
            <a:ext cx="2362200" cy="9159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驮着斜阳”</a:t>
            </a:r>
            <a:r>
              <a:rPr lang="en-US" altLang="zh-CN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多么奇特美丽的想象，多么生动的画面。</a:t>
            </a:r>
          </a:p>
        </p:txBody>
      </p:sp>
      <p:sp>
        <p:nvSpPr>
          <p:cNvPr id="83983" name="矩形 83982"/>
          <p:cNvSpPr/>
          <p:nvPr/>
        </p:nvSpPr>
        <p:spPr>
          <a:xfrm>
            <a:off x="5638800" y="4160838"/>
            <a:ext cx="2362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掉”与“翻”承接，与“驮”</a:t>
            </a:r>
            <a:r>
              <a:rPr lang="zh-CN" altLang="en-US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照应。</a:t>
            </a:r>
          </a:p>
        </p:txBody>
      </p:sp>
      <p:sp>
        <p:nvSpPr>
          <p:cNvPr id="83984" name="文本框 83983"/>
          <p:cNvSpPr txBox="1"/>
          <p:nvPr/>
        </p:nvSpPr>
        <p:spPr>
          <a:xfrm>
            <a:off x="5073650" y="2819400"/>
            <a:ext cx="3492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83985" name="文本框 83984"/>
          <p:cNvSpPr txBox="1"/>
          <p:nvPr/>
        </p:nvSpPr>
        <p:spPr>
          <a:xfrm>
            <a:off x="5073650" y="4191000"/>
            <a:ext cx="3492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3"/>
                  </p:tgtEl>
                </p:cond>
              </p:nextCondLst>
            </p:seq>
          </p:childTnLst>
        </p:cTn>
      </p:par>
    </p:tnLst>
    <p:bldLst>
      <p:bldP spid="83982" grpId="0"/>
      <p:bldP spid="83982" grpId="1"/>
      <p:bldP spid="83983" grpId="0"/>
      <p:bldP spid="83983" grpId="1"/>
      <p:bldP spid="83984" grpId="0"/>
      <p:bldP spid="83984" grpId="1"/>
      <p:bldP spid="83985" grpId="0"/>
      <p:bldP spid="83985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953</Words>
  <Application>Microsoft Office PowerPoint</Application>
  <PresentationFormat>全屏显示(4:3)</PresentationFormat>
  <Paragraphs>114</Paragraphs>
  <Slides>37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默认设计模板</vt:lpstr>
      <vt:lpstr>自定义设计方案</vt:lpstr>
      <vt:lpstr>1_自定义设计方案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30</cp:revision>
  <dcterms:created xsi:type="dcterms:W3CDTF">2017-02-26T06:19:31Z</dcterms:created>
  <dcterms:modified xsi:type="dcterms:W3CDTF">2019-06-01T11:00:53Z</dcterms:modified>
  <cp:category/>
</cp:coreProperties>
</file>