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handoutMasterIdLst>
    <p:handoutMasterId r:id="rId38"/>
  </p:handoutMasterIdLst>
  <p:sldIdLst>
    <p:sldId id="672" r:id="rId2"/>
    <p:sldId id="1296" r:id="rId3"/>
    <p:sldId id="678" r:id="rId4"/>
    <p:sldId id="856" r:id="rId5"/>
    <p:sldId id="1302" r:id="rId6"/>
    <p:sldId id="1307" r:id="rId7"/>
    <p:sldId id="1304" r:id="rId8"/>
    <p:sldId id="1306" r:id="rId9"/>
    <p:sldId id="1309" r:id="rId10"/>
    <p:sldId id="1310" r:id="rId11"/>
    <p:sldId id="1163" r:id="rId12"/>
    <p:sldId id="1166" r:id="rId13"/>
    <p:sldId id="1360" r:id="rId14"/>
    <p:sldId id="1168" r:id="rId15"/>
    <p:sldId id="1276" r:id="rId16"/>
    <p:sldId id="1316" r:id="rId17"/>
    <p:sldId id="1318" r:id="rId18"/>
    <p:sldId id="1372" r:id="rId19"/>
    <p:sldId id="1322" r:id="rId20"/>
    <p:sldId id="1365" r:id="rId21"/>
    <p:sldId id="1331" r:id="rId22"/>
    <p:sldId id="1332" r:id="rId23"/>
    <p:sldId id="1337" r:id="rId24"/>
    <p:sldId id="1346" r:id="rId25"/>
    <p:sldId id="1369" r:id="rId26"/>
    <p:sldId id="1339" r:id="rId27"/>
    <p:sldId id="1340" r:id="rId28"/>
    <p:sldId id="1348" r:id="rId29"/>
    <p:sldId id="1349" r:id="rId30"/>
    <p:sldId id="1274" r:id="rId31"/>
    <p:sldId id="1277" r:id="rId32"/>
    <p:sldId id="1353" r:id="rId33"/>
    <p:sldId id="1356" r:id="rId34"/>
    <p:sldId id="1373" r:id="rId35"/>
    <p:sldId id="441" r:id="rId36"/>
  </p:sldIdLst>
  <p:sldSz cx="12190413" cy="6859588"/>
  <p:notesSz cx="6858000" cy="9144000"/>
  <p:defaultTextStyle>
    <a:defPPr>
      <a:defRPr lang="zh-CN"/>
    </a:defPPr>
    <a:lvl1pPr algn="l" defTabSz="1217613" rtl="0" fontAlgn="base">
      <a:spcBef>
        <a:spcPct val="0"/>
      </a:spcBef>
      <a:spcAft>
        <a:spcPct val="0"/>
      </a:spcAft>
      <a:defRPr sz="2400" kern="1200">
        <a:solidFill>
          <a:schemeClr val="tx1"/>
        </a:solidFill>
        <a:latin typeface="Arial" charset="0"/>
        <a:ea typeface="宋体" charset="-122"/>
        <a:cs typeface="+mn-cs"/>
      </a:defRPr>
    </a:lvl1pPr>
    <a:lvl2pPr marL="609600" indent="-152400" algn="l" defTabSz="1217613" rtl="0" fontAlgn="base">
      <a:spcBef>
        <a:spcPct val="0"/>
      </a:spcBef>
      <a:spcAft>
        <a:spcPct val="0"/>
      </a:spcAft>
      <a:defRPr sz="2400" kern="1200">
        <a:solidFill>
          <a:schemeClr val="tx1"/>
        </a:solidFill>
        <a:latin typeface="Arial" charset="0"/>
        <a:ea typeface="宋体" charset="-122"/>
        <a:cs typeface="+mn-cs"/>
      </a:defRPr>
    </a:lvl2pPr>
    <a:lvl3pPr marL="1219200" indent="-304800" algn="l" defTabSz="1217613" rtl="0" fontAlgn="base">
      <a:spcBef>
        <a:spcPct val="0"/>
      </a:spcBef>
      <a:spcAft>
        <a:spcPct val="0"/>
      </a:spcAft>
      <a:defRPr sz="2400" kern="1200">
        <a:solidFill>
          <a:schemeClr val="tx1"/>
        </a:solidFill>
        <a:latin typeface="Arial" charset="0"/>
        <a:ea typeface="宋体" charset="-122"/>
        <a:cs typeface="+mn-cs"/>
      </a:defRPr>
    </a:lvl3pPr>
    <a:lvl4pPr marL="1828800" indent="-457200" algn="l" defTabSz="1217613" rtl="0" fontAlgn="base">
      <a:spcBef>
        <a:spcPct val="0"/>
      </a:spcBef>
      <a:spcAft>
        <a:spcPct val="0"/>
      </a:spcAft>
      <a:defRPr sz="2400" kern="1200">
        <a:solidFill>
          <a:schemeClr val="tx1"/>
        </a:solidFill>
        <a:latin typeface="Arial" charset="0"/>
        <a:ea typeface="宋体" charset="-122"/>
        <a:cs typeface="+mn-cs"/>
      </a:defRPr>
    </a:lvl4pPr>
    <a:lvl5pPr marL="2438400" indent="-609600" algn="l" defTabSz="1217613" rtl="0" fontAlgn="base">
      <a:spcBef>
        <a:spcPct val="0"/>
      </a:spcBef>
      <a:spcAft>
        <a:spcPct val="0"/>
      </a:spcAft>
      <a:defRPr sz="2400" kern="1200">
        <a:solidFill>
          <a:schemeClr val="tx1"/>
        </a:solidFill>
        <a:latin typeface="Arial" charset="0"/>
        <a:ea typeface="宋体" charset="-122"/>
        <a:cs typeface="+mn-cs"/>
      </a:defRPr>
    </a:lvl5pPr>
    <a:lvl6pPr marL="2286000" algn="l" defTabSz="914400" rtl="0" eaLnBrk="1" latinLnBrk="0" hangingPunct="1">
      <a:defRPr sz="2400" kern="1200">
        <a:solidFill>
          <a:schemeClr val="tx1"/>
        </a:solidFill>
        <a:latin typeface="Arial" charset="0"/>
        <a:ea typeface="宋体" charset="-122"/>
        <a:cs typeface="+mn-cs"/>
      </a:defRPr>
    </a:lvl6pPr>
    <a:lvl7pPr marL="2743200" algn="l" defTabSz="914400" rtl="0" eaLnBrk="1" latinLnBrk="0" hangingPunct="1">
      <a:defRPr sz="2400" kern="1200">
        <a:solidFill>
          <a:schemeClr val="tx1"/>
        </a:solidFill>
        <a:latin typeface="Arial" charset="0"/>
        <a:ea typeface="宋体" charset="-122"/>
        <a:cs typeface="+mn-cs"/>
      </a:defRPr>
    </a:lvl7pPr>
    <a:lvl8pPr marL="3200400" algn="l" defTabSz="914400" rtl="0" eaLnBrk="1" latinLnBrk="0" hangingPunct="1">
      <a:defRPr sz="2400" kern="1200">
        <a:solidFill>
          <a:schemeClr val="tx1"/>
        </a:solidFill>
        <a:latin typeface="Arial" charset="0"/>
        <a:ea typeface="宋体" charset="-122"/>
        <a:cs typeface="+mn-cs"/>
      </a:defRPr>
    </a:lvl8pPr>
    <a:lvl9pPr marL="3657600" algn="l" defTabSz="914400" rtl="0" eaLnBrk="1" latinLnBrk="0" hangingPunct="1">
      <a:defRPr sz="24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7BC14A"/>
    <a:srgbClr val="0066FF"/>
    <a:srgbClr val="B4C7E7"/>
    <a:srgbClr val="9900FF"/>
    <a:srgbClr val="6600FF"/>
    <a:srgbClr val="CC00CC"/>
    <a:srgbClr val="FF00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16" autoAdjust="0"/>
    <p:restoredTop sz="96970" autoAdjust="0"/>
  </p:normalViewPr>
  <p:slideViewPr>
    <p:cSldViewPr>
      <p:cViewPr>
        <p:scale>
          <a:sx n="75" d="100"/>
          <a:sy n="75" d="100"/>
        </p:scale>
        <p:origin x="-564" y="180"/>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18565"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1218565" fontAlgn="auto">
              <a:spcBef>
                <a:spcPts val="0"/>
              </a:spcBef>
              <a:spcAft>
                <a:spcPts val="0"/>
              </a:spcAft>
              <a:defRPr sz="1200">
                <a:latin typeface="+mn-lt"/>
                <a:ea typeface="+mn-ea"/>
              </a:defRPr>
            </a:lvl1pPr>
          </a:lstStyle>
          <a:p>
            <a:pPr>
              <a:defRPr/>
            </a:pPr>
            <a:fld id="{4F807130-B1C3-43D5-B148-B69E9A59652D}" type="datetimeFigureOut">
              <a:rPr lang="zh-CN" altLang="en-US"/>
              <a:pPr>
                <a:defRPr/>
              </a:pPr>
              <a:t>2017/9/4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1218565"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1218565" fontAlgn="auto">
              <a:spcBef>
                <a:spcPts val="0"/>
              </a:spcBef>
              <a:spcAft>
                <a:spcPts val="0"/>
              </a:spcAft>
              <a:defRPr sz="1200">
                <a:latin typeface="+mn-lt"/>
                <a:ea typeface="+mn-ea"/>
              </a:defRPr>
            </a:lvl1pPr>
          </a:lstStyle>
          <a:p>
            <a:pPr>
              <a:defRPr/>
            </a:pPr>
            <a:fld id="{EB4B1BEA-0862-4D8D-99C6-D6793C7B983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18565"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18565" fontAlgn="auto">
              <a:spcBef>
                <a:spcPts val="0"/>
              </a:spcBef>
              <a:spcAft>
                <a:spcPts val="0"/>
              </a:spcAft>
              <a:defRPr sz="1200">
                <a:latin typeface="+mn-lt"/>
                <a:ea typeface="+mn-ea"/>
              </a:defRPr>
            </a:lvl1pPr>
          </a:lstStyle>
          <a:p>
            <a:pPr>
              <a:defRPr/>
            </a:pPr>
            <a:fld id="{9DD2EDE4-4A83-489D-88FB-44B520B22F52}" type="datetimeFigureOut">
              <a:rPr lang="zh-CN" altLang="en-US"/>
              <a:pPr>
                <a:defRPr/>
              </a:pPr>
              <a:t>2017/9/4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18565"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1218565" fontAlgn="auto">
              <a:spcBef>
                <a:spcPts val="0"/>
              </a:spcBef>
              <a:spcAft>
                <a:spcPts val="0"/>
              </a:spcAft>
              <a:defRPr sz="1200">
                <a:latin typeface="+mn-lt"/>
                <a:ea typeface="+mn-ea"/>
              </a:defRPr>
            </a:lvl1pPr>
          </a:lstStyle>
          <a:p>
            <a:pPr>
              <a:defRPr/>
            </a:pPr>
            <a:fld id="{96DC9C9C-1C61-4002-8576-6AD405908FF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defTabSz="1217613" rtl="0" eaLnBrk="0" fontAlgn="base" hangingPunct="0">
      <a:spcBef>
        <a:spcPct val="30000"/>
      </a:spcBef>
      <a:spcAft>
        <a:spcPct val="0"/>
      </a:spcAft>
      <a:defRPr sz="1600" kern="1200">
        <a:solidFill>
          <a:schemeClr val="tx1"/>
        </a:solidFill>
        <a:latin typeface="+mn-lt"/>
        <a:ea typeface="+mn-ea"/>
        <a:cs typeface="+mn-cs"/>
      </a:defRPr>
    </a:lvl1pPr>
    <a:lvl2pPr marL="609600" algn="l" defTabSz="1217613" rtl="0" eaLnBrk="0" fontAlgn="base" hangingPunct="0">
      <a:spcBef>
        <a:spcPct val="30000"/>
      </a:spcBef>
      <a:spcAft>
        <a:spcPct val="0"/>
      </a:spcAft>
      <a:defRPr sz="1600" kern="1200">
        <a:solidFill>
          <a:schemeClr val="tx1"/>
        </a:solidFill>
        <a:latin typeface="+mn-lt"/>
        <a:ea typeface="+mn-ea"/>
        <a:cs typeface="+mn-cs"/>
      </a:defRPr>
    </a:lvl2pPr>
    <a:lvl3pPr marL="1219200" algn="l" defTabSz="1217613" rtl="0" eaLnBrk="0" fontAlgn="base" hangingPunct="0">
      <a:spcBef>
        <a:spcPct val="30000"/>
      </a:spcBef>
      <a:spcAft>
        <a:spcPct val="0"/>
      </a:spcAft>
      <a:defRPr sz="1600" kern="1200">
        <a:solidFill>
          <a:schemeClr val="tx1"/>
        </a:solidFill>
        <a:latin typeface="+mn-lt"/>
        <a:ea typeface="+mn-ea"/>
        <a:cs typeface="+mn-cs"/>
      </a:defRPr>
    </a:lvl3pPr>
    <a:lvl4pPr marL="1828800" algn="l" defTabSz="1217613" rtl="0" eaLnBrk="0" fontAlgn="base" hangingPunct="0">
      <a:spcBef>
        <a:spcPct val="30000"/>
      </a:spcBef>
      <a:spcAft>
        <a:spcPct val="0"/>
      </a:spcAft>
      <a:defRPr sz="1600" kern="1200">
        <a:solidFill>
          <a:schemeClr val="tx1"/>
        </a:solidFill>
        <a:latin typeface="+mn-lt"/>
        <a:ea typeface="+mn-ea"/>
        <a:cs typeface="+mn-cs"/>
      </a:defRPr>
    </a:lvl4pPr>
    <a:lvl5pPr marL="2438400" algn="l" defTabSz="1217613" rtl="0" eaLnBrk="0" fontAlgn="base" hangingPunct="0">
      <a:spcBef>
        <a:spcPct val="30000"/>
      </a:spcBef>
      <a:spcAft>
        <a:spcPct val="0"/>
      </a:spcAft>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200"/>
            <a:ext cx="10971213" cy="452755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4" r:id="rId2"/>
    <p:sldLayoutId id="2147483663" r:id="rId3"/>
    <p:sldLayoutId id="2147483662" r:id="rId4"/>
  </p:sldLayoutIdLst>
  <p:timing>
    <p:tnLst>
      <p:par>
        <p:cTn id="1" dur="indefinite" restart="never" nodeType="tmRoot"/>
      </p:par>
    </p:tnLst>
  </p:timing>
  <p:txStyles>
    <p:titleStyle>
      <a:lvl1pPr algn="ctr" defTabSz="1217613" rtl="0" eaLnBrk="0" fontAlgn="base" hangingPunct="0">
        <a:spcBef>
          <a:spcPct val="0"/>
        </a:spcBef>
        <a:spcAft>
          <a:spcPct val="0"/>
        </a:spcAft>
        <a:defRPr sz="5900" kern="1200">
          <a:solidFill>
            <a:schemeClr val="tx1"/>
          </a:solidFill>
          <a:latin typeface="+mj-lt"/>
          <a:ea typeface="+mj-ea"/>
          <a:cs typeface="+mj-cs"/>
        </a:defRPr>
      </a:lvl1pPr>
      <a:lvl2pPr algn="ctr" defTabSz="1217613" rtl="0" eaLnBrk="0" fontAlgn="base" hangingPunct="0">
        <a:spcBef>
          <a:spcPct val="0"/>
        </a:spcBef>
        <a:spcAft>
          <a:spcPct val="0"/>
        </a:spcAft>
        <a:defRPr sz="5900">
          <a:solidFill>
            <a:schemeClr val="tx1"/>
          </a:solidFill>
          <a:latin typeface="Arial Black" pitchFamily="34" charset="0"/>
          <a:ea typeface="微软雅黑" pitchFamily="34" charset="-122"/>
        </a:defRPr>
      </a:lvl2pPr>
      <a:lvl3pPr algn="ctr" defTabSz="1217613" rtl="0" eaLnBrk="0" fontAlgn="base" hangingPunct="0">
        <a:spcBef>
          <a:spcPct val="0"/>
        </a:spcBef>
        <a:spcAft>
          <a:spcPct val="0"/>
        </a:spcAft>
        <a:defRPr sz="5900">
          <a:solidFill>
            <a:schemeClr val="tx1"/>
          </a:solidFill>
          <a:latin typeface="Arial Black" pitchFamily="34" charset="0"/>
          <a:ea typeface="微软雅黑" pitchFamily="34" charset="-122"/>
        </a:defRPr>
      </a:lvl3pPr>
      <a:lvl4pPr algn="ctr" defTabSz="1217613" rtl="0" eaLnBrk="0" fontAlgn="base" hangingPunct="0">
        <a:spcBef>
          <a:spcPct val="0"/>
        </a:spcBef>
        <a:spcAft>
          <a:spcPct val="0"/>
        </a:spcAft>
        <a:defRPr sz="5900">
          <a:solidFill>
            <a:schemeClr val="tx1"/>
          </a:solidFill>
          <a:latin typeface="Arial Black" pitchFamily="34" charset="0"/>
          <a:ea typeface="微软雅黑" pitchFamily="34" charset="-122"/>
        </a:defRPr>
      </a:lvl4pPr>
      <a:lvl5pPr algn="ctr" defTabSz="1217613" rtl="0" eaLnBrk="0" fontAlgn="base" hangingPunct="0">
        <a:spcBef>
          <a:spcPct val="0"/>
        </a:spcBef>
        <a:spcAft>
          <a:spcPct val="0"/>
        </a:spcAft>
        <a:defRPr sz="5900">
          <a:solidFill>
            <a:schemeClr val="tx1"/>
          </a:solidFill>
          <a:latin typeface="Arial Black" pitchFamily="34" charset="0"/>
          <a:ea typeface="微软雅黑" pitchFamily="34" charset="-122"/>
        </a:defRPr>
      </a:lvl5pPr>
      <a:lvl6pPr marL="457200" algn="ctr" defTabSz="1217613" rtl="0" fontAlgn="base">
        <a:spcBef>
          <a:spcPct val="0"/>
        </a:spcBef>
        <a:spcAft>
          <a:spcPct val="0"/>
        </a:spcAft>
        <a:defRPr sz="5900">
          <a:solidFill>
            <a:schemeClr val="tx1"/>
          </a:solidFill>
          <a:latin typeface="Arial Black" pitchFamily="34" charset="0"/>
          <a:ea typeface="微软雅黑" pitchFamily="34" charset="-122"/>
        </a:defRPr>
      </a:lvl6pPr>
      <a:lvl7pPr marL="914400" algn="ctr" defTabSz="1217613" rtl="0" fontAlgn="base">
        <a:spcBef>
          <a:spcPct val="0"/>
        </a:spcBef>
        <a:spcAft>
          <a:spcPct val="0"/>
        </a:spcAft>
        <a:defRPr sz="5900">
          <a:solidFill>
            <a:schemeClr val="tx1"/>
          </a:solidFill>
          <a:latin typeface="Arial Black" pitchFamily="34" charset="0"/>
          <a:ea typeface="微软雅黑" pitchFamily="34" charset="-122"/>
        </a:defRPr>
      </a:lvl7pPr>
      <a:lvl8pPr marL="1371600" algn="ctr" defTabSz="1217613" rtl="0" fontAlgn="base">
        <a:spcBef>
          <a:spcPct val="0"/>
        </a:spcBef>
        <a:spcAft>
          <a:spcPct val="0"/>
        </a:spcAft>
        <a:defRPr sz="5900">
          <a:solidFill>
            <a:schemeClr val="tx1"/>
          </a:solidFill>
          <a:latin typeface="Arial Black" pitchFamily="34" charset="0"/>
          <a:ea typeface="微软雅黑" pitchFamily="34" charset="-122"/>
        </a:defRPr>
      </a:lvl8pPr>
      <a:lvl9pPr marL="1828800" algn="ctr" defTabSz="1217613" rtl="0" fontAlgn="base">
        <a:spcBef>
          <a:spcPct val="0"/>
        </a:spcBef>
        <a:spcAft>
          <a:spcPct val="0"/>
        </a:spcAft>
        <a:defRPr sz="5900">
          <a:solidFill>
            <a:schemeClr val="tx1"/>
          </a:solidFill>
          <a:latin typeface="Arial Black" pitchFamily="34" charset="0"/>
          <a:ea typeface="微软雅黑" pitchFamily="34" charset="-122"/>
        </a:defRPr>
      </a:lvl9pPr>
    </p:titleStyle>
    <p:bodyStyle>
      <a:lvl1pPr marL="457200" indent="-457200" algn="l" defTabSz="1217613" rtl="0" eaLnBrk="0" fontAlgn="base" hangingPunct="0">
        <a:spcBef>
          <a:spcPct val="20000"/>
        </a:spcBef>
        <a:spcAft>
          <a:spcPct val="0"/>
        </a:spcAft>
        <a:buFont typeface="Arial" charset="0"/>
        <a:buChar char="•"/>
        <a:defRPr sz="4300" kern="1200">
          <a:solidFill>
            <a:schemeClr val="tx1"/>
          </a:solidFill>
          <a:latin typeface="+mn-lt"/>
          <a:ea typeface="+mn-ea"/>
          <a:cs typeface="+mn-cs"/>
        </a:defRPr>
      </a:lvl1pPr>
      <a:lvl2pPr marL="990600" indent="-381000" algn="l" defTabSz="1217613" rtl="0" eaLnBrk="0" fontAlgn="base" hangingPunct="0">
        <a:spcBef>
          <a:spcPct val="20000"/>
        </a:spcBef>
        <a:spcAft>
          <a:spcPct val="0"/>
        </a:spcAft>
        <a:buFont typeface="Arial" charset="0"/>
        <a:buChar char="–"/>
        <a:defRPr sz="3700" kern="1200">
          <a:solidFill>
            <a:schemeClr val="tx1"/>
          </a:solidFill>
          <a:latin typeface="+mn-lt"/>
          <a:ea typeface="+mn-ea"/>
          <a:cs typeface="+mn-cs"/>
        </a:defRPr>
      </a:lvl2pPr>
      <a:lvl3pPr marL="1524000" indent="-304800" algn="l" defTabSz="1217613" rtl="0" eaLnBrk="0" fontAlgn="base" hangingPunct="0">
        <a:spcBef>
          <a:spcPct val="20000"/>
        </a:spcBef>
        <a:spcAft>
          <a:spcPct val="0"/>
        </a:spcAft>
        <a:buFont typeface="Arial" charset="0"/>
        <a:buChar char="•"/>
        <a:defRPr sz="3200" kern="1200">
          <a:solidFill>
            <a:schemeClr val="tx1"/>
          </a:solidFill>
          <a:latin typeface="+mn-lt"/>
          <a:ea typeface="+mn-ea"/>
          <a:cs typeface="+mn-cs"/>
        </a:defRPr>
      </a:lvl3pPr>
      <a:lvl4pPr marL="2133600" indent="-304800" algn="l" defTabSz="1217613" rtl="0" eaLnBrk="0" fontAlgn="base" hangingPunct="0">
        <a:spcBef>
          <a:spcPct val="20000"/>
        </a:spcBef>
        <a:spcAft>
          <a:spcPct val="0"/>
        </a:spcAft>
        <a:buFont typeface="Arial" charset="0"/>
        <a:buChar char="–"/>
        <a:defRPr sz="2700" kern="1200">
          <a:solidFill>
            <a:schemeClr val="tx1"/>
          </a:solidFill>
          <a:latin typeface="+mn-lt"/>
          <a:ea typeface="+mn-ea"/>
          <a:cs typeface="+mn-cs"/>
        </a:defRPr>
      </a:lvl4pPr>
      <a:lvl5pPr marL="2743200" indent="-304800" algn="l" defTabSz="1217613" rtl="0" eaLnBrk="0" fontAlgn="base" hangingPunct="0">
        <a:spcBef>
          <a:spcPct val="20000"/>
        </a:spcBef>
        <a:spcAft>
          <a:spcPct val="0"/>
        </a:spcAft>
        <a:buFont typeface="Arial"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file:///G:\Book%201%20unit%202%20words%20guessinng.pptx"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3" descr="实验中学"/>
          <p:cNvPicPr>
            <a:picLocks noChangeAspect="1" noChangeArrowheads="1"/>
          </p:cNvPicPr>
          <p:nvPr/>
        </p:nvPicPr>
        <p:blipFill>
          <a:blip r:embed="rId2"/>
          <a:srcRect/>
          <a:stretch>
            <a:fillRect/>
          </a:stretch>
        </p:blipFill>
        <p:spPr bwMode="auto">
          <a:xfrm>
            <a:off x="0" y="0"/>
            <a:ext cx="12190413" cy="6859588"/>
          </a:xfrm>
          <a:prstGeom prst="rect">
            <a:avLst/>
          </a:prstGeom>
          <a:noFill/>
          <a:ln w="9525">
            <a:noFill/>
            <a:miter lim="800000"/>
            <a:headEnd/>
            <a:tailEnd/>
          </a:ln>
        </p:spPr>
      </p:pic>
      <p:grpSp>
        <p:nvGrpSpPr>
          <p:cNvPr id="8194" name="组合 16"/>
          <p:cNvGrpSpPr>
            <a:grpSpLocks/>
          </p:cNvGrpSpPr>
          <p:nvPr/>
        </p:nvGrpSpPr>
        <p:grpSpPr bwMode="auto">
          <a:xfrm>
            <a:off x="2135188" y="3430588"/>
            <a:ext cx="7705725" cy="720725"/>
            <a:chOff x="-1524000" y="2705990"/>
            <a:chExt cx="12192000" cy="1375395"/>
          </a:xfrm>
        </p:grpSpPr>
        <p:cxnSp>
          <p:nvCxnSpPr>
            <p:cNvPr id="18" name="直接连接符 17"/>
            <p:cNvCxnSpPr/>
            <p:nvPr/>
          </p:nvCxnSpPr>
          <p:spPr>
            <a:xfrm>
              <a:off x="627" y="2808993"/>
              <a:ext cx="9142744"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8199" name="组合 18"/>
            <p:cNvGrpSpPr>
              <a:grpSpLocks/>
            </p:cNvGrpSpPr>
            <p:nvPr/>
          </p:nvGrpSpPr>
          <p:grpSpPr bwMode="auto">
            <a:xfrm>
              <a:off x="-1524000" y="2705990"/>
              <a:ext cx="12192000" cy="1375395"/>
              <a:chOff x="-1524000" y="2705990"/>
              <a:chExt cx="12192000" cy="1375395"/>
            </a:xfrm>
          </p:grpSpPr>
          <p:sp>
            <p:nvSpPr>
              <p:cNvPr id="20" name="矩形 19"/>
              <p:cNvSpPr/>
              <p:nvPr/>
            </p:nvSpPr>
            <p:spPr>
              <a:xfrm>
                <a:off x="-1524000" y="2705990"/>
                <a:ext cx="12192000" cy="129359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a:p>
            </p:txBody>
          </p:sp>
          <p:sp>
            <p:nvSpPr>
              <p:cNvPr id="21" name="矩形 20"/>
              <p:cNvSpPr/>
              <p:nvPr/>
            </p:nvSpPr>
            <p:spPr>
              <a:xfrm>
                <a:off x="3984251" y="3999587"/>
                <a:ext cx="6683749" cy="81798"/>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a:p>
            </p:txBody>
          </p:sp>
          <p:sp>
            <p:nvSpPr>
              <p:cNvPr id="22" name="矩形 21"/>
              <p:cNvSpPr/>
              <p:nvPr/>
            </p:nvSpPr>
            <p:spPr>
              <a:xfrm>
                <a:off x="-1524000" y="3999587"/>
                <a:ext cx="5508251" cy="8179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a:p>
            </p:txBody>
          </p:sp>
        </p:grpSp>
      </p:grpSp>
      <p:sp>
        <p:nvSpPr>
          <p:cNvPr id="8195" name="标题 2"/>
          <p:cNvSpPr txBox="1">
            <a:spLocks/>
          </p:cNvSpPr>
          <p:nvPr/>
        </p:nvSpPr>
        <p:spPr bwMode="auto">
          <a:xfrm>
            <a:off x="2135188" y="3286125"/>
            <a:ext cx="7704137" cy="522288"/>
          </a:xfrm>
          <a:prstGeom prst="rect">
            <a:avLst/>
          </a:prstGeom>
          <a:noFill/>
          <a:ln w="9525">
            <a:noFill/>
            <a:miter lim="800000"/>
            <a:headEnd/>
            <a:tailEnd/>
          </a:ln>
        </p:spPr>
        <p:txBody>
          <a:bodyPr/>
          <a:lstStyle/>
          <a:p>
            <a:r>
              <a:rPr lang="en-US" altLang="zh-CN" sz="5400" b="1">
                <a:solidFill>
                  <a:srgbClr val="CC00CC"/>
                </a:solidFill>
                <a:latin typeface="Times New Roman" pitchFamily="18" charset="0"/>
                <a:ea typeface="微软雅黑" pitchFamily="34" charset="-122"/>
                <a:cs typeface="Times New Roman" pitchFamily="18" charset="0"/>
              </a:rPr>
              <a:t>English around the world</a:t>
            </a:r>
          </a:p>
        </p:txBody>
      </p:sp>
      <p:sp>
        <p:nvSpPr>
          <p:cNvPr id="8196" name="副标题 3"/>
          <p:cNvSpPr txBox="1">
            <a:spLocks/>
          </p:cNvSpPr>
          <p:nvPr/>
        </p:nvSpPr>
        <p:spPr bwMode="auto">
          <a:xfrm>
            <a:off x="3503613" y="2133600"/>
            <a:ext cx="4824412" cy="503238"/>
          </a:xfrm>
          <a:prstGeom prst="rect">
            <a:avLst/>
          </a:prstGeom>
          <a:noFill/>
          <a:ln w="9525">
            <a:noFill/>
            <a:miter lim="800000"/>
            <a:headEnd/>
            <a:tailEnd/>
          </a:ln>
        </p:spPr>
        <p:txBody>
          <a:bodyPr anchor="ctr"/>
          <a:lstStyle/>
          <a:p>
            <a:pPr>
              <a:spcBef>
                <a:spcPct val="20000"/>
              </a:spcBef>
              <a:buFont typeface="Arial" charset="0"/>
              <a:buNone/>
            </a:pPr>
            <a:r>
              <a:rPr lang="en-US" altLang="zh-CN" sz="4800" b="1">
                <a:solidFill>
                  <a:srgbClr val="CC00CC"/>
                </a:solidFill>
                <a:ea typeface="黑体" pitchFamily="49" charset="-122"/>
              </a:rPr>
              <a:t>Book 1  Unit 2</a:t>
            </a:r>
            <a:endParaRPr lang="zh-CN" altLang="en-US" sz="4800" b="1">
              <a:solidFill>
                <a:srgbClr val="CC00CC"/>
              </a:solidFill>
              <a:ea typeface="黑体" pitchFamily="49" charset="-122"/>
            </a:endParaRPr>
          </a:p>
        </p:txBody>
      </p:sp>
      <p:sp>
        <p:nvSpPr>
          <p:cNvPr id="8197" name="WordArt 34"/>
          <p:cNvSpPr>
            <a:spLocks noChangeArrowheads="1" noChangeShapeType="1" noTextEdit="1"/>
          </p:cNvSpPr>
          <p:nvPr/>
        </p:nvSpPr>
        <p:spPr bwMode="auto">
          <a:xfrm>
            <a:off x="7678738" y="5589588"/>
            <a:ext cx="2743200" cy="457200"/>
          </a:xfrm>
          <a:prstGeom prst="rect">
            <a:avLst/>
          </a:prstGeom>
        </p:spPr>
        <p:txBody>
          <a:bodyPr wrap="none" fromWordArt="1">
            <a:prstTxWarp prst="textPlain">
              <a:avLst>
                <a:gd name="adj" fmla="val 50000"/>
              </a:avLst>
            </a:prstTxWarp>
          </a:bodyPr>
          <a:lstStyle/>
          <a:p>
            <a:pPr algn="ctr"/>
            <a:r>
              <a:rPr lang="zh-CN" altLang="en-US" sz="3600" kern="10">
                <a:ln w="9525">
                  <a:solidFill>
                    <a:schemeClr val="tx1"/>
                  </a:solidFill>
                  <a:round/>
                  <a:headEnd/>
                  <a:tailEnd/>
                </a:ln>
                <a:effectLst>
                  <a:outerShdw dist="35921" dir="2700000" algn="ctr" rotWithShape="0">
                    <a:srgbClr val="C0C0C0">
                      <a:alpha val="79999"/>
                    </a:srgbClr>
                  </a:outerShdw>
                </a:effectLst>
                <a:latin typeface="宋体"/>
                <a:ea typeface="宋体"/>
              </a:rPr>
              <a:t>高三一轮复习</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矩形 14"/>
          <p:cNvSpPr>
            <a:spLocks noChangeArrowheads="1"/>
          </p:cNvSpPr>
          <p:nvPr/>
        </p:nvSpPr>
        <p:spPr bwMode="auto">
          <a:xfrm>
            <a:off x="0" y="620713"/>
            <a:ext cx="12190413" cy="5040312"/>
          </a:xfrm>
          <a:prstGeom prst="rect">
            <a:avLst/>
          </a:prstGeom>
          <a:noFill/>
          <a:ln w="9525">
            <a:noFill/>
            <a:miter lim="800000"/>
            <a:headEnd/>
            <a:tailEnd/>
          </a:ln>
        </p:spPr>
        <p:txBody>
          <a:bodyPr lIns="121898" tIns="60948" rIns="121898" bIns="60948">
            <a:spAutoFit/>
          </a:bodyPr>
          <a:lstStyle/>
          <a:p>
            <a:pPr marL="457200" indent="-457200" algn="just">
              <a:lnSpc>
                <a:spcPct val="130000"/>
              </a:lnSpc>
            </a:pPr>
            <a:r>
              <a:rPr lang="en-US" altLang="zh-CN" sz="2800" b="1">
                <a:solidFill>
                  <a:schemeClr val="hlink"/>
                </a:solidFill>
                <a:latin typeface="Times New Roman" pitchFamily="18" charset="0"/>
                <a:ea typeface="华文细黑" pitchFamily="2" charset="-122"/>
                <a:cs typeface="Courier New" pitchFamily="49" charset="0"/>
              </a:rPr>
              <a:t>1.</a:t>
            </a:r>
            <a:r>
              <a:rPr lang="zh-CN" altLang="zh-CN" b="1">
                <a:ea typeface="华文细黑" pitchFamily="2" charset="-122"/>
                <a:cs typeface="Courier New" pitchFamily="49" charset="0"/>
              </a:rPr>
              <a:t>以英语作为母语的人，即使他们所讲的语言不尽相同，也可以相互理解。</a:t>
            </a:r>
            <a:endParaRPr lang="en-US" altLang="zh-CN" sz="2800" b="1">
              <a:latin typeface="Times New Roman" pitchFamily="18" charset="0"/>
              <a:ea typeface="华文细黑" pitchFamily="2" charset="-122"/>
              <a:cs typeface="Courier New" pitchFamily="49" charset="0"/>
            </a:endParaRPr>
          </a:p>
          <a:p>
            <a:pPr marL="457200" indent="-457200" algn="just">
              <a:lnSpc>
                <a:spcPct val="130000"/>
              </a:lnSpc>
            </a:pPr>
            <a:r>
              <a:rPr lang="en-US" altLang="zh-CN" sz="2800" b="1">
                <a:latin typeface="Times New Roman" pitchFamily="18" charset="0"/>
                <a:ea typeface="华文细黑" pitchFamily="2" charset="-122"/>
                <a:cs typeface="Courier New" pitchFamily="49" charset="0"/>
              </a:rPr>
              <a:t>   Native English speakers can understand each other </a:t>
            </a:r>
            <a:r>
              <a:rPr lang="en-US" altLang="zh-CN" sz="2800" b="1">
                <a:solidFill>
                  <a:srgbClr val="0000FF"/>
                </a:solidFill>
                <a:latin typeface="Times New Roman" pitchFamily="18" charset="0"/>
                <a:ea typeface="华文细黑" pitchFamily="2" charset="-122"/>
                <a:cs typeface="Courier New" pitchFamily="49" charset="0"/>
              </a:rPr>
              <a:t>even if </a:t>
            </a:r>
            <a:r>
              <a:rPr lang="en-US" altLang="zh-CN" sz="2800" b="1">
                <a:latin typeface="Times New Roman" pitchFamily="18" charset="0"/>
                <a:ea typeface="华文细黑" pitchFamily="2" charset="-122"/>
                <a:cs typeface="Courier New" pitchFamily="49" charset="0"/>
              </a:rPr>
              <a:t>they don</a:t>
            </a:r>
            <a:r>
              <a:rPr lang="en-US" altLang="zh-CN" sz="2800" b="1">
                <a:latin typeface="Times New Roman" pitchFamily="18" charset="0"/>
                <a:ea typeface="华文细黑" pitchFamily="2" charset="-122"/>
                <a:cs typeface="Times New Roman" pitchFamily="18" charset="0"/>
              </a:rPr>
              <a:t>’</a:t>
            </a:r>
            <a:r>
              <a:rPr lang="en-US" altLang="zh-CN" sz="2800" b="1">
                <a:latin typeface="Times New Roman" pitchFamily="18" charset="0"/>
                <a:ea typeface="华文细黑" pitchFamily="2" charset="-122"/>
                <a:cs typeface="Courier New" pitchFamily="49" charset="0"/>
              </a:rPr>
              <a:t>t speak the same kind of English.</a:t>
            </a:r>
            <a:endParaRPr lang="zh-CN" altLang="en-US" sz="2800" b="1">
              <a:latin typeface="Times New Roman" pitchFamily="18" charset="0"/>
              <a:ea typeface="华文细黑" pitchFamily="2" charset="-122"/>
            </a:endParaRPr>
          </a:p>
          <a:p>
            <a:pPr marL="457200" indent="-457200">
              <a:lnSpc>
                <a:spcPct val="130000"/>
              </a:lnSpc>
            </a:pPr>
            <a:r>
              <a:rPr lang="en-US" altLang="zh-CN" sz="2800" b="1">
                <a:solidFill>
                  <a:schemeClr val="hlink"/>
                </a:solidFill>
                <a:latin typeface="Times New Roman" pitchFamily="18" charset="0"/>
              </a:rPr>
              <a:t>2.</a:t>
            </a:r>
            <a:r>
              <a:rPr lang="zh-CN" altLang="zh-CN" b="1"/>
              <a:t>当时的英语更多的是以德语为基础，而我们今天所说的英语不是。</a:t>
            </a:r>
            <a:endParaRPr lang="en-US" altLang="zh-CN" sz="2800" b="1">
              <a:solidFill>
                <a:schemeClr val="hlink"/>
              </a:solidFill>
              <a:latin typeface="Times New Roman" pitchFamily="18" charset="0"/>
            </a:endParaRPr>
          </a:p>
          <a:p>
            <a:pPr marL="457200" indent="-457200">
              <a:lnSpc>
                <a:spcPct val="130000"/>
              </a:lnSpc>
            </a:pPr>
            <a:r>
              <a:rPr lang="en-US" altLang="zh-CN" sz="2800" b="1">
                <a:solidFill>
                  <a:srgbClr val="FF0000"/>
                </a:solidFill>
                <a:latin typeface="Times New Roman" pitchFamily="18" charset="0"/>
              </a:rPr>
              <a:t>   </a:t>
            </a:r>
            <a:r>
              <a:rPr lang="en-US" altLang="zh-CN" sz="2800" b="1">
                <a:latin typeface="Times New Roman" pitchFamily="18" charset="0"/>
              </a:rPr>
              <a:t>It was based </a:t>
            </a:r>
            <a:r>
              <a:rPr lang="en-US" altLang="zh-CN" sz="2800" b="1">
                <a:solidFill>
                  <a:srgbClr val="0000FF"/>
                </a:solidFill>
                <a:latin typeface="Times New Roman" pitchFamily="18" charset="0"/>
              </a:rPr>
              <a:t>more </a:t>
            </a:r>
            <a:r>
              <a:rPr lang="en-US" altLang="zh-CN" sz="2800" b="1">
                <a:latin typeface="Times New Roman" pitchFamily="18" charset="0"/>
              </a:rPr>
              <a:t>on German </a:t>
            </a:r>
            <a:r>
              <a:rPr lang="en-US" altLang="zh-CN" sz="2800" b="1">
                <a:solidFill>
                  <a:srgbClr val="0000FF"/>
                </a:solidFill>
                <a:latin typeface="Times New Roman" pitchFamily="18" charset="0"/>
              </a:rPr>
              <a:t>than</a:t>
            </a:r>
            <a:r>
              <a:rPr lang="en-US" altLang="zh-CN" sz="2800" b="1">
                <a:latin typeface="Times New Roman" pitchFamily="18" charset="0"/>
              </a:rPr>
              <a:t> the English we speak at present.</a:t>
            </a:r>
            <a:r>
              <a:rPr lang="zh-CN" altLang="en-US" sz="2800" b="1">
                <a:latin typeface="Times New Roman" pitchFamily="18" charset="0"/>
              </a:rPr>
              <a:t>    </a:t>
            </a:r>
          </a:p>
          <a:p>
            <a:pPr marL="457200" indent="-457200">
              <a:lnSpc>
                <a:spcPct val="130000"/>
              </a:lnSpc>
            </a:pPr>
            <a:r>
              <a:rPr lang="en-US" altLang="zh-CN" sz="2800" b="1">
                <a:solidFill>
                  <a:schemeClr val="hlink"/>
                </a:solidFill>
                <a:latin typeface="Times New Roman" pitchFamily="18" charset="0"/>
              </a:rPr>
              <a:t>3.</a:t>
            </a:r>
            <a:r>
              <a:rPr lang="zh-CN" altLang="zh-CN" b="1"/>
              <a:t>信不信由你，</a:t>
            </a:r>
            <a:r>
              <a:rPr lang="en-US" altLang="zh-CN" b="1"/>
              <a:t>(</a:t>
            </a:r>
            <a:r>
              <a:rPr lang="zh-CN" altLang="zh-CN" b="1"/>
              <a:t>世界上</a:t>
            </a:r>
            <a:r>
              <a:rPr lang="en-US" altLang="zh-CN" b="1"/>
              <a:t>)</a:t>
            </a:r>
            <a:r>
              <a:rPr lang="zh-CN" altLang="zh-CN" b="1"/>
              <a:t>没有什么标准英语。</a:t>
            </a:r>
            <a:endParaRPr lang="en-US" altLang="zh-CN" sz="2800" b="1">
              <a:latin typeface="Times New Roman" pitchFamily="18" charset="0"/>
            </a:endParaRPr>
          </a:p>
          <a:p>
            <a:pPr marL="457200" indent="-457200">
              <a:lnSpc>
                <a:spcPct val="130000"/>
              </a:lnSpc>
            </a:pPr>
            <a:r>
              <a:rPr lang="en-US" altLang="zh-CN" sz="2800" b="1">
                <a:latin typeface="Times New Roman" pitchFamily="18" charset="0"/>
              </a:rPr>
              <a:t>  Believe it or not</a:t>
            </a:r>
            <a:r>
              <a:rPr lang="zh-CN" altLang="zh-CN" sz="2800" b="1">
                <a:latin typeface="Times New Roman" pitchFamily="18" charset="0"/>
              </a:rPr>
              <a:t>，</a:t>
            </a:r>
            <a:r>
              <a:rPr lang="en-US" altLang="zh-CN" sz="2800" b="1">
                <a:latin typeface="Times New Roman" pitchFamily="18" charset="0"/>
              </a:rPr>
              <a:t>there is </a:t>
            </a:r>
            <a:r>
              <a:rPr lang="en-US" altLang="zh-CN" sz="2800" b="1">
                <a:solidFill>
                  <a:srgbClr val="0000FF"/>
                </a:solidFill>
                <a:latin typeface="Times New Roman" pitchFamily="18" charset="0"/>
              </a:rPr>
              <a:t>no such </a:t>
            </a:r>
            <a:r>
              <a:rPr lang="en-US" altLang="zh-CN" sz="2800" b="1">
                <a:latin typeface="Times New Roman" pitchFamily="18" charset="0"/>
              </a:rPr>
              <a:t>thing as standard English.</a:t>
            </a:r>
            <a:endParaRPr lang="zh-CN" altLang="zh-CN" sz="2800">
              <a:latin typeface="Times New Roman" pitchFamily="18" charset="0"/>
            </a:endParaRPr>
          </a:p>
          <a:p>
            <a:pPr marL="457200" indent="-457200">
              <a:lnSpc>
                <a:spcPct val="130000"/>
              </a:lnSpc>
            </a:pPr>
            <a:r>
              <a:rPr lang="en-US" altLang="zh-CN" sz="2800" b="1">
                <a:solidFill>
                  <a:schemeClr val="hlink"/>
                </a:solidFill>
                <a:latin typeface="Times New Roman" pitchFamily="18" charset="0"/>
              </a:rPr>
              <a:t>4.</a:t>
            </a:r>
            <a:r>
              <a:rPr lang="en-US" altLang="zh-CN" sz="2800" b="1">
                <a:latin typeface="Times New Roman" pitchFamily="18" charset="0"/>
              </a:rPr>
              <a:t> </a:t>
            </a:r>
            <a:r>
              <a:rPr lang="zh-CN" altLang="zh-CN" sz="2800" b="1">
                <a:latin typeface="Times New Roman" pitchFamily="18" charset="0"/>
              </a:rPr>
              <a:t>然而，从电视或广播中你可以听出人们说话方式的不同。</a:t>
            </a:r>
            <a:endParaRPr lang="zh-CN" altLang="en-US" sz="2800" b="1">
              <a:latin typeface="Times New Roman" pitchFamily="18" charset="0"/>
            </a:endParaRPr>
          </a:p>
          <a:p>
            <a:pPr marL="457200" indent="-457200">
              <a:lnSpc>
                <a:spcPct val="130000"/>
              </a:lnSpc>
            </a:pPr>
            <a:r>
              <a:rPr lang="en-US" altLang="zh-CN" b="1"/>
              <a:t>  However</a:t>
            </a:r>
            <a:r>
              <a:rPr lang="zh-CN" altLang="zh-CN" b="1"/>
              <a:t>，</a:t>
            </a:r>
            <a:r>
              <a:rPr lang="en-US" altLang="zh-CN" b="1"/>
              <a:t>on TV and the radio you will hear differences in </a:t>
            </a:r>
            <a:r>
              <a:rPr lang="en-US" altLang="zh-CN" b="1">
                <a:solidFill>
                  <a:srgbClr val="0000FF"/>
                </a:solidFill>
              </a:rPr>
              <a:t>the way </a:t>
            </a:r>
            <a:r>
              <a:rPr lang="en-US" altLang="zh-CN" b="1"/>
              <a:t>people speak.</a:t>
            </a:r>
            <a:endParaRPr lang="zh-CN" altLang="zh-CN" sz="2800">
              <a:latin typeface="宋体" charset="-122"/>
              <a:ea typeface="黑体" pitchFamily="49" charset="-122"/>
            </a:endParaRPr>
          </a:p>
        </p:txBody>
      </p:sp>
      <p:grpSp>
        <p:nvGrpSpPr>
          <p:cNvPr id="17410" name="组合 3"/>
          <p:cNvGrpSpPr>
            <a:grpSpLocks/>
          </p:cNvGrpSpPr>
          <p:nvPr/>
        </p:nvGrpSpPr>
        <p:grpSpPr bwMode="auto">
          <a:xfrm>
            <a:off x="0" y="0"/>
            <a:ext cx="2333625" cy="762000"/>
            <a:chOff x="164" y="341996"/>
            <a:chExt cx="2333534" cy="762103"/>
          </a:xfrm>
        </p:grpSpPr>
        <p:sp>
          <p:nvSpPr>
            <p:cNvPr id="5" name="五边形 4"/>
            <p:cNvSpPr/>
            <p:nvPr/>
          </p:nvSpPr>
          <p:spPr>
            <a:xfrm>
              <a:off x="164" y="505531"/>
              <a:ext cx="431783" cy="492192"/>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defTabSz="1218565" fontAlgn="auto">
                <a:spcBef>
                  <a:spcPts val="0"/>
                </a:spcBef>
                <a:spcAft>
                  <a:spcPts val="0"/>
                </a:spcAft>
                <a:defRPr/>
              </a:pPr>
              <a:endParaRPr lang="zh-CN" altLang="en-US" sz="1200" dirty="0">
                <a:solidFill>
                  <a:schemeClr val="bg1"/>
                </a:solidFill>
                <a:latin typeface="微软雅黑" pitchFamily="34" charset="-122"/>
                <a:ea typeface="微软雅黑" pitchFamily="34" charset="-122"/>
              </a:endParaRPr>
            </a:p>
          </p:txBody>
        </p:sp>
        <p:sp>
          <p:nvSpPr>
            <p:cNvPr id="6" name="燕尾形 5"/>
            <p:cNvSpPr/>
            <p:nvPr/>
          </p:nvSpPr>
          <p:spPr>
            <a:xfrm>
              <a:off x="262092" y="500767"/>
              <a:ext cx="2038271" cy="496955"/>
            </a:xfrm>
            <a:prstGeom prst="chevron">
              <a:avLst>
                <a:gd name="adj" fmla="val 36111"/>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defTabSz="1218565" fontAlgn="auto">
                <a:spcBef>
                  <a:spcPts val="0"/>
                </a:spcBef>
                <a:spcAft>
                  <a:spcPts val="0"/>
                </a:spcAft>
                <a:defRPr/>
              </a:pPr>
              <a:endParaRPr lang="zh-CN" altLang="en-US" sz="1200" dirty="0">
                <a:solidFill>
                  <a:schemeClr val="bg1"/>
                </a:solidFill>
                <a:latin typeface="微软雅黑" pitchFamily="34" charset="-122"/>
                <a:ea typeface="微软雅黑" pitchFamily="34" charset="-122"/>
              </a:endParaRPr>
            </a:p>
          </p:txBody>
        </p:sp>
        <p:sp>
          <p:nvSpPr>
            <p:cNvPr id="7" name="矩形 6"/>
            <p:cNvSpPr/>
            <p:nvPr/>
          </p:nvSpPr>
          <p:spPr>
            <a:xfrm>
              <a:off x="246217" y="341996"/>
              <a:ext cx="2087481" cy="762103"/>
            </a:xfrm>
            <a:prstGeom prst="rect">
              <a:avLst/>
            </a:prstGeom>
          </p:spPr>
          <p:txBody>
            <a:bodyPr lIns="121898" tIns="60948" rIns="121898" bIns="60948">
              <a:spAutoFit/>
            </a:bodyPr>
            <a:lstStyle/>
            <a:p>
              <a:pPr algn="ctr" defTabSz="1218565" fontAlgn="auto">
                <a:lnSpc>
                  <a:spcPct val="150000"/>
                </a:lnSpc>
                <a:spcBef>
                  <a:spcPts val="0"/>
                </a:spcBef>
                <a:spcAft>
                  <a:spcPts val="0"/>
                </a:spcAft>
                <a:tabLst>
                  <a:tab pos="1890395" algn="l"/>
                </a:tabLst>
                <a:defRPr/>
              </a:pPr>
              <a:r>
                <a:rPr lang="zh-CN" altLang="en-US" sz="2800" b="1" kern="100" dirty="0">
                  <a:solidFill>
                    <a:schemeClr val="bg1"/>
                  </a:solidFill>
                  <a:latin typeface="宋体"/>
                  <a:ea typeface="+mn-ea"/>
                  <a:cs typeface="Courier New"/>
                </a:rPr>
                <a:t>经典句式</a:t>
              </a:r>
            </a:p>
          </p:txBody>
        </p:sp>
      </p:grpSp>
      <p:sp>
        <p:nvSpPr>
          <p:cNvPr id="17411" name="矩形 8"/>
          <p:cNvSpPr>
            <a:spLocks noChangeArrowheads="1"/>
          </p:cNvSpPr>
          <p:nvPr/>
        </p:nvSpPr>
        <p:spPr bwMode="auto">
          <a:xfrm>
            <a:off x="0" y="188913"/>
            <a:ext cx="361950" cy="519112"/>
          </a:xfrm>
          <a:prstGeom prst="rect">
            <a:avLst/>
          </a:prstGeom>
          <a:noFill/>
          <a:ln w="9525">
            <a:noFill/>
            <a:miter lim="800000"/>
            <a:headEnd/>
            <a:tailEnd/>
          </a:ln>
        </p:spPr>
        <p:txBody>
          <a:bodyPr wrap="none">
            <a:spAutoFit/>
          </a:bodyPr>
          <a:lstStyle/>
          <a:p>
            <a:r>
              <a:rPr lang="en-US" altLang="zh-CN" sz="2800" b="1">
                <a:latin typeface="Times New Roman" pitchFamily="18" charset="0"/>
                <a:ea typeface="华文细黑" pitchFamily="2" charset="-122"/>
                <a:cs typeface="Times New Roman" pitchFamily="18" charset="0"/>
              </a:rPr>
              <a:t>3</a:t>
            </a:r>
            <a:endParaRPr lang="zh-CN" altLang="en-US">
              <a:latin typeface="Times New Roman" pitchFamily="18" charset="0"/>
              <a:ea typeface="华文细黑" pitchFamily="2" charset="-122"/>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09">
                                            <p:txEl>
                                              <p:pRg st="1" end="1"/>
                                            </p:txEl>
                                          </p:spTgt>
                                        </p:tgtEl>
                                        <p:attrNameLst>
                                          <p:attrName>style.visibility</p:attrName>
                                        </p:attrNameLst>
                                      </p:cBhvr>
                                      <p:to>
                                        <p:strVal val="visible"/>
                                      </p:to>
                                    </p:set>
                                    <p:animEffect transition="in" filter="blinds(horizontal)">
                                      <p:cBhvr>
                                        <p:cTn id="7" dur="1000"/>
                                        <p:tgtEl>
                                          <p:spTgt spid="1740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409">
                                            <p:txEl>
                                              <p:pRg st="3" end="3"/>
                                            </p:txEl>
                                          </p:spTgt>
                                        </p:tgtEl>
                                        <p:attrNameLst>
                                          <p:attrName>style.visibility</p:attrName>
                                        </p:attrNameLst>
                                      </p:cBhvr>
                                      <p:to>
                                        <p:strVal val="visible"/>
                                      </p:to>
                                    </p:set>
                                    <p:animEffect transition="in" filter="blinds(horizontal)">
                                      <p:cBhvr>
                                        <p:cTn id="12" dur="1000"/>
                                        <p:tgtEl>
                                          <p:spTgt spid="1740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409">
                                            <p:txEl>
                                              <p:pRg st="5" end="5"/>
                                            </p:txEl>
                                          </p:spTgt>
                                        </p:tgtEl>
                                        <p:attrNameLst>
                                          <p:attrName>style.visibility</p:attrName>
                                        </p:attrNameLst>
                                      </p:cBhvr>
                                      <p:to>
                                        <p:strVal val="visible"/>
                                      </p:to>
                                    </p:set>
                                    <p:animEffect transition="in" filter="blinds(horizontal)">
                                      <p:cBhvr>
                                        <p:cTn id="17" dur="1000"/>
                                        <p:tgtEl>
                                          <p:spTgt spid="17409">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7409">
                                            <p:txEl>
                                              <p:pRg st="7" end="7"/>
                                            </p:txEl>
                                          </p:spTgt>
                                        </p:tgtEl>
                                        <p:attrNameLst>
                                          <p:attrName>style.visibility</p:attrName>
                                        </p:attrNameLst>
                                      </p:cBhvr>
                                      <p:to>
                                        <p:strVal val="visible"/>
                                      </p:to>
                                    </p:set>
                                    <p:animEffect transition="in" filter="blinds(horizontal)">
                                      <p:cBhvr>
                                        <p:cTn id="22" dur="1000"/>
                                        <p:tgtEl>
                                          <p:spTgt spid="1740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5400" y="0"/>
            <a:ext cx="122158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a:p>
        </p:txBody>
      </p:sp>
      <p:sp>
        <p:nvSpPr>
          <p:cNvPr id="18434" name="Freeform 5"/>
          <p:cNvSpPr>
            <a:spLocks noEditPoints="1"/>
          </p:cNvSpPr>
          <p:nvPr/>
        </p:nvSpPr>
        <p:spPr bwMode="auto">
          <a:xfrm>
            <a:off x="2863850" y="1709738"/>
            <a:ext cx="833438" cy="831850"/>
          </a:xfrm>
          <a:custGeom>
            <a:avLst/>
            <a:gdLst>
              <a:gd name="T0" fmla="*/ 2147483647 w 681"/>
              <a:gd name="T1" fmla="*/ 2147483647 h 681"/>
              <a:gd name="T2" fmla="*/ 2147483647 w 681"/>
              <a:gd name="T3" fmla="*/ 2147483647 h 681"/>
              <a:gd name="T4" fmla="*/ 2147483647 w 681"/>
              <a:gd name="T5" fmla="*/ 2147483647 h 681"/>
              <a:gd name="T6" fmla="*/ 2147483647 w 681"/>
              <a:gd name="T7" fmla="*/ 0 h 681"/>
              <a:gd name="T8" fmla="*/ 2147483647 w 681"/>
              <a:gd name="T9" fmla="*/ 2147483647 h 681"/>
              <a:gd name="T10" fmla="*/ 2147483647 w 681"/>
              <a:gd name="T11" fmla="*/ 2147483647 h 681"/>
              <a:gd name="T12" fmla="*/ 2147483647 w 681"/>
              <a:gd name="T13" fmla="*/ 2147483647 h 681"/>
              <a:gd name="T14" fmla="*/ 0 w 681"/>
              <a:gd name="T15" fmla="*/ 2147483647 h 681"/>
              <a:gd name="T16" fmla="*/ 2147483647 w 681"/>
              <a:gd name="T17" fmla="*/ 2147483647 h 681"/>
              <a:gd name="T18" fmla="*/ 2147483647 w 681"/>
              <a:gd name="T19" fmla="*/ 2147483647 h 681"/>
              <a:gd name="T20" fmla="*/ 2147483647 w 681"/>
              <a:gd name="T21" fmla="*/ 2147483647 h 681"/>
              <a:gd name="T22" fmla="*/ 2147483647 w 681"/>
              <a:gd name="T23" fmla="*/ 2147483647 h 681"/>
              <a:gd name="T24" fmla="*/ 2147483647 w 681"/>
              <a:gd name="T25" fmla="*/ 2147483647 h 681"/>
              <a:gd name="T26" fmla="*/ 2147483647 w 681"/>
              <a:gd name="T27" fmla="*/ 2147483647 h 681"/>
              <a:gd name="T28" fmla="*/ 2147483647 w 681"/>
              <a:gd name="T29" fmla="*/ 2147483647 h 681"/>
              <a:gd name="T30" fmla="*/ 2147483647 w 681"/>
              <a:gd name="T31" fmla="*/ 2147483647 h 681"/>
              <a:gd name="T32" fmla="*/ 2147483647 w 681"/>
              <a:gd name="T33" fmla="*/ 2147483647 h 681"/>
              <a:gd name="T34" fmla="*/ 2147483647 w 681"/>
              <a:gd name="T35" fmla="*/ 2147483647 h 681"/>
              <a:gd name="T36" fmla="*/ 2147483647 w 681"/>
              <a:gd name="T37" fmla="*/ 2147483647 h 681"/>
              <a:gd name="T38" fmla="*/ 2147483647 w 681"/>
              <a:gd name="T39" fmla="*/ 2147483647 h 681"/>
              <a:gd name="T40" fmla="*/ 2147483647 w 681"/>
              <a:gd name="T41" fmla="*/ 2147483647 h 681"/>
              <a:gd name="T42" fmla="*/ 2147483647 w 681"/>
              <a:gd name="T43" fmla="*/ 2147483647 h 681"/>
              <a:gd name="T44" fmla="*/ 2147483647 w 681"/>
              <a:gd name="T45" fmla="*/ 2147483647 h 681"/>
              <a:gd name="T46" fmla="*/ 2147483647 w 681"/>
              <a:gd name="T47" fmla="*/ 2147483647 h 681"/>
              <a:gd name="T48" fmla="*/ 2147483647 w 681"/>
              <a:gd name="T49" fmla="*/ 2147483647 h 681"/>
              <a:gd name="T50" fmla="*/ 2147483647 w 681"/>
              <a:gd name="T51" fmla="*/ 2147483647 h 681"/>
              <a:gd name="T52" fmla="*/ 2147483647 w 681"/>
              <a:gd name="T53" fmla="*/ 2147483647 h 681"/>
              <a:gd name="T54" fmla="*/ 2147483647 w 681"/>
              <a:gd name="T55" fmla="*/ 2147483647 h 681"/>
              <a:gd name="T56" fmla="*/ 2147483647 w 681"/>
              <a:gd name="T57" fmla="*/ 2147483647 h 681"/>
              <a:gd name="T58" fmla="*/ 2147483647 w 681"/>
              <a:gd name="T59" fmla="*/ 2147483647 h 681"/>
              <a:gd name="T60" fmla="*/ 2147483647 w 681"/>
              <a:gd name="T61" fmla="*/ 2147483647 h 681"/>
              <a:gd name="T62" fmla="*/ 2147483647 w 681"/>
              <a:gd name="T63" fmla="*/ 2147483647 h 681"/>
              <a:gd name="T64" fmla="*/ 2147483647 w 681"/>
              <a:gd name="T65" fmla="*/ 2147483647 h 681"/>
              <a:gd name="T66" fmla="*/ 2147483647 w 681"/>
              <a:gd name="T67" fmla="*/ 2147483647 h 681"/>
              <a:gd name="T68" fmla="*/ 2147483647 w 681"/>
              <a:gd name="T69" fmla="*/ 2147483647 h 681"/>
              <a:gd name="T70" fmla="*/ 2147483647 w 681"/>
              <a:gd name="T71" fmla="*/ 2147483647 h 681"/>
              <a:gd name="T72" fmla="*/ 2147483647 w 681"/>
              <a:gd name="T73" fmla="*/ 2147483647 h 681"/>
              <a:gd name="T74" fmla="*/ 2147483647 w 681"/>
              <a:gd name="T75" fmla="*/ 2147483647 h 681"/>
              <a:gd name="T76" fmla="*/ 2147483647 w 681"/>
              <a:gd name="T77" fmla="*/ 2147483647 h 681"/>
              <a:gd name="T78" fmla="*/ 2147483647 w 681"/>
              <a:gd name="T79" fmla="*/ 2147483647 h 681"/>
              <a:gd name="T80" fmla="*/ 2147483647 w 681"/>
              <a:gd name="T81" fmla="*/ 2147483647 h 681"/>
              <a:gd name="T82" fmla="*/ 2147483647 w 681"/>
              <a:gd name="T83" fmla="*/ 2147483647 h 681"/>
              <a:gd name="T84" fmla="*/ 2147483647 w 681"/>
              <a:gd name="T85" fmla="*/ 2147483647 h 681"/>
              <a:gd name="T86" fmla="*/ 2147483647 w 681"/>
              <a:gd name="T87" fmla="*/ 2147483647 h 681"/>
              <a:gd name="T88" fmla="*/ 2147483647 w 681"/>
              <a:gd name="T89" fmla="*/ 2147483647 h 681"/>
              <a:gd name="T90" fmla="*/ 2147483647 w 681"/>
              <a:gd name="T91" fmla="*/ 2147483647 h 68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81"/>
              <a:gd name="T139" fmla="*/ 0 h 681"/>
              <a:gd name="T140" fmla="*/ 681 w 681"/>
              <a:gd name="T141" fmla="*/ 681 h 68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81" h="681">
                <a:moveTo>
                  <a:pt x="665" y="269"/>
                </a:moveTo>
                <a:cubicBezTo>
                  <a:pt x="590" y="244"/>
                  <a:pt x="590" y="244"/>
                  <a:pt x="590" y="244"/>
                </a:cubicBezTo>
                <a:cubicBezTo>
                  <a:pt x="589" y="240"/>
                  <a:pt x="587" y="236"/>
                  <a:pt x="585" y="232"/>
                </a:cubicBezTo>
                <a:cubicBezTo>
                  <a:pt x="620" y="162"/>
                  <a:pt x="620" y="162"/>
                  <a:pt x="620" y="162"/>
                </a:cubicBezTo>
                <a:cubicBezTo>
                  <a:pt x="625" y="153"/>
                  <a:pt x="623" y="141"/>
                  <a:pt x="616" y="134"/>
                </a:cubicBezTo>
                <a:cubicBezTo>
                  <a:pt x="547" y="65"/>
                  <a:pt x="547" y="65"/>
                  <a:pt x="547" y="65"/>
                </a:cubicBezTo>
                <a:cubicBezTo>
                  <a:pt x="540" y="58"/>
                  <a:pt x="528" y="56"/>
                  <a:pt x="519" y="61"/>
                </a:cubicBezTo>
                <a:cubicBezTo>
                  <a:pt x="449" y="96"/>
                  <a:pt x="449" y="96"/>
                  <a:pt x="449" y="96"/>
                </a:cubicBezTo>
                <a:cubicBezTo>
                  <a:pt x="445" y="94"/>
                  <a:pt x="441" y="93"/>
                  <a:pt x="437" y="91"/>
                </a:cubicBezTo>
                <a:cubicBezTo>
                  <a:pt x="413" y="16"/>
                  <a:pt x="413" y="16"/>
                  <a:pt x="413" y="16"/>
                </a:cubicBezTo>
                <a:cubicBezTo>
                  <a:pt x="409" y="7"/>
                  <a:pt x="400" y="0"/>
                  <a:pt x="389" y="0"/>
                </a:cubicBezTo>
                <a:cubicBezTo>
                  <a:pt x="292" y="0"/>
                  <a:pt x="292" y="0"/>
                  <a:pt x="292" y="0"/>
                </a:cubicBezTo>
                <a:cubicBezTo>
                  <a:pt x="282" y="0"/>
                  <a:pt x="272" y="7"/>
                  <a:pt x="269" y="16"/>
                </a:cubicBezTo>
                <a:cubicBezTo>
                  <a:pt x="244" y="91"/>
                  <a:pt x="244" y="91"/>
                  <a:pt x="244" y="91"/>
                </a:cubicBezTo>
                <a:cubicBezTo>
                  <a:pt x="240" y="93"/>
                  <a:pt x="237" y="94"/>
                  <a:pt x="233" y="96"/>
                </a:cubicBezTo>
                <a:cubicBezTo>
                  <a:pt x="163" y="61"/>
                  <a:pt x="163" y="61"/>
                  <a:pt x="163" y="61"/>
                </a:cubicBezTo>
                <a:cubicBezTo>
                  <a:pt x="153" y="56"/>
                  <a:pt x="142" y="58"/>
                  <a:pt x="134" y="65"/>
                </a:cubicBezTo>
                <a:cubicBezTo>
                  <a:pt x="66" y="134"/>
                  <a:pt x="66" y="134"/>
                  <a:pt x="66" y="134"/>
                </a:cubicBezTo>
                <a:cubicBezTo>
                  <a:pt x="58" y="141"/>
                  <a:pt x="56" y="153"/>
                  <a:pt x="61" y="162"/>
                </a:cubicBezTo>
                <a:cubicBezTo>
                  <a:pt x="96" y="232"/>
                  <a:pt x="96" y="232"/>
                  <a:pt x="96" y="232"/>
                </a:cubicBezTo>
                <a:cubicBezTo>
                  <a:pt x="95" y="236"/>
                  <a:pt x="93" y="240"/>
                  <a:pt x="92" y="244"/>
                </a:cubicBezTo>
                <a:cubicBezTo>
                  <a:pt x="17" y="269"/>
                  <a:pt x="17" y="269"/>
                  <a:pt x="17" y="269"/>
                </a:cubicBezTo>
                <a:cubicBezTo>
                  <a:pt x="7" y="272"/>
                  <a:pt x="0" y="281"/>
                  <a:pt x="0" y="292"/>
                </a:cubicBezTo>
                <a:cubicBezTo>
                  <a:pt x="0" y="389"/>
                  <a:pt x="0" y="389"/>
                  <a:pt x="0" y="389"/>
                </a:cubicBezTo>
                <a:cubicBezTo>
                  <a:pt x="0" y="399"/>
                  <a:pt x="7" y="409"/>
                  <a:pt x="17" y="412"/>
                </a:cubicBezTo>
                <a:cubicBezTo>
                  <a:pt x="92" y="437"/>
                  <a:pt x="92" y="437"/>
                  <a:pt x="92" y="437"/>
                </a:cubicBezTo>
                <a:cubicBezTo>
                  <a:pt x="93" y="441"/>
                  <a:pt x="95" y="445"/>
                  <a:pt x="96" y="448"/>
                </a:cubicBezTo>
                <a:cubicBezTo>
                  <a:pt x="61" y="519"/>
                  <a:pt x="61" y="519"/>
                  <a:pt x="61" y="519"/>
                </a:cubicBezTo>
                <a:cubicBezTo>
                  <a:pt x="56" y="528"/>
                  <a:pt x="58" y="539"/>
                  <a:pt x="66" y="547"/>
                </a:cubicBezTo>
                <a:cubicBezTo>
                  <a:pt x="134" y="615"/>
                  <a:pt x="134" y="615"/>
                  <a:pt x="134" y="615"/>
                </a:cubicBezTo>
                <a:cubicBezTo>
                  <a:pt x="142" y="623"/>
                  <a:pt x="153" y="625"/>
                  <a:pt x="163" y="620"/>
                </a:cubicBezTo>
                <a:cubicBezTo>
                  <a:pt x="233" y="585"/>
                  <a:pt x="233" y="585"/>
                  <a:pt x="233" y="585"/>
                </a:cubicBezTo>
                <a:cubicBezTo>
                  <a:pt x="237" y="587"/>
                  <a:pt x="240" y="588"/>
                  <a:pt x="244" y="590"/>
                </a:cubicBezTo>
                <a:cubicBezTo>
                  <a:pt x="269" y="664"/>
                  <a:pt x="269" y="664"/>
                  <a:pt x="269" y="664"/>
                </a:cubicBezTo>
                <a:cubicBezTo>
                  <a:pt x="272" y="674"/>
                  <a:pt x="282" y="681"/>
                  <a:pt x="292" y="681"/>
                </a:cubicBezTo>
                <a:cubicBezTo>
                  <a:pt x="389" y="681"/>
                  <a:pt x="389" y="681"/>
                  <a:pt x="389" y="681"/>
                </a:cubicBezTo>
                <a:cubicBezTo>
                  <a:pt x="400" y="681"/>
                  <a:pt x="409" y="674"/>
                  <a:pt x="413" y="664"/>
                </a:cubicBezTo>
                <a:cubicBezTo>
                  <a:pt x="437" y="590"/>
                  <a:pt x="437" y="590"/>
                  <a:pt x="437" y="590"/>
                </a:cubicBezTo>
                <a:cubicBezTo>
                  <a:pt x="441" y="588"/>
                  <a:pt x="445" y="587"/>
                  <a:pt x="449" y="585"/>
                </a:cubicBezTo>
                <a:cubicBezTo>
                  <a:pt x="519" y="620"/>
                  <a:pt x="519" y="620"/>
                  <a:pt x="519" y="620"/>
                </a:cubicBezTo>
                <a:cubicBezTo>
                  <a:pt x="528" y="625"/>
                  <a:pt x="540" y="623"/>
                  <a:pt x="547" y="615"/>
                </a:cubicBezTo>
                <a:cubicBezTo>
                  <a:pt x="616" y="547"/>
                  <a:pt x="616" y="547"/>
                  <a:pt x="616" y="547"/>
                </a:cubicBezTo>
                <a:cubicBezTo>
                  <a:pt x="623" y="539"/>
                  <a:pt x="625" y="528"/>
                  <a:pt x="620" y="519"/>
                </a:cubicBezTo>
                <a:cubicBezTo>
                  <a:pt x="585" y="448"/>
                  <a:pt x="585" y="448"/>
                  <a:pt x="585" y="448"/>
                </a:cubicBezTo>
                <a:cubicBezTo>
                  <a:pt x="587" y="444"/>
                  <a:pt x="589" y="441"/>
                  <a:pt x="590" y="437"/>
                </a:cubicBezTo>
                <a:cubicBezTo>
                  <a:pt x="665" y="412"/>
                  <a:pt x="665" y="412"/>
                  <a:pt x="665" y="412"/>
                </a:cubicBezTo>
                <a:cubicBezTo>
                  <a:pt x="675" y="409"/>
                  <a:pt x="681" y="399"/>
                  <a:pt x="681" y="389"/>
                </a:cubicBezTo>
                <a:cubicBezTo>
                  <a:pt x="681" y="292"/>
                  <a:pt x="681" y="292"/>
                  <a:pt x="681" y="292"/>
                </a:cubicBezTo>
                <a:cubicBezTo>
                  <a:pt x="681" y="281"/>
                  <a:pt x="675" y="272"/>
                  <a:pt x="665" y="269"/>
                </a:cubicBezTo>
                <a:close/>
                <a:moveTo>
                  <a:pt x="633" y="371"/>
                </a:moveTo>
                <a:cubicBezTo>
                  <a:pt x="564" y="394"/>
                  <a:pt x="564" y="394"/>
                  <a:pt x="564" y="394"/>
                </a:cubicBezTo>
                <a:cubicBezTo>
                  <a:pt x="556" y="397"/>
                  <a:pt x="551" y="403"/>
                  <a:pt x="548" y="410"/>
                </a:cubicBezTo>
                <a:cubicBezTo>
                  <a:pt x="545" y="419"/>
                  <a:pt x="541" y="428"/>
                  <a:pt x="537" y="438"/>
                </a:cubicBezTo>
                <a:cubicBezTo>
                  <a:pt x="533" y="445"/>
                  <a:pt x="533" y="453"/>
                  <a:pt x="537" y="460"/>
                </a:cubicBezTo>
                <a:cubicBezTo>
                  <a:pt x="569" y="525"/>
                  <a:pt x="569" y="525"/>
                  <a:pt x="569" y="525"/>
                </a:cubicBezTo>
                <a:cubicBezTo>
                  <a:pt x="525" y="569"/>
                  <a:pt x="525" y="569"/>
                  <a:pt x="525" y="569"/>
                </a:cubicBezTo>
                <a:cubicBezTo>
                  <a:pt x="460" y="536"/>
                  <a:pt x="460" y="536"/>
                  <a:pt x="460" y="536"/>
                </a:cubicBezTo>
                <a:cubicBezTo>
                  <a:pt x="453" y="533"/>
                  <a:pt x="445" y="533"/>
                  <a:pt x="438" y="536"/>
                </a:cubicBezTo>
                <a:cubicBezTo>
                  <a:pt x="429" y="541"/>
                  <a:pt x="420" y="545"/>
                  <a:pt x="410" y="548"/>
                </a:cubicBezTo>
                <a:cubicBezTo>
                  <a:pt x="403" y="550"/>
                  <a:pt x="397" y="556"/>
                  <a:pt x="395" y="563"/>
                </a:cubicBezTo>
                <a:cubicBezTo>
                  <a:pt x="372" y="632"/>
                  <a:pt x="372" y="632"/>
                  <a:pt x="372" y="632"/>
                </a:cubicBezTo>
                <a:cubicBezTo>
                  <a:pt x="310" y="632"/>
                  <a:pt x="310" y="632"/>
                  <a:pt x="310" y="632"/>
                </a:cubicBezTo>
                <a:cubicBezTo>
                  <a:pt x="287" y="563"/>
                  <a:pt x="287" y="563"/>
                  <a:pt x="287" y="563"/>
                </a:cubicBezTo>
                <a:cubicBezTo>
                  <a:pt x="284" y="556"/>
                  <a:pt x="279" y="550"/>
                  <a:pt x="271" y="548"/>
                </a:cubicBezTo>
                <a:cubicBezTo>
                  <a:pt x="262" y="545"/>
                  <a:pt x="253" y="541"/>
                  <a:pt x="243" y="536"/>
                </a:cubicBezTo>
                <a:cubicBezTo>
                  <a:pt x="236" y="533"/>
                  <a:pt x="228" y="533"/>
                  <a:pt x="222" y="536"/>
                </a:cubicBezTo>
                <a:cubicBezTo>
                  <a:pt x="156" y="569"/>
                  <a:pt x="156" y="569"/>
                  <a:pt x="156" y="569"/>
                </a:cubicBezTo>
                <a:cubicBezTo>
                  <a:pt x="112" y="525"/>
                  <a:pt x="112" y="525"/>
                  <a:pt x="112" y="525"/>
                </a:cubicBezTo>
                <a:cubicBezTo>
                  <a:pt x="145" y="460"/>
                  <a:pt x="145" y="460"/>
                  <a:pt x="145" y="460"/>
                </a:cubicBezTo>
                <a:cubicBezTo>
                  <a:pt x="148" y="453"/>
                  <a:pt x="148" y="445"/>
                  <a:pt x="145" y="438"/>
                </a:cubicBezTo>
                <a:cubicBezTo>
                  <a:pt x="140" y="428"/>
                  <a:pt x="137" y="419"/>
                  <a:pt x="133" y="410"/>
                </a:cubicBezTo>
                <a:cubicBezTo>
                  <a:pt x="131" y="403"/>
                  <a:pt x="125" y="397"/>
                  <a:pt x="118" y="394"/>
                </a:cubicBezTo>
                <a:cubicBezTo>
                  <a:pt x="49" y="371"/>
                  <a:pt x="49" y="371"/>
                  <a:pt x="49" y="371"/>
                </a:cubicBezTo>
                <a:cubicBezTo>
                  <a:pt x="49" y="309"/>
                  <a:pt x="49" y="309"/>
                  <a:pt x="49" y="309"/>
                </a:cubicBezTo>
                <a:cubicBezTo>
                  <a:pt x="118" y="286"/>
                  <a:pt x="118" y="286"/>
                  <a:pt x="118" y="286"/>
                </a:cubicBezTo>
                <a:cubicBezTo>
                  <a:pt x="125" y="284"/>
                  <a:pt x="131" y="278"/>
                  <a:pt x="133" y="271"/>
                </a:cubicBezTo>
                <a:cubicBezTo>
                  <a:pt x="137" y="262"/>
                  <a:pt x="140" y="252"/>
                  <a:pt x="145" y="243"/>
                </a:cubicBezTo>
                <a:cubicBezTo>
                  <a:pt x="148" y="236"/>
                  <a:pt x="148" y="228"/>
                  <a:pt x="145" y="221"/>
                </a:cubicBezTo>
                <a:cubicBezTo>
                  <a:pt x="112" y="156"/>
                  <a:pt x="112" y="156"/>
                  <a:pt x="112" y="156"/>
                </a:cubicBezTo>
                <a:cubicBezTo>
                  <a:pt x="156" y="112"/>
                  <a:pt x="156" y="112"/>
                  <a:pt x="156" y="112"/>
                </a:cubicBezTo>
                <a:cubicBezTo>
                  <a:pt x="222" y="145"/>
                  <a:pt x="222" y="145"/>
                  <a:pt x="222" y="145"/>
                </a:cubicBezTo>
                <a:cubicBezTo>
                  <a:pt x="228" y="148"/>
                  <a:pt x="237" y="148"/>
                  <a:pt x="243" y="145"/>
                </a:cubicBezTo>
                <a:cubicBezTo>
                  <a:pt x="253" y="140"/>
                  <a:pt x="262" y="136"/>
                  <a:pt x="271" y="133"/>
                </a:cubicBezTo>
                <a:cubicBezTo>
                  <a:pt x="279" y="131"/>
                  <a:pt x="284" y="125"/>
                  <a:pt x="287" y="118"/>
                </a:cubicBezTo>
                <a:cubicBezTo>
                  <a:pt x="310" y="49"/>
                  <a:pt x="310" y="49"/>
                  <a:pt x="310" y="49"/>
                </a:cubicBezTo>
                <a:cubicBezTo>
                  <a:pt x="372" y="49"/>
                  <a:pt x="372" y="49"/>
                  <a:pt x="372" y="49"/>
                </a:cubicBezTo>
                <a:cubicBezTo>
                  <a:pt x="395" y="118"/>
                  <a:pt x="395" y="118"/>
                  <a:pt x="395" y="118"/>
                </a:cubicBezTo>
                <a:cubicBezTo>
                  <a:pt x="397" y="125"/>
                  <a:pt x="403" y="131"/>
                  <a:pt x="410" y="133"/>
                </a:cubicBezTo>
                <a:cubicBezTo>
                  <a:pt x="420" y="136"/>
                  <a:pt x="429" y="140"/>
                  <a:pt x="438" y="145"/>
                </a:cubicBezTo>
                <a:cubicBezTo>
                  <a:pt x="445" y="148"/>
                  <a:pt x="453" y="148"/>
                  <a:pt x="460" y="145"/>
                </a:cubicBezTo>
                <a:cubicBezTo>
                  <a:pt x="525" y="112"/>
                  <a:pt x="525" y="112"/>
                  <a:pt x="525" y="112"/>
                </a:cubicBezTo>
                <a:cubicBezTo>
                  <a:pt x="569" y="156"/>
                  <a:pt x="569" y="156"/>
                  <a:pt x="569" y="156"/>
                </a:cubicBezTo>
                <a:cubicBezTo>
                  <a:pt x="537" y="221"/>
                  <a:pt x="537" y="221"/>
                  <a:pt x="537" y="221"/>
                </a:cubicBezTo>
                <a:cubicBezTo>
                  <a:pt x="533" y="228"/>
                  <a:pt x="533" y="236"/>
                  <a:pt x="537" y="243"/>
                </a:cubicBezTo>
                <a:cubicBezTo>
                  <a:pt x="541" y="252"/>
                  <a:pt x="545" y="262"/>
                  <a:pt x="548" y="271"/>
                </a:cubicBezTo>
                <a:cubicBezTo>
                  <a:pt x="551" y="278"/>
                  <a:pt x="556" y="284"/>
                  <a:pt x="564" y="286"/>
                </a:cubicBezTo>
                <a:cubicBezTo>
                  <a:pt x="633" y="309"/>
                  <a:pt x="633" y="309"/>
                  <a:pt x="633" y="309"/>
                </a:cubicBezTo>
                <a:cubicBezTo>
                  <a:pt x="633" y="371"/>
                  <a:pt x="633" y="371"/>
                  <a:pt x="633" y="371"/>
                </a:cubicBezTo>
                <a:cubicBezTo>
                  <a:pt x="633" y="371"/>
                  <a:pt x="633" y="371"/>
                  <a:pt x="633" y="371"/>
                </a:cubicBezTo>
                <a:close/>
                <a:moveTo>
                  <a:pt x="388" y="415"/>
                </a:moveTo>
                <a:cubicBezTo>
                  <a:pt x="388" y="431"/>
                  <a:pt x="388" y="431"/>
                  <a:pt x="388" y="431"/>
                </a:cubicBezTo>
                <a:cubicBezTo>
                  <a:pt x="388" y="434"/>
                  <a:pt x="385" y="437"/>
                  <a:pt x="382" y="437"/>
                </a:cubicBezTo>
                <a:cubicBezTo>
                  <a:pt x="298" y="437"/>
                  <a:pt x="298" y="437"/>
                  <a:pt x="298" y="437"/>
                </a:cubicBezTo>
                <a:cubicBezTo>
                  <a:pt x="296" y="437"/>
                  <a:pt x="293" y="434"/>
                  <a:pt x="293" y="431"/>
                </a:cubicBezTo>
                <a:cubicBezTo>
                  <a:pt x="293" y="415"/>
                  <a:pt x="293" y="415"/>
                  <a:pt x="293" y="415"/>
                </a:cubicBezTo>
                <a:cubicBezTo>
                  <a:pt x="293" y="412"/>
                  <a:pt x="296" y="410"/>
                  <a:pt x="298" y="410"/>
                </a:cubicBezTo>
                <a:cubicBezTo>
                  <a:pt x="320" y="410"/>
                  <a:pt x="320" y="410"/>
                  <a:pt x="320" y="410"/>
                </a:cubicBezTo>
                <a:cubicBezTo>
                  <a:pt x="320" y="327"/>
                  <a:pt x="320" y="327"/>
                  <a:pt x="320" y="327"/>
                </a:cubicBezTo>
                <a:cubicBezTo>
                  <a:pt x="308" y="327"/>
                  <a:pt x="308" y="327"/>
                  <a:pt x="308" y="327"/>
                </a:cubicBezTo>
                <a:cubicBezTo>
                  <a:pt x="305" y="327"/>
                  <a:pt x="302" y="325"/>
                  <a:pt x="302" y="322"/>
                </a:cubicBezTo>
                <a:cubicBezTo>
                  <a:pt x="302" y="306"/>
                  <a:pt x="302" y="306"/>
                  <a:pt x="302" y="306"/>
                </a:cubicBezTo>
                <a:cubicBezTo>
                  <a:pt x="302" y="303"/>
                  <a:pt x="305" y="300"/>
                  <a:pt x="308" y="300"/>
                </a:cubicBezTo>
                <a:cubicBezTo>
                  <a:pt x="355" y="300"/>
                  <a:pt x="355" y="300"/>
                  <a:pt x="355" y="300"/>
                </a:cubicBezTo>
                <a:cubicBezTo>
                  <a:pt x="358" y="300"/>
                  <a:pt x="361" y="303"/>
                  <a:pt x="361" y="306"/>
                </a:cubicBezTo>
                <a:cubicBezTo>
                  <a:pt x="361" y="410"/>
                  <a:pt x="361" y="410"/>
                  <a:pt x="361" y="410"/>
                </a:cubicBezTo>
                <a:cubicBezTo>
                  <a:pt x="382" y="410"/>
                  <a:pt x="382" y="410"/>
                  <a:pt x="382" y="410"/>
                </a:cubicBezTo>
                <a:cubicBezTo>
                  <a:pt x="385" y="410"/>
                  <a:pt x="388" y="412"/>
                  <a:pt x="388" y="415"/>
                </a:cubicBezTo>
                <a:close/>
                <a:moveTo>
                  <a:pt x="325" y="279"/>
                </a:moveTo>
                <a:cubicBezTo>
                  <a:pt x="355" y="279"/>
                  <a:pt x="355" y="279"/>
                  <a:pt x="355" y="279"/>
                </a:cubicBezTo>
                <a:cubicBezTo>
                  <a:pt x="358" y="279"/>
                  <a:pt x="361" y="277"/>
                  <a:pt x="361" y="274"/>
                </a:cubicBezTo>
                <a:cubicBezTo>
                  <a:pt x="361" y="244"/>
                  <a:pt x="361" y="244"/>
                  <a:pt x="361" y="244"/>
                </a:cubicBezTo>
                <a:cubicBezTo>
                  <a:pt x="361" y="241"/>
                  <a:pt x="358" y="239"/>
                  <a:pt x="355" y="239"/>
                </a:cubicBezTo>
                <a:cubicBezTo>
                  <a:pt x="325" y="239"/>
                  <a:pt x="325" y="239"/>
                  <a:pt x="325" y="239"/>
                </a:cubicBezTo>
                <a:cubicBezTo>
                  <a:pt x="322" y="239"/>
                  <a:pt x="320" y="241"/>
                  <a:pt x="320" y="244"/>
                </a:cubicBezTo>
                <a:cubicBezTo>
                  <a:pt x="320" y="274"/>
                  <a:pt x="320" y="274"/>
                  <a:pt x="320" y="274"/>
                </a:cubicBezTo>
                <a:cubicBezTo>
                  <a:pt x="320" y="277"/>
                  <a:pt x="322" y="279"/>
                  <a:pt x="325" y="279"/>
                </a:cubicBezTo>
                <a:close/>
                <a:moveTo>
                  <a:pt x="496" y="340"/>
                </a:moveTo>
                <a:cubicBezTo>
                  <a:pt x="496" y="426"/>
                  <a:pt x="426" y="496"/>
                  <a:pt x="340" y="496"/>
                </a:cubicBezTo>
                <a:cubicBezTo>
                  <a:pt x="254" y="496"/>
                  <a:pt x="185" y="426"/>
                  <a:pt x="185" y="340"/>
                </a:cubicBezTo>
                <a:cubicBezTo>
                  <a:pt x="185" y="254"/>
                  <a:pt x="254" y="184"/>
                  <a:pt x="340" y="184"/>
                </a:cubicBezTo>
                <a:cubicBezTo>
                  <a:pt x="426" y="184"/>
                  <a:pt x="496" y="254"/>
                  <a:pt x="496" y="340"/>
                </a:cubicBezTo>
                <a:close/>
                <a:moveTo>
                  <a:pt x="468" y="340"/>
                </a:moveTo>
                <a:cubicBezTo>
                  <a:pt x="468" y="306"/>
                  <a:pt x="454" y="274"/>
                  <a:pt x="430" y="250"/>
                </a:cubicBezTo>
                <a:cubicBezTo>
                  <a:pt x="406" y="226"/>
                  <a:pt x="374" y="213"/>
                  <a:pt x="340" y="213"/>
                </a:cubicBezTo>
                <a:cubicBezTo>
                  <a:pt x="306" y="213"/>
                  <a:pt x="275" y="226"/>
                  <a:pt x="250" y="250"/>
                </a:cubicBezTo>
                <a:cubicBezTo>
                  <a:pt x="226" y="274"/>
                  <a:pt x="213" y="306"/>
                  <a:pt x="213" y="340"/>
                </a:cubicBezTo>
                <a:cubicBezTo>
                  <a:pt x="213" y="374"/>
                  <a:pt x="226" y="406"/>
                  <a:pt x="250" y="430"/>
                </a:cubicBezTo>
                <a:cubicBezTo>
                  <a:pt x="275" y="454"/>
                  <a:pt x="306" y="467"/>
                  <a:pt x="340" y="467"/>
                </a:cubicBezTo>
                <a:cubicBezTo>
                  <a:pt x="374" y="467"/>
                  <a:pt x="406" y="454"/>
                  <a:pt x="430" y="430"/>
                </a:cubicBezTo>
                <a:cubicBezTo>
                  <a:pt x="454" y="406"/>
                  <a:pt x="468" y="374"/>
                  <a:pt x="468" y="340"/>
                </a:cubicBezTo>
                <a:close/>
              </a:path>
            </a:pathLst>
          </a:custGeom>
          <a:solidFill>
            <a:schemeClr val="bg1"/>
          </a:solidFill>
          <a:ln w="9525">
            <a:noFill/>
            <a:round/>
            <a:headEnd/>
            <a:tailEnd/>
          </a:ln>
        </p:spPr>
        <p:txBody>
          <a:bodyPr/>
          <a:lstStyle/>
          <a:p>
            <a:endParaRPr lang="zh-CN" altLang="en-US"/>
          </a:p>
        </p:txBody>
      </p:sp>
      <p:sp>
        <p:nvSpPr>
          <p:cNvPr id="18435" name="矩形 19"/>
          <p:cNvSpPr>
            <a:spLocks noChangeArrowheads="1"/>
          </p:cNvSpPr>
          <p:nvPr/>
        </p:nvSpPr>
        <p:spPr bwMode="auto">
          <a:xfrm>
            <a:off x="3943350" y="1773238"/>
            <a:ext cx="4800600" cy="708025"/>
          </a:xfrm>
          <a:prstGeom prst="rect">
            <a:avLst/>
          </a:prstGeom>
          <a:noFill/>
          <a:ln w="9525">
            <a:noFill/>
            <a:miter lim="800000"/>
            <a:headEnd/>
            <a:tailEnd/>
          </a:ln>
        </p:spPr>
        <p:txBody>
          <a:bodyPr wrap="none">
            <a:spAutoFit/>
          </a:bodyPr>
          <a:lstStyle/>
          <a:p>
            <a:pPr algn="ctr"/>
            <a:r>
              <a:rPr lang="zh-CN" altLang="en-US" sz="4000" b="1">
                <a:solidFill>
                  <a:schemeClr val="bg1"/>
                </a:solidFill>
                <a:latin typeface="Times New Roman" pitchFamily="18" charset="0"/>
                <a:ea typeface="微软雅黑" pitchFamily="34" charset="-122"/>
                <a:cs typeface="Times New Roman" pitchFamily="18" charset="0"/>
              </a:rPr>
              <a:t>直击重点　突破考点</a:t>
            </a:r>
          </a:p>
        </p:txBody>
      </p:sp>
      <p:cxnSp>
        <p:nvCxnSpPr>
          <p:cNvPr id="21" name="直接连接符 20"/>
          <p:cNvCxnSpPr/>
          <p:nvPr/>
        </p:nvCxnSpPr>
        <p:spPr>
          <a:xfrm>
            <a:off x="4089400" y="4033838"/>
            <a:ext cx="3976688" cy="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18437" name="TextBox 21">
            <a:hlinkClick r:id="rId2" action="ppaction://hlinksldjump"/>
          </p:cNvPr>
          <p:cNvSpPr txBox="1">
            <a:spLocks noChangeArrowheads="1"/>
          </p:cNvSpPr>
          <p:nvPr/>
        </p:nvSpPr>
        <p:spPr bwMode="auto">
          <a:xfrm>
            <a:off x="4014788" y="3509963"/>
            <a:ext cx="4176712" cy="523875"/>
          </a:xfrm>
          <a:prstGeom prst="rect">
            <a:avLst/>
          </a:prstGeom>
          <a:noFill/>
          <a:ln w="9525">
            <a:noFill/>
            <a:miter lim="800000"/>
            <a:headEnd/>
            <a:tailEnd/>
          </a:ln>
        </p:spPr>
        <p:txBody>
          <a:bodyPr>
            <a:spAutoFit/>
          </a:bodyPr>
          <a:lstStyle/>
          <a:p>
            <a:r>
              <a:rPr lang="zh-CN" altLang="en-US" sz="2800" b="1">
                <a:solidFill>
                  <a:srgbClr val="FFFF00"/>
                </a:solidFill>
                <a:latin typeface="Times New Roman" pitchFamily="18" charset="0"/>
                <a:ea typeface="微软雅黑" pitchFamily="34" charset="-122"/>
                <a:cs typeface="Times New Roman" pitchFamily="18" charset="0"/>
              </a:rPr>
              <a:t>边讲边练　突破核心词汇</a:t>
            </a:r>
          </a:p>
        </p:txBody>
      </p:sp>
      <p:cxnSp>
        <p:nvCxnSpPr>
          <p:cNvPr id="23" name="直接连接符 22"/>
          <p:cNvCxnSpPr/>
          <p:nvPr/>
        </p:nvCxnSpPr>
        <p:spPr>
          <a:xfrm>
            <a:off x="4087813" y="4826000"/>
            <a:ext cx="3978275" cy="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18439" name="TextBox 23"/>
          <p:cNvSpPr txBox="1">
            <a:spLocks noChangeArrowheads="1"/>
          </p:cNvSpPr>
          <p:nvPr/>
        </p:nvSpPr>
        <p:spPr bwMode="auto">
          <a:xfrm>
            <a:off x="4014788" y="4302125"/>
            <a:ext cx="4176712" cy="523875"/>
          </a:xfrm>
          <a:prstGeom prst="rect">
            <a:avLst/>
          </a:prstGeom>
          <a:noFill/>
          <a:ln w="9525">
            <a:noFill/>
            <a:miter lim="800000"/>
            <a:headEnd/>
            <a:tailEnd/>
          </a:ln>
        </p:spPr>
        <p:txBody>
          <a:bodyPr>
            <a:spAutoFit/>
          </a:bodyPr>
          <a:lstStyle/>
          <a:p>
            <a:r>
              <a:rPr lang="zh-CN" altLang="en-US" sz="2800" b="1">
                <a:solidFill>
                  <a:srgbClr val="FFFF00"/>
                </a:solidFill>
                <a:latin typeface="Times New Roman" pitchFamily="18" charset="0"/>
                <a:ea typeface="微软雅黑" pitchFamily="34" charset="-122"/>
                <a:cs typeface="Times New Roman" pitchFamily="18" charset="0"/>
              </a:rPr>
              <a:t>自主训练　突破常考词汇</a:t>
            </a:r>
          </a:p>
        </p:txBody>
      </p:sp>
      <p:cxnSp>
        <p:nvCxnSpPr>
          <p:cNvPr id="25" name="直接连接符 24"/>
          <p:cNvCxnSpPr/>
          <p:nvPr/>
        </p:nvCxnSpPr>
        <p:spPr>
          <a:xfrm>
            <a:off x="4087813" y="5637213"/>
            <a:ext cx="3978275" cy="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18441" name="TextBox 25">
            <a:hlinkClick r:id="rId3" action="ppaction://hlinksldjump"/>
          </p:cNvPr>
          <p:cNvSpPr txBox="1">
            <a:spLocks noChangeArrowheads="1"/>
          </p:cNvSpPr>
          <p:nvPr/>
        </p:nvSpPr>
        <p:spPr bwMode="auto">
          <a:xfrm>
            <a:off x="4014788" y="5113338"/>
            <a:ext cx="4465637" cy="523875"/>
          </a:xfrm>
          <a:prstGeom prst="rect">
            <a:avLst/>
          </a:prstGeom>
          <a:noFill/>
          <a:ln w="9525">
            <a:noFill/>
            <a:miter lim="800000"/>
            <a:headEnd/>
            <a:tailEnd/>
          </a:ln>
        </p:spPr>
        <p:txBody>
          <a:bodyPr>
            <a:spAutoFit/>
          </a:bodyPr>
          <a:lstStyle/>
          <a:p>
            <a:r>
              <a:rPr lang="zh-CN" altLang="en-US" sz="2800" b="1">
                <a:solidFill>
                  <a:srgbClr val="FFFF00"/>
                </a:solidFill>
                <a:latin typeface="Times New Roman" pitchFamily="18" charset="0"/>
                <a:ea typeface="微软雅黑" pitchFamily="34" charset="-122"/>
                <a:cs typeface="Times New Roman" pitchFamily="18" charset="0"/>
              </a:rPr>
              <a:t>点拨规律　突破经典句型</a:t>
            </a:r>
          </a:p>
        </p:txBody>
      </p:sp>
      <p:pic>
        <p:nvPicPr>
          <p:cNvPr id="18442" name="图片 13">
            <a:hlinkClick r:id="rId4" action="ppaction://hlinksldjump"/>
          </p:cNvPr>
          <p:cNvPicPr>
            <a:picLocks noChangeAspect="1"/>
          </p:cNvPicPr>
          <p:nvPr/>
        </p:nvPicPr>
        <p:blipFill>
          <a:blip r:embed="rId5"/>
          <a:srcRect/>
          <a:stretch>
            <a:fillRect/>
          </a:stretch>
        </p:blipFill>
        <p:spPr bwMode="auto">
          <a:xfrm>
            <a:off x="11588750" y="6254750"/>
            <a:ext cx="603250" cy="60325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963" y="2597150"/>
            <a:ext cx="11304587" cy="2708275"/>
          </a:xfrm>
          <a:prstGeom prst="rect">
            <a:avLst/>
          </a:prstGeom>
        </p:spPr>
        <p:txBody>
          <a:bodyPr lIns="121898" tIns="60948" rIns="121898" bIns="60948">
            <a:spAutoFit/>
          </a:bodyPr>
          <a:lstStyle/>
          <a:p>
            <a:pPr algn="just" defTabSz="1218565" fontAlgn="auto">
              <a:lnSpc>
                <a:spcPct val="150000"/>
              </a:lnSpc>
              <a:spcBef>
                <a:spcPts val="0"/>
              </a:spcBef>
              <a:spcAft>
                <a:spcPts val="0"/>
              </a:spcAft>
              <a:defRPr/>
            </a:pPr>
            <a:r>
              <a:rPr lang="en-US" altLang="zh-CN" sz="2800" b="1" kern="100" dirty="0">
                <a:latin typeface="Times New Roman"/>
                <a:ea typeface="华文细黑"/>
                <a:cs typeface="Courier New"/>
              </a:rPr>
              <a:t>(1)When planning </a:t>
            </a:r>
            <a:r>
              <a:rPr lang="en-US" altLang="zh-CN" sz="2800" b="1" i="1" kern="100" dirty="0" err="1">
                <a:latin typeface="Times New Roman"/>
                <a:ea typeface="华文细黑"/>
                <a:cs typeface="Courier New"/>
              </a:rPr>
              <a:t>Encyclopaedia</a:t>
            </a:r>
            <a:r>
              <a:rPr lang="en-US" altLang="zh-CN" sz="2800" b="1" i="1" kern="100" dirty="0">
                <a:latin typeface="Times New Roman"/>
                <a:ea typeface="华文细黑"/>
                <a:cs typeface="Courier New"/>
              </a:rPr>
              <a:t> Britannica</a:t>
            </a:r>
            <a:r>
              <a:rPr lang="zh-CN" altLang="zh-CN" sz="2800" b="1" kern="100" dirty="0">
                <a:latin typeface="Times New Roman"/>
                <a:ea typeface="华文细黑"/>
                <a:cs typeface="Times New Roman"/>
              </a:rPr>
              <a:t>，</a:t>
            </a:r>
            <a:r>
              <a:rPr lang="en-US" altLang="zh-CN" sz="2800" b="1" kern="100" dirty="0">
                <a:latin typeface="Times New Roman"/>
                <a:ea typeface="华文细黑"/>
                <a:cs typeface="Courier New"/>
              </a:rPr>
              <a:t>I had to create a table of contents </a:t>
            </a:r>
            <a:r>
              <a:rPr lang="en-US" altLang="zh-CN" sz="2800" b="1" kern="100" dirty="0">
                <a:solidFill>
                  <a:srgbClr val="0000FF"/>
                </a:solidFill>
                <a:latin typeface="Times New Roman"/>
                <a:ea typeface="华文细黑"/>
                <a:cs typeface="Courier New"/>
              </a:rPr>
              <a:t>based </a:t>
            </a:r>
            <a:r>
              <a:rPr lang="en-US" altLang="zh-CN" sz="2800" b="1" kern="100" dirty="0">
                <a:latin typeface="Times New Roman"/>
                <a:ea typeface="华文细黑"/>
                <a:cs typeface="Courier New"/>
              </a:rPr>
              <a:t>on the topics of its articles.</a:t>
            </a:r>
            <a:endParaRPr lang="zh-CN" altLang="zh-CN" sz="1050" kern="100" dirty="0">
              <a:latin typeface="宋体"/>
              <a:ea typeface="+mn-ea"/>
              <a:cs typeface="Courier New"/>
            </a:endParaRPr>
          </a:p>
          <a:p>
            <a:pPr algn="just" defTabSz="1218565" fontAlgn="auto">
              <a:lnSpc>
                <a:spcPct val="150000"/>
              </a:lnSpc>
              <a:spcBef>
                <a:spcPts val="0"/>
              </a:spcBef>
              <a:spcAft>
                <a:spcPts val="0"/>
              </a:spcAft>
              <a:defRPr/>
            </a:pPr>
            <a:r>
              <a:rPr lang="zh-CN" altLang="zh-CN" sz="2800" b="1" kern="100" dirty="0">
                <a:latin typeface="Times New Roman"/>
                <a:ea typeface="华文细黑"/>
                <a:cs typeface="Times New Roman"/>
              </a:rPr>
              <a:t>规划《大英百科全书》的时候，我不得不创建一个基于文章主题的目录。</a:t>
            </a:r>
            <a:endParaRPr lang="en-US" altLang="zh-CN" sz="2800" b="1" kern="100" dirty="0">
              <a:latin typeface="Times New Roman"/>
              <a:ea typeface="华文细黑"/>
              <a:cs typeface="Times New Roman"/>
            </a:endParaRPr>
          </a:p>
          <a:p>
            <a:pPr algn="r" defTabSz="1218565" fontAlgn="auto">
              <a:lnSpc>
                <a:spcPct val="150000"/>
              </a:lnSpc>
              <a:spcBef>
                <a:spcPts val="0"/>
              </a:spcBef>
              <a:spcAft>
                <a:spcPts val="0"/>
              </a:spcAft>
              <a:defRPr/>
            </a:pPr>
            <a:r>
              <a:rPr lang="en-US" altLang="zh-CN" sz="2800" b="1" kern="100" dirty="0">
                <a:latin typeface="Times New Roman"/>
                <a:ea typeface="华文细黑"/>
                <a:cs typeface="Courier New"/>
              </a:rPr>
              <a:t>(2016·</a:t>
            </a:r>
            <a:r>
              <a:rPr lang="zh-CN" altLang="zh-CN" sz="2800" b="1" kern="100" dirty="0">
                <a:latin typeface="Times New Roman"/>
                <a:ea typeface="华文细黑"/>
                <a:cs typeface="Times New Roman"/>
              </a:rPr>
              <a:t>天津</a:t>
            </a:r>
            <a:r>
              <a:rPr lang="en-US" altLang="zh-CN" sz="2800" b="1" kern="100" dirty="0">
                <a:latin typeface="Times New Roman"/>
                <a:ea typeface="华文细黑"/>
                <a:cs typeface="Courier New"/>
              </a:rPr>
              <a:t>)</a:t>
            </a:r>
            <a:endParaRPr lang="zh-CN" altLang="zh-CN" sz="1050" kern="100" dirty="0">
              <a:latin typeface="宋体"/>
              <a:ea typeface="+mn-ea"/>
              <a:cs typeface="Courier New"/>
            </a:endParaRPr>
          </a:p>
        </p:txBody>
      </p:sp>
      <p:sp>
        <p:nvSpPr>
          <p:cNvPr id="15" name="矩形 14"/>
          <p:cNvSpPr/>
          <p:nvPr/>
        </p:nvSpPr>
        <p:spPr>
          <a:xfrm>
            <a:off x="1003300" y="1233488"/>
            <a:ext cx="10491788" cy="1287462"/>
          </a:xfrm>
          <a:prstGeom prst="rect">
            <a:avLst/>
          </a:prstGeom>
          <a:solidFill>
            <a:schemeClr val="accent5">
              <a:lumMod val="40000"/>
              <a:lumOff val="60000"/>
            </a:schemeClr>
          </a:solidFill>
        </p:spPr>
        <p:txBody>
          <a:bodyPr>
            <a:spAutoFit/>
          </a:bodyPr>
          <a:lstStyle/>
          <a:p>
            <a:pPr algn="just" defTabSz="1218565" fontAlgn="auto">
              <a:lnSpc>
                <a:spcPct val="150000"/>
              </a:lnSpc>
              <a:spcBef>
                <a:spcPts val="0"/>
              </a:spcBef>
              <a:spcAft>
                <a:spcPts val="0"/>
              </a:spcAft>
              <a:defRPr/>
            </a:pPr>
            <a:endParaRPr lang="en-US" altLang="zh-CN" sz="2800" b="1" kern="100" dirty="0">
              <a:solidFill>
                <a:srgbClr val="0000FF"/>
              </a:solidFill>
              <a:latin typeface="Times New Roman"/>
              <a:ea typeface="华文细黑"/>
              <a:cs typeface="Courier New"/>
            </a:endParaRPr>
          </a:p>
        </p:txBody>
      </p:sp>
      <p:grpSp>
        <p:nvGrpSpPr>
          <p:cNvPr id="19459" name="Group 19"/>
          <p:cNvGrpSpPr>
            <a:grpSpLocks/>
          </p:cNvGrpSpPr>
          <p:nvPr/>
        </p:nvGrpSpPr>
        <p:grpSpPr bwMode="auto">
          <a:xfrm rot="1947776">
            <a:off x="481013" y="1243013"/>
            <a:ext cx="511175" cy="649287"/>
            <a:chOff x="0" y="0"/>
            <a:chExt cx="408597" cy="504056"/>
          </a:xfrm>
        </p:grpSpPr>
        <p:grpSp>
          <p:nvGrpSpPr>
            <p:cNvPr id="19464" name="Group 20"/>
            <p:cNvGrpSpPr>
              <a:grpSpLocks/>
            </p:cNvGrpSpPr>
            <p:nvPr/>
          </p:nvGrpSpPr>
          <p:grpSpPr bwMode="auto">
            <a:xfrm rot="-1934848">
              <a:off x="0" y="0"/>
              <a:ext cx="408597" cy="504056"/>
              <a:chOff x="0" y="0"/>
              <a:chExt cx="423990" cy="504056"/>
            </a:xfrm>
          </p:grpSpPr>
          <p:sp>
            <p:nvSpPr>
              <p:cNvPr id="19466" name="圆角矩形 22"/>
              <p:cNvSpPr>
                <a:spLocks noChangeArrowheads="1"/>
              </p:cNvSpPr>
              <p:nvPr/>
            </p:nvSpPr>
            <p:spPr bwMode="auto">
              <a:xfrm>
                <a:off x="1" y="0"/>
                <a:ext cx="423989" cy="504056"/>
              </a:xfrm>
              <a:prstGeom prst="roundRect">
                <a:avLst>
                  <a:gd name="adj" fmla="val 7259"/>
                </a:avLst>
              </a:prstGeom>
              <a:solidFill>
                <a:srgbClr val="00B0F0"/>
              </a:solidFill>
              <a:ln w="6350">
                <a:solidFill>
                  <a:srgbClr val="7F7F7F"/>
                </a:solid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sp>
            <p:nvSpPr>
              <p:cNvPr id="19467"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grpSp>
        <p:sp>
          <p:nvSpPr>
            <p:cNvPr id="19465" name="TextBox 25"/>
            <p:cNvSpPr>
              <a:spLocks noChangeArrowheads="1"/>
            </p:cNvSpPr>
            <p:nvPr/>
          </p:nvSpPr>
          <p:spPr bwMode="auto">
            <a:xfrm rot="-1958659">
              <a:off x="46511" y="28135"/>
              <a:ext cx="280650" cy="382789"/>
            </a:xfrm>
            <a:prstGeom prst="rect">
              <a:avLst/>
            </a:prstGeom>
            <a:noFill/>
            <a:ln w="9525">
              <a:noFill/>
              <a:miter lim="800000"/>
              <a:headEnd/>
              <a:tailEnd/>
            </a:ln>
          </p:spPr>
          <p:txBody>
            <a:bodyPr wrap="none">
              <a:spAutoFit/>
            </a:bodyPr>
            <a:lstStyle/>
            <a:p>
              <a:r>
                <a:rPr lang="en-US" altLang="zh-CN" sz="2600" b="1">
                  <a:solidFill>
                    <a:schemeClr val="bg1"/>
                  </a:solidFill>
                  <a:latin typeface="Times New Roman" pitchFamily="18" charset="0"/>
                  <a:ea typeface="微软雅黑" pitchFamily="34" charset="-122"/>
                  <a:cs typeface="Times New Roman" pitchFamily="18" charset="0"/>
                  <a:sym typeface="微软雅黑" pitchFamily="34" charset="-122"/>
                </a:rPr>
                <a:t>1</a:t>
              </a:r>
              <a:endParaRPr lang="zh-CN" altLang="en-US" sz="2600">
                <a:latin typeface="Times New Roman" pitchFamily="18" charset="0"/>
                <a:ea typeface="微软雅黑" pitchFamily="34" charset="-122"/>
                <a:cs typeface="Times New Roman" pitchFamily="18" charset="0"/>
              </a:endParaRPr>
            </a:p>
          </p:txBody>
        </p:sp>
      </p:grpSp>
      <p:sp>
        <p:nvSpPr>
          <p:cNvPr id="21" name="矩形 20"/>
          <p:cNvSpPr/>
          <p:nvPr/>
        </p:nvSpPr>
        <p:spPr>
          <a:xfrm>
            <a:off x="1003300" y="1157288"/>
            <a:ext cx="10420350" cy="1384300"/>
          </a:xfrm>
          <a:prstGeom prst="rect">
            <a:avLst/>
          </a:prstGeom>
        </p:spPr>
        <p:txBody>
          <a:bodyPr>
            <a:spAutoFit/>
          </a:bodyPr>
          <a:lstStyle/>
          <a:p>
            <a:pPr algn="just" defTabSz="1218565" fontAlgn="auto">
              <a:lnSpc>
                <a:spcPct val="150000"/>
              </a:lnSpc>
              <a:spcBef>
                <a:spcPts val="0"/>
              </a:spcBef>
              <a:spcAft>
                <a:spcPts val="0"/>
              </a:spcAft>
              <a:defRPr/>
            </a:pPr>
            <a:r>
              <a:rPr lang="en-US" altLang="zh-CN" sz="2800" b="1" kern="100" dirty="0">
                <a:solidFill>
                  <a:srgbClr val="0000FF"/>
                </a:solidFill>
                <a:latin typeface="Times New Roman"/>
                <a:ea typeface="华文细黑"/>
                <a:cs typeface="Courier New"/>
              </a:rPr>
              <a:t>base </a:t>
            </a:r>
            <a:r>
              <a:rPr lang="en-US" altLang="zh-CN" sz="2800" b="1" i="1" kern="100" dirty="0" err="1">
                <a:solidFill>
                  <a:srgbClr val="0000FF"/>
                </a:solidFill>
                <a:latin typeface="Book Antiqua"/>
                <a:ea typeface="华文细黑"/>
                <a:cs typeface="Times New Roman"/>
              </a:rPr>
              <a:t>v</a:t>
            </a:r>
            <a:r>
              <a:rPr lang="en-US" altLang="zh-CN" sz="2800" b="1" i="1" kern="100" dirty="0" err="1">
                <a:solidFill>
                  <a:srgbClr val="0000FF"/>
                </a:solidFill>
                <a:latin typeface="Times New Roman"/>
                <a:ea typeface="华文细黑"/>
                <a:cs typeface="Courier New"/>
              </a:rPr>
              <a:t>t</a:t>
            </a:r>
            <a:r>
              <a:rPr lang="en-US" altLang="zh-CN" sz="2800" b="1" kern="100" dirty="0" err="1">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以</a:t>
            </a:r>
            <a:r>
              <a:rPr lang="en-US" altLang="zh-CN" sz="2800" b="1" kern="100" dirty="0">
                <a:solidFill>
                  <a:srgbClr val="0000FF"/>
                </a:solidFill>
                <a:latin typeface="宋体"/>
                <a:ea typeface="华文细黑"/>
                <a:cs typeface="Times New Roman"/>
              </a:rPr>
              <a:t>……</a:t>
            </a:r>
            <a:r>
              <a:rPr lang="zh-CN" altLang="zh-CN" sz="2800" b="1" kern="100" dirty="0">
                <a:solidFill>
                  <a:srgbClr val="0000FF"/>
                </a:solidFill>
                <a:latin typeface="Times New Roman"/>
                <a:ea typeface="华文细黑"/>
                <a:cs typeface="Times New Roman"/>
              </a:rPr>
              <a:t>为据点</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或总部等</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；把</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总部等</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设在；以</a:t>
            </a:r>
            <a:r>
              <a:rPr lang="en-US" altLang="zh-CN" sz="2800" b="1" kern="100" dirty="0">
                <a:solidFill>
                  <a:srgbClr val="0000FF"/>
                </a:solidFill>
                <a:latin typeface="宋体"/>
                <a:ea typeface="华文细黑"/>
                <a:cs typeface="Times New Roman"/>
              </a:rPr>
              <a:t>……</a:t>
            </a:r>
            <a:r>
              <a:rPr lang="zh-CN" altLang="zh-CN" sz="2800" b="1" kern="100" dirty="0">
                <a:solidFill>
                  <a:srgbClr val="0000FF"/>
                </a:solidFill>
                <a:latin typeface="Times New Roman"/>
                <a:ea typeface="华文细黑"/>
                <a:cs typeface="Times New Roman"/>
              </a:rPr>
              <a:t>为基础</a:t>
            </a:r>
            <a:endParaRPr lang="zh-CN" altLang="zh-CN" sz="1050" kern="100" dirty="0">
              <a:solidFill>
                <a:srgbClr val="0000FF"/>
              </a:solidFill>
              <a:latin typeface="宋体"/>
              <a:ea typeface="+mn-ea"/>
              <a:cs typeface="Courier New"/>
            </a:endParaRPr>
          </a:p>
          <a:p>
            <a:pPr algn="just" defTabSz="1218565" fontAlgn="auto">
              <a:lnSpc>
                <a:spcPct val="150000"/>
              </a:lnSpc>
              <a:spcBef>
                <a:spcPts val="0"/>
              </a:spcBef>
              <a:spcAft>
                <a:spcPts val="0"/>
              </a:spcAft>
              <a:defRPr/>
            </a:pPr>
            <a:r>
              <a:rPr lang="en-US" altLang="zh-CN" sz="2800" b="1" i="1" kern="100" dirty="0">
                <a:solidFill>
                  <a:srgbClr val="0000FF"/>
                </a:solidFill>
                <a:latin typeface="Times New Roman"/>
                <a:ea typeface="华文细黑"/>
                <a:cs typeface="Courier New"/>
              </a:rPr>
              <a:t>         n</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根基，基底；底座；根据，出发点；基础</a:t>
            </a:r>
            <a:endParaRPr lang="zh-CN" altLang="zh-CN" sz="1050" kern="100" dirty="0">
              <a:solidFill>
                <a:srgbClr val="0000FF"/>
              </a:solidFill>
              <a:latin typeface="宋体"/>
              <a:ea typeface="+mn-ea"/>
              <a:cs typeface="Courier New"/>
            </a:endParaRPr>
          </a:p>
        </p:txBody>
      </p:sp>
      <p:pic>
        <p:nvPicPr>
          <p:cNvPr id="19461" name="图片 24"/>
          <p:cNvPicPr>
            <a:picLocks noChangeAspect="1"/>
          </p:cNvPicPr>
          <p:nvPr/>
        </p:nvPicPr>
        <p:blipFill>
          <a:blip r:embed="rId2"/>
          <a:srcRect/>
          <a:stretch>
            <a:fillRect/>
          </a:stretch>
        </p:blipFill>
        <p:spPr bwMode="auto">
          <a:xfrm>
            <a:off x="3503613" y="0"/>
            <a:ext cx="4895850" cy="981075"/>
          </a:xfrm>
          <a:prstGeom prst="rect">
            <a:avLst/>
          </a:prstGeom>
          <a:noFill/>
          <a:ln w="9525">
            <a:noFill/>
            <a:miter lim="800000"/>
            <a:headEnd/>
            <a:tailEnd/>
          </a:ln>
        </p:spPr>
      </p:pic>
      <p:sp>
        <p:nvSpPr>
          <p:cNvPr id="19462" name="矩形 25"/>
          <p:cNvSpPr>
            <a:spLocks noChangeArrowheads="1"/>
          </p:cNvSpPr>
          <p:nvPr/>
        </p:nvSpPr>
        <p:spPr bwMode="auto">
          <a:xfrm>
            <a:off x="4754563" y="228600"/>
            <a:ext cx="2492375" cy="554038"/>
          </a:xfrm>
          <a:prstGeom prst="rect">
            <a:avLst/>
          </a:prstGeom>
          <a:noFill/>
          <a:ln w="9525">
            <a:noFill/>
            <a:miter lim="800000"/>
            <a:headEnd/>
            <a:tailEnd/>
          </a:ln>
        </p:spPr>
        <p:txBody>
          <a:bodyPr wrap="none">
            <a:spAutoFit/>
          </a:bodyPr>
          <a:lstStyle/>
          <a:p>
            <a:r>
              <a:rPr lang="zh-CN" altLang="en-US" sz="3000" b="1">
                <a:solidFill>
                  <a:schemeClr val="bg1"/>
                </a:solidFill>
                <a:latin typeface="微软雅黑" pitchFamily="34" charset="-122"/>
                <a:ea typeface="微软雅黑" pitchFamily="34" charset="-122"/>
              </a:rPr>
              <a:t>突破核心词汇</a:t>
            </a:r>
            <a:endParaRPr lang="zh-CN" altLang="en-US" sz="3000">
              <a:solidFill>
                <a:schemeClr val="bg1"/>
              </a:solidFill>
              <a:ea typeface="黑体" pitchFamily="49" charset="-122"/>
            </a:endParaRPr>
          </a:p>
        </p:txBody>
      </p:sp>
      <p:sp>
        <p:nvSpPr>
          <p:cNvPr id="27" name="TextBox 26"/>
          <p:cNvSpPr txBox="1"/>
          <p:nvPr/>
        </p:nvSpPr>
        <p:spPr>
          <a:xfrm>
            <a:off x="3646488" y="182563"/>
            <a:ext cx="809625" cy="646112"/>
          </a:xfrm>
          <a:prstGeom prst="rect">
            <a:avLst/>
          </a:prstGeom>
          <a:noFill/>
        </p:spPr>
        <p:txBody>
          <a:bodyPr>
            <a:spAutoFit/>
          </a:bodyPr>
          <a:lstStyle/>
          <a:p>
            <a:pPr defTabSz="1218565" fontAlgn="auto">
              <a:spcBef>
                <a:spcPts val="0"/>
              </a:spcBef>
              <a:spcAft>
                <a:spcPts val="0"/>
              </a:spcAft>
              <a:defRPr/>
            </a:pPr>
            <a:r>
              <a:rPr lang="zh-CN" altLang="en-US" sz="1800" dirty="0">
                <a:solidFill>
                  <a:schemeClr val="accent5">
                    <a:lumMod val="20000"/>
                    <a:lumOff val="80000"/>
                  </a:schemeClr>
                </a:solidFill>
                <a:latin typeface="+mj-ea"/>
                <a:ea typeface="+mj-ea"/>
              </a:rPr>
              <a:t>边讲</a:t>
            </a:r>
            <a:endParaRPr lang="en-US" altLang="zh-CN" sz="1800" dirty="0">
              <a:solidFill>
                <a:schemeClr val="accent5">
                  <a:lumMod val="20000"/>
                  <a:lumOff val="80000"/>
                </a:schemeClr>
              </a:solidFill>
              <a:latin typeface="+mj-ea"/>
              <a:ea typeface="+mj-ea"/>
            </a:endParaRPr>
          </a:p>
          <a:p>
            <a:pPr defTabSz="1218565" fontAlgn="auto">
              <a:spcBef>
                <a:spcPts val="0"/>
              </a:spcBef>
              <a:spcAft>
                <a:spcPts val="0"/>
              </a:spcAft>
              <a:defRPr/>
            </a:pPr>
            <a:r>
              <a:rPr lang="zh-CN" altLang="en-US" sz="1800" dirty="0">
                <a:solidFill>
                  <a:schemeClr val="accent5">
                    <a:lumMod val="20000"/>
                    <a:lumOff val="80000"/>
                  </a:schemeClr>
                </a:solidFill>
                <a:latin typeface="+mj-ea"/>
                <a:ea typeface="+mj-ea"/>
              </a:rPr>
              <a:t>边练</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1938" y="261938"/>
            <a:ext cx="8569325" cy="2670175"/>
          </a:xfrm>
          <a:prstGeom prst="rect">
            <a:avLst/>
          </a:prstGeom>
          <a:noFill/>
          <a:ln w="12700"/>
        </p:spPr>
        <p:style>
          <a:lnRef idx="2">
            <a:schemeClr val="dk1"/>
          </a:lnRef>
          <a:fillRef idx="1">
            <a:schemeClr val="lt1"/>
          </a:fillRef>
          <a:effectRef idx="0">
            <a:schemeClr val="dk1"/>
          </a:effectRef>
          <a:fontRef idx="minor">
            <a:schemeClr val="dk1"/>
          </a:fontRef>
        </p:style>
        <p:txBody>
          <a:bodyPr>
            <a:spAutoFit/>
          </a:bodyPr>
          <a:lstStyle/>
          <a:p>
            <a:pPr algn="just" defTabSz="1218565" fontAlgn="auto">
              <a:lnSpc>
                <a:spcPct val="150000"/>
              </a:lnSpc>
              <a:spcBef>
                <a:spcPts val="0"/>
              </a:spcBef>
              <a:spcAft>
                <a:spcPts val="0"/>
              </a:spcAft>
              <a:defRPr/>
            </a:pPr>
            <a:r>
              <a:rPr lang="en-US" altLang="zh-CN" sz="2800" b="1" kern="100" dirty="0">
                <a:latin typeface="Times New Roman"/>
                <a:ea typeface="华文细黑"/>
                <a:cs typeface="Courier New"/>
              </a:rPr>
              <a:t>(1)base...on/upon...</a:t>
            </a:r>
            <a:r>
              <a:rPr lang="zh-CN" altLang="zh-CN" sz="2800" b="1" kern="100" dirty="0">
                <a:latin typeface="Times New Roman"/>
                <a:ea typeface="华文细黑"/>
                <a:cs typeface="Times New Roman"/>
              </a:rPr>
              <a:t>把</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建立在</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；以</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为根据</a:t>
            </a:r>
            <a:endParaRPr lang="zh-CN" altLang="zh-CN" sz="1050" kern="100" dirty="0">
              <a:latin typeface="宋体"/>
              <a:cs typeface="Courier New"/>
            </a:endParaRPr>
          </a:p>
          <a:p>
            <a:pPr algn="just" defTabSz="1218565" fontAlgn="auto">
              <a:lnSpc>
                <a:spcPct val="150000"/>
              </a:lnSpc>
              <a:spcBef>
                <a:spcPts val="0"/>
              </a:spcBef>
              <a:spcAft>
                <a:spcPts val="0"/>
              </a:spcAft>
              <a:defRPr/>
            </a:pPr>
            <a:r>
              <a:rPr lang="en-US" altLang="zh-CN" sz="2800" b="1" kern="100" dirty="0">
                <a:latin typeface="Times New Roman"/>
                <a:ea typeface="华文细黑"/>
                <a:cs typeface="Courier New"/>
              </a:rPr>
              <a:t>be based on/upon</a:t>
            </a:r>
            <a:r>
              <a:rPr lang="zh-CN" altLang="zh-CN" sz="2800" b="1" kern="100" dirty="0">
                <a:latin typeface="Times New Roman"/>
                <a:ea typeface="华文细黑"/>
                <a:cs typeface="Times New Roman"/>
              </a:rPr>
              <a:t>以</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为根据</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基础</a:t>
            </a:r>
            <a:r>
              <a:rPr lang="en-US" altLang="zh-CN" sz="2800" b="1" kern="100" dirty="0">
                <a:latin typeface="Times New Roman"/>
                <a:ea typeface="华文细黑"/>
                <a:cs typeface="Courier New"/>
              </a:rPr>
              <a:t>)</a:t>
            </a:r>
            <a:endParaRPr lang="zh-CN" altLang="zh-CN" sz="1050" kern="100" dirty="0">
              <a:latin typeface="宋体"/>
              <a:cs typeface="Courier New"/>
            </a:endParaRPr>
          </a:p>
          <a:p>
            <a:pPr algn="just" defTabSz="1218565" fontAlgn="auto">
              <a:lnSpc>
                <a:spcPct val="150000"/>
              </a:lnSpc>
              <a:spcBef>
                <a:spcPts val="0"/>
              </a:spcBef>
              <a:spcAft>
                <a:spcPts val="0"/>
              </a:spcAft>
              <a:defRPr/>
            </a:pPr>
            <a:r>
              <a:rPr lang="en-US" altLang="zh-CN" sz="2800" b="1" kern="100" dirty="0">
                <a:latin typeface="Times New Roman"/>
                <a:ea typeface="华文细黑"/>
                <a:cs typeface="Courier New"/>
              </a:rPr>
              <a:t>(2)basis </a:t>
            </a:r>
            <a:r>
              <a:rPr lang="en-US" altLang="zh-CN" sz="2800" b="1" i="1" kern="100" dirty="0">
                <a:latin typeface="Times New Roman"/>
                <a:ea typeface="华文细黑"/>
                <a:cs typeface="Courier New"/>
              </a:rPr>
              <a:t>n</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原因，缘由；基准，准则；方式；基础</a:t>
            </a:r>
            <a:endParaRPr lang="zh-CN" altLang="zh-CN" sz="1050" kern="100" dirty="0">
              <a:latin typeface="宋体"/>
              <a:cs typeface="Courier New"/>
            </a:endParaRPr>
          </a:p>
          <a:p>
            <a:pPr algn="just" defTabSz="1218565" fontAlgn="auto">
              <a:lnSpc>
                <a:spcPct val="150000"/>
              </a:lnSpc>
              <a:spcBef>
                <a:spcPts val="0"/>
              </a:spcBef>
              <a:spcAft>
                <a:spcPts val="0"/>
              </a:spcAft>
              <a:defRPr/>
            </a:pPr>
            <a:r>
              <a:rPr lang="en-US" altLang="zh-CN" sz="2800" b="1" kern="100" dirty="0">
                <a:latin typeface="Times New Roman"/>
                <a:ea typeface="华文细黑"/>
                <a:cs typeface="Courier New"/>
              </a:rPr>
              <a:t>on the basis of</a:t>
            </a:r>
            <a:r>
              <a:rPr lang="zh-CN" altLang="zh-CN" sz="2800" b="1" kern="100" dirty="0">
                <a:latin typeface="Times New Roman"/>
                <a:ea typeface="华文细黑"/>
                <a:cs typeface="Times New Roman"/>
              </a:rPr>
              <a:t>在</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基础上</a:t>
            </a:r>
            <a:endParaRPr lang="zh-CN" altLang="zh-CN" sz="1050" kern="100" dirty="0">
              <a:latin typeface="宋体"/>
              <a:cs typeface="Courier New"/>
            </a:endParaRPr>
          </a:p>
        </p:txBody>
      </p:sp>
      <p:sp>
        <p:nvSpPr>
          <p:cNvPr id="20482" name="矩形 6"/>
          <p:cNvSpPr>
            <a:spLocks noChangeArrowheads="1"/>
          </p:cNvSpPr>
          <p:nvPr/>
        </p:nvSpPr>
        <p:spPr bwMode="auto">
          <a:xfrm>
            <a:off x="192088" y="2854325"/>
            <a:ext cx="11160125" cy="3495675"/>
          </a:xfrm>
          <a:prstGeom prst="rect">
            <a:avLst/>
          </a:prstGeom>
          <a:noFill/>
          <a:ln w="9525">
            <a:noFill/>
            <a:miter lim="800000"/>
            <a:headEnd/>
            <a:tailEnd/>
          </a:ln>
        </p:spPr>
        <p:txBody>
          <a:bodyPr lIns="121898" tIns="60948" rIns="121898" bIns="60948">
            <a:spAutoFit/>
          </a:bodyPr>
          <a:lstStyle/>
          <a:p>
            <a:pPr algn="just">
              <a:lnSpc>
                <a:spcPct val="170000"/>
              </a:lnSpc>
            </a:pPr>
            <a:r>
              <a:rPr lang="zh-CN" altLang="zh-CN" sz="2800" b="1">
                <a:solidFill>
                  <a:srgbClr val="0000FF"/>
                </a:solidFill>
              </a:rPr>
              <a:t>基础知识训练</a:t>
            </a:r>
            <a:r>
              <a:rPr lang="en-US" altLang="zh-CN" sz="2800" b="1">
                <a:solidFill>
                  <a:srgbClr val="0000FF"/>
                </a:solidFill>
              </a:rPr>
              <a:t> </a:t>
            </a:r>
          </a:p>
          <a:p>
            <a:pPr algn="just">
              <a:lnSpc>
                <a:spcPct val="170000"/>
              </a:lnSpc>
            </a:pPr>
            <a:r>
              <a:rPr lang="en-US" altLang="zh-CN" sz="2800" b="1">
                <a:latin typeface="Times New Roman" pitchFamily="18" charset="0"/>
                <a:ea typeface="华文细黑" pitchFamily="2" charset="-122"/>
                <a:cs typeface="Courier New" pitchFamily="49" charset="0"/>
              </a:rPr>
              <a:t>(1)This novel </a:t>
            </a:r>
            <a:r>
              <a:rPr lang="en-US" altLang="zh-CN" sz="2800" b="1" u="sng">
                <a:latin typeface="Times New Roman" pitchFamily="18" charset="0"/>
                <a:ea typeface="华文细黑" pitchFamily="2" charset="-122"/>
                <a:cs typeface="Courier New" pitchFamily="49" charset="0"/>
              </a:rPr>
              <a:t>		  </a:t>
            </a:r>
            <a:r>
              <a:rPr lang="en-US" altLang="zh-CN" sz="2800" b="1">
                <a:latin typeface="Times New Roman" pitchFamily="18" charset="0"/>
                <a:ea typeface="华文细黑" pitchFamily="2" charset="-122"/>
                <a:cs typeface="Courier New" pitchFamily="49" charset="0"/>
              </a:rPr>
              <a:t> historical facts.</a:t>
            </a:r>
            <a:endParaRPr lang="zh-CN" altLang="zh-CN" sz="1000">
              <a:latin typeface="宋体" charset="-122"/>
              <a:ea typeface="华文细黑" pitchFamily="2" charset="-122"/>
              <a:cs typeface="Courier New" pitchFamily="49" charset="0"/>
            </a:endParaRPr>
          </a:p>
          <a:p>
            <a:pPr algn="just">
              <a:lnSpc>
                <a:spcPct val="150000"/>
              </a:lnSpc>
            </a:pPr>
            <a:r>
              <a:rPr lang="zh-CN" altLang="zh-CN" sz="2800" b="1">
                <a:latin typeface="Times New Roman" pitchFamily="18" charset="0"/>
                <a:ea typeface="华文细黑" pitchFamily="2" charset="-122"/>
                <a:cs typeface="Courier New" pitchFamily="49" charset="0"/>
              </a:rPr>
              <a:t>这部小说是以历史事实为根据的。</a:t>
            </a:r>
            <a:endParaRPr lang="zh-CN" altLang="zh-CN" sz="1000">
              <a:latin typeface="宋体" charset="-122"/>
              <a:ea typeface="华文细黑" pitchFamily="2" charset="-122"/>
              <a:cs typeface="Courier New" pitchFamily="49" charset="0"/>
            </a:endParaRPr>
          </a:p>
          <a:p>
            <a:pPr algn="just">
              <a:lnSpc>
                <a:spcPct val="150000"/>
              </a:lnSpc>
            </a:pPr>
            <a:r>
              <a:rPr lang="en-US" altLang="zh-CN" sz="2800" b="1">
                <a:latin typeface="Times New Roman" pitchFamily="18" charset="0"/>
                <a:ea typeface="华文细黑" pitchFamily="2" charset="-122"/>
                <a:cs typeface="Courier New" pitchFamily="49" charset="0"/>
              </a:rPr>
              <a:t>(2)Our next meeting will be </a:t>
            </a:r>
            <a:r>
              <a:rPr lang="en-US" altLang="zh-CN" sz="2800" b="1" u="sng">
                <a:latin typeface="Times New Roman" pitchFamily="18" charset="0"/>
                <a:ea typeface="华文细黑" pitchFamily="2" charset="-122"/>
                <a:cs typeface="Courier New" pitchFamily="49" charset="0"/>
              </a:rPr>
              <a:t>		    </a:t>
            </a:r>
            <a:r>
              <a:rPr lang="en-US" altLang="zh-CN" sz="2800" b="1">
                <a:latin typeface="Times New Roman" pitchFamily="18" charset="0"/>
                <a:ea typeface="华文细黑" pitchFamily="2" charset="-122"/>
                <a:cs typeface="Courier New" pitchFamily="49" charset="0"/>
              </a:rPr>
              <a:t> this agenda.</a:t>
            </a:r>
            <a:endParaRPr lang="zh-CN" altLang="zh-CN" sz="1000">
              <a:latin typeface="宋体" charset="-122"/>
              <a:ea typeface="华文细黑" pitchFamily="2" charset="-122"/>
              <a:cs typeface="Courier New" pitchFamily="49" charset="0"/>
            </a:endParaRPr>
          </a:p>
          <a:p>
            <a:pPr algn="just">
              <a:lnSpc>
                <a:spcPct val="150000"/>
              </a:lnSpc>
            </a:pPr>
            <a:r>
              <a:rPr lang="zh-CN" altLang="zh-CN" sz="2800" b="1">
                <a:latin typeface="Times New Roman" pitchFamily="18" charset="0"/>
                <a:ea typeface="华文细黑" pitchFamily="2" charset="-122"/>
                <a:cs typeface="Courier New" pitchFamily="49" charset="0"/>
              </a:rPr>
              <a:t>下次会议将以本议程为中心议题。</a:t>
            </a:r>
          </a:p>
        </p:txBody>
      </p:sp>
      <p:sp>
        <p:nvSpPr>
          <p:cNvPr id="3" name="矩形 2"/>
          <p:cNvSpPr>
            <a:spLocks noChangeArrowheads="1"/>
          </p:cNvSpPr>
          <p:nvPr/>
        </p:nvSpPr>
        <p:spPr bwMode="auto">
          <a:xfrm>
            <a:off x="2352675" y="3829050"/>
            <a:ext cx="1844675" cy="519113"/>
          </a:xfrm>
          <a:prstGeom prst="rect">
            <a:avLst/>
          </a:prstGeom>
          <a:noFill/>
          <a:ln w="9525">
            <a:noFill/>
            <a:miter lim="800000"/>
            <a:headEnd/>
            <a:tailEnd/>
          </a:ln>
        </p:spPr>
        <p:txBody>
          <a:bodyPr wrap="none">
            <a:spAutoFit/>
          </a:bodyPr>
          <a:lstStyle/>
          <a:p>
            <a:r>
              <a:rPr lang="en-US" altLang="zh-CN" sz="2800" b="1">
                <a:solidFill>
                  <a:srgbClr val="C00000"/>
                </a:solidFill>
                <a:latin typeface="Times New Roman" pitchFamily="18" charset="0"/>
                <a:ea typeface="华文细黑" pitchFamily="2" charset="-122"/>
                <a:cs typeface="Courier New" pitchFamily="49" charset="0"/>
              </a:rPr>
              <a:t>is based on</a:t>
            </a:r>
            <a:endParaRPr lang="zh-CN" altLang="en-US" sz="2800">
              <a:solidFill>
                <a:srgbClr val="C00000"/>
              </a:solidFill>
              <a:ea typeface="华文细黑" pitchFamily="2" charset="-122"/>
              <a:cs typeface="Courier New" pitchFamily="49" charset="0"/>
            </a:endParaRPr>
          </a:p>
        </p:txBody>
      </p:sp>
      <p:sp>
        <p:nvSpPr>
          <p:cNvPr id="9" name="矩形 8"/>
          <p:cNvSpPr/>
          <p:nvPr/>
        </p:nvSpPr>
        <p:spPr>
          <a:xfrm>
            <a:off x="4440238" y="5126038"/>
            <a:ext cx="2349500" cy="519112"/>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on the basis of</a:t>
            </a:r>
            <a:endParaRPr lang="zh-CN" altLang="en-US" sz="2800" b="1" kern="100" dirty="0">
              <a:solidFill>
                <a:srgbClr val="C00000"/>
              </a:solidFill>
              <a:latin typeface="Times New Roman"/>
              <a:ea typeface="华文细黑"/>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03300" y="268288"/>
            <a:ext cx="10491788" cy="1289050"/>
          </a:xfrm>
          <a:prstGeom prst="rect">
            <a:avLst/>
          </a:prstGeom>
          <a:solidFill>
            <a:schemeClr val="accent5">
              <a:lumMod val="40000"/>
              <a:lumOff val="60000"/>
            </a:schemeClr>
          </a:solidFill>
        </p:spPr>
        <p:txBody>
          <a:bodyPr>
            <a:spAutoFit/>
          </a:bodyPr>
          <a:lstStyle/>
          <a:p>
            <a:pPr algn="just" defTabSz="1218565" fontAlgn="auto">
              <a:lnSpc>
                <a:spcPct val="150000"/>
              </a:lnSpc>
              <a:spcBef>
                <a:spcPts val="0"/>
              </a:spcBef>
              <a:spcAft>
                <a:spcPts val="0"/>
              </a:spcAft>
              <a:defRPr/>
            </a:pPr>
            <a:endParaRPr lang="en-US" altLang="zh-CN" sz="2800" b="1" kern="100" dirty="0">
              <a:solidFill>
                <a:srgbClr val="0000FF"/>
              </a:solidFill>
              <a:latin typeface="Times New Roman"/>
              <a:ea typeface="华文细黑"/>
              <a:cs typeface="Courier New"/>
            </a:endParaRPr>
          </a:p>
        </p:txBody>
      </p:sp>
      <p:grpSp>
        <p:nvGrpSpPr>
          <p:cNvPr id="21506" name="Group 19"/>
          <p:cNvGrpSpPr>
            <a:grpSpLocks/>
          </p:cNvGrpSpPr>
          <p:nvPr/>
        </p:nvGrpSpPr>
        <p:grpSpPr bwMode="auto">
          <a:xfrm rot="1947776">
            <a:off x="481013" y="255588"/>
            <a:ext cx="511175" cy="647700"/>
            <a:chOff x="0" y="0"/>
            <a:chExt cx="408597" cy="504056"/>
          </a:xfrm>
        </p:grpSpPr>
        <p:grpSp>
          <p:nvGrpSpPr>
            <p:cNvPr id="21509" name="Group 20"/>
            <p:cNvGrpSpPr>
              <a:grpSpLocks/>
            </p:cNvGrpSpPr>
            <p:nvPr/>
          </p:nvGrpSpPr>
          <p:grpSpPr bwMode="auto">
            <a:xfrm rot="-1934848">
              <a:off x="0" y="0"/>
              <a:ext cx="408597" cy="504056"/>
              <a:chOff x="0" y="0"/>
              <a:chExt cx="423990" cy="504056"/>
            </a:xfrm>
          </p:grpSpPr>
          <p:sp>
            <p:nvSpPr>
              <p:cNvPr id="21511" name="圆角矩形 22"/>
              <p:cNvSpPr>
                <a:spLocks noChangeArrowheads="1"/>
              </p:cNvSpPr>
              <p:nvPr/>
            </p:nvSpPr>
            <p:spPr bwMode="auto">
              <a:xfrm>
                <a:off x="1" y="0"/>
                <a:ext cx="423989" cy="504056"/>
              </a:xfrm>
              <a:prstGeom prst="roundRect">
                <a:avLst>
                  <a:gd name="adj" fmla="val 7259"/>
                </a:avLst>
              </a:prstGeom>
              <a:solidFill>
                <a:srgbClr val="00B0F0"/>
              </a:solidFill>
              <a:ln w="6350">
                <a:solidFill>
                  <a:srgbClr val="7F7F7F"/>
                </a:solid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sp>
            <p:nvSpPr>
              <p:cNvPr id="21512"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grpSp>
        <p:sp>
          <p:nvSpPr>
            <p:cNvPr id="21510" name="TextBox 25"/>
            <p:cNvSpPr>
              <a:spLocks noChangeArrowheads="1"/>
            </p:cNvSpPr>
            <p:nvPr/>
          </p:nvSpPr>
          <p:spPr bwMode="auto">
            <a:xfrm rot="-1958659">
              <a:off x="46511" y="28135"/>
              <a:ext cx="280650" cy="382789"/>
            </a:xfrm>
            <a:prstGeom prst="rect">
              <a:avLst/>
            </a:prstGeom>
            <a:noFill/>
            <a:ln w="9525">
              <a:noFill/>
              <a:miter lim="800000"/>
              <a:headEnd/>
              <a:tailEnd/>
            </a:ln>
          </p:spPr>
          <p:txBody>
            <a:bodyPr wrap="none">
              <a:spAutoFit/>
            </a:bodyPr>
            <a:lstStyle/>
            <a:p>
              <a:r>
                <a:rPr lang="en-US" altLang="zh-CN" sz="2600" b="1">
                  <a:solidFill>
                    <a:schemeClr val="bg1"/>
                  </a:solidFill>
                  <a:latin typeface="Times New Roman" pitchFamily="18" charset="0"/>
                  <a:ea typeface="微软雅黑" pitchFamily="34" charset="-122"/>
                  <a:cs typeface="Times New Roman" pitchFamily="18" charset="0"/>
                  <a:sym typeface="微软雅黑" pitchFamily="34" charset="-122"/>
                </a:rPr>
                <a:t>2</a:t>
              </a:r>
              <a:endParaRPr lang="zh-CN" altLang="en-US" sz="2600">
                <a:latin typeface="Times New Roman" pitchFamily="18" charset="0"/>
                <a:ea typeface="微软雅黑" pitchFamily="34" charset="-122"/>
                <a:cs typeface="Times New Roman" pitchFamily="18" charset="0"/>
              </a:endParaRPr>
            </a:p>
          </p:txBody>
        </p:sp>
      </p:grpSp>
      <p:sp>
        <p:nvSpPr>
          <p:cNvPr id="10" name="矩形 9"/>
          <p:cNvSpPr/>
          <p:nvPr/>
        </p:nvSpPr>
        <p:spPr>
          <a:xfrm>
            <a:off x="1003300" y="168275"/>
            <a:ext cx="9699625" cy="1385888"/>
          </a:xfrm>
          <a:prstGeom prst="rect">
            <a:avLst/>
          </a:prstGeom>
        </p:spPr>
        <p:txBody>
          <a:bodyPr>
            <a:spAutoFit/>
          </a:bodyPr>
          <a:lstStyle/>
          <a:p>
            <a:pPr algn="just" defTabSz="1218565" fontAlgn="auto">
              <a:lnSpc>
                <a:spcPct val="150000"/>
              </a:lnSpc>
              <a:spcBef>
                <a:spcPts val="0"/>
              </a:spcBef>
              <a:spcAft>
                <a:spcPts val="0"/>
              </a:spcAft>
              <a:defRPr/>
            </a:pPr>
            <a:r>
              <a:rPr lang="en-US" altLang="zh-CN" sz="2800" b="1" kern="100" dirty="0">
                <a:solidFill>
                  <a:srgbClr val="0000FF"/>
                </a:solidFill>
                <a:latin typeface="Times New Roman"/>
                <a:ea typeface="华文细黑"/>
                <a:cs typeface="Courier New"/>
              </a:rPr>
              <a:t>command </a:t>
            </a:r>
            <a:r>
              <a:rPr lang="en-US" altLang="zh-CN" sz="2800" b="1" i="1" kern="100" dirty="0">
                <a:solidFill>
                  <a:srgbClr val="0000FF"/>
                </a:solidFill>
                <a:latin typeface="Book Antiqua"/>
                <a:ea typeface="华文细黑"/>
                <a:cs typeface="Times New Roman"/>
              </a:rPr>
              <a:t>v</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命令；博得；拥有；指挥</a:t>
            </a:r>
            <a:endParaRPr lang="zh-CN" altLang="zh-CN" sz="1050" b="1" kern="100" dirty="0">
              <a:solidFill>
                <a:srgbClr val="0000FF"/>
              </a:solidFill>
              <a:latin typeface="宋体"/>
              <a:ea typeface="+mn-ea"/>
              <a:cs typeface="Courier New"/>
            </a:endParaRPr>
          </a:p>
          <a:p>
            <a:pPr algn="just" defTabSz="1218565" fontAlgn="auto">
              <a:lnSpc>
                <a:spcPct val="150000"/>
              </a:lnSpc>
              <a:spcBef>
                <a:spcPts val="0"/>
              </a:spcBef>
              <a:spcAft>
                <a:spcPts val="0"/>
              </a:spcAft>
              <a:defRPr/>
            </a:pPr>
            <a:r>
              <a:rPr lang="en-US" altLang="zh-CN" sz="2800" b="1" i="1" kern="100" dirty="0">
                <a:solidFill>
                  <a:srgbClr val="0000FF"/>
                </a:solidFill>
                <a:latin typeface="Times New Roman"/>
                <a:ea typeface="华文细黑"/>
                <a:cs typeface="Courier New"/>
              </a:rPr>
              <a:t>                 n</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命令；掌握；运用能力</a:t>
            </a:r>
            <a:r>
              <a:rPr lang="en-US" altLang="zh-CN" sz="2800" b="1" kern="100" dirty="0">
                <a:solidFill>
                  <a:srgbClr val="0000FF"/>
                </a:solidFill>
                <a:latin typeface="Times New Roman"/>
                <a:ea typeface="华文细黑"/>
                <a:cs typeface="Times New Roman"/>
              </a:rPr>
              <a:t> </a:t>
            </a:r>
            <a:endParaRPr lang="zh-CN" altLang="zh-CN" sz="1050" kern="100" dirty="0">
              <a:solidFill>
                <a:srgbClr val="0000FF"/>
              </a:solidFill>
              <a:latin typeface="宋体"/>
              <a:ea typeface="+mn-ea"/>
              <a:cs typeface="Courier New"/>
            </a:endParaRPr>
          </a:p>
        </p:txBody>
      </p:sp>
      <p:sp>
        <p:nvSpPr>
          <p:cNvPr id="9" name="矩形 8"/>
          <p:cNvSpPr/>
          <p:nvPr/>
        </p:nvSpPr>
        <p:spPr>
          <a:xfrm>
            <a:off x="766763" y="1773238"/>
            <a:ext cx="7800975" cy="3952875"/>
          </a:xfrm>
          <a:prstGeom prst="rect">
            <a:avLst/>
          </a:prstGeom>
          <a:noFill/>
          <a:ln w="12700"/>
        </p:spPr>
        <p:style>
          <a:lnRef idx="2">
            <a:schemeClr val="dk1"/>
          </a:lnRef>
          <a:fillRef idx="1">
            <a:schemeClr val="lt1"/>
          </a:fillRef>
          <a:effectRef idx="0">
            <a:schemeClr val="dk1"/>
          </a:effectRef>
          <a:fontRef idx="minor">
            <a:schemeClr val="dk1"/>
          </a:fontRef>
        </p:style>
        <p:txBody>
          <a:bodyPr>
            <a:spAutoFit/>
          </a:bodyPr>
          <a:lstStyle/>
          <a:p>
            <a:pPr>
              <a:lnSpc>
                <a:spcPct val="150000"/>
              </a:lnSpc>
              <a:defRPr/>
            </a:pPr>
            <a:r>
              <a:rPr lang="en-US" altLang="zh-CN" sz="2800" b="1">
                <a:solidFill>
                  <a:srgbClr val="000000"/>
                </a:solidFill>
                <a:latin typeface="Times New Roman" pitchFamily="18" charset="0"/>
                <a:ea typeface="华文细黑" pitchFamily="2" charset="-122"/>
                <a:cs typeface="Courier New" pitchFamily="49" charset="0"/>
              </a:rPr>
              <a:t>command sb.to do sth.</a:t>
            </a:r>
            <a:r>
              <a:rPr lang="zh-CN" altLang="zh-CN" sz="2800" b="1">
                <a:solidFill>
                  <a:srgbClr val="000000"/>
                </a:solidFill>
                <a:latin typeface="Times New Roman" pitchFamily="18" charset="0"/>
                <a:ea typeface="华文细黑" pitchFamily="2" charset="-122"/>
                <a:cs typeface="Times New Roman" pitchFamily="18" charset="0"/>
              </a:rPr>
              <a:t>命令某人做某事</a:t>
            </a:r>
            <a:endParaRPr lang="zh-CN" altLang="zh-CN" sz="1000">
              <a:solidFill>
                <a:srgbClr val="000000"/>
              </a:solidFill>
              <a:latin typeface="宋体" charset="-122"/>
              <a:ea typeface="华文细黑" pitchFamily="2" charset="-122"/>
              <a:cs typeface="Courier New" pitchFamily="49" charset="0"/>
            </a:endParaRPr>
          </a:p>
          <a:p>
            <a:pPr>
              <a:lnSpc>
                <a:spcPct val="150000"/>
              </a:lnSpc>
              <a:defRPr/>
            </a:pPr>
            <a:r>
              <a:rPr lang="en-US" altLang="zh-CN" sz="2800" b="1">
                <a:solidFill>
                  <a:srgbClr val="000000"/>
                </a:solidFill>
                <a:latin typeface="Times New Roman" pitchFamily="18" charset="0"/>
                <a:ea typeface="华文细黑" pitchFamily="2" charset="-122"/>
                <a:cs typeface="Times New Roman" pitchFamily="18" charset="0"/>
              </a:rPr>
              <a:t>command that...</a:t>
            </a:r>
            <a:r>
              <a:rPr lang="en-US" altLang="zh-CN" sz="2800" b="1">
                <a:solidFill>
                  <a:srgbClr val="000000"/>
                </a:solidFill>
                <a:latin typeface="Symbol" pitchFamily="18" charset="2"/>
                <a:ea typeface="华文细黑" pitchFamily="2" charset="-122"/>
              </a:rPr>
              <a:t>(</a:t>
            </a:r>
            <a:r>
              <a:rPr lang="en-US" altLang="zh-CN" sz="2800" b="1">
                <a:solidFill>
                  <a:srgbClr val="000000"/>
                </a:solidFill>
                <a:latin typeface="Times New Roman" pitchFamily="18" charset="0"/>
                <a:ea typeface="华文细黑" pitchFamily="2" charset="-122"/>
              </a:rPr>
              <a:t>should</a:t>
            </a:r>
            <a:r>
              <a:rPr lang="en-US" altLang="zh-CN" sz="2800" b="1">
                <a:solidFill>
                  <a:srgbClr val="000000"/>
                </a:solidFill>
                <a:latin typeface="Symbol" pitchFamily="18" charset="2"/>
                <a:ea typeface="华文细黑" pitchFamily="2" charset="-122"/>
              </a:rPr>
              <a:t>)</a:t>
            </a:r>
            <a:r>
              <a:rPr lang="en-US" altLang="zh-CN" sz="2800" b="1">
                <a:solidFill>
                  <a:srgbClr val="000000"/>
                </a:solidFill>
                <a:latin typeface="Times New Roman" pitchFamily="18" charset="0"/>
                <a:ea typeface="华文细黑" pitchFamily="2" charset="-122"/>
              </a:rPr>
              <a:t> do...</a:t>
            </a:r>
            <a:r>
              <a:rPr lang="zh-CN" altLang="zh-CN" sz="2800" b="1">
                <a:solidFill>
                  <a:srgbClr val="000000"/>
                </a:solidFill>
                <a:latin typeface="Times New Roman" pitchFamily="18" charset="0"/>
                <a:ea typeface="华文细黑" pitchFamily="2" charset="-122"/>
              </a:rPr>
              <a:t>命令</a:t>
            </a:r>
            <a:r>
              <a:rPr lang="en-US" altLang="zh-CN" sz="2800" b="1">
                <a:solidFill>
                  <a:srgbClr val="000000"/>
                </a:solidFill>
                <a:latin typeface="宋体" charset="-122"/>
                <a:ea typeface="华文细黑" pitchFamily="2" charset="-122"/>
              </a:rPr>
              <a:t>……</a:t>
            </a:r>
            <a:endParaRPr lang="zh-CN" altLang="zh-CN" sz="1000">
              <a:solidFill>
                <a:srgbClr val="000000"/>
              </a:solidFill>
              <a:latin typeface="宋体" charset="-122"/>
              <a:cs typeface="Courier New" pitchFamily="49" charset="0"/>
            </a:endParaRPr>
          </a:p>
          <a:p>
            <a:pPr>
              <a:lnSpc>
                <a:spcPct val="150000"/>
              </a:lnSpc>
              <a:defRPr/>
            </a:pPr>
            <a:r>
              <a:rPr lang="en-US" altLang="zh-CN" sz="2800" b="1">
                <a:solidFill>
                  <a:srgbClr val="000000"/>
                </a:solidFill>
                <a:latin typeface="Times New Roman" pitchFamily="18" charset="0"/>
                <a:ea typeface="华文细黑" pitchFamily="2" charset="-122"/>
              </a:rPr>
              <a:t>at one</a:t>
            </a:r>
            <a:r>
              <a:rPr lang="en-US" altLang="zh-CN" sz="2800" b="1">
                <a:solidFill>
                  <a:srgbClr val="000000"/>
                </a:solidFill>
                <a:latin typeface="宋体" charset="-122"/>
                <a:ea typeface="华文细黑" pitchFamily="2" charset="-122"/>
              </a:rPr>
              <a:t>’</a:t>
            </a:r>
            <a:r>
              <a:rPr lang="en-US" altLang="zh-CN" sz="2800" b="1">
                <a:solidFill>
                  <a:srgbClr val="000000"/>
                </a:solidFill>
                <a:latin typeface="Times New Roman" pitchFamily="18" charset="0"/>
                <a:ea typeface="华文细黑" pitchFamily="2" charset="-122"/>
              </a:rPr>
              <a:t>s command</a:t>
            </a:r>
            <a:r>
              <a:rPr lang="zh-CN" altLang="zh-CN" sz="2800" b="1">
                <a:solidFill>
                  <a:srgbClr val="000000"/>
                </a:solidFill>
                <a:latin typeface="Times New Roman" pitchFamily="18" charset="0"/>
                <a:ea typeface="华文细黑" pitchFamily="2" charset="-122"/>
              </a:rPr>
              <a:t>听某人支配</a:t>
            </a:r>
            <a:endParaRPr lang="zh-CN" altLang="zh-CN" sz="1000">
              <a:solidFill>
                <a:srgbClr val="000000"/>
              </a:solidFill>
              <a:latin typeface="宋体" charset="-122"/>
              <a:cs typeface="Courier New" pitchFamily="49" charset="0"/>
            </a:endParaRPr>
          </a:p>
          <a:p>
            <a:pPr>
              <a:lnSpc>
                <a:spcPct val="150000"/>
              </a:lnSpc>
              <a:defRPr/>
            </a:pPr>
            <a:r>
              <a:rPr lang="en-US" altLang="zh-CN" sz="2800" b="1">
                <a:solidFill>
                  <a:srgbClr val="000000"/>
                </a:solidFill>
                <a:latin typeface="Times New Roman" pitchFamily="18" charset="0"/>
                <a:ea typeface="华文细黑" pitchFamily="2" charset="-122"/>
              </a:rPr>
              <a:t>take command of</a:t>
            </a:r>
            <a:r>
              <a:rPr lang="zh-CN" altLang="zh-CN" sz="2800" b="1">
                <a:solidFill>
                  <a:srgbClr val="000000"/>
                </a:solidFill>
                <a:latin typeface="Times New Roman" pitchFamily="18" charset="0"/>
                <a:ea typeface="华文细黑" pitchFamily="2" charset="-122"/>
              </a:rPr>
              <a:t>指挥；控制</a:t>
            </a:r>
            <a:endParaRPr lang="zh-CN" altLang="zh-CN" sz="1000">
              <a:solidFill>
                <a:srgbClr val="000000"/>
              </a:solidFill>
              <a:latin typeface="宋体" charset="-122"/>
              <a:cs typeface="Courier New" pitchFamily="49" charset="0"/>
            </a:endParaRPr>
          </a:p>
          <a:p>
            <a:pPr>
              <a:lnSpc>
                <a:spcPct val="150000"/>
              </a:lnSpc>
              <a:defRPr/>
            </a:pPr>
            <a:r>
              <a:rPr lang="en-US" altLang="zh-CN" sz="2800" b="1">
                <a:solidFill>
                  <a:srgbClr val="000000"/>
                </a:solidFill>
                <a:latin typeface="Times New Roman" pitchFamily="18" charset="0"/>
                <a:ea typeface="华文细黑" pitchFamily="2" charset="-122"/>
              </a:rPr>
              <a:t>have a good command of </a:t>
            </a:r>
            <a:r>
              <a:rPr lang="zh-CN" altLang="zh-CN" sz="2800" b="1">
                <a:solidFill>
                  <a:srgbClr val="000000"/>
                </a:solidFill>
                <a:latin typeface="Times New Roman" pitchFamily="18" charset="0"/>
                <a:ea typeface="华文细黑" pitchFamily="2" charset="-122"/>
              </a:rPr>
              <a:t>掌握</a:t>
            </a:r>
            <a:r>
              <a:rPr lang="en-US" altLang="zh-CN" sz="2800" b="1">
                <a:solidFill>
                  <a:srgbClr val="000000"/>
                </a:solidFill>
                <a:latin typeface="宋体" charset="-122"/>
                <a:ea typeface="华文细黑" pitchFamily="2" charset="-122"/>
              </a:rPr>
              <a:t>……</a:t>
            </a:r>
            <a:r>
              <a:rPr lang="zh-CN" altLang="zh-CN" sz="2800" b="1">
                <a:solidFill>
                  <a:srgbClr val="000000"/>
                </a:solidFill>
                <a:latin typeface="Times New Roman" pitchFamily="18" charset="0"/>
                <a:ea typeface="华文细黑" pitchFamily="2" charset="-122"/>
              </a:rPr>
              <a:t>；精通</a:t>
            </a:r>
            <a:r>
              <a:rPr lang="en-US" altLang="zh-CN" sz="2800" b="1">
                <a:solidFill>
                  <a:srgbClr val="000000"/>
                </a:solidFill>
                <a:latin typeface="宋体" charset="-122"/>
                <a:ea typeface="华文细黑" pitchFamily="2" charset="-122"/>
              </a:rPr>
              <a:t>……</a:t>
            </a:r>
            <a:endParaRPr lang="zh-CN" altLang="zh-CN" sz="1000">
              <a:solidFill>
                <a:srgbClr val="000000"/>
              </a:solidFill>
              <a:latin typeface="宋体" charset="-122"/>
              <a:cs typeface="Courier New" pitchFamily="49" charset="0"/>
            </a:endParaRPr>
          </a:p>
          <a:p>
            <a:pPr>
              <a:lnSpc>
                <a:spcPct val="150000"/>
              </a:lnSpc>
              <a:defRPr/>
            </a:pPr>
            <a:r>
              <a:rPr lang="en-US" altLang="zh-CN" sz="2800" b="1">
                <a:solidFill>
                  <a:srgbClr val="000000"/>
                </a:solidFill>
                <a:latin typeface="Times New Roman" pitchFamily="18" charset="0"/>
                <a:ea typeface="华文细黑" pitchFamily="2" charset="-122"/>
              </a:rPr>
              <a:t>in command of</a:t>
            </a:r>
            <a:r>
              <a:rPr lang="zh-CN" altLang="zh-CN" sz="2800" b="1">
                <a:solidFill>
                  <a:srgbClr val="000000"/>
                </a:solidFill>
                <a:latin typeface="Times New Roman" pitchFamily="18" charset="0"/>
                <a:ea typeface="华文细黑" pitchFamily="2" charset="-122"/>
              </a:rPr>
              <a:t>掌管；掌握</a:t>
            </a:r>
            <a:endParaRPr lang="zh-CN" altLang="zh-CN" sz="1000">
              <a:solidFill>
                <a:srgbClr val="000000"/>
              </a:solidFill>
              <a:latin typeface="宋体" charset="-122"/>
              <a:cs typeface="Courier New"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矩形 12"/>
          <p:cNvSpPr>
            <a:spLocks noChangeArrowheads="1"/>
          </p:cNvSpPr>
          <p:nvPr/>
        </p:nvSpPr>
        <p:spPr bwMode="auto">
          <a:xfrm>
            <a:off x="349250" y="798513"/>
            <a:ext cx="11722100" cy="4565650"/>
          </a:xfrm>
          <a:prstGeom prst="rect">
            <a:avLst/>
          </a:prstGeom>
          <a:noFill/>
          <a:ln w="9525">
            <a:noFill/>
            <a:miter lim="800000"/>
            <a:headEnd/>
            <a:tailEnd/>
          </a:ln>
        </p:spPr>
        <p:txBody>
          <a:bodyPr lIns="121898" tIns="60948" rIns="121898" bIns="60948">
            <a:spAutoFit/>
          </a:bodyPr>
          <a:lstStyle/>
          <a:p>
            <a:pPr algn="just">
              <a:lnSpc>
                <a:spcPct val="150000"/>
              </a:lnSpc>
            </a:pPr>
            <a:r>
              <a:rPr lang="zh-CN" altLang="zh-CN" sz="2800" b="1">
                <a:solidFill>
                  <a:srgbClr val="0000FF"/>
                </a:solidFill>
                <a:latin typeface="Times New Roman" pitchFamily="18" charset="0"/>
                <a:ea typeface="华文细黑" pitchFamily="2" charset="-122"/>
                <a:cs typeface="Times New Roman" pitchFamily="18" charset="0"/>
              </a:rPr>
              <a:t>基础知识训练</a:t>
            </a:r>
            <a:r>
              <a:rPr lang="en-US" altLang="zh-CN" sz="2800" b="1">
                <a:solidFill>
                  <a:srgbClr val="0000FF"/>
                </a:solidFill>
                <a:latin typeface="Times New Roman" pitchFamily="18" charset="0"/>
                <a:ea typeface="华文细黑" pitchFamily="2" charset="-122"/>
                <a:cs typeface="Courier New" pitchFamily="49" charset="0"/>
              </a:rPr>
              <a:t>——</a:t>
            </a:r>
            <a:r>
              <a:rPr lang="en-US" altLang="zh-CN" sz="2800" b="1">
                <a:solidFill>
                  <a:srgbClr val="0000FF"/>
                </a:solidFill>
                <a:latin typeface="IPAPANNEW"/>
                <a:ea typeface="华文细黑" pitchFamily="2" charset="-122"/>
                <a:cs typeface="Times New Roman" pitchFamily="18" charset="0"/>
              </a:rPr>
              <a:t>[</a:t>
            </a:r>
            <a:r>
              <a:rPr lang="zh-CN" altLang="zh-CN" sz="2800" b="1">
                <a:solidFill>
                  <a:srgbClr val="0000FF"/>
                </a:solidFill>
                <a:latin typeface="IPAPANNEW"/>
                <a:ea typeface="华文细黑" pitchFamily="2" charset="-122"/>
                <a:cs typeface="Times New Roman" pitchFamily="18" charset="0"/>
              </a:rPr>
              <a:t>单句语法填空</a:t>
            </a:r>
            <a:r>
              <a:rPr lang="en-US" altLang="zh-CN" sz="2800" b="1">
                <a:solidFill>
                  <a:srgbClr val="0000FF"/>
                </a:solidFill>
                <a:latin typeface="IPAPANNEW"/>
                <a:ea typeface="华文细黑" pitchFamily="2" charset="-122"/>
                <a:cs typeface="Times New Roman" pitchFamily="18" charset="0"/>
              </a:rPr>
              <a:t>]</a:t>
            </a:r>
            <a:endParaRPr lang="zh-CN" altLang="zh-CN" sz="1000">
              <a:latin typeface="宋体" charset="-122"/>
              <a:ea typeface="华文细黑" pitchFamily="2" charset="-122"/>
              <a:cs typeface="Courier New" pitchFamily="49" charset="0"/>
            </a:endParaRPr>
          </a:p>
          <a:p>
            <a:pPr algn="just">
              <a:lnSpc>
                <a:spcPct val="150000"/>
              </a:lnSpc>
            </a:pPr>
            <a:r>
              <a:rPr lang="en-US" altLang="zh-CN" sz="2800" b="1">
                <a:latin typeface="Times New Roman" pitchFamily="18" charset="0"/>
                <a:ea typeface="华文细黑" pitchFamily="2" charset="-122"/>
              </a:rPr>
              <a:t>(1)I am here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 the president</a:t>
            </a:r>
            <a:r>
              <a:rPr lang="en-US" altLang="zh-CN" sz="2800" b="1">
                <a:latin typeface="宋体" charset="-122"/>
                <a:ea typeface="华文细黑" pitchFamily="2" charset="-122"/>
              </a:rPr>
              <a:t>’</a:t>
            </a:r>
            <a:r>
              <a:rPr lang="en-US" altLang="zh-CN" sz="2800" b="1">
                <a:latin typeface="Times New Roman" pitchFamily="18" charset="0"/>
                <a:ea typeface="华文细黑" pitchFamily="2" charset="-122"/>
              </a:rPr>
              <a:t>s command.</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(2)They are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 command of the present situation.</a:t>
            </a:r>
            <a:endParaRPr lang="zh-CN" altLang="zh-CN" sz="1000">
              <a:latin typeface="宋体" charset="-122"/>
              <a:ea typeface="黑体" pitchFamily="49" charset="-122"/>
            </a:endParaRPr>
          </a:p>
          <a:p>
            <a:pPr algn="just">
              <a:lnSpc>
                <a:spcPct val="150000"/>
              </a:lnSpc>
            </a:pPr>
            <a:r>
              <a:rPr lang="zh-CN" altLang="zh-CN" sz="2800" b="1">
                <a:solidFill>
                  <a:srgbClr val="0000FF"/>
                </a:solidFill>
                <a:latin typeface="Times New Roman" pitchFamily="18" charset="0"/>
                <a:ea typeface="华文细黑" pitchFamily="2" charset="-122"/>
              </a:rPr>
              <a:t>写作能力提升</a:t>
            </a:r>
            <a:r>
              <a:rPr lang="en-US" altLang="zh-CN" sz="2800" b="1">
                <a:solidFill>
                  <a:srgbClr val="0000FF"/>
                </a:solidFill>
                <a:latin typeface="Times New Roman" pitchFamily="18" charset="0"/>
                <a:ea typeface="华文细黑" pitchFamily="2" charset="-122"/>
              </a:rPr>
              <a:t>——</a:t>
            </a:r>
            <a:r>
              <a:rPr lang="en-US" altLang="zh-CN" sz="2800" b="1">
                <a:solidFill>
                  <a:srgbClr val="0000FF"/>
                </a:solidFill>
                <a:latin typeface="IPAPANNEW"/>
                <a:ea typeface="华文细黑" pitchFamily="2" charset="-122"/>
              </a:rPr>
              <a:t>[</a:t>
            </a:r>
            <a:r>
              <a:rPr lang="zh-CN" altLang="zh-CN" sz="2800" b="1">
                <a:solidFill>
                  <a:srgbClr val="0000FF"/>
                </a:solidFill>
                <a:latin typeface="IPAPANNEW"/>
                <a:ea typeface="华文细黑" pitchFamily="2" charset="-122"/>
              </a:rPr>
              <a:t>一句多译</a:t>
            </a:r>
            <a:r>
              <a:rPr lang="en-US" altLang="zh-CN" sz="2800" b="1">
                <a:solidFill>
                  <a:srgbClr val="0000FF"/>
                </a:solidFill>
                <a:latin typeface="IPAPANNEW"/>
                <a:ea typeface="华文细黑" pitchFamily="2" charset="-122"/>
              </a:rPr>
              <a:t>]</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(3)</a:t>
            </a:r>
            <a:r>
              <a:rPr lang="zh-CN" altLang="zh-CN" sz="2800" b="1">
                <a:latin typeface="Times New Roman" pitchFamily="18" charset="0"/>
                <a:ea typeface="华文细黑" pitchFamily="2" charset="-122"/>
              </a:rPr>
              <a:t>他命令我们马上出发。</a:t>
            </a:r>
            <a:endParaRPr lang="zh-CN" altLang="zh-CN" sz="1000">
              <a:latin typeface="宋体" charset="-122"/>
              <a:ea typeface="黑体" pitchFamily="49" charset="-122"/>
            </a:endParaRPr>
          </a:p>
          <a:p>
            <a:pPr algn="just">
              <a:lnSpc>
                <a:spcPct val="150000"/>
              </a:lnSpc>
            </a:pPr>
            <a:r>
              <a:rPr lang="en-US" altLang="zh-CN" sz="2800" b="1">
                <a:latin typeface="宋体" charset="-122"/>
                <a:ea typeface="华文细黑" pitchFamily="2" charset="-122"/>
              </a:rPr>
              <a:t>①</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(command that...)</a:t>
            </a:r>
            <a:endParaRPr lang="zh-CN" altLang="zh-CN" sz="1000">
              <a:latin typeface="宋体" charset="-122"/>
              <a:ea typeface="黑体" pitchFamily="49" charset="-122"/>
            </a:endParaRPr>
          </a:p>
          <a:p>
            <a:pPr algn="just">
              <a:lnSpc>
                <a:spcPct val="150000"/>
              </a:lnSpc>
            </a:pPr>
            <a:r>
              <a:rPr lang="en-US" altLang="zh-CN" sz="2800" b="1">
                <a:latin typeface="宋体" charset="-122"/>
                <a:ea typeface="华文细黑" pitchFamily="2" charset="-122"/>
              </a:rPr>
              <a:t>②</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(command</a:t>
            </a:r>
            <a:r>
              <a:rPr lang="zh-CN" altLang="zh-CN" sz="2800" b="1">
                <a:latin typeface="Times New Roman" pitchFamily="18" charset="0"/>
                <a:ea typeface="华文细黑" pitchFamily="2" charset="-122"/>
              </a:rPr>
              <a:t>＋复合宾语</a:t>
            </a:r>
            <a:r>
              <a:rPr lang="en-US" altLang="zh-CN" sz="2800" b="1">
                <a:latin typeface="Times New Roman" pitchFamily="18" charset="0"/>
                <a:ea typeface="华文细黑" pitchFamily="2" charset="-122"/>
              </a:rPr>
              <a:t>)</a:t>
            </a:r>
            <a:endParaRPr lang="zh-CN" altLang="zh-CN" sz="1000">
              <a:latin typeface="宋体" charset="-122"/>
              <a:ea typeface="黑体" pitchFamily="49" charset="-122"/>
            </a:endParaRPr>
          </a:p>
        </p:txBody>
      </p:sp>
      <p:pic>
        <p:nvPicPr>
          <p:cNvPr id="12" name="图片 11"/>
          <p:cNvPicPr>
            <a:picLocks noChangeAspect="1"/>
          </p:cNvPicPr>
          <p:nvPr/>
        </p:nvPicPr>
        <p:blipFill>
          <a:blip r:embed="rId2"/>
          <a:srcRect/>
          <a:stretch>
            <a:fillRect/>
          </a:stretch>
        </p:blipFill>
        <p:spPr bwMode="auto">
          <a:xfrm>
            <a:off x="9005888" y="5903913"/>
            <a:ext cx="3065462" cy="950912"/>
          </a:xfrm>
          <a:prstGeom prst="rect">
            <a:avLst/>
          </a:prstGeom>
          <a:noFill/>
          <a:ln w="9525">
            <a:noFill/>
            <a:miter lim="800000"/>
            <a:headEnd/>
            <a:tailEnd/>
          </a:ln>
        </p:spPr>
      </p:pic>
      <p:sp>
        <p:nvSpPr>
          <p:cNvPr id="3" name="矩形 2"/>
          <p:cNvSpPr/>
          <p:nvPr/>
        </p:nvSpPr>
        <p:spPr>
          <a:xfrm>
            <a:off x="2495550" y="1557338"/>
            <a:ext cx="484188"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at</a:t>
            </a:r>
            <a:endParaRPr lang="zh-CN" altLang="en-US" sz="2800" b="1" kern="100" dirty="0">
              <a:solidFill>
                <a:srgbClr val="C00000"/>
              </a:solidFill>
              <a:latin typeface="Times New Roman"/>
              <a:ea typeface="华文细黑"/>
              <a:cs typeface="Courier New"/>
            </a:endParaRPr>
          </a:p>
        </p:txBody>
      </p:sp>
      <p:sp>
        <p:nvSpPr>
          <p:cNvPr id="4" name="矩形 3"/>
          <p:cNvSpPr/>
          <p:nvPr/>
        </p:nvSpPr>
        <p:spPr>
          <a:xfrm>
            <a:off x="2298700" y="2205038"/>
            <a:ext cx="484188"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in</a:t>
            </a:r>
            <a:endParaRPr lang="zh-CN" altLang="en-US" sz="2800" b="1" kern="100" dirty="0">
              <a:solidFill>
                <a:srgbClr val="C00000"/>
              </a:solidFill>
              <a:latin typeface="Times New Roman"/>
              <a:ea typeface="华文细黑"/>
              <a:cs typeface="Courier New"/>
            </a:endParaRPr>
          </a:p>
        </p:txBody>
      </p:sp>
      <p:sp>
        <p:nvSpPr>
          <p:cNvPr id="5" name="矩形 4"/>
          <p:cNvSpPr/>
          <p:nvPr/>
        </p:nvSpPr>
        <p:spPr>
          <a:xfrm>
            <a:off x="838200" y="4121150"/>
            <a:ext cx="7442200"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He commanded that we (should) set off at once.</a:t>
            </a:r>
            <a:endParaRPr lang="zh-CN" altLang="en-US" sz="2800" b="1" kern="100" dirty="0">
              <a:solidFill>
                <a:srgbClr val="C00000"/>
              </a:solidFill>
              <a:latin typeface="Times New Roman"/>
              <a:ea typeface="华文细黑"/>
              <a:cs typeface="Courier New"/>
            </a:endParaRPr>
          </a:p>
        </p:txBody>
      </p:sp>
      <p:sp>
        <p:nvSpPr>
          <p:cNvPr id="6" name="矩形 5"/>
          <p:cNvSpPr/>
          <p:nvPr/>
        </p:nvSpPr>
        <p:spPr>
          <a:xfrm>
            <a:off x="838200" y="4778375"/>
            <a:ext cx="5692775" cy="523875"/>
          </a:xfrm>
          <a:prstGeom prst="rect">
            <a:avLst/>
          </a:prstGeom>
        </p:spPr>
        <p:txBody>
          <a:bodyPr wrap="none">
            <a:spAutoFit/>
          </a:bodyPr>
          <a:lstStyle/>
          <a:p>
            <a:pPr defTabSz="1218565" fontAlgn="auto">
              <a:spcBef>
                <a:spcPts val="0"/>
              </a:spcBef>
              <a:spcAft>
                <a:spcPts val="0"/>
              </a:spcAft>
              <a:defRPr/>
            </a:pPr>
            <a:r>
              <a:rPr lang="en-US" altLang="zh-CN" sz="2800" b="1" kern="100">
                <a:solidFill>
                  <a:srgbClr val="C00000"/>
                </a:solidFill>
                <a:latin typeface="Times New Roman"/>
                <a:ea typeface="华文细黑"/>
                <a:cs typeface="Courier New"/>
              </a:rPr>
              <a:t>He commanded us to set off at once.</a:t>
            </a:r>
            <a:endParaRPr lang="zh-CN" altLang="en-US" sz="2800" b="1" kern="100" dirty="0">
              <a:solidFill>
                <a:srgbClr val="C00000"/>
              </a:solidFill>
              <a:latin typeface="Times New Roman"/>
              <a:ea typeface="华文细黑"/>
              <a:cs typeface="Courier New"/>
            </a:endParaRPr>
          </a:p>
        </p:txBody>
      </p:sp>
      <p:sp>
        <p:nvSpPr>
          <p:cNvPr id="9" name="矩形 8"/>
          <p:cNvSpPr>
            <a:spLocks noChangeAspect="1"/>
          </p:cNvSpPr>
          <p:nvPr/>
        </p:nvSpPr>
        <p:spPr>
          <a:xfrm>
            <a:off x="-25400" y="376238"/>
            <a:ext cx="2114550" cy="466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r>
              <a:rPr lang="zh-CN" altLang="en-US" sz="2600" b="1" dirty="0">
                <a:solidFill>
                  <a:schemeClr val="bg1"/>
                </a:solidFill>
                <a:latin typeface="+mj-ea"/>
                <a:ea typeface="+mj-ea"/>
                <a:cs typeface="Times New Roman" pitchFamily="18" charset="0"/>
              </a:rPr>
              <a:t>   层级训练</a:t>
            </a: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3" grpId="0"/>
      <p:bldP spid="3" grpId="1"/>
      <p:bldP spid="4" grpId="0"/>
      <p:bldP spid="4" grpId="1"/>
      <p:bldP spid="5" grpId="0"/>
      <p:bldP spid="5" grpId="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962025" y="320675"/>
            <a:ext cx="10493375" cy="733425"/>
          </a:xfrm>
          <a:prstGeom prst="rect">
            <a:avLst/>
          </a:prstGeom>
          <a:solidFill>
            <a:schemeClr val="accent5">
              <a:lumMod val="40000"/>
              <a:lumOff val="60000"/>
            </a:schemeClr>
          </a:solidFill>
        </p:spPr>
        <p:txBody>
          <a:bodyPr>
            <a:spAutoFit/>
          </a:bodyPr>
          <a:lstStyle/>
          <a:p>
            <a:pPr algn="just" defTabSz="1218565" fontAlgn="auto">
              <a:lnSpc>
                <a:spcPct val="150000"/>
              </a:lnSpc>
              <a:spcBef>
                <a:spcPts val="0"/>
              </a:spcBef>
              <a:spcAft>
                <a:spcPts val="0"/>
              </a:spcAft>
              <a:defRPr/>
            </a:pPr>
            <a:endParaRPr lang="en-US" altLang="zh-CN" sz="2800" b="1" kern="100" dirty="0">
              <a:solidFill>
                <a:srgbClr val="0000FF"/>
              </a:solidFill>
              <a:latin typeface="Times New Roman"/>
              <a:ea typeface="华文细黑"/>
              <a:cs typeface="Courier New"/>
            </a:endParaRPr>
          </a:p>
        </p:txBody>
      </p:sp>
      <p:grpSp>
        <p:nvGrpSpPr>
          <p:cNvPr id="23554" name="Group 20"/>
          <p:cNvGrpSpPr>
            <a:grpSpLocks/>
          </p:cNvGrpSpPr>
          <p:nvPr/>
        </p:nvGrpSpPr>
        <p:grpSpPr bwMode="auto">
          <a:xfrm rot="12928">
            <a:off x="469900" y="303213"/>
            <a:ext cx="511175" cy="647700"/>
            <a:chOff x="0" y="0"/>
            <a:chExt cx="423990" cy="504056"/>
          </a:xfrm>
        </p:grpSpPr>
        <p:sp>
          <p:nvSpPr>
            <p:cNvPr id="23560" name="圆角矩形 22"/>
            <p:cNvSpPr>
              <a:spLocks noChangeArrowheads="1"/>
            </p:cNvSpPr>
            <p:nvPr/>
          </p:nvSpPr>
          <p:spPr bwMode="auto">
            <a:xfrm>
              <a:off x="1" y="0"/>
              <a:ext cx="423989" cy="504056"/>
            </a:xfrm>
            <a:prstGeom prst="roundRect">
              <a:avLst>
                <a:gd name="adj" fmla="val 7259"/>
              </a:avLst>
            </a:prstGeom>
            <a:solidFill>
              <a:srgbClr val="00B0F0"/>
            </a:solidFill>
            <a:ln w="6350">
              <a:solidFill>
                <a:srgbClr val="7F7F7F"/>
              </a:solid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sp>
          <p:nvSpPr>
            <p:cNvPr id="23561"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grpSp>
      <p:sp>
        <p:nvSpPr>
          <p:cNvPr id="23555" name="TextBox 25"/>
          <p:cNvSpPr>
            <a:spLocks noChangeArrowheads="1"/>
          </p:cNvSpPr>
          <p:nvPr/>
        </p:nvSpPr>
        <p:spPr bwMode="auto">
          <a:xfrm rot="-10883">
            <a:off x="550863" y="333375"/>
            <a:ext cx="349250" cy="488950"/>
          </a:xfrm>
          <a:prstGeom prst="rect">
            <a:avLst/>
          </a:prstGeom>
          <a:noFill/>
          <a:ln w="9525">
            <a:noFill/>
            <a:miter lim="800000"/>
            <a:headEnd/>
            <a:tailEnd/>
          </a:ln>
        </p:spPr>
        <p:txBody>
          <a:bodyPr>
            <a:spAutoFit/>
          </a:bodyPr>
          <a:lstStyle/>
          <a:p>
            <a:r>
              <a:rPr lang="en-US" altLang="zh-CN" sz="2600" b="1">
                <a:solidFill>
                  <a:schemeClr val="bg1"/>
                </a:solidFill>
                <a:latin typeface="Times New Roman" pitchFamily="18" charset="0"/>
                <a:ea typeface="微软雅黑" pitchFamily="34" charset="-122"/>
                <a:cs typeface="Times New Roman" pitchFamily="18" charset="0"/>
                <a:sym typeface="微软雅黑" pitchFamily="34" charset="-122"/>
              </a:rPr>
              <a:t>3</a:t>
            </a:r>
            <a:endParaRPr lang="zh-CN" altLang="en-US" sz="2600">
              <a:latin typeface="Times New Roman" pitchFamily="18" charset="0"/>
              <a:ea typeface="微软雅黑" pitchFamily="34" charset="-122"/>
              <a:cs typeface="Times New Roman" pitchFamily="18" charset="0"/>
            </a:endParaRPr>
          </a:p>
        </p:txBody>
      </p:sp>
      <p:sp>
        <p:nvSpPr>
          <p:cNvPr id="10" name="矩形 9"/>
          <p:cNvSpPr/>
          <p:nvPr/>
        </p:nvSpPr>
        <p:spPr>
          <a:xfrm>
            <a:off x="982663" y="247650"/>
            <a:ext cx="10059987" cy="733425"/>
          </a:xfrm>
          <a:prstGeom prst="rect">
            <a:avLst/>
          </a:prstGeom>
        </p:spPr>
        <p:txBody>
          <a:bodyPr>
            <a:spAutoFit/>
          </a:bodyPr>
          <a:lstStyle/>
          <a:p>
            <a:pPr algn="just" defTabSz="1218565" fontAlgn="auto">
              <a:lnSpc>
                <a:spcPct val="150000"/>
              </a:lnSpc>
              <a:spcBef>
                <a:spcPts val="0"/>
              </a:spcBef>
              <a:spcAft>
                <a:spcPts val="0"/>
              </a:spcAft>
              <a:defRPr/>
            </a:pPr>
            <a:r>
              <a:rPr lang="en-US" altLang="zh-CN" sz="2800" b="1" kern="100" dirty="0">
                <a:solidFill>
                  <a:srgbClr val="0000FF"/>
                </a:solidFill>
                <a:latin typeface="Times New Roman"/>
                <a:ea typeface="华文细黑"/>
                <a:cs typeface="Courier New"/>
              </a:rPr>
              <a:t>request </a:t>
            </a:r>
            <a:r>
              <a:rPr lang="en-US" altLang="zh-CN" sz="2800" b="1" i="1" kern="100" dirty="0" err="1">
                <a:solidFill>
                  <a:srgbClr val="0000FF"/>
                </a:solidFill>
                <a:latin typeface="Book Antiqua"/>
                <a:ea typeface="华文细黑"/>
                <a:cs typeface="Times New Roman"/>
              </a:rPr>
              <a:t>v</a:t>
            </a:r>
            <a:r>
              <a:rPr lang="en-US" altLang="zh-CN" sz="2800" b="1" i="1" kern="100" dirty="0" err="1">
                <a:solidFill>
                  <a:srgbClr val="0000FF"/>
                </a:solidFill>
                <a:latin typeface="Times New Roman"/>
                <a:ea typeface="华文细黑"/>
                <a:cs typeface="Courier New"/>
              </a:rPr>
              <a:t>t</a:t>
            </a:r>
            <a:r>
              <a:rPr lang="en-US" altLang="zh-CN" sz="2800" b="1" kern="100" dirty="0" err="1">
                <a:solidFill>
                  <a:srgbClr val="0000FF"/>
                </a:solidFill>
                <a:latin typeface="Times New Roman"/>
                <a:ea typeface="华文细黑"/>
                <a:cs typeface="Courier New"/>
              </a:rPr>
              <a:t>.</a:t>
            </a:r>
            <a:r>
              <a:rPr lang="en-US" altLang="zh-CN" sz="2800" b="1" kern="100" dirty="0">
                <a:solidFill>
                  <a:srgbClr val="0000FF"/>
                </a:solidFill>
                <a:latin typeface="Times New Roman"/>
                <a:ea typeface="华文细黑"/>
                <a:cs typeface="Courier New"/>
              </a:rPr>
              <a:t>&amp; </a:t>
            </a:r>
            <a:r>
              <a:rPr lang="en-US" altLang="zh-CN" sz="2800" b="1" i="1" kern="100" dirty="0">
                <a:solidFill>
                  <a:srgbClr val="0000FF"/>
                </a:solidFill>
                <a:latin typeface="Times New Roman"/>
                <a:ea typeface="华文细黑"/>
                <a:cs typeface="Courier New"/>
              </a:rPr>
              <a:t>n</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要求；请求</a:t>
            </a:r>
            <a:endParaRPr lang="zh-CN" altLang="zh-CN" sz="1050" kern="100" dirty="0">
              <a:solidFill>
                <a:srgbClr val="0000FF"/>
              </a:solidFill>
              <a:latin typeface="宋体"/>
              <a:ea typeface="+mn-ea"/>
              <a:cs typeface="Courier New"/>
            </a:endParaRPr>
          </a:p>
        </p:txBody>
      </p:sp>
      <p:pic>
        <p:nvPicPr>
          <p:cNvPr id="23557" name="图片 10"/>
          <p:cNvPicPr>
            <a:picLocks noChangeAspect="1"/>
          </p:cNvPicPr>
          <p:nvPr/>
        </p:nvPicPr>
        <p:blipFill>
          <a:blip r:embed="rId2"/>
          <a:srcRect/>
          <a:stretch>
            <a:fillRect/>
          </a:stretch>
        </p:blipFill>
        <p:spPr bwMode="auto">
          <a:xfrm>
            <a:off x="9005888" y="5903913"/>
            <a:ext cx="3065462" cy="950912"/>
          </a:xfrm>
          <a:prstGeom prst="rect">
            <a:avLst/>
          </a:prstGeom>
          <a:noFill/>
          <a:ln w="9525">
            <a:noFill/>
            <a:miter lim="800000"/>
            <a:headEnd/>
            <a:tailEnd/>
          </a:ln>
        </p:spPr>
      </p:pic>
      <p:sp>
        <p:nvSpPr>
          <p:cNvPr id="13" name="矩形 12"/>
          <p:cNvSpPr>
            <a:spLocks noChangeArrowheads="1"/>
          </p:cNvSpPr>
          <p:nvPr/>
        </p:nvSpPr>
        <p:spPr bwMode="auto">
          <a:xfrm>
            <a:off x="334963" y="3862388"/>
            <a:ext cx="11161712" cy="1951037"/>
          </a:xfrm>
          <a:prstGeom prst="rect">
            <a:avLst/>
          </a:prstGeom>
          <a:noFill/>
          <a:ln w="9525">
            <a:noFill/>
            <a:miter lim="800000"/>
            <a:headEnd/>
            <a:tailEnd/>
          </a:ln>
        </p:spPr>
        <p:txBody>
          <a:bodyPr lIns="121898" tIns="60948" rIns="121898" bIns="60948">
            <a:spAutoFit/>
          </a:bodyPr>
          <a:lstStyle/>
          <a:p>
            <a:pPr algn="just">
              <a:lnSpc>
                <a:spcPct val="150000"/>
              </a:lnSpc>
            </a:pPr>
            <a:r>
              <a:rPr lang="zh-CN" altLang="en-US" b="1">
                <a:solidFill>
                  <a:srgbClr val="0000FF"/>
                </a:solidFill>
              </a:rPr>
              <a:t>点拨</a:t>
            </a:r>
            <a:r>
              <a:rPr lang="en-US" altLang="zh-CN">
                <a:solidFill>
                  <a:srgbClr val="0000FF"/>
                </a:solidFill>
              </a:rPr>
              <a:t>:</a:t>
            </a:r>
            <a:endParaRPr lang="en-US" altLang="zh-CN" sz="2800" b="1">
              <a:latin typeface="Times New Roman" pitchFamily="18" charset="0"/>
              <a:ea typeface="华文细黑" pitchFamily="2" charset="-122"/>
              <a:cs typeface="Times New Roman" pitchFamily="18" charset="0"/>
            </a:endParaRPr>
          </a:p>
          <a:p>
            <a:pPr algn="just">
              <a:lnSpc>
                <a:spcPct val="150000"/>
              </a:lnSpc>
            </a:pPr>
            <a:r>
              <a:rPr lang="zh-CN" altLang="zh-CN" sz="2800" b="1">
                <a:latin typeface="Times New Roman" pitchFamily="18" charset="0"/>
                <a:ea typeface="华文细黑" pitchFamily="2" charset="-122"/>
                <a:cs typeface="Times New Roman" pitchFamily="18" charset="0"/>
              </a:rPr>
              <a:t>动词</a:t>
            </a:r>
            <a:r>
              <a:rPr lang="en-US" altLang="zh-CN" sz="2800" b="1">
                <a:latin typeface="Times New Roman" pitchFamily="18" charset="0"/>
                <a:ea typeface="华文细黑" pitchFamily="2" charset="-122"/>
                <a:cs typeface="Courier New" pitchFamily="49" charset="0"/>
              </a:rPr>
              <a:t>request</a:t>
            </a:r>
            <a:r>
              <a:rPr lang="zh-CN" altLang="zh-CN" sz="2800" b="1">
                <a:latin typeface="Times New Roman" pitchFamily="18" charset="0"/>
                <a:ea typeface="华文细黑" pitchFamily="2" charset="-122"/>
                <a:cs typeface="Times New Roman" pitchFamily="18" charset="0"/>
              </a:rPr>
              <a:t>后的宾语从句以及名词</a:t>
            </a:r>
            <a:r>
              <a:rPr lang="en-US" altLang="zh-CN" sz="2800" b="1">
                <a:latin typeface="Times New Roman" pitchFamily="18" charset="0"/>
                <a:ea typeface="华文细黑" pitchFamily="2" charset="-122"/>
                <a:cs typeface="Courier New" pitchFamily="49" charset="0"/>
              </a:rPr>
              <a:t>request</a:t>
            </a:r>
            <a:r>
              <a:rPr lang="zh-CN" altLang="zh-CN" sz="2800" b="1">
                <a:latin typeface="Times New Roman" pitchFamily="18" charset="0"/>
                <a:ea typeface="华文细黑" pitchFamily="2" charset="-122"/>
                <a:cs typeface="Times New Roman" pitchFamily="18" charset="0"/>
              </a:rPr>
              <a:t>后的表语从句、同位语从句都要用虚拟语气，即谓语动词为</a:t>
            </a:r>
            <a:r>
              <a:rPr lang="en-US" altLang="zh-CN" sz="2800" b="1">
                <a:latin typeface="宋体" charset="-122"/>
                <a:ea typeface="华文细黑" pitchFamily="2" charset="-122"/>
                <a:cs typeface="Times New Roman" pitchFamily="18" charset="0"/>
              </a:rPr>
              <a:t>“</a:t>
            </a:r>
            <a:r>
              <a:rPr lang="en-US" altLang="zh-CN" sz="2800" b="1">
                <a:latin typeface="Times New Roman" pitchFamily="18" charset="0"/>
                <a:ea typeface="华文细黑" pitchFamily="2" charset="-122"/>
                <a:cs typeface="Courier New" pitchFamily="49" charset="0"/>
              </a:rPr>
              <a:t>(should</a:t>
            </a:r>
            <a:r>
              <a:rPr lang="zh-CN" altLang="zh-CN" sz="2800" b="1">
                <a:latin typeface="Times New Roman" pitchFamily="18" charset="0"/>
                <a:ea typeface="华文细黑" pitchFamily="2" charset="-122"/>
                <a:cs typeface="Times New Roman" pitchFamily="18" charset="0"/>
              </a:rPr>
              <a:t>＋</a:t>
            </a:r>
            <a:r>
              <a:rPr lang="en-US" altLang="zh-CN" sz="2800" b="1">
                <a:latin typeface="Times New Roman" pitchFamily="18" charset="0"/>
                <a:ea typeface="华文细黑" pitchFamily="2" charset="-122"/>
                <a:cs typeface="Courier New" pitchFamily="49" charset="0"/>
              </a:rPr>
              <a:t>)</a:t>
            </a:r>
            <a:r>
              <a:rPr lang="zh-CN" altLang="zh-CN" sz="2800" b="1">
                <a:latin typeface="Times New Roman" pitchFamily="18" charset="0"/>
                <a:ea typeface="华文细黑" pitchFamily="2" charset="-122"/>
                <a:cs typeface="Times New Roman" pitchFamily="18" charset="0"/>
              </a:rPr>
              <a:t>动词原形</a:t>
            </a:r>
            <a:r>
              <a:rPr lang="en-US" altLang="zh-CN" sz="2800" b="1">
                <a:latin typeface="宋体" charset="-122"/>
                <a:ea typeface="华文细黑" pitchFamily="2" charset="-122"/>
                <a:cs typeface="Times New Roman" pitchFamily="18" charset="0"/>
              </a:rPr>
              <a:t>”</a:t>
            </a:r>
            <a:r>
              <a:rPr lang="zh-CN" altLang="zh-CN" sz="2800" b="1">
                <a:latin typeface="Times New Roman" pitchFamily="18" charset="0"/>
                <a:ea typeface="华文细黑" pitchFamily="2" charset="-122"/>
                <a:cs typeface="Times New Roman" pitchFamily="18" charset="0"/>
              </a:rPr>
              <a:t>。</a:t>
            </a:r>
          </a:p>
        </p:txBody>
      </p:sp>
      <p:sp>
        <p:nvSpPr>
          <p:cNvPr id="9" name="矩形 8"/>
          <p:cNvSpPr/>
          <p:nvPr/>
        </p:nvSpPr>
        <p:spPr>
          <a:xfrm>
            <a:off x="334963" y="1125538"/>
            <a:ext cx="9577387" cy="2670175"/>
          </a:xfrm>
          <a:prstGeom prst="rect">
            <a:avLst/>
          </a:prstGeom>
          <a:noFill/>
          <a:ln w="12700"/>
        </p:spPr>
        <p:style>
          <a:lnRef idx="2">
            <a:schemeClr val="dk1"/>
          </a:lnRef>
          <a:fillRef idx="1">
            <a:schemeClr val="lt1"/>
          </a:fillRef>
          <a:effectRef idx="0">
            <a:schemeClr val="dk1"/>
          </a:effectRef>
          <a:fontRef idx="minor">
            <a:schemeClr val="dk1"/>
          </a:fontRef>
        </p:style>
        <p:txBody>
          <a:bodyPr>
            <a:spAutoFit/>
          </a:bodyPr>
          <a:lstStyle/>
          <a:p>
            <a:pPr algn="just">
              <a:lnSpc>
                <a:spcPct val="150000"/>
              </a:lnSpc>
              <a:defRPr/>
            </a:pPr>
            <a:r>
              <a:rPr lang="en-US" altLang="zh-CN" sz="2800" b="1">
                <a:solidFill>
                  <a:srgbClr val="000000"/>
                </a:solidFill>
                <a:latin typeface="Times New Roman" pitchFamily="18" charset="0"/>
                <a:ea typeface="华文细黑" pitchFamily="2" charset="-122"/>
                <a:cs typeface="Courier New" pitchFamily="49" charset="0"/>
              </a:rPr>
              <a:t>request sb.to do sth.</a:t>
            </a:r>
            <a:r>
              <a:rPr lang="zh-CN" altLang="zh-CN" sz="2800" b="1">
                <a:solidFill>
                  <a:srgbClr val="000000"/>
                </a:solidFill>
                <a:latin typeface="Times New Roman" pitchFamily="18" charset="0"/>
                <a:ea typeface="华文细黑" pitchFamily="2" charset="-122"/>
                <a:cs typeface="Times New Roman" pitchFamily="18" charset="0"/>
              </a:rPr>
              <a:t>请求某人做某事</a:t>
            </a:r>
            <a:endParaRPr lang="zh-CN" altLang="zh-CN" sz="1000">
              <a:solidFill>
                <a:srgbClr val="000000"/>
              </a:solidFill>
              <a:latin typeface="宋体" charset="-122"/>
              <a:ea typeface="华文细黑" pitchFamily="2" charset="-122"/>
              <a:cs typeface="Courier New" pitchFamily="49" charset="0"/>
            </a:endParaRPr>
          </a:p>
          <a:p>
            <a:pPr algn="just">
              <a:lnSpc>
                <a:spcPct val="150000"/>
              </a:lnSpc>
              <a:defRPr/>
            </a:pPr>
            <a:r>
              <a:rPr lang="en-US" altLang="zh-CN" sz="2800" b="1">
                <a:solidFill>
                  <a:srgbClr val="000000"/>
                </a:solidFill>
                <a:latin typeface="Times New Roman" pitchFamily="18" charset="0"/>
                <a:ea typeface="华文细黑" pitchFamily="2" charset="-122"/>
              </a:rPr>
              <a:t>request sth. from sb.</a:t>
            </a:r>
            <a:r>
              <a:rPr lang="zh-CN" altLang="zh-CN" sz="2800" b="1">
                <a:solidFill>
                  <a:srgbClr val="000000"/>
                </a:solidFill>
                <a:latin typeface="Times New Roman" pitchFamily="18" charset="0"/>
                <a:ea typeface="华文细黑" pitchFamily="2" charset="-122"/>
              </a:rPr>
              <a:t>向某人要求某物</a:t>
            </a:r>
            <a:endParaRPr lang="zh-CN" altLang="zh-CN" sz="1000">
              <a:solidFill>
                <a:srgbClr val="000000"/>
              </a:solidFill>
              <a:latin typeface="宋体" charset="-122"/>
              <a:cs typeface="Courier New" pitchFamily="49" charset="0"/>
            </a:endParaRPr>
          </a:p>
          <a:p>
            <a:pPr algn="just">
              <a:lnSpc>
                <a:spcPct val="150000"/>
              </a:lnSpc>
              <a:defRPr/>
            </a:pPr>
            <a:r>
              <a:rPr lang="en-US" altLang="zh-CN" sz="2800" b="1">
                <a:solidFill>
                  <a:srgbClr val="000000"/>
                </a:solidFill>
                <a:latin typeface="Times New Roman" pitchFamily="18" charset="0"/>
                <a:ea typeface="华文细黑" pitchFamily="2" charset="-122"/>
              </a:rPr>
              <a:t>request that...</a:t>
            </a:r>
            <a:r>
              <a:rPr lang="en-US" altLang="zh-CN" sz="2800" b="1">
                <a:solidFill>
                  <a:srgbClr val="000000"/>
                </a:solidFill>
                <a:latin typeface="Symbol" pitchFamily="18" charset="2"/>
                <a:ea typeface="华文细黑" pitchFamily="2" charset="-122"/>
              </a:rPr>
              <a:t>(</a:t>
            </a:r>
            <a:r>
              <a:rPr lang="en-US" altLang="zh-CN" sz="2800" b="1">
                <a:solidFill>
                  <a:srgbClr val="000000"/>
                </a:solidFill>
                <a:latin typeface="Times New Roman" pitchFamily="18" charset="0"/>
                <a:ea typeface="华文细黑" pitchFamily="2" charset="-122"/>
              </a:rPr>
              <a:t>should</a:t>
            </a:r>
            <a:r>
              <a:rPr lang="en-US" altLang="zh-CN" sz="2800" b="1">
                <a:solidFill>
                  <a:srgbClr val="000000"/>
                </a:solidFill>
                <a:latin typeface="Symbol" pitchFamily="18" charset="2"/>
                <a:ea typeface="华文细黑" pitchFamily="2" charset="-122"/>
              </a:rPr>
              <a:t>)</a:t>
            </a:r>
            <a:r>
              <a:rPr lang="en-US" altLang="zh-CN" sz="2800" b="1">
                <a:solidFill>
                  <a:srgbClr val="000000"/>
                </a:solidFill>
                <a:latin typeface="Times New Roman" pitchFamily="18" charset="0"/>
                <a:ea typeface="华文细黑" pitchFamily="2" charset="-122"/>
              </a:rPr>
              <a:t> do...</a:t>
            </a:r>
            <a:r>
              <a:rPr lang="zh-CN" altLang="zh-CN" sz="2800" b="1">
                <a:solidFill>
                  <a:srgbClr val="000000"/>
                </a:solidFill>
                <a:latin typeface="Times New Roman" pitchFamily="18" charset="0"/>
                <a:ea typeface="华文细黑" pitchFamily="2" charset="-122"/>
              </a:rPr>
              <a:t>要求</a:t>
            </a:r>
            <a:r>
              <a:rPr lang="en-US" altLang="zh-CN" sz="2800" b="1">
                <a:solidFill>
                  <a:srgbClr val="000000"/>
                </a:solidFill>
                <a:latin typeface="宋体" charset="-122"/>
                <a:ea typeface="华文细黑" pitchFamily="2" charset="-122"/>
              </a:rPr>
              <a:t>……</a:t>
            </a:r>
            <a:endParaRPr lang="zh-CN" altLang="zh-CN" sz="1000">
              <a:solidFill>
                <a:srgbClr val="000000"/>
              </a:solidFill>
              <a:latin typeface="宋体" charset="-122"/>
              <a:cs typeface="Courier New" pitchFamily="49" charset="0"/>
            </a:endParaRPr>
          </a:p>
          <a:p>
            <a:pPr>
              <a:lnSpc>
                <a:spcPct val="150000"/>
              </a:lnSpc>
              <a:defRPr/>
            </a:pPr>
            <a:r>
              <a:rPr lang="en-US" altLang="zh-CN" sz="2800" b="1">
                <a:solidFill>
                  <a:srgbClr val="000000"/>
                </a:solidFill>
                <a:latin typeface="Times New Roman" pitchFamily="18" charset="0"/>
                <a:ea typeface="华文细黑" pitchFamily="2" charset="-122"/>
              </a:rPr>
              <a:t>at one</a:t>
            </a:r>
            <a:r>
              <a:rPr lang="en-US" altLang="zh-CN" sz="2800" b="1">
                <a:solidFill>
                  <a:srgbClr val="000000"/>
                </a:solidFill>
                <a:latin typeface="宋体" charset="-122"/>
                <a:ea typeface="华文细黑" pitchFamily="2" charset="-122"/>
              </a:rPr>
              <a:t>’</a:t>
            </a:r>
            <a:r>
              <a:rPr lang="en-US" altLang="zh-CN" sz="2800" b="1">
                <a:solidFill>
                  <a:srgbClr val="000000"/>
                </a:solidFill>
                <a:latin typeface="Times New Roman" pitchFamily="18" charset="0"/>
                <a:ea typeface="华文细黑" pitchFamily="2" charset="-122"/>
              </a:rPr>
              <a:t>s request</a:t>
            </a:r>
            <a:r>
              <a:rPr lang="en-US" altLang="zh-CN" sz="2800" b="1">
                <a:solidFill>
                  <a:srgbClr val="000000"/>
                </a:solidFill>
                <a:latin typeface="Symbol" pitchFamily="18" charset="2"/>
                <a:ea typeface="华文细黑" pitchFamily="2" charset="-122"/>
              </a:rPr>
              <a:t>(</a:t>
            </a:r>
            <a:r>
              <a:rPr lang="zh-CN" altLang="zh-CN" sz="2800" b="1">
                <a:solidFill>
                  <a:srgbClr val="000000"/>
                </a:solidFill>
                <a:latin typeface="Times New Roman" pitchFamily="18" charset="0"/>
                <a:ea typeface="华文细黑" pitchFamily="2" charset="-122"/>
              </a:rPr>
              <a:t>＝</a:t>
            </a:r>
            <a:r>
              <a:rPr lang="en-US" altLang="zh-CN" sz="2800" b="1">
                <a:solidFill>
                  <a:srgbClr val="000000"/>
                </a:solidFill>
                <a:latin typeface="Times New Roman" pitchFamily="18" charset="0"/>
                <a:ea typeface="华文细黑" pitchFamily="2" charset="-122"/>
              </a:rPr>
              <a:t>at the request of sb.</a:t>
            </a:r>
            <a:r>
              <a:rPr lang="en-US" altLang="zh-CN" sz="2800" b="1">
                <a:solidFill>
                  <a:srgbClr val="000000"/>
                </a:solidFill>
                <a:latin typeface="Symbol" pitchFamily="18" charset="2"/>
                <a:ea typeface="华文细黑" pitchFamily="2" charset="-122"/>
              </a:rPr>
              <a:t>)</a:t>
            </a:r>
            <a:r>
              <a:rPr lang="zh-CN" altLang="zh-CN" sz="2800" b="1">
                <a:solidFill>
                  <a:srgbClr val="000000"/>
                </a:solidFill>
                <a:latin typeface="Times New Roman" pitchFamily="18" charset="0"/>
                <a:ea typeface="华文细黑" pitchFamily="2" charset="-122"/>
              </a:rPr>
              <a:t>应某人的要求</a:t>
            </a:r>
            <a:endParaRPr lang="zh-CN" altLang="zh-CN" sz="1000">
              <a:solidFill>
                <a:srgbClr val="000000"/>
              </a:solidFill>
              <a:latin typeface="宋体" charset="-122"/>
              <a:cs typeface="Courier New"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矩形 12"/>
          <p:cNvSpPr>
            <a:spLocks noChangeArrowheads="1"/>
          </p:cNvSpPr>
          <p:nvPr/>
        </p:nvSpPr>
        <p:spPr bwMode="auto">
          <a:xfrm>
            <a:off x="349250" y="765175"/>
            <a:ext cx="11563350" cy="5294313"/>
          </a:xfrm>
          <a:prstGeom prst="rect">
            <a:avLst/>
          </a:prstGeom>
          <a:noFill/>
          <a:ln w="9525">
            <a:noFill/>
            <a:miter lim="800000"/>
            <a:headEnd/>
            <a:tailEnd/>
          </a:ln>
        </p:spPr>
        <p:txBody>
          <a:bodyPr lIns="121898" tIns="60948" rIns="121898" bIns="60948">
            <a:spAutoFit/>
          </a:bodyPr>
          <a:lstStyle/>
          <a:p>
            <a:pPr algn="just">
              <a:lnSpc>
                <a:spcPct val="150000"/>
              </a:lnSpc>
            </a:pPr>
            <a:r>
              <a:rPr lang="zh-CN" altLang="zh-CN" sz="2800" b="1">
                <a:solidFill>
                  <a:srgbClr val="0000FF"/>
                </a:solidFill>
                <a:latin typeface="Times New Roman" pitchFamily="18" charset="0"/>
                <a:ea typeface="华文细黑" pitchFamily="2" charset="-122"/>
                <a:cs typeface="Times New Roman" pitchFamily="18" charset="0"/>
              </a:rPr>
              <a:t>基础知识训练</a:t>
            </a:r>
            <a:r>
              <a:rPr lang="en-US" altLang="zh-CN" sz="2800" b="1">
                <a:solidFill>
                  <a:srgbClr val="0000FF"/>
                </a:solidFill>
                <a:latin typeface="Times New Roman" pitchFamily="18" charset="0"/>
                <a:ea typeface="华文细黑" pitchFamily="2" charset="-122"/>
                <a:cs typeface="Courier New" pitchFamily="49" charset="0"/>
              </a:rPr>
              <a:t>——</a:t>
            </a:r>
            <a:r>
              <a:rPr lang="en-US" altLang="zh-CN" sz="2800" b="1">
                <a:solidFill>
                  <a:srgbClr val="0000FF"/>
                </a:solidFill>
                <a:latin typeface="IPAPANNEW"/>
                <a:ea typeface="华文细黑" pitchFamily="2" charset="-122"/>
                <a:cs typeface="Times New Roman" pitchFamily="18" charset="0"/>
              </a:rPr>
              <a:t>[</a:t>
            </a:r>
            <a:r>
              <a:rPr lang="zh-CN" altLang="zh-CN" sz="2800" b="1">
                <a:solidFill>
                  <a:srgbClr val="0000FF"/>
                </a:solidFill>
                <a:latin typeface="IPAPANNEW"/>
                <a:ea typeface="华文细黑" pitchFamily="2" charset="-122"/>
                <a:cs typeface="Times New Roman" pitchFamily="18" charset="0"/>
              </a:rPr>
              <a:t>单句语法填空</a:t>
            </a:r>
            <a:r>
              <a:rPr lang="en-US" altLang="zh-CN" sz="2800" b="1">
                <a:solidFill>
                  <a:srgbClr val="0000FF"/>
                </a:solidFill>
                <a:latin typeface="IPAPANNEW"/>
                <a:ea typeface="华文细黑" pitchFamily="2" charset="-122"/>
                <a:cs typeface="Times New Roman" pitchFamily="18" charset="0"/>
              </a:rPr>
              <a:t>]</a:t>
            </a:r>
            <a:endParaRPr lang="zh-CN" altLang="zh-CN" sz="1000">
              <a:latin typeface="宋体" charset="-122"/>
              <a:ea typeface="华文细黑" pitchFamily="2" charset="-122"/>
              <a:cs typeface="Courier New" pitchFamily="49" charset="0"/>
            </a:endParaRPr>
          </a:p>
          <a:p>
            <a:pPr algn="just">
              <a:lnSpc>
                <a:spcPct val="150000"/>
              </a:lnSpc>
            </a:pPr>
            <a:r>
              <a:rPr lang="en-US" altLang="zh-CN" sz="2800" b="1">
                <a:latin typeface="Times New Roman" pitchFamily="18" charset="0"/>
                <a:ea typeface="华文细黑" pitchFamily="2" charset="-122"/>
                <a:cs typeface="Times New Roman" pitchFamily="18" charset="0"/>
              </a:rPr>
              <a:t>(1)I request him </a:t>
            </a:r>
            <a:r>
              <a:rPr lang="en-US" altLang="zh-CN" sz="2800" b="1" u="sng">
                <a:latin typeface="Times New Roman" pitchFamily="18" charset="0"/>
                <a:ea typeface="华文细黑" pitchFamily="2" charset="-122"/>
                <a:cs typeface="Courier New" pitchFamily="49" charset="0"/>
              </a:rPr>
              <a:t>	   </a:t>
            </a:r>
            <a:r>
              <a:rPr lang="en-US" altLang="zh-CN" sz="2800" b="1">
                <a:latin typeface="Times New Roman" pitchFamily="18" charset="0"/>
                <a:ea typeface="华文细黑" pitchFamily="2" charset="-122"/>
                <a:cs typeface="Courier New" pitchFamily="49" charset="0"/>
              </a:rPr>
              <a:t>(come) to the meeting on time.</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(2)We specially requested that you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(inform).</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(3)The request is that manuscripts(</a:t>
            </a:r>
            <a:r>
              <a:rPr lang="zh-CN" altLang="zh-CN" sz="2800" b="1">
                <a:latin typeface="Times New Roman" pitchFamily="18" charset="0"/>
                <a:ea typeface="华文细黑" pitchFamily="2" charset="-122"/>
              </a:rPr>
              <a:t>手稿</a:t>
            </a:r>
            <a:r>
              <a:rPr lang="en-US" altLang="zh-CN" sz="2800" b="1">
                <a:latin typeface="Times New Roman" pitchFamily="18" charset="0"/>
                <a:ea typeface="华文细黑" pitchFamily="2" charset="-122"/>
              </a:rPr>
              <a:t>)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(write) on one side only.</a:t>
            </a:r>
            <a:endParaRPr lang="zh-CN" altLang="zh-CN" sz="1000">
              <a:latin typeface="宋体" charset="-122"/>
              <a:ea typeface="黑体" pitchFamily="49" charset="-122"/>
            </a:endParaRPr>
          </a:p>
          <a:p>
            <a:pPr algn="just">
              <a:lnSpc>
                <a:spcPct val="150000"/>
              </a:lnSpc>
            </a:pPr>
            <a:r>
              <a:rPr lang="zh-CN" altLang="zh-CN" sz="2800" b="1">
                <a:solidFill>
                  <a:srgbClr val="0000FF"/>
                </a:solidFill>
                <a:latin typeface="Times New Roman" pitchFamily="18" charset="0"/>
                <a:ea typeface="华文细黑" pitchFamily="2" charset="-122"/>
              </a:rPr>
              <a:t>写作能力提升</a:t>
            </a:r>
            <a:r>
              <a:rPr lang="en-US" altLang="zh-CN" sz="2800" b="1">
                <a:solidFill>
                  <a:srgbClr val="0000FF"/>
                </a:solidFill>
                <a:latin typeface="Times New Roman" pitchFamily="18" charset="0"/>
                <a:ea typeface="华文细黑" pitchFamily="2" charset="-122"/>
              </a:rPr>
              <a:t>——</a:t>
            </a:r>
            <a:r>
              <a:rPr lang="en-US" altLang="zh-CN" sz="2800" b="1">
                <a:solidFill>
                  <a:srgbClr val="0000FF"/>
                </a:solidFill>
                <a:latin typeface="IPAPANNEW"/>
                <a:ea typeface="华文细黑" pitchFamily="2" charset="-122"/>
              </a:rPr>
              <a:t>[</a:t>
            </a:r>
            <a:r>
              <a:rPr lang="zh-CN" altLang="zh-CN" sz="2800" b="1">
                <a:solidFill>
                  <a:srgbClr val="0000FF"/>
                </a:solidFill>
                <a:latin typeface="IPAPANNEW"/>
                <a:ea typeface="华文细黑" pitchFamily="2" charset="-122"/>
              </a:rPr>
              <a:t>同义句改写</a:t>
            </a:r>
            <a:r>
              <a:rPr lang="en-US" altLang="zh-CN" sz="2800" b="1">
                <a:solidFill>
                  <a:srgbClr val="0000FF"/>
                </a:solidFill>
                <a:latin typeface="IPAPANNEW"/>
                <a:ea typeface="华文细黑" pitchFamily="2" charset="-122"/>
              </a:rPr>
              <a:t>]</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(4)He requested that he should be transferred to another department.</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He was transferred to another department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a:t>
            </a:r>
            <a:endParaRPr lang="zh-CN" altLang="zh-CN" sz="1000">
              <a:latin typeface="宋体" charset="-122"/>
              <a:ea typeface="黑体" pitchFamily="49" charset="-122"/>
            </a:endParaRPr>
          </a:p>
        </p:txBody>
      </p:sp>
      <p:pic>
        <p:nvPicPr>
          <p:cNvPr id="12" name="图片 11"/>
          <p:cNvPicPr>
            <a:picLocks noChangeAspect="1"/>
          </p:cNvPicPr>
          <p:nvPr/>
        </p:nvPicPr>
        <p:blipFill>
          <a:blip r:embed="rId2"/>
          <a:srcRect/>
          <a:stretch>
            <a:fillRect/>
          </a:stretch>
        </p:blipFill>
        <p:spPr bwMode="auto">
          <a:xfrm>
            <a:off x="9005888" y="5903913"/>
            <a:ext cx="3065462" cy="950912"/>
          </a:xfrm>
          <a:prstGeom prst="rect">
            <a:avLst/>
          </a:prstGeom>
          <a:noFill/>
          <a:ln w="9525">
            <a:noFill/>
            <a:miter lim="800000"/>
            <a:headEnd/>
            <a:tailEnd/>
          </a:ln>
        </p:spPr>
      </p:pic>
      <p:sp>
        <p:nvSpPr>
          <p:cNvPr id="5" name="矩形 4"/>
          <p:cNvSpPr/>
          <p:nvPr/>
        </p:nvSpPr>
        <p:spPr>
          <a:xfrm>
            <a:off x="2995613" y="1538288"/>
            <a:ext cx="1371600"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to come</a:t>
            </a:r>
            <a:endParaRPr lang="zh-CN" altLang="en-US" sz="2800" b="1" kern="100" dirty="0">
              <a:solidFill>
                <a:srgbClr val="C00000"/>
              </a:solidFill>
              <a:latin typeface="Times New Roman"/>
              <a:ea typeface="华文细黑"/>
              <a:cs typeface="Courier New"/>
            </a:endParaRPr>
          </a:p>
        </p:txBody>
      </p:sp>
      <p:sp>
        <p:nvSpPr>
          <p:cNvPr id="6" name="矩形 5"/>
          <p:cNvSpPr/>
          <p:nvPr/>
        </p:nvSpPr>
        <p:spPr>
          <a:xfrm>
            <a:off x="5656263" y="2143125"/>
            <a:ext cx="3400425" cy="522288"/>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(should) be informed</a:t>
            </a:r>
            <a:endParaRPr lang="zh-CN" altLang="en-US" sz="2800" b="1" kern="100" dirty="0">
              <a:solidFill>
                <a:srgbClr val="C00000"/>
              </a:solidFill>
              <a:latin typeface="Times New Roman"/>
              <a:ea typeface="华文细黑"/>
              <a:cs typeface="Courier New"/>
            </a:endParaRPr>
          </a:p>
        </p:txBody>
      </p:sp>
      <p:sp>
        <p:nvSpPr>
          <p:cNvPr id="7" name="矩形 6"/>
          <p:cNvSpPr/>
          <p:nvPr/>
        </p:nvSpPr>
        <p:spPr>
          <a:xfrm>
            <a:off x="6624638" y="2771775"/>
            <a:ext cx="3100387"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(should) be written</a:t>
            </a:r>
            <a:endParaRPr lang="zh-CN" altLang="en-US" sz="2800" b="1" kern="100" dirty="0">
              <a:solidFill>
                <a:srgbClr val="C00000"/>
              </a:solidFill>
              <a:latin typeface="Times New Roman"/>
              <a:ea typeface="华文细黑"/>
              <a:cs typeface="Courier New"/>
            </a:endParaRPr>
          </a:p>
        </p:txBody>
      </p:sp>
      <p:sp>
        <p:nvSpPr>
          <p:cNvPr id="8" name="矩形 7"/>
          <p:cNvSpPr/>
          <p:nvPr/>
        </p:nvSpPr>
        <p:spPr>
          <a:xfrm>
            <a:off x="6969125" y="5318125"/>
            <a:ext cx="2962275" cy="522288"/>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at his own request</a:t>
            </a:r>
            <a:endParaRPr lang="zh-CN" altLang="en-US" sz="2800" b="1" kern="100" dirty="0">
              <a:solidFill>
                <a:srgbClr val="C00000"/>
              </a:solidFill>
              <a:latin typeface="Times New Roman"/>
              <a:ea typeface="华文细黑"/>
              <a:cs typeface="Courier New"/>
            </a:endParaRPr>
          </a:p>
        </p:txBody>
      </p:sp>
      <p:sp>
        <p:nvSpPr>
          <p:cNvPr id="9" name="矩形 8"/>
          <p:cNvSpPr>
            <a:spLocks noChangeAspect="1"/>
          </p:cNvSpPr>
          <p:nvPr/>
        </p:nvSpPr>
        <p:spPr>
          <a:xfrm>
            <a:off x="-25400" y="376238"/>
            <a:ext cx="2114550" cy="466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r>
              <a:rPr lang="zh-CN" altLang="en-US" sz="2600" b="1" dirty="0">
                <a:solidFill>
                  <a:schemeClr val="bg1"/>
                </a:solidFill>
                <a:latin typeface="+mj-ea"/>
                <a:ea typeface="+mj-ea"/>
                <a:cs typeface="Times New Roman" pitchFamily="18" charset="0"/>
              </a:rPr>
              <a:t>   层级训练</a:t>
            </a: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5" grpId="0"/>
      <p:bldP spid="5" grpId="1"/>
      <p:bldP spid="6" grpId="0"/>
      <p:bldP spid="6" grpId="1"/>
      <p:bldP spid="7" grpId="0"/>
      <p:bldP spid="7" grpId="1"/>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矩形 10"/>
          <p:cNvSpPr>
            <a:spLocks noChangeArrowheads="1"/>
          </p:cNvSpPr>
          <p:nvPr/>
        </p:nvSpPr>
        <p:spPr bwMode="auto">
          <a:xfrm>
            <a:off x="261938" y="2570163"/>
            <a:ext cx="11564937" cy="2708275"/>
          </a:xfrm>
          <a:prstGeom prst="rect">
            <a:avLst/>
          </a:prstGeom>
          <a:noFill/>
          <a:ln w="9525">
            <a:noFill/>
            <a:miter lim="800000"/>
            <a:headEnd/>
            <a:tailEnd/>
          </a:ln>
        </p:spPr>
        <p:txBody>
          <a:bodyPr lIns="121898" tIns="60948" rIns="121898" bIns="60948">
            <a:spAutoFit/>
          </a:bodyPr>
          <a:lstStyle/>
          <a:p>
            <a:pPr algn="just">
              <a:lnSpc>
                <a:spcPct val="150000"/>
              </a:lnSpc>
            </a:pPr>
            <a:r>
              <a:rPr lang="zh-CN" altLang="zh-CN" sz="2800" b="1">
                <a:solidFill>
                  <a:srgbClr val="0000FF"/>
                </a:solidFill>
                <a:latin typeface="Times New Roman" pitchFamily="18" charset="0"/>
                <a:ea typeface="华文细黑" pitchFamily="2" charset="-122"/>
                <a:cs typeface="Times New Roman" pitchFamily="18" charset="0"/>
              </a:rPr>
              <a:t>基础知识训练</a:t>
            </a:r>
            <a:r>
              <a:rPr lang="en-US" altLang="zh-CN" sz="2800" b="1">
                <a:solidFill>
                  <a:srgbClr val="0000FF"/>
                </a:solidFill>
                <a:latin typeface="Times New Roman" pitchFamily="18" charset="0"/>
                <a:ea typeface="华文细黑" pitchFamily="2" charset="-122"/>
                <a:cs typeface="Courier New" pitchFamily="49" charset="0"/>
              </a:rPr>
              <a:t>——</a:t>
            </a:r>
            <a:r>
              <a:rPr lang="en-US" altLang="zh-CN" sz="2800" b="1">
                <a:solidFill>
                  <a:srgbClr val="0000FF"/>
                </a:solidFill>
                <a:latin typeface="IPAPANNEW"/>
                <a:ea typeface="华文细黑" pitchFamily="2" charset="-122"/>
                <a:cs typeface="Times New Roman" pitchFamily="18" charset="0"/>
              </a:rPr>
              <a:t>[</a:t>
            </a:r>
            <a:r>
              <a:rPr lang="zh-CN" altLang="zh-CN" sz="2800" b="1">
                <a:solidFill>
                  <a:srgbClr val="0000FF"/>
                </a:solidFill>
                <a:latin typeface="IPAPANNEW"/>
                <a:ea typeface="华文细黑" pitchFamily="2" charset="-122"/>
                <a:cs typeface="Times New Roman" pitchFamily="18" charset="0"/>
              </a:rPr>
              <a:t>单句语法填空</a:t>
            </a:r>
            <a:r>
              <a:rPr lang="en-US" altLang="zh-CN" sz="2800" b="1">
                <a:solidFill>
                  <a:srgbClr val="0000FF"/>
                </a:solidFill>
                <a:latin typeface="IPAPANNEW"/>
                <a:ea typeface="华文细黑" pitchFamily="2" charset="-122"/>
                <a:cs typeface="Times New Roman" pitchFamily="18" charset="0"/>
              </a:rPr>
              <a:t>]</a:t>
            </a:r>
            <a:endParaRPr lang="zh-CN" altLang="zh-CN" sz="1000">
              <a:latin typeface="宋体" charset="-122"/>
              <a:ea typeface="华文细黑" pitchFamily="2" charset="-122"/>
              <a:cs typeface="Courier New" pitchFamily="49" charset="0"/>
            </a:endParaRPr>
          </a:p>
          <a:p>
            <a:pPr algn="just">
              <a:lnSpc>
                <a:spcPct val="150000"/>
              </a:lnSpc>
            </a:pPr>
            <a:r>
              <a:rPr lang="en-US" altLang="zh-CN" sz="2800" b="1">
                <a:latin typeface="Times New Roman" pitchFamily="18" charset="0"/>
                <a:ea typeface="华文细黑" pitchFamily="2" charset="-122"/>
              </a:rPr>
              <a:t>(1)Everyone recognized him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 the lawful heir(</a:t>
            </a:r>
            <a:r>
              <a:rPr lang="zh-CN" altLang="zh-CN" sz="2800" b="1">
                <a:latin typeface="Times New Roman" pitchFamily="18" charset="0"/>
                <a:ea typeface="华文细黑" pitchFamily="2" charset="-122"/>
              </a:rPr>
              <a:t>法定继承人</a:t>
            </a:r>
            <a:r>
              <a:rPr lang="en-US" altLang="zh-CN" sz="2800" b="1">
                <a:latin typeface="Times New Roman" pitchFamily="18" charset="0"/>
                <a:ea typeface="华文细黑" pitchFamily="2" charset="-122"/>
              </a:rPr>
              <a:t>).</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(2)I haven</a:t>
            </a:r>
            <a:r>
              <a:rPr lang="en-US" altLang="zh-CN" sz="2800" b="1">
                <a:latin typeface="宋体" charset="-122"/>
                <a:ea typeface="华文细黑" pitchFamily="2" charset="-122"/>
              </a:rPr>
              <a:t>’</a:t>
            </a:r>
            <a:r>
              <a:rPr lang="en-US" altLang="zh-CN" sz="2800" b="1">
                <a:latin typeface="Times New Roman" pitchFamily="18" charset="0"/>
                <a:ea typeface="华文细黑" pitchFamily="2" charset="-122"/>
              </a:rPr>
              <a:t>t seen Sara since she was a little girl</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and she has changed beyond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(recognize).</a:t>
            </a:r>
            <a:endParaRPr lang="zh-CN" altLang="zh-CN" sz="1000">
              <a:latin typeface="宋体" charset="-122"/>
              <a:ea typeface="黑体" pitchFamily="49" charset="-122"/>
            </a:endParaRPr>
          </a:p>
        </p:txBody>
      </p:sp>
      <p:pic>
        <p:nvPicPr>
          <p:cNvPr id="12" name="图片 11"/>
          <p:cNvPicPr>
            <a:picLocks noChangeAspect="1"/>
          </p:cNvPicPr>
          <p:nvPr/>
        </p:nvPicPr>
        <p:blipFill>
          <a:blip r:embed="rId2"/>
          <a:srcRect/>
          <a:stretch>
            <a:fillRect/>
          </a:stretch>
        </p:blipFill>
        <p:spPr bwMode="auto">
          <a:xfrm>
            <a:off x="9005888" y="5903913"/>
            <a:ext cx="3065462" cy="950912"/>
          </a:xfrm>
          <a:prstGeom prst="rect">
            <a:avLst/>
          </a:prstGeom>
          <a:noFill/>
          <a:ln w="9525">
            <a:noFill/>
            <a:miter lim="800000"/>
            <a:headEnd/>
            <a:tailEnd/>
          </a:ln>
        </p:spPr>
      </p:pic>
      <p:sp>
        <p:nvSpPr>
          <p:cNvPr id="2" name="矩形 1"/>
          <p:cNvSpPr/>
          <p:nvPr/>
        </p:nvSpPr>
        <p:spPr>
          <a:xfrm>
            <a:off x="4727575" y="3340100"/>
            <a:ext cx="503238"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as</a:t>
            </a:r>
            <a:endParaRPr lang="zh-CN" altLang="en-US" sz="2800" b="1" kern="100" dirty="0">
              <a:solidFill>
                <a:srgbClr val="C00000"/>
              </a:solidFill>
              <a:latin typeface="Times New Roman"/>
              <a:ea typeface="华文细黑"/>
              <a:cs typeface="Courier New"/>
            </a:endParaRPr>
          </a:p>
        </p:txBody>
      </p:sp>
      <p:sp>
        <p:nvSpPr>
          <p:cNvPr id="3" name="矩形 2"/>
          <p:cNvSpPr/>
          <p:nvPr/>
        </p:nvSpPr>
        <p:spPr>
          <a:xfrm>
            <a:off x="1576388" y="4565650"/>
            <a:ext cx="1912937" cy="522288"/>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recognition</a:t>
            </a:r>
            <a:endParaRPr lang="zh-CN" altLang="en-US" sz="2800" b="1" kern="100" dirty="0">
              <a:solidFill>
                <a:srgbClr val="C00000"/>
              </a:solidFill>
              <a:latin typeface="Times New Roman"/>
              <a:ea typeface="华文细黑"/>
              <a:cs typeface="Courier New"/>
            </a:endParaRPr>
          </a:p>
        </p:txBody>
      </p:sp>
      <p:sp>
        <p:nvSpPr>
          <p:cNvPr id="8" name="矩形 7"/>
          <p:cNvSpPr>
            <a:spLocks noChangeAspect="1"/>
          </p:cNvSpPr>
          <p:nvPr/>
        </p:nvSpPr>
        <p:spPr>
          <a:xfrm>
            <a:off x="-25400" y="2211388"/>
            <a:ext cx="2114550" cy="466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r>
              <a:rPr lang="zh-CN" altLang="en-US" sz="2600" b="1" dirty="0">
                <a:solidFill>
                  <a:schemeClr val="bg1"/>
                </a:solidFill>
                <a:latin typeface="+mj-ea"/>
                <a:ea typeface="+mj-ea"/>
                <a:cs typeface="Times New Roman" pitchFamily="18" charset="0"/>
              </a:rPr>
              <a:t>   层级训练</a:t>
            </a:r>
          </a:p>
        </p:txBody>
      </p:sp>
      <p:sp>
        <p:nvSpPr>
          <p:cNvPr id="9" name="矩形 8"/>
          <p:cNvSpPr/>
          <p:nvPr/>
        </p:nvSpPr>
        <p:spPr>
          <a:xfrm>
            <a:off x="1003300" y="577850"/>
            <a:ext cx="10491788" cy="1362075"/>
          </a:xfrm>
          <a:prstGeom prst="rect">
            <a:avLst/>
          </a:prstGeom>
          <a:solidFill>
            <a:schemeClr val="accent5">
              <a:lumMod val="40000"/>
              <a:lumOff val="60000"/>
            </a:schemeClr>
          </a:solidFill>
        </p:spPr>
        <p:txBody>
          <a:bodyPr>
            <a:spAutoFit/>
          </a:bodyPr>
          <a:lstStyle/>
          <a:p>
            <a:pPr algn="just" defTabSz="1218565" fontAlgn="auto">
              <a:lnSpc>
                <a:spcPct val="150000"/>
              </a:lnSpc>
              <a:spcBef>
                <a:spcPts val="0"/>
              </a:spcBef>
              <a:spcAft>
                <a:spcPts val="0"/>
              </a:spcAft>
              <a:defRPr/>
            </a:pPr>
            <a:endParaRPr lang="en-US" altLang="zh-CN" sz="2800" b="1" kern="100" dirty="0">
              <a:solidFill>
                <a:srgbClr val="0000FF"/>
              </a:solidFill>
              <a:latin typeface="Times New Roman"/>
              <a:ea typeface="华文细黑"/>
              <a:cs typeface="Courier New"/>
            </a:endParaRPr>
          </a:p>
        </p:txBody>
      </p:sp>
      <p:grpSp>
        <p:nvGrpSpPr>
          <p:cNvPr id="25607" name="Group 19"/>
          <p:cNvGrpSpPr>
            <a:grpSpLocks/>
          </p:cNvGrpSpPr>
          <p:nvPr/>
        </p:nvGrpSpPr>
        <p:grpSpPr bwMode="auto">
          <a:xfrm rot="1947776">
            <a:off x="481013" y="574675"/>
            <a:ext cx="511175" cy="649288"/>
            <a:chOff x="0" y="0"/>
            <a:chExt cx="408597" cy="504056"/>
          </a:xfrm>
        </p:grpSpPr>
        <p:grpSp>
          <p:nvGrpSpPr>
            <p:cNvPr id="25609" name="Group 20"/>
            <p:cNvGrpSpPr>
              <a:grpSpLocks/>
            </p:cNvGrpSpPr>
            <p:nvPr/>
          </p:nvGrpSpPr>
          <p:grpSpPr bwMode="auto">
            <a:xfrm rot="-1934848">
              <a:off x="0" y="0"/>
              <a:ext cx="408597" cy="504056"/>
              <a:chOff x="0" y="0"/>
              <a:chExt cx="423990" cy="504056"/>
            </a:xfrm>
          </p:grpSpPr>
          <p:sp>
            <p:nvSpPr>
              <p:cNvPr id="25611" name="圆角矩形 22"/>
              <p:cNvSpPr>
                <a:spLocks noChangeArrowheads="1"/>
              </p:cNvSpPr>
              <p:nvPr/>
            </p:nvSpPr>
            <p:spPr bwMode="auto">
              <a:xfrm>
                <a:off x="1" y="0"/>
                <a:ext cx="423989" cy="504056"/>
              </a:xfrm>
              <a:prstGeom prst="roundRect">
                <a:avLst>
                  <a:gd name="adj" fmla="val 7259"/>
                </a:avLst>
              </a:prstGeom>
              <a:solidFill>
                <a:srgbClr val="00B0F0"/>
              </a:solidFill>
              <a:ln w="6350">
                <a:solidFill>
                  <a:srgbClr val="7F7F7F"/>
                </a:solidFill>
                <a:round/>
                <a:headEnd/>
                <a:tailEnd/>
              </a:ln>
            </p:spPr>
            <p:txBody>
              <a:bodyPr anchor="ctr"/>
              <a:lstStyle/>
              <a:p>
                <a:pPr algn="ctr"/>
                <a:r>
                  <a:rPr lang="en-US" altLang="zh-CN">
                    <a:solidFill>
                      <a:srgbClr val="FFFFFF"/>
                    </a:solidFill>
                    <a:latin typeface="宋体" charset="-122"/>
                    <a:ea typeface="黑体" pitchFamily="49" charset="-122"/>
                    <a:sym typeface="宋体" charset="-122"/>
                  </a:rPr>
                  <a:t>4</a:t>
                </a:r>
                <a:endParaRPr lang="zh-CN" altLang="zh-CN">
                  <a:solidFill>
                    <a:srgbClr val="FFFFFF"/>
                  </a:solidFill>
                  <a:latin typeface="宋体" charset="-122"/>
                  <a:ea typeface="黑体" pitchFamily="49" charset="-122"/>
                  <a:sym typeface="宋体" charset="-122"/>
                </a:endParaRPr>
              </a:p>
            </p:txBody>
          </p:sp>
          <p:sp>
            <p:nvSpPr>
              <p:cNvPr id="25612"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grpSp>
        <p:sp>
          <p:nvSpPr>
            <p:cNvPr id="25610" name="TextBox 25"/>
            <p:cNvSpPr>
              <a:spLocks noChangeArrowheads="1"/>
            </p:cNvSpPr>
            <p:nvPr/>
          </p:nvSpPr>
          <p:spPr bwMode="auto">
            <a:xfrm rot="-1958659">
              <a:off x="55833" y="62853"/>
              <a:ext cx="147197" cy="379582"/>
            </a:xfrm>
            <a:prstGeom prst="rect">
              <a:avLst/>
            </a:prstGeom>
            <a:noFill/>
            <a:ln w="9525">
              <a:noFill/>
              <a:miter lim="800000"/>
              <a:headEnd/>
              <a:tailEnd/>
            </a:ln>
          </p:spPr>
          <p:txBody>
            <a:bodyPr wrap="none">
              <a:spAutoFit/>
            </a:bodyPr>
            <a:lstStyle/>
            <a:p>
              <a:endParaRPr lang="zh-CN" altLang="en-US" sz="2600">
                <a:latin typeface="Times New Roman" pitchFamily="18" charset="0"/>
                <a:ea typeface="微软雅黑" pitchFamily="34" charset="-122"/>
                <a:cs typeface="Times New Roman" pitchFamily="18" charset="0"/>
              </a:endParaRPr>
            </a:p>
          </p:txBody>
        </p:sp>
      </p:grpSp>
      <p:sp>
        <p:nvSpPr>
          <p:cNvPr id="17" name="矩形 16"/>
          <p:cNvSpPr/>
          <p:nvPr/>
        </p:nvSpPr>
        <p:spPr>
          <a:xfrm>
            <a:off x="1003300" y="487363"/>
            <a:ext cx="10059988" cy="1303337"/>
          </a:xfrm>
          <a:prstGeom prst="rect">
            <a:avLst/>
          </a:prstGeom>
        </p:spPr>
        <p:txBody>
          <a:bodyPr>
            <a:spAutoFit/>
          </a:bodyPr>
          <a:lstStyle/>
          <a:p>
            <a:pPr algn="just" defTabSz="1218565" fontAlgn="auto">
              <a:lnSpc>
                <a:spcPct val="150000"/>
              </a:lnSpc>
              <a:spcBef>
                <a:spcPts val="0"/>
              </a:spcBef>
              <a:spcAft>
                <a:spcPts val="0"/>
              </a:spcAft>
              <a:defRPr/>
            </a:pPr>
            <a:r>
              <a:rPr lang="en-US" altLang="zh-CN" sz="2800" b="1" dirty="0">
                <a:solidFill>
                  <a:srgbClr val="0000FF"/>
                </a:solidFill>
                <a:latin typeface="Times New Roman"/>
                <a:ea typeface="华文细黑"/>
              </a:rPr>
              <a:t>recognize </a:t>
            </a:r>
            <a:r>
              <a:rPr lang="en-US" altLang="zh-CN" sz="2800" b="1" i="1" dirty="0">
                <a:solidFill>
                  <a:srgbClr val="0000FF"/>
                </a:solidFill>
                <a:latin typeface="Book Antiqua"/>
                <a:ea typeface="华文细黑"/>
                <a:cs typeface="Times New Roman"/>
              </a:rPr>
              <a:t>v</a:t>
            </a:r>
            <a:r>
              <a:rPr lang="en-US" altLang="zh-CN" sz="2800" b="1" dirty="0">
                <a:solidFill>
                  <a:srgbClr val="0000FF"/>
                </a:solidFill>
                <a:latin typeface="Times New Roman"/>
                <a:ea typeface="华文细黑"/>
              </a:rPr>
              <a:t>.</a:t>
            </a:r>
            <a:r>
              <a:rPr lang="zh-CN" altLang="zh-CN" sz="2800" b="1" dirty="0">
                <a:solidFill>
                  <a:srgbClr val="0000FF"/>
                </a:solidFill>
                <a:latin typeface="Times New Roman"/>
                <a:ea typeface="华文细黑"/>
                <a:cs typeface="Times New Roman"/>
              </a:rPr>
              <a:t>认识；辨认出；意识到；承认；赏识，表彰；</a:t>
            </a:r>
            <a:r>
              <a:rPr lang="en-US" altLang="zh-CN" sz="2800" b="1" dirty="0">
                <a:solidFill>
                  <a:srgbClr val="0000FF"/>
                </a:solidFill>
                <a:latin typeface="Times New Roman"/>
                <a:ea typeface="华文细黑"/>
                <a:cs typeface="Times New Roman"/>
              </a:rPr>
              <a:t>       </a:t>
            </a:r>
          </a:p>
          <a:p>
            <a:pPr algn="just" defTabSz="1218565" fontAlgn="auto">
              <a:lnSpc>
                <a:spcPct val="150000"/>
              </a:lnSpc>
              <a:spcBef>
                <a:spcPts val="0"/>
              </a:spcBef>
              <a:spcAft>
                <a:spcPts val="0"/>
              </a:spcAft>
              <a:defRPr/>
            </a:pPr>
            <a:r>
              <a:rPr lang="en-US" altLang="zh-CN" sz="2800" b="1" dirty="0">
                <a:solidFill>
                  <a:srgbClr val="0000FF"/>
                </a:solidFill>
                <a:latin typeface="Times New Roman"/>
                <a:ea typeface="华文细黑"/>
                <a:cs typeface="Times New Roman"/>
              </a:rPr>
              <a:t>                </a:t>
            </a:r>
            <a:r>
              <a:rPr lang="zh-CN" altLang="zh-CN" sz="2800" b="1" dirty="0">
                <a:solidFill>
                  <a:srgbClr val="0000FF"/>
                </a:solidFill>
                <a:latin typeface="Times New Roman"/>
                <a:ea typeface="华文细黑"/>
                <a:cs typeface="Times New Roman"/>
              </a:rPr>
              <a:t>向</a:t>
            </a:r>
            <a:r>
              <a:rPr lang="en-US" altLang="zh-CN" sz="2800" b="1" dirty="0">
                <a:solidFill>
                  <a:srgbClr val="0000FF"/>
                </a:solidFill>
                <a:latin typeface="宋体"/>
                <a:ea typeface="华文细黑"/>
                <a:cs typeface="Times New Roman"/>
              </a:rPr>
              <a:t>……</a:t>
            </a:r>
            <a:r>
              <a:rPr lang="zh-CN" altLang="zh-CN" sz="2800" b="1" dirty="0">
                <a:solidFill>
                  <a:srgbClr val="0000FF"/>
                </a:solidFill>
                <a:latin typeface="Times New Roman"/>
                <a:ea typeface="华文细黑"/>
                <a:cs typeface="Times New Roman"/>
              </a:rPr>
              <a:t>打招呼</a:t>
            </a:r>
            <a:endParaRPr lang="zh-CN" altLang="zh-CN" sz="1050" kern="100" dirty="0">
              <a:solidFill>
                <a:srgbClr val="0000FF"/>
              </a:solidFill>
              <a:latin typeface="宋体"/>
              <a:ea typeface="+mn-ea"/>
              <a:cs typeface="Courier New"/>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003300" y="1006475"/>
            <a:ext cx="10491788" cy="649288"/>
          </a:xfrm>
          <a:prstGeom prst="rect">
            <a:avLst/>
          </a:prstGeom>
          <a:solidFill>
            <a:schemeClr val="accent5">
              <a:lumMod val="40000"/>
              <a:lumOff val="60000"/>
            </a:schemeClr>
          </a:solidFill>
        </p:spPr>
        <p:txBody>
          <a:bodyPr>
            <a:spAutoFit/>
          </a:bodyPr>
          <a:lstStyle/>
          <a:p>
            <a:pPr algn="just" defTabSz="1218565" fontAlgn="auto">
              <a:lnSpc>
                <a:spcPct val="150000"/>
              </a:lnSpc>
              <a:spcBef>
                <a:spcPts val="0"/>
              </a:spcBef>
              <a:spcAft>
                <a:spcPts val="0"/>
              </a:spcAft>
              <a:defRPr/>
            </a:pPr>
            <a:endParaRPr lang="en-US" altLang="zh-CN" sz="2800" b="1" kern="100" dirty="0">
              <a:solidFill>
                <a:srgbClr val="0000FF"/>
              </a:solidFill>
              <a:latin typeface="Times New Roman"/>
              <a:ea typeface="华文细黑"/>
              <a:cs typeface="Courier New"/>
            </a:endParaRPr>
          </a:p>
        </p:txBody>
      </p:sp>
      <p:grpSp>
        <p:nvGrpSpPr>
          <p:cNvPr id="26626" name="Group 19"/>
          <p:cNvGrpSpPr>
            <a:grpSpLocks/>
          </p:cNvGrpSpPr>
          <p:nvPr/>
        </p:nvGrpSpPr>
        <p:grpSpPr bwMode="auto">
          <a:xfrm rot="1947776">
            <a:off x="481013" y="995363"/>
            <a:ext cx="511175" cy="649287"/>
            <a:chOff x="0" y="0"/>
            <a:chExt cx="408597" cy="504056"/>
          </a:xfrm>
        </p:grpSpPr>
        <p:grpSp>
          <p:nvGrpSpPr>
            <p:cNvPr id="26629" name="Group 20"/>
            <p:cNvGrpSpPr>
              <a:grpSpLocks/>
            </p:cNvGrpSpPr>
            <p:nvPr/>
          </p:nvGrpSpPr>
          <p:grpSpPr bwMode="auto">
            <a:xfrm rot="-1934848">
              <a:off x="0" y="0"/>
              <a:ext cx="408597" cy="504056"/>
              <a:chOff x="0" y="0"/>
              <a:chExt cx="423990" cy="504056"/>
            </a:xfrm>
          </p:grpSpPr>
          <p:sp>
            <p:nvSpPr>
              <p:cNvPr id="26631" name="圆角矩形 22"/>
              <p:cNvSpPr>
                <a:spLocks noChangeArrowheads="1"/>
              </p:cNvSpPr>
              <p:nvPr/>
            </p:nvSpPr>
            <p:spPr bwMode="auto">
              <a:xfrm>
                <a:off x="1" y="0"/>
                <a:ext cx="423989" cy="504056"/>
              </a:xfrm>
              <a:prstGeom prst="roundRect">
                <a:avLst>
                  <a:gd name="adj" fmla="val 7259"/>
                </a:avLst>
              </a:prstGeom>
              <a:solidFill>
                <a:srgbClr val="00B0F0"/>
              </a:solidFill>
              <a:ln w="6350">
                <a:solidFill>
                  <a:srgbClr val="7F7F7F"/>
                </a:solid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sp>
            <p:nvSpPr>
              <p:cNvPr id="26632"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grpSp>
        <p:sp>
          <p:nvSpPr>
            <p:cNvPr id="26630" name="TextBox 25"/>
            <p:cNvSpPr>
              <a:spLocks noChangeArrowheads="1"/>
            </p:cNvSpPr>
            <p:nvPr/>
          </p:nvSpPr>
          <p:spPr bwMode="auto">
            <a:xfrm rot="-1958659">
              <a:off x="46511" y="28135"/>
              <a:ext cx="280650" cy="382789"/>
            </a:xfrm>
            <a:prstGeom prst="rect">
              <a:avLst/>
            </a:prstGeom>
            <a:noFill/>
            <a:ln w="9525">
              <a:noFill/>
              <a:miter lim="800000"/>
              <a:headEnd/>
              <a:tailEnd/>
            </a:ln>
          </p:spPr>
          <p:txBody>
            <a:bodyPr wrap="none">
              <a:spAutoFit/>
            </a:bodyPr>
            <a:lstStyle/>
            <a:p>
              <a:r>
                <a:rPr lang="en-US" altLang="zh-CN" sz="2600" b="1">
                  <a:solidFill>
                    <a:schemeClr val="bg1"/>
                  </a:solidFill>
                  <a:latin typeface="Times New Roman" pitchFamily="18" charset="0"/>
                  <a:ea typeface="微软雅黑" pitchFamily="34" charset="-122"/>
                  <a:cs typeface="Times New Roman" pitchFamily="18" charset="0"/>
                  <a:sym typeface="微软雅黑" pitchFamily="34" charset="-122"/>
                </a:rPr>
                <a:t>5</a:t>
              </a:r>
              <a:endParaRPr lang="zh-CN" altLang="en-US" sz="2600">
                <a:latin typeface="Times New Roman" pitchFamily="18" charset="0"/>
                <a:ea typeface="微软雅黑" pitchFamily="34" charset="-122"/>
                <a:cs typeface="Times New Roman" pitchFamily="18" charset="0"/>
              </a:endParaRPr>
            </a:p>
          </p:txBody>
        </p:sp>
      </p:grpSp>
      <p:sp>
        <p:nvSpPr>
          <p:cNvPr id="10" name="矩形 9"/>
          <p:cNvSpPr/>
          <p:nvPr/>
        </p:nvSpPr>
        <p:spPr>
          <a:xfrm>
            <a:off x="1003300" y="909638"/>
            <a:ext cx="10059988" cy="657225"/>
          </a:xfrm>
          <a:prstGeom prst="rect">
            <a:avLst/>
          </a:prstGeom>
        </p:spPr>
        <p:txBody>
          <a:bodyPr>
            <a:spAutoFit/>
          </a:bodyPr>
          <a:lstStyle/>
          <a:p>
            <a:pPr algn="just" defTabSz="1218565" fontAlgn="auto">
              <a:lnSpc>
                <a:spcPct val="150000"/>
              </a:lnSpc>
              <a:spcBef>
                <a:spcPts val="0"/>
              </a:spcBef>
              <a:spcAft>
                <a:spcPts val="0"/>
              </a:spcAft>
              <a:defRPr/>
            </a:pPr>
            <a:r>
              <a:rPr lang="en-US" altLang="zh-CN" sz="2800" b="1" kern="100" dirty="0">
                <a:solidFill>
                  <a:srgbClr val="0000FF"/>
                </a:solidFill>
                <a:latin typeface="Times New Roman"/>
                <a:ea typeface="华文细黑"/>
                <a:cs typeface="Courier New"/>
              </a:rPr>
              <a:t>make use of</a:t>
            </a:r>
            <a:r>
              <a:rPr lang="zh-CN" altLang="zh-CN" sz="2800" b="1" kern="100" dirty="0">
                <a:solidFill>
                  <a:srgbClr val="0000FF"/>
                </a:solidFill>
                <a:latin typeface="Times New Roman"/>
                <a:ea typeface="华文细黑"/>
                <a:cs typeface="Times New Roman"/>
              </a:rPr>
              <a:t>利用；使用</a:t>
            </a:r>
            <a:endParaRPr lang="zh-CN" altLang="zh-CN" sz="1050" kern="100" dirty="0">
              <a:solidFill>
                <a:srgbClr val="0000FF"/>
              </a:solidFill>
              <a:latin typeface="宋体"/>
              <a:ea typeface="+mn-ea"/>
              <a:cs typeface="Courier New"/>
            </a:endParaRPr>
          </a:p>
        </p:txBody>
      </p:sp>
      <p:sp>
        <p:nvSpPr>
          <p:cNvPr id="11" name="矩形 10"/>
          <p:cNvSpPr/>
          <p:nvPr/>
        </p:nvSpPr>
        <p:spPr>
          <a:xfrm>
            <a:off x="550863" y="1846263"/>
            <a:ext cx="6546850" cy="3311525"/>
          </a:xfrm>
          <a:prstGeom prst="rect">
            <a:avLst/>
          </a:prstGeom>
          <a:noFill/>
          <a:ln w="12700"/>
        </p:spPr>
        <p:style>
          <a:lnRef idx="2">
            <a:schemeClr val="dk1"/>
          </a:lnRef>
          <a:fillRef idx="1">
            <a:schemeClr val="lt1"/>
          </a:fillRef>
          <a:effectRef idx="0">
            <a:schemeClr val="dk1"/>
          </a:effectRef>
          <a:fontRef idx="minor">
            <a:schemeClr val="dk1"/>
          </a:fontRef>
        </p:style>
        <p:txBody>
          <a:bodyPr>
            <a:spAutoFit/>
          </a:bodyPr>
          <a:lstStyle/>
          <a:p>
            <a:pPr defTabSz="1218565" fontAlgn="auto">
              <a:lnSpc>
                <a:spcPct val="150000"/>
              </a:lnSpc>
              <a:spcBef>
                <a:spcPts val="0"/>
              </a:spcBef>
              <a:spcAft>
                <a:spcPts val="0"/>
              </a:spcAft>
              <a:defRPr/>
            </a:pPr>
            <a:r>
              <a:rPr lang="en-US" altLang="zh-CN" sz="2800" b="1" kern="100" dirty="0">
                <a:latin typeface="Times New Roman"/>
                <a:ea typeface="华文细黑"/>
                <a:cs typeface="Courier New"/>
              </a:rPr>
              <a:t>make the best/most of</a:t>
            </a:r>
            <a:r>
              <a:rPr lang="zh-CN" altLang="zh-CN" sz="2800" b="1" kern="100" dirty="0">
                <a:latin typeface="Times New Roman"/>
                <a:ea typeface="华文细黑"/>
                <a:cs typeface="Times New Roman"/>
              </a:rPr>
              <a:t>充分利用</a:t>
            </a:r>
            <a:endParaRPr lang="zh-CN" altLang="zh-CN" sz="1050" kern="100" dirty="0">
              <a:latin typeface="宋体"/>
              <a:cs typeface="Courier New"/>
            </a:endParaRPr>
          </a:p>
          <a:p>
            <a:pPr defTabSz="1218565" fontAlgn="auto">
              <a:lnSpc>
                <a:spcPct val="150000"/>
              </a:lnSpc>
              <a:spcBef>
                <a:spcPts val="0"/>
              </a:spcBef>
              <a:spcAft>
                <a:spcPts val="0"/>
              </a:spcAft>
              <a:defRPr/>
            </a:pPr>
            <a:r>
              <a:rPr lang="en-US" altLang="zh-CN" sz="2800" b="1" kern="100" dirty="0">
                <a:latin typeface="Times New Roman"/>
                <a:ea typeface="华文细黑"/>
                <a:cs typeface="Courier New"/>
              </a:rPr>
              <a:t>make full/good use of</a:t>
            </a:r>
            <a:r>
              <a:rPr lang="zh-CN" altLang="zh-CN" sz="2800" b="1" kern="100" dirty="0">
                <a:latin typeface="Times New Roman"/>
                <a:ea typeface="华文细黑"/>
                <a:cs typeface="Times New Roman"/>
              </a:rPr>
              <a:t>充分</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好好利用</a:t>
            </a:r>
            <a:endParaRPr lang="zh-CN" altLang="zh-CN" sz="1050" kern="100" dirty="0">
              <a:latin typeface="宋体"/>
              <a:cs typeface="Courier New"/>
            </a:endParaRPr>
          </a:p>
          <a:p>
            <a:pPr defTabSz="1218565" fontAlgn="auto">
              <a:lnSpc>
                <a:spcPct val="150000"/>
              </a:lnSpc>
              <a:spcBef>
                <a:spcPts val="0"/>
              </a:spcBef>
              <a:spcAft>
                <a:spcPts val="0"/>
              </a:spcAft>
              <a:defRPr/>
            </a:pPr>
            <a:r>
              <a:rPr lang="en-US" altLang="zh-CN" sz="2800" b="1" kern="100" dirty="0">
                <a:latin typeface="Times New Roman"/>
                <a:ea typeface="华文细黑"/>
                <a:cs typeface="Courier New"/>
              </a:rPr>
              <a:t>come into use</a:t>
            </a:r>
            <a:r>
              <a:rPr lang="zh-CN" altLang="zh-CN" sz="2800" b="1" kern="100" dirty="0">
                <a:latin typeface="Times New Roman"/>
                <a:ea typeface="华文细黑"/>
                <a:cs typeface="Times New Roman"/>
              </a:rPr>
              <a:t>开始使用</a:t>
            </a:r>
            <a:endParaRPr lang="zh-CN" altLang="zh-CN" sz="1050" kern="100" dirty="0">
              <a:latin typeface="宋体"/>
              <a:cs typeface="Courier New"/>
            </a:endParaRPr>
          </a:p>
          <a:p>
            <a:pPr defTabSz="1218565" fontAlgn="auto">
              <a:lnSpc>
                <a:spcPct val="150000"/>
              </a:lnSpc>
              <a:spcBef>
                <a:spcPts val="0"/>
              </a:spcBef>
              <a:spcAft>
                <a:spcPts val="0"/>
              </a:spcAft>
              <a:defRPr/>
            </a:pPr>
            <a:r>
              <a:rPr lang="en-US" altLang="zh-CN" sz="2800" b="1" kern="100" dirty="0">
                <a:latin typeface="Times New Roman"/>
                <a:ea typeface="华文细黑"/>
                <a:cs typeface="Courier New"/>
              </a:rPr>
              <a:t>bring/put...to use</a:t>
            </a:r>
            <a:r>
              <a:rPr lang="zh-CN" altLang="zh-CN" sz="2800" b="1" kern="100" dirty="0">
                <a:latin typeface="Times New Roman"/>
                <a:ea typeface="华文细黑"/>
                <a:cs typeface="Times New Roman"/>
              </a:rPr>
              <a:t>加以使用</a:t>
            </a:r>
            <a:r>
              <a:rPr lang="en-US" altLang="zh-CN" sz="2800" b="1" kern="100" dirty="0">
                <a:latin typeface="宋体"/>
                <a:ea typeface="华文细黑"/>
                <a:cs typeface="Times New Roman"/>
              </a:rPr>
              <a:t>……</a:t>
            </a:r>
            <a:endParaRPr lang="zh-CN" altLang="zh-CN" sz="1050" kern="100" dirty="0">
              <a:latin typeface="宋体"/>
              <a:cs typeface="Courier New"/>
            </a:endParaRPr>
          </a:p>
          <a:p>
            <a:pPr defTabSz="1218565" fontAlgn="auto">
              <a:lnSpc>
                <a:spcPct val="150000"/>
              </a:lnSpc>
              <a:spcBef>
                <a:spcPts val="0"/>
              </a:spcBef>
              <a:spcAft>
                <a:spcPts val="0"/>
              </a:spcAft>
              <a:defRPr/>
            </a:pPr>
            <a:r>
              <a:rPr lang="en-US" altLang="zh-CN" sz="2800" b="1" dirty="0">
                <a:latin typeface="Times New Roman"/>
                <a:ea typeface="华文细黑"/>
              </a:rPr>
              <a:t>It</a:t>
            </a:r>
            <a:r>
              <a:rPr lang="en-US" altLang="zh-CN" sz="2800" b="1" dirty="0">
                <a:latin typeface="宋体"/>
                <a:ea typeface="华文细黑"/>
                <a:cs typeface="Times New Roman"/>
              </a:rPr>
              <a:t>’</a:t>
            </a:r>
            <a:r>
              <a:rPr lang="en-US" altLang="zh-CN" sz="2800" b="1" dirty="0">
                <a:latin typeface="Times New Roman"/>
                <a:ea typeface="华文细黑"/>
              </a:rPr>
              <a:t>s no use doing...</a:t>
            </a:r>
            <a:r>
              <a:rPr lang="zh-CN" altLang="zh-CN" sz="2800" b="1" dirty="0">
                <a:latin typeface="Times New Roman"/>
                <a:ea typeface="华文细黑"/>
                <a:cs typeface="Times New Roman"/>
              </a:rPr>
              <a:t>做</a:t>
            </a:r>
            <a:r>
              <a:rPr lang="en-US" altLang="zh-CN" sz="2800" b="1" dirty="0">
                <a:latin typeface="宋体"/>
                <a:ea typeface="华文细黑"/>
                <a:cs typeface="Times New Roman"/>
              </a:rPr>
              <a:t>……</a:t>
            </a:r>
            <a:r>
              <a:rPr lang="zh-CN" altLang="zh-CN" sz="2800" b="1" dirty="0">
                <a:latin typeface="Times New Roman"/>
                <a:ea typeface="华文细黑"/>
                <a:cs typeface="Times New Roman"/>
              </a:rPr>
              <a:t>没用。</a:t>
            </a:r>
            <a:endParaRPr lang="zh-CN" altLang="zh-CN" sz="1050" kern="100" dirty="0">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a:off x="4151313" y="2657475"/>
            <a:ext cx="36004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151313" y="4797425"/>
            <a:ext cx="3600450" cy="0"/>
          </a:xfrm>
          <a:prstGeom prst="line">
            <a:avLst/>
          </a:prstGeom>
        </p:spPr>
        <p:style>
          <a:lnRef idx="1">
            <a:schemeClr val="accent1"/>
          </a:lnRef>
          <a:fillRef idx="0">
            <a:schemeClr val="accent1"/>
          </a:fillRef>
          <a:effectRef idx="0">
            <a:schemeClr val="accent1"/>
          </a:effectRef>
          <a:fontRef idx="minor">
            <a:schemeClr val="tx1"/>
          </a:fontRef>
        </p:style>
      </p:cxnSp>
      <p:sp>
        <p:nvSpPr>
          <p:cNvPr id="9219" name="TextBox 21">
            <a:hlinkClick r:id="rId2" action="ppaction://hlinksldjump"/>
          </p:cNvPr>
          <p:cNvSpPr txBox="1">
            <a:spLocks noChangeArrowheads="1"/>
          </p:cNvSpPr>
          <p:nvPr/>
        </p:nvSpPr>
        <p:spPr bwMode="auto">
          <a:xfrm>
            <a:off x="4186238" y="2133600"/>
            <a:ext cx="3532187" cy="523875"/>
          </a:xfrm>
          <a:prstGeom prst="rect">
            <a:avLst/>
          </a:prstGeom>
          <a:noFill/>
          <a:ln w="9525">
            <a:noFill/>
            <a:miter lim="800000"/>
            <a:headEnd/>
            <a:tailEnd/>
          </a:ln>
        </p:spPr>
        <p:txBody>
          <a:bodyPr>
            <a:spAutoFit/>
          </a:bodyPr>
          <a:lstStyle/>
          <a:p>
            <a:r>
              <a:rPr lang="zh-CN" altLang="en-US" sz="2800" b="1">
                <a:solidFill>
                  <a:srgbClr val="3114AC"/>
                </a:solidFill>
                <a:latin typeface="Times New Roman" pitchFamily="18" charset="0"/>
                <a:ea typeface="微软雅黑" pitchFamily="34" charset="-122"/>
                <a:cs typeface="Times New Roman" pitchFamily="18" charset="0"/>
              </a:rPr>
              <a:t>自主排查　语境提升</a:t>
            </a:r>
          </a:p>
        </p:txBody>
      </p:sp>
      <p:cxnSp>
        <p:nvCxnSpPr>
          <p:cNvPr id="19" name="直接连接符 18"/>
          <p:cNvCxnSpPr/>
          <p:nvPr/>
        </p:nvCxnSpPr>
        <p:spPr>
          <a:xfrm>
            <a:off x="4151313" y="3717925"/>
            <a:ext cx="3600450" cy="0"/>
          </a:xfrm>
          <a:prstGeom prst="line">
            <a:avLst/>
          </a:prstGeom>
        </p:spPr>
        <p:style>
          <a:lnRef idx="1">
            <a:schemeClr val="accent1"/>
          </a:lnRef>
          <a:fillRef idx="0">
            <a:schemeClr val="accent1"/>
          </a:fillRef>
          <a:effectRef idx="0">
            <a:schemeClr val="accent1"/>
          </a:effectRef>
          <a:fontRef idx="minor">
            <a:schemeClr val="tx1"/>
          </a:fontRef>
        </p:style>
      </p:cxnSp>
      <p:sp>
        <p:nvSpPr>
          <p:cNvPr id="9221" name="TextBox 19">
            <a:hlinkClick r:id="rId3" action="ppaction://hlinksldjump"/>
          </p:cNvPr>
          <p:cNvSpPr txBox="1">
            <a:spLocks noChangeArrowheads="1"/>
          </p:cNvSpPr>
          <p:nvPr/>
        </p:nvSpPr>
        <p:spPr bwMode="auto">
          <a:xfrm>
            <a:off x="4186238" y="3197225"/>
            <a:ext cx="3532187" cy="523875"/>
          </a:xfrm>
          <a:prstGeom prst="rect">
            <a:avLst/>
          </a:prstGeom>
          <a:noFill/>
          <a:ln w="9525">
            <a:noFill/>
            <a:miter lim="800000"/>
            <a:headEnd/>
            <a:tailEnd/>
          </a:ln>
        </p:spPr>
        <p:txBody>
          <a:bodyPr>
            <a:spAutoFit/>
          </a:bodyPr>
          <a:lstStyle/>
          <a:p>
            <a:r>
              <a:rPr lang="zh-CN" altLang="en-US" sz="2800" b="1">
                <a:solidFill>
                  <a:srgbClr val="3114AC"/>
                </a:solidFill>
                <a:latin typeface="Times New Roman" pitchFamily="18" charset="0"/>
                <a:ea typeface="微软雅黑" pitchFamily="34" charset="-122"/>
                <a:cs typeface="Times New Roman" pitchFamily="18" charset="0"/>
              </a:rPr>
              <a:t>直击重点　突破考点</a:t>
            </a:r>
          </a:p>
        </p:txBody>
      </p:sp>
      <p:pic>
        <p:nvPicPr>
          <p:cNvPr id="9222" name="Picture 2"/>
          <p:cNvPicPr>
            <a:picLocks noChangeAspect="1" noChangeArrowheads="1"/>
          </p:cNvPicPr>
          <p:nvPr/>
        </p:nvPicPr>
        <p:blipFill>
          <a:blip r:embed="rId4"/>
          <a:srcRect/>
          <a:stretch>
            <a:fillRect/>
          </a:stretch>
        </p:blipFill>
        <p:spPr bwMode="auto">
          <a:xfrm>
            <a:off x="0" y="0"/>
            <a:ext cx="2733675" cy="795338"/>
          </a:xfrm>
          <a:prstGeom prst="rect">
            <a:avLst/>
          </a:prstGeom>
          <a:noFill/>
          <a:ln w="9525">
            <a:noFill/>
            <a:miter lim="800000"/>
            <a:headEnd/>
            <a:tailEnd/>
          </a:ln>
        </p:spPr>
      </p:pic>
      <p:sp>
        <p:nvSpPr>
          <p:cNvPr id="9223" name="TextBox 10"/>
          <p:cNvSpPr txBox="1">
            <a:spLocks noChangeArrowheads="1"/>
          </p:cNvSpPr>
          <p:nvPr/>
        </p:nvSpPr>
        <p:spPr bwMode="auto">
          <a:xfrm>
            <a:off x="0" y="396875"/>
            <a:ext cx="2711450" cy="396875"/>
          </a:xfrm>
          <a:prstGeom prst="rect">
            <a:avLst/>
          </a:prstGeom>
          <a:solidFill>
            <a:srgbClr val="E46C0A">
              <a:alpha val="52156"/>
            </a:srgbClr>
          </a:solidFill>
          <a:ln w="9525">
            <a:noFill/>
            <a:miter lim="800000"/>
            <a:headEnd/>
            <a:tailEnd/>
          </a:ln>
        </p:spPr>
        <p:txBody>
          <a:bodyPr>
            <a:spAutoFit/>
          </a:bodyPr>
          <a:lstStyle/>
          <a:p>
            <a:pPr algn="ctr"/>
            <a:r>
              <a:rPr lang="zh-CN" altLang="en-US" sz="2000" b="1">
                <a:solidFill>
                  <a:schemeClr val="bg1"/>
                </a:solidFill>
                <a:latin typeface="微软雅黑" pitchFamily="34" charset="-122"/>
                <a:ea typeface="微软雅黑" pitchFamily="34" charset="-122"/>
              </a:rPr>
              <a:t>内容索引</a:t>
            </a:r>
          </a:p>
        </p:txBody>
      </p:sp>
      <p:sp>
        <p:nvSpPr>
          <p:cNvPr id="9224" name="TextBox 11">
            <a:hlinkClick r:id="rId5" action="ppaction://hlinksldjump"/>
          </p:cNvPr>
          <p:cNvSpPr txBox="1">
            <a:spLocks noChangeArrowheads="1"/>
          </p:cNvSpPr>
          <p:nvPr/>
        </p:nvSpPr>
        <p:spPr bwMode="auto">
          <a:xfrm>
            <a:off x="4186238" y="4275138"/>
            <a:ext cx="3532187" cy="522287"/>
          </a:xfrm>
          <a:prstGeom prst="rect">
            <a:avLst/>
          </a:prstGeom>
          <a:noFill/>
          <a:ln w="9525">
            <a:noFill/>
            <a:miter lim="800000"/>
            <a:headEnd/>
            <a:tailEnd/>
          </a:ln>
        </p:spPr>
        <p:txBody>
          <a:bodyPr>
            <a:spAutoFit/>
          </a:bodyPr>
          <a:lstStyle/>
          <a:p>
            <a:r>
              <a:rPr lang="zh-CN" altLang="en-US" sz="2800" b="1">
                <a:solidFill>
                  <a:srgbClr val="3114AC"/>
                </a:solidFill>
                <a:latin typeface="Times New Roman" pitchFamily="18" charset="0"/>
                <a:ea typeface="微软雅黑" pitchFamily="34" charset="-122"/>
                <a:cs typeface="Times New Roman" pitchFamily="18" charset="0"/>
              </a:rPr>
              <a:t>教材升华　综合运用</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矩形 2"/>
          <p:cNvSpPr>
            <a:spLocks noChangeArrowheads="1"/>
          </p:cNvSpPr>
          <p:nvPr/>
        </p:nvSpPr>
        <p:spPr bwMode="auto">
          <a:xfrm>
            <a:off x="287338" y="1141413"/>
            <a:ext cx="11564937" cy="2686050"/>
          </a:xfrm>
          <a:prstGeom prst="rect">
            <a:avLst/>
          </a:prstGeom>
          <a:noFill/>
          <a:ln w="9525">
            <a:noFill/>
            <a:miter lim="800000"/>
            <a:headEnd/>
            <a:tailEnd/>
          </a:ln>
        </p:spPr>
        <p:txBody>
          <a:bodyPr lIns="121898" tIns="60948" rIns="121898" bIns="60948">
            <a:spAutoFit/>
          </a:bodyPr>
          <a:lstStyle/>
          <a:p>
            <a:pPr algn="just">
              <a:lnSpc>
                <a:spcPct val="150000"/>
              </a:lnSpc>
            </a:pPr>
            <a:r>
              <a:rPr lang="en-US" altLang="zh-CN" sz="2800" b="1">
                <a:solidFill>
                  <a:srgbClr val="0000FF"/>
                </a:solidFill>
                <a:latin typeface="IPAPANNEW"/>
                <a:ea typeface="华文细黑" pitchFamily="2" charset="-122"/>
                <a:cs typeface="Times New Roman" pitchFamily="18" charset="0"/>
              </a:rPr>
              <a:t>[</a:t>
            </a:r>
            <a:r>
              <a:rPr lang="zh-CN" altLang="zh-CN" sz="2800" b="1">
                <a:solidFill>
                  <a:srgbClr val="0000FF"/>
                </a:solidFill>
                <a:latin typeface="IPAPANNEW"/>
                <a:ea typeface="华文细黑" pitchFamily="2" charset="-122"/>
                <a:cs typeface="Times New Roman" pitchFamily="18" charset="0"/>
              </a:rPr>
              <a:t>单句语法填空</a:t>
            </a:r>
            <a:r>
              <a:rPr lang="en-US" altLang="zh-CN" sz="2800" b="1">
                <a:solidFill>
                  <a:srgbClr val="0000FF"/>
                </a:solidFill>
                <a:latin typeface="IPAPANNEW"/>
                <a:ea typeface="华文细黑" pitchFamily="2" charset="-122"/>
                <a:cs typeface="Times New Roman" pitchFamily="18" charset="0"/>
              </a:rPr>
              <a:t>]</a:t>
            </a:r>
            <a:endParaRPr lang="zh-CN" altLang="zh-CN" sz="1000">
              <a:latin typeface="宋体" charset="-122"/>
              <a:ea typeface="华文细黑" pitchFamily="2" charset="-122"/>
              <a:cs typeface="Courier New" pitchFamily="49" charset="0"/>
            </a:endParaRPr>
          </a:p>
          <a:p>
            <a:pPr algn="just">
              <a:lnSpc>
                <a:spcPct val="150000"/>
              </a:lnSpc>
            </a:pPr>
            <a:r>
              <a:rPr lang="en-US" altLang="zh-CN" sz="2800" b="1">
                <a:latin typeface="Times New Roman" pitchFamily="18" charset="0"/>
                <a:ea typeface="华文细黑" pitchFamily="2" charset="-122"/>
                <a:cs typeface="Courier New" pitchFamily="49" charset="0"/>
              </a:rPr>
              <a:t>(1)Your time should be made full use of </a:t>
            </a:r>
            <a:r>
              <a:rPr lang="en-US" altLang="zh-CN" sz="2800" b="1" u="sng">
                <a:latin typeface="Times New Roman" pitchFamily="18" charset="0"/>
                <a:ea typeface="华文细黑" pitchFamily="2" charset="-122"/>
                <a:cs typeface="Courier New" pitchFamily="49" charset="0"/>
              </a:rPr>
              <a:t>		    </a:t>
            </a:r>
            <a:r>
              <a:rPr lang="en-US" altLang="zh-CN" sz="2800" b="1">
                <a:latin typeface="Times New Roman" pitchFamily="18" charset="0"/>
                <a:ea typeface="华文细黑" pitchFamily="2" charset="-122"/>
                <a:cs typeface="Courier New" pitchFamily="49" charset="0"/>
              </a:rPr>
              <a:t>(exercise).</a:t>
            </a:r>
            <a:endParaRPr lang="zh-CN" altLang="zh-CN" sz="1000">
              <a:latin typeface="宋体" charset="-122"/>
              <a:ea typeface="黑体" pitchFamily="49" charset="-122"/>
              <a:cs typeface="Courier New" pitchFamily="49" charset="0"/>
            </a:endParaRPr>
          </a:p>
          <a:p>
            <a:pPr algn="just">
              <a:lnSpc>
                <a:spcPct val="150000"/>
              </a:lnSpc>
            </a:pPr>
            <a:r>
              <a:rPr lang="en-US" altLang="zh-CN" sz="2800" b="1">
                <a:latin typeface="Times New Roman" pitchFamily="18" charset="0"/>
                <a:ea typeface="华文细黑" pitchFamily="2" charset="-122"/>
              </a:rPr>
              <a:t>(2)The new bridge will come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 use next month.</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(3)My mother always told us it is no use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(cry) over spilt milk.</a:t>
            </a:r>
            <a:endParaRPr lang="zh-CN" altLang="zh-CN" sz="1000">
              <a:latin typeface="宋体" charset="-122"/>
              <a:ea typeface="黑体" pitchFamily="49" charset="-122"/>
            </a:endParaRPr>
          </a:p>
        </p:txBody>
      </p:sp>
      <p:sp>
        <p:nvSpPr>
          <p:cNvPr id="2" name="矩形 1"/>
          <p:cNvSpPr/>
          <p:nvPr/>
        </p:nvSpPr>
        <p:spPr>
          <a:xfrm>
            <a:off x="6375400" y="1924050"/>
            <a:ext cx="1770063" cy="519113"/>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to exercise</a:t>
            </a:r>
            <a:endParaRPr lang="zh-CN" altLang="en-US" sz="2800" b="1" kern="100" dirty="0">
              <a:solidFill>
                <a:srgbClr val="C00000"/>
              </a:solidFill>
              <a:latin typeface="Times New Roman"/>
              <a:ea typeface="华文细黑"/>
              <a:cs typeface="Courier New"/>
            </a:endParaRPr>
          </a:p>
        </p:txBody>
      </p:sp>
      <p:sp>
        <p:nvSpPr>
          <p:cNvPr id="13" name="矩形 12"/>
          <p:cNvSpPr/>
          <p:nvPr/>
        </p:nvSpPr>
        <p:spPr>
          <a:xfrm>
            <a:off x="4727575" y="2565400"/>
            <a:ext cx="777875" cy="519113"/>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into</a:t>
            </a:r>
            <a:endParaRPr lang="zh-CN" altLang="en-US" sz="2800" b="1" kern="100" dirty="0">
              <a:solidFill>
                <a:srgbClr val="C00000"/>
              </a:solidFill>
              <a:latin typeface="Times New Roman"/>
              <a:ea typeface="华文细黑"/>
              <a:cs typeface="Courier New"/>
            </a:endParaRPr>
          </a:p>
        </p:txBody>
      </p:sp>
      <p:sp>
        <p:nvSpPr>
          <p:cNvPr id="14" name="矩形 13"/>
          <p:cNvSpPr/>
          <p:nvPr/>
        </p:nvSpPr>
        <p:spPr>
          <a:xfrm>
            <a:off x="6518275" y="3141663"/>
            <a:ext cx="1160463"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crying</a:t>
            </a:r>
            <a:endParaRPr lang="zh-CN" altLang="en-US" sz="2800" b="1" kern="100" dirty="0">
              <a:solidFill>
                <a:srgbClr val="C00000"/>
              </a:solidFill>
              <a:latin typeface="Times New Roman"/>
              <a:ea typeface="华文细黑"/>
              <a:cs typeface="Courier New"/>
            </a:endParaRPr>
          </a:p>
        </p:txBody>
      </p:sp>
      <p:sp>
        <p:nvSpPr>
          <p:cNvPr id="8" name="矩形 7"/>
          <p:cNvSpPr>
            <a:spLocks noChangeAspect="1"/>
          </p:cNvSpPr>
          <p:nvPr/>
        </p:nvSpPr>
        <p:spPr>
          <a:xfrm>
            <a:off x="0" y="392113"/>
            <a:ext cx="2114550" cy="466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r>
              <a:rPr lang="zh-CN" altLang="en-US" sz="2600" b="1" dirty="0">
                <a:solidFill>
                  <a:schemeClr val="bg1"/>
                </a:solidFill>
                <a:latin typeface="+mj-ea"/>
                <a:ea typeface="+mj-ea"/>
                <a:cs typeface="Times New Roman" pitchFamily="18" charset="0"/>
              </a:rPr>
              <a:t>  即时训练</a:t>
            </a:r>
          </a:p>
        </p:txBody>
      </p:sp>
      <p:pic>
        <p:nvPicPr>
          <p:cNvPr id="9" name="图片 8"/>
          <p:cNvPicPr>
            <a:picLocks noChangeAspect="1"/>
          </p:cNvPicPr>
          <p:nvPr/>
        </p:nvPicPr>
        <p:blipFill>
          <a:blip r:embed="rId2"/>
          <a:srcRect/>
          <a:stretch>
            <a:fillRect/>
          </a:stretch>
        </p:blipFill>
        <p:spPr bwMode="auto">
          <a:xfrm>
            <a:off x="8285163" y="5903913"/>
            <a:ext cx="3067050" cy="950912"/>
          </a:xfrm>
          <a:prstGeom prst="rect">
            <a:avLst/>
          </a:prstGeom>
          <a:noFill/>
          <a:ln w="9525">
            <a:noFill/>
            <a:miter lim="800000"/>
            <a:headEnd/>
            <a:tailEnd/>
          </a:ln>
        </p:spPr>
      </p:pic>
      <p:pic>
        <p:nvPicPr>
          <p:cNvPr id="27655" name="图片 9">
            <a:hlinkClick r:id="rId3" action="ppaction://hlinksldjump"/>
          </p:cNvPr>
          <p:cNvPicPr>
            <a:picLocks noChangeAspect="1"/>
          </p:cNvPicPr>
          <p:nvPr/>
        </p:nvPicPr>
        <p:blipFill>
          <a:blip r:embed="rId4"/>
          <a:srcRect/>
          <a:stretch>
            <a:fillRect/>
          </a:stretch>
        </p:blipFill>
        <p:spPr bwMode="auto">
          <a:xfrm>
            <a:off x="11588750" y="6254750"/>
            <a:ext cx="603250" cy="6032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4"/>
                                        </p:tgtEl>
                                      </p:cBhvr>
                                    </p:animEffect>
                                    <p:set>
                                      <p:cBhvr>
                                        <p:cTn id="28"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13" grpId="0"/>
      <p:bldP spid="13" grpId="1"/>
      <p:bldP spid="14" grpId="0"/>
      <p:bldP spid="1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003300" y="206375"/>
            <a:ext cx="10491788" cy="1360488"/>
          </a:xfrm>
          <a:prstGeom prst="rect">
            <a:avLst/>
          </a:prstGeom>
          <a:solidFill>
            <a:schemeClr val="accent5">
              <a:lumMod val="40000"/>
              <a:lumOff val="60000"/>
            </a:schemeClr>
          </a:solidFill>
        </p:spPr>
        <p:txBody>
          <a:bodyPr>
            <a:spAutoFit/>
          </a:bodyPr>
          <a:lstStyle/>
          <a:p>
            <a:pPr algn="just" defTabSz="1218565" fontAlgn="auto">
              <a:lnSpc>
                <a:spcPct val="150000"/>
              </a:lnSpc>
              <a:spcBef>
                <a:spcPts val="0"/>
              </a:spcBef>
              <a:spcAft>
                <a:spcPts val="0"/>
              </a:spcAft>
              <a:defRPr/>
            </a:pPr>
            <a:endParaRPr lang="en-US" altLang="zh-CN" sz="2800" b="1" kern="100" dirty="0">
              <a:solidFill>
                <a:srgbClr val="0000FF"/>
              </a:solidFill>
              <a:latin typeface="Times New Roman"/>
              <a:ea typeface="华文细黑"/>
              <a:cs typeface="Courier New"/>
            </a:endParaRPr>
          </a:p>
        </p:txBody>
      </p:sp>
      <p:grpSp>
        <p:nvGrpSpPr>
          <p:cNvPr id="28674" name="Group 19"/>
          <p:cNvGrpSpPr>
            <a:grpSpLocks/>
          </p:cNvGrpSpPr>
          <p:nvPr/>
        </p:nvGrpSpPr>
        <p:grpSpPr bwMode="auto">
          <a:xfrm rot="1947776">
            <a:off x="481013" y="204788"/>
            <a:ext cx="511175" cy="647700"/>
            <a:chOff x="0" y="0"/>
            <a:chExt cx="408597" cy="504056"/>
          </a:xfrm>
        </p:grpSpPr>
        <p:grpSp>
          <p:nvGrpSpPr>
            <p:cNvPr id="28683" name="Group 20"/>
            <p:cNvGrpSpPr>
              <a:grpSpLocks/>
            </p:cNvGrpSpPr>
            <p:nvPr/>
          </p:nvGrpSpPr>
          <p:grpSpPr bwMode="auto">
            <a:xfrm rot="-1934848">
              <a:off x="0" y="0"/>
              <a:ext cx="408597" cy="504056"/>
              <a:chOff x="0" y="0"/>
              <a:chExt cx="423990" cy="504056"/>
            </a:xfrm>
          </p:grpSpPr>
          <p:sp>
            <p:nvSpPr>
              <p:cNvPr id="28685" name="圆角矩形 22"/>
              <p:cNvSpPr>
                <a:spLocks noChangeArrowheads="1"/>
              </p:cNvSpPr>
              <p:nvPr/>
            </p:nvSpPr>
            <p:spPr bwMode="auto">
              <a:xfrm>
                <a:off x="1" y="0"/>
                <a:ext cx="423989" cy="504056"/>
              </a:xfrm>
              <a:prstGeom prst="roundRect">
                <a:avLst>
                  <a:gd name="adj" fmla="val 7259"/>
                </a:avLst>
              </a:prstGeom>
              <a:solidFill>
                <a:srgbClr val="00B0F0"/>
              </a:solidFill>
              <a:ln w="6350">
                <a:solidFill>
                  <a:srgbClr val="7F7F7F"/>
                </a:solid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sp>
            <p:nvSpPr>
              <p:cNvPr id="28686"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grpSp>
        <p:sp>
          <p:nvSpPr>
            <p:cNvPr id="28684" name="TextBox 25"/>
            <p:cNvSpPr>
              <a:spLocks noChangeArrowheads="1"/>
            </p:cNvSpPr>
            <p:nvPr/>
          </p:nvSpPr>
          <p:spPr bwMode="auto">
            <a:xfrm rot="-1958659">
              <a:off x="44413" y="29650"/>
              <a:ext cx="279165" cy="380513"/>
            </a:xfrm>
            <a:prstGeom prst="rect">
              <a:avLst/>
            </a:prstGeom>
            <a:noFill/>
            <a:ln w="9525">
              <a:noFill/>
              <a:miter lim="800000"/>
              <a:headEnd/>
              <a:tailEnd/>
            </a:ln>
          </p:spPr>
          <p:txBody>
            <a:bodyPr wrap="none">
              <a:spAutoFit/>
            </a:bodyPr>
            <a:lstStyle/>
            <a:p>
              <a:r>
                <a:rPr lang="en-US" altLang="zh-CN" sz="2600" b="1">
                  <a:solidFill>
                    <a:schemeClr val="bg1"/>
                  </a:solidFill>
                  <a:latin typeface="Times New Roman" pitchFamily="18" charset="0"/>
                  <a:ea typeface="微软雅黑" pitchFamily="34" charset="-122"/>
                  <a:cs typeface="Times New Roman" pitchFamily="18" charset="0"/>
                  <a:sym typeface="微软雅黑" pitchFamily="34" charset="-122"/>
                </a:rPr>
                <a:t>6</a:t>
              </a:r>
              <a:endParaRPr lang="zh-CN" altLang="en-US" sz="2600">
                <a:latin typeface="Times New Roman" pitchFamily="18" charset="0"/>
                <a:ea typeface="微软雅黑" pitchFamily="34" charset="-122"/>
                <a:cs typeface="Times New Roman" pitchFamily="18" charset="0"/>
              </a:endParaRPr>
            </a:p>
          </p:txBody>
        </p:sp>
      </p:grpSp>
      <p:sp>
        <p:nvSpPr>
          <p:cNvPr id="10" name="矩形 9"/>
          <p:cNvSpPr/>
          <p:nvPr/>
        </p:nvSpPr>
        <p:spPr>
          <a:xfrm>
            <a:off x="1003300" y="117475"/>
            <a:ext cx="10059988" cy="1301750"/>
          </a:xfrm>
          <a:prstGeom prst="rect">
            <a:avLst/>
          </a:prstGeom>
        </p:spPr>
        <p:txBody>
          <a:bodyPr>
            <a:spAutoFit/>
          </a:bodyPr>
          <a:lstStyle/>
          <a:p>
            <a:pPr algn="just" defTabSz="1218565" fontAlgn="auto">
              <a:lnSpc>
                <a:spcPct val="150000"/>
              </a:lnSpc>
              <a:spcBef>
                <a:spcPts val="0"/>
              </a:spcBef>
              <a:spcAft>
                <a:spcPts val="0"/>
              </a:spcAft>
              <a:defRPr/>
            </a:pPr>
            <a:r>
              <a:rPr lang="en-US" altLang="zh-CN" sz="2800" b="1" kern="100" dirty="0">
                <a:solidFill>
                  <a:srgbClr val="0000FF"/>
                </a:solidFill>
                <a:latin typeface="Times New Roman"/>
                <a:ea typeface="华文细黑"/>
                <a:cs typeface="Courier New"/>
              </a:rPr>
              <a:t>come up</a:t>
            </a:r>
            <a:r>
              <a:rPr lang="zh-CN" altLang="zh-CN" sz="2800" b="1" kern="100" dirty="0">
                <a:solidFill>
                  <a:srgbClr val="0000FF"/>
                </a:solidFill>
                <a:latin typeface="Times New Roman"/>
                <a:ea typeface="华文细黑"/>
                <a:cs typeface="Times New Roman"/>
              </a:rPr>
              <a:t>走近；上来；发生；出现；被提出；长出地面；发芽；升起</a:t>
            </a:r>
            <a:endParaRPr lang="zh-CN" altLang="zh-CN" sz="1050" kern="100" dirty="0">
              <a:solidFill>
                <a:srgbClr val="0000FF"/>
              </a:solidFill>
              <a:latin typeface="宋体"/>
              <a:ea typeface="+mn-ea"/>
              <a:cs typeface="Courier New"/>
            </a:endParaRPr>
          </a:p>
        </p:txBody>
      </p:sp>
      <p:sp>
        <p:nvSpPr>
          <p:cNvPr id="28676" name="矩形 12"/>
          <p:cNvSpPr>
            <a:spLocks noChangeArrowheads="1"/>
          </p:cNvSpPr>
          <p:nvPr/>
        </p:nvSpPr>
        <p:spPr bwMode="auto">
          <a:xfrm>
            <a:off x="119063" y="1504950"/>
            <a:ext cx="11304587" cy="4610100"/>
          </a:xfrm>
          <a:prstGeom prst="rect">
            <a:avLst/>
          </a:prstGeom>
          <a:noFill/>
          <a:ln w="9525">
            <a:noFill/>
            <a:miter lim="800000"/>
            <a:headEnd/>
            <a:tailEnd/>
          </a:ln>
        </p:spPr>
        <p:txBody>
          <a:bodyPr lIns="121898" tIns="60948" rIns="121898" bIns="60948">
            <a:spAutoFit/>
          </a:bodyPr>
          <a:lstStyle/>
          <a:p>
            <a:pPr algn="just">
              <a:lnSpc>
                <a:spcPct val="150000"/>
              </a:lnSpc>
            </a:pPr>
            <a:r>
              <a:rPr lang="en-US" altLang="zh-CN" sz="2800" b="1">
                <a:solidFill>
                  <a:srgbClr val="0000FF"/>
                </a:solidFill>
                <a:latin typeface="华文细黑" pitchFamily="2" charset="-122"/>
                <a:ea typeface="华文细黑" pitchFamily="2" charset="-122"/>
                <a:cs typeface="Times New Roman" pitchFamily="18" charset="0"/>
              </a:rPr>
              <a:t>[</a:t>
            </a:r>
            <a:r>
              <a:rPr lang="zh-CN" altLang="zh-CN" sz="2800" b="1">
                <a:solidFill>
                  <a:srgbClr val="0000FF"/>
                </a:solidFill>
                <a:latin typeface="华文细黑" pitchFamily="2" charset="-122"/>
                <a:ea typeface="华文细黑" pitchFamily="2" charset="-122"/>
                <a:cs typeface="Times New Roman" pitchFamily="18" charset="0"/>
              </a:rPr>
              <a:t>写出下列句子中</a:t>
            </a:r>
            <a:r>
              <a:rPr lang="en-US" altLang="zh-CN" sz="2800" b="1">
                <a:solidFill>
                  <a:srgbClr val="0000FF"/>
                </a:solidFill>
                <a:latin typeface="华文细黑" pitchFamily="2" charset="-122"/>
                <a:ea typeface="华文细黑" pitchFamily="2" charset="-122"/>
                <a:cs typeface="Times New Roman" pitchFamily="18" charset="0"/>
              </a:rPr>
              <a:t>come up</a:t>
            </a:r>
            <a:r>
              <a:rPr lang="zh-CN" altLang="zh-CN" sz="2800" b="1">
                <a:solidFill>
                  <a:srgbClr val="0000FF"/>
                </a:solidFill>
                <a:latin typeface="华文细黑" pitchFamily="2" charset="-122"/>
                <a:ea typeface="华文细黑" pitchFamily="2" charset="-122"/>
                <a:cs typeface="Times New Roman" pitchFamily="18" charset="0"/>
              </a:rPr>
              <a:t>的汉语意思</a:t>
            </a:r>
            <a:r>
              <a:rPr lang="en-US" altLang="zh-CN" sz="2800" b="1">
                <a:solidFill>
                  <a:srgbClr val="0000FF"/>
                </a:solidFill>
                <a:latin typeface="华文细黑" pitchFamily="2" charset="-122"/>
                <a:ea typeface="华文细黑" pitchFamily="2" charset="-122"/>
                <a:cs typeface="Times New Roman" pitchFamily="18" charset="0"/>
              </a:rPr>
              <a:t>]</a:t>
            </a:r>
            <a:endParaRPr lang="zh-CN" altLang="zh-CN" sz="2800">
              <a:latin typeface="华文细黑" pitchFamily="2" charset="-122"/>
              <a:ea typeface="华文细黑" pitchFamily="2" charset="-122"/>
              <a:cs typeface="Courier New" pitchFamily="49" charset="0"/>
            </a:endParaRPr>
          </a:p>
          <a:p>
            <a:pPr algn="just">
              <a:lnSpc>
                <a:spcPct val="150000"/>
              </a:lnSpc>
            </a:pPr>
            <a:r>
              <a:rPr lang="en-US" altLang="zh-CN" sz="2800" b="1">
                <a:latin typeface="Times New Roman" pitchFamily="18" charset="0"/>
                <a:cs typeface="Courier New" pitchFamily="49" charset="0"/>
              </a:rPr>
              <a:t>(1)The snowdrops(</a:t>
            </a:r>
            <a:r>
              <a:rPr lang="zh-CN" altLang="zh-CN" sz="2800" b="1">
                <a:latin typeface="Times New Roman" pitchFamily="18" charset="0"/>
                <a:cs typeface="Times New Roman" pitchFamily="18" charset="0"/>
              </a:rPr>
              <a:t>雪花莲</a:t>
            </a:r>
            <a:r>
              <a:rPr lang="en-US" altLang="zh-CN" sz="2800" b="1">
                <a:latin typeface="Times New Roman" pitchFamily="18" charset="0"/>
                <a:cs typeface="Courier New" pitchFamily="49" charset="0"/>
              </a:rPr>
              <a:t>) are just beginning to come up.</a:t>
            </a:r>
            <a:r>
              <a:rPr lang="en-US" altLang="zh-CN" sz="2800">
                <a:latin typeface="Times New Roman" pitchFamily="18" charset="0"/>
                <a:cs typeface="Times New Roman" pitchFamily="18" charset="0"/>
              </a:rPr>
              <a:t>_____________</a:t>
            </a:r>
            <a:endParaRPr lang="zh-CN" altLang="zh-CN" sz="2800">
              <a:latin typeface="Times New Roman" pitchFamily="18" charset="0"/>
              <a:cs typeface="Courier New" pitchFamily="49" charset="0"/>
            </a:endParaRPr>
          </a:p>
          <a:p>
            <a:pPr algn="just">
              <a:lnSpc>
                <a:spcPct val="150000"/>
              </a:lnSpc>
            </a:pPr>
            <a:r>
              <a:rPr lang="en-US" altLang="zh-CN" sz="2800" b="1">
                <a:latin typeface="Times New Roman" pitchFamily="18" charset="0"/>
              </a:rPr>
              <a:t>(2)We watched the sun come up.			    </a:t>
            </a:r>
            <a:r>
              <a:rPr lang="en-US" altLang="zh-CN" sz="2800">
                <a:latin typeface="Times New Roman" pitchFamily="18" charset="0"/>
                <a:cs typeface="Courier New" pitchFamily="49" charset="0"/>
              </a:rPr>
              <a:t>___________</a:t>
            </a:r>
            <a:endParaRPr lang="zh-CN" altLang="zh-CN" sz="2800">
              <a:latin typeface="Times New Roman" pitchFamily="18" charset="0"/>
              <a:cs typeface="Courier New" pitchFamily="49" charset="0"/>
            </a:endParaRPr>
          </a:p>
          <a:p>
            <a:pPr algn="just">
              <a:lnSpc>
                <a:spcPct val="150000"/>
              </a:lnSpc>
            </a:pPr>
            <a:r>
              <a:rPr lang="en-US" altLang="zh-CN" sz="2800" b="1">
                <a:latin typeface="Times New Roman" pitchFamily="18" charset="0"/>
              </a:rPr>
              <a:t>(3)I’m afraid something urgent has come up</a:t>
            </a:r>
            <a:r>
              <a:rPr lang="zh-CN" altLang="zh-CN" sz="2800" b="1">
                <a:latin typeface="Times New Roman" pitchFamily="18" charset="0"/>
              </a:rPr>
              <a:t>；</a:t>
            </a:r>
            <a:r>
              <a:rPr lang="en-US" altLang="zh-CN" sz="2800" b="1">
                <a:latin typeface="Times New Roman" pitchFamily="18" charset="0"/>
              </a:rPr>
              <a:t>I won’t be able to see you tonight.						   </a:t>
            </a:r>
            <a:r>
              <a:rPr lang="en-US" altLang="zh-CN" sz="2800" b="1" u="sng">
                <a:latin typeface="Times New Roman" pitchFamily="18" charset="0"/>
              </a:rPr>
              <a:t>		</a:t>
            </a:r>
            <a:endParaRPr lang="zh-CN" altLang="zh-CN" sz="2800">
              <a:latin typeface="Times New Roman" pitchFamily="18" charset="0"/>
            </a:endParaRPr>
          </a:p>
          <a:p>
            <a:pPr algn="just">
              <a:lnSpc>
                <a:spcPct val="150000"/>
              </a:lnSpc>
            </a:pPr>
            <a:r>
              <a:rPr lang="en-US" altLang="zh-CN" sz="2800" b="1">
                <a:latin typeface="Times New Roman" pitchFamily="18" charset="0"/>
              </a:rPr>
              <a:t>(4)The question is bound to come up at the meeting.	          </a:t>
            </a:r>
            <a:r>
              <a:rPr lang="en-US" altLang="zh-CN" sz="2800" b="1" u="sng">
                <a:latin typeface="Times New Roman" pitchFamily="18" charset="0"/>
              </a:rPr>
              <a:t>		</a:t>
            </a:r>
            <a:endParaRPr lang="zh-CN" altLang="zh-CN" sz="2800">
              <a:latin typeface="Times New Roman" pitchFamily="18" charset="0"/>
            </a:endParaRPr>
          </a:p>
          <a:p>
            <a:pPr>
              <a:lnSpc>
                <a:spcPct val="150000"/>
              </a:lnSpc>
            </a:pPr>
            <a:r>
              <a:rPr lang="en-US" altLang="zh-CN" sz="2800" b="1">
                <a:latin typeface="Times New Roman" pitchFamily="18" charset="0"/>
              </a:rPr>
              <a:t>(5)One of the teachers came up and started talking to me.    	</a:t>
            </a:r>
            <a:r>
              <a:rPr lang="en-US" altLang="zh-CN" sz="2800">
                <a:latin typeface="Times New Roman" pitchFamily="18" charset="0"/>
              </a:rPr>
              <a:t>_____</a:t>
            </a:r>
            <a:endParaRPr lang="zh-CN" altLang="zh-CN" sz="2800">
              <a:latin typeface="Times New Roman" pitchFamily="18" charset="0"/>
            </a:endParaRPr>
          </a:p>
        </p:txBody>
      </p:sp>
      <p:pic>
        <p:nvPicPr>
          <p:cNvPr id="12" name="图片 11"/>
          <p:cNvPicPr>
            <a:picLocks noChangeAspect="1"/>
          </p:cNvPicPr>
          <p:nvPr/>
        </p:nvPicPr>
        <p:blipFill>
          <a:blip r:embed="rId2"/>
          <a:srcRect/>
          <a:stretch>
            <a:fillRect/>
          </a:stretch>
        </p:blipFill>
        <p:spPr bwMode="auto">
          <a:xfrm>
            <a:off x="9005888" y="5903913"/>
            <a:ext cx="3065462" cy="950912"/>
          </a:xfrm>
          <a:prstGeom prst="rect">
            <a:avLst/>
          </a:prstGeom>
          <a:noFill/>
          <a:ln w="9525">
            <a:noFill/>
            <a:miter lim="800000"/>
            <a:headEnd/>
            <a:tailEnd/>
          </a:ln>
        </p:spPr>
      </p:pic>
      <p:sp>
        <p:nvSpPr>
          <p:cNvPr id="3" name="矩形 2"/>
          <p:cNvSpPr/>
          <p:nvPr/>
        </p:nvSpPr>
        <p:spPr>
          <a:xfrm>
            <a:off x="9047163" y="2278063"/>
            <a:ext cx="2673350" cy="519112"/>
          </a:xfrm>
          <a:prstGeom prst="rect">
            <a:avLst/>
          </a:prstGeom>
        </p:spPr>
        <p:txBody>
          <a:bodyPr wrap="none">
            <a:spAutoFit/>
          </a:bodyPr>
          <a:lstStyle/>
          <a:p>
            <a:pPr defTabSz="1218565" fontAlgn="auto">
              <a:spcBef>
                <a:spcPts val="0"/>
              </a:spcBef>
              <a:spcAft>
                <a:spcPts val="0"/>
              </a:spcAft>
              <a:defRPr/>
            </a:pPr>
            <a:r>
              <a:rPr lang="zh-CN" altLang="zh-CN" sz="2800" b="1" kern="100" spc="-100" dirty="0">
                <a:solidFill>
                  <a:srgbClr val="C00000"/>
                </a:solidFill>
                <a:latin typeface="Times New Roman"/>
                <a:ea typeface="华文细黑"/>
                <a:cs typeface="Courier New"/>
              </a:rPr>
              <a:t>长出地面；发芽</a:t>
            </a:r>
            <a:endParaRPr lang="zh-CN" altLang="en-US" sz="2800" b="1" kern="100" spc="-100" dirty="0">
              <a:solidFill>
                <a:srgbClr val="C00000"/>
              </a:solidFill>
              <a:latin typeface="Times New Roman"/>
              <a:ea typeface="华文细黑"/>
              <a:cs typeface="Courier New"/>
            </a:endParaRPr>
          </a:p>
        </p:txBody>
      </p:sp>
      <p:sp>
        <p:nvSpPr>
          <p:cNvPr id="16" name="矩形 15"/>
          <p:cNvSpPr/>
          <p:nvPr/>
        </p:nvSpPr>
        <p:spPr>
          <a:xfrm>
            <a:off x="9191625" y="2925763"/>
            <a:ext cx="1844675" cy="519112"/>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Courier New"/>
              </a:rPr>
              <a:t>太阳</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Courier New"/>
              </a:rPr>
              <a:t>升起</a:t>
            </a:r>
            <a:endParaRPr lang="zh-CN" altLang="en-US" sz="2800" b="1" kern="100" dirty="0">
              <a:solidFill>
                <a:srgbClr val="C00000"/>
              </a:solidFill>
              <a:latin typeface="Times New Roman"/>
              <a:ea typeface="华文细黑"/>
              <a:cs typeface="Courier New"/>
            </a:endParaRPr>
          </a:p>
        </p:txBody>
      </p:sp>
      <p:sp>
        <p:nvSpPr>
          <p:cNvPr id="18" name="矩形 17"/>
          <p:cNvSpPr/>
          <p:nvPr/>
        </p:nvSpPr>
        <p:spPr>
          <a:xfrm>
            <a:off x="7823200" y="4294188"/>
            <a:ext cx="1962150" cy="519112"/>
          </a:xfrm>
          <a:prstGeom prst="rect">
            <a:avLst/>
          </a:prstGeom>
        </p:spPr>
        <p:txBody>
          <a:bodyPr wrap="none">
            <a:spAutoFit/>
          </a:bodyPr>
          <a:lstStyle/>
          <a:p>
            <a:pPr defTabSz="1218565" fontAlgn="auto">
              <a:spcBef>
                <a:spcPts val="0"/>
              </a:spcBef>
              <a:spcAft>
                <a:spcPts val="0"/>
              </a:spcAft>
              <a:defRPr/>
            </a:pPr>
            <a:r>
              <a:rPr lang="zh-CN" altLang="zh-CN" sz="2800" b="1" kern="100" dirty="0">
                <a:solidFill>
                  <a:srgbClr val="C00000"/>
                </a:solidFill>
                <a:latin typeface="Times New Roman"/>
                <a:ea typeface="华文细黑"/>
                <a:cs typeface="Courier New"/>
              </a:rPr>
              <a:t>发生；出现</a:t>
            </a:r>
            <a:endParaRPr lang="zh-CN" altLang="en-US" sz="2800" b="1" kern="100" dirty="0">
              <a:solidFill>
                <a:srgbClr val="C00000"/>
              </a:solidFill>
              <a:latin typeface="Times New Roman"/>
              <a:ea typeface="华文细黑"/>
              <a:cs typeface="Courier New"/>
            </a:endParaRPr>
          </a:p>
        </p:txBody>
      </p:sp>
      <p:sp>
        <p:nvSpPr>
          <p:cNvPr id="19" name="矩形 18"/>
          <p:cNvSpPr/>
          <p:nvPr/>
        </p:nvSpPr>
        <p:spPr>
          <a:xfrm>
            <a:off x="9767888" y="4870450"/>
            <a:ext cx="1250950" cy="519113"/>
          </a:xfrm>
          <a:prstGeom prst="rect">
            <a:avLst/>
          </a:prstGeom>
        </p:spPr>
        <p:txBody>
          <a:bodyPr wrap="none">
            <a:spAutoFit/>
          </a:bodyPr>
          <a:lstStyle/>
          <a:p>
            <a:pPr defTabSz="1218565" fontAlgn="auto">
              <a:spcBef>
                <a:spcPts val="0"/>
              </a:spcBef>
              <a:spcAft>
                <a:spcPts val="0"/>
              </a:spcAft>
              <a:defRPr/>
            </a:pPr>
            <a:r>
              <a:rPr lang="zh-CN" altLang="zh-CN" sz="2800" b="1" kern="100" dirty="0">
                <a:solidFill>
                  <a:srgbClr val="C00000"/>
                </a:solidFill>
                <a:latin typeface="Times New Roman"/>
                <a:ea typeface="华文细黑"/>
                <a:cs typeface="Courier New"/>
              </a:rPr>
              <a:t>被提出</a:t>
            </a:r>
            <a:endParaRPr lang="zh-CN" altLang="en-US" sz="2800" b="1" kern="100" dirty="0">
              <a:solidFill>
                <a:srgbClr val="C00000"/>
              </a:solidFill>
              <a:latin typeface="Times New Roman"/>
              <a:ea typeface="华文细黑"/>
              <a:cs typeface="Courier New"/>
            </a:endParaRPr>
          </a:p>
        </p:txBody>
      </p:sp>
      <p:sp>
        <p:nvSpPr>
          <p:cNvPr id="20" name="矩形 19"/>
          <p:cNvSpPr/>
          <p:nvPr/>
        </p:nvSpPr>
        <p:spPr>
          <a:xfrm>
            <a:off x="9912350" y="5589588"/>
            <a:ext cx="895350" cy="519112"/>
          </a:xfrm>
          <a:prstGeom prst="rect">
            <a:avLst/>
          </a:prstGeom>
        </p:spPr>
        <p:txBody>
          <a:bodyPr wrap="none">
            <a:spAutoFit/>
          </a:bodyPr>
          <a:lstStyle/>
          <a:p>
            <a:pPr defTabSz="1218565" fontAlgn="auto">
              <a:spcBef>
                <a:spcPts val="0"/>
              </a:spcBef>
              <a:spcAft>
                <a:spcPts val="0"/>
              </a:spcAft>
              <a:defRPr/>
            </a:pPr>
            <a:r>
              <a:rPr lang="zh-CN" altLang="zh-CN" sz="2800" b="1" kern="100" dirty="0">
                <a:solidFill>
                  <a:srgbClr val="C00000"/>
                </a:solidFill>
                <a:latin typeface="Times New Roman"/>
                <a:ea typeface="华文细黑"/>
                <a:cs typeface="Courier New"/>
              </a:rPr>
              <a:t>走近</a:t>
            </a:r>
            <a:endParaRPr lang="zh-CN" altLang="en-US" sz="2800" b="1" kern="100" dirty="0">
              <a:solidFill>
                <a:srgbClr val="C00000"/>
              </a:solidFill>
              <a:latin typeface="Times New Roman"/>
              <a:ea typeface="华文细黑"/>
              <a:cs typeface="Courier New"/>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8"/>
                                        </p:tgtEl>
                                      </p:cBhvr>
                                    </p:animEffect>
                                    <p:set>
                                      <p:cBhvr>
                                        <p:cTn id="38" dur="1" fill="hold">
                                          <p:stCondLst>
                                            <p:cond delay="499"/>
                                          </p:stCondLst>
                                        </p:cTn>
                                        <p:tgtEl>
                                          <p:spTgt spid="1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9"/>
                                        </p:tgtEl>
                                      </p:cBhvr>
                                    </p:animEffect>
                                    <p:set>
                                      <p:cBhvr>
                                        <p:cTn id="41" dur="1" fill="hold">
                                          <p:stCondLst>
                                            <p:cond delay="499"/>
                                          </p:stCondLst>
                                        </p:cTn>
                                        <p:tgtEl>
                                          <p:spTgt spid="1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0"/>
                                        </p:tgtEl>
                                      </p:cBhvr>
                                    </p:animEffect>
                                    <p:set>
                                      <p:cBhvr>
                                        <p:cTn id="44"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3" grpId="0"/>
      <p:bldP spid="3" grpId="1"/>
      <p:bldP spid="16" grpId="0"/>
      <p:bldP spid="16" grpId="1"/>
      <p:bldP spid="18" grpId="0"/>
      <p:bldP spid="18" grpId="1"/>
      <p:bldP spid="19" grpId="0"/>
      <p:bldP spid="19" grpId="1"/>
      <p:bldP spid="20" grpId="0"/>
      <p:bldP spid="2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400" y="2144713"/>
            <a:ext cx="9577388" cy="739775"/>
          </a:xfrm>
          <a:prstGeom prst="rect">
            <a:avLst/>
          </a:prstGeom>
          <a:noFill/>
          <a:ln w="12700"/>
        </p:spPr>
        <p:style>
          <a:lnRef idx="2">
            <a:schemeClr val="dk1"/>
          </a:lnRef>
          <a:fillRef idx="1">
            <a:schemeClr val="lt1"/>
          </a:fillRef>
          <a:effectRef idx="0">
            <a:schemeClr val="dk1"/>
          </a:effectRef>
          <a:fontRef idx="minor">
            <a:schemeClr val="dk1"/>
          </a:fontRef>
        </p:style>
        <p:txBody>
          <a:bodyPr>
            <a:spAutoFit/>
          </a:bodyPr>
          <a:lstStyle/>
          <a:p>
            <a:pPr algn="just" defTabSz="1218565" fontAlgn="auto">
              <a:lnSpc>
                <a:spcPct val="150000"/>
              </a:lnSpc>
              <a:spcBef>
                <a:spcPts val="0"/>
              </a:spcBef>
              <a:spcAft>
                <a:spcPts val="0"/>
              </a:spcAft>
              <a:defRPr/>
            </a:pPr>
            <a:r>
              <a:rPr lang="en-US" altLang="zh-CN" sz="2800" b="1" dirty="0">
                <a:latin typeface="Times New Roman"/>
                <a:ea typeface="华文细黑"/>
              </a:rPr>
              <a:t>come up</a:t>
            </a:r>
            <a:r>
              <a:rPr lang="zh-CN" altLang="zh-CN" sz="2800" b="1" dirty="0">
                <a:latin typeface="Times New Roman"/>
                <a:ea typeface="华文细黑"/>
                <a:cs typeface="Times New Roman"/>
              </a:rPr>
              <a:t>无论作何种意义，都是不及物的，后面不跟宾语。</a:t>
            </a:r>
            <a:endParaRPr lang="zh-CN" altLang="zh-CN" sz="1050" kern="100" dirty="0">
              <a:latin typeface="宋体"/>
              <a:cs typeface="Courier New"/>
            </a:endParaRPr>
          </a:p>
        </p:txBody>
      </p:sp>
      <p:grpSp>
        <p:nvGrpSpPr>
          <p:cNvPr id="29698" name="组合 9"/>
          <p:cNvGrpSpPr>
            <a:grpSpLocks/>
          </p:cNvGrpSpPr>
          <p:nvPr/>
        </p:nvGrpSpPr>
        <p:grpSpPr bwMode="auto">
          <a:xfrm>
            <a:off x="406400" y="1196975"/>
            <a:ext cx="1825625" cy="762000"/>
            <a:chOff x="4727054" y="4399148"/>
            <a:chExt cx="1824953" cy="762100"/>
          </a:xfrm>
        </p:grpSpPr>
        <p:sp>
          <p:nvSpPr>
            <p:cNvPr id="11" name="矩形 10"/>
            <p:cNvSpPr/>
            <p:nvPr/>
          </p:nvSpPr>
          <p:spPr>
            <a:xfrm>
              <a:off x="4734989" y="4464245"/>
              <a:ext cx="1691652" cy="660487"/>
            </a:xfrm>
            <a:prstGeom prst="rect">
              <a:avLst/>
            </a:prstGeom>
            <a:solidFill>
              <a:schemeClr val="accent1">
                <a:lumMod val="20000"/>
                <a:lumOff val="80000"/>
              </a:schemeClr>
            </a:solidFill>
          </p:spPr>
          <p:txBody>
            <a:bodyPr>
              <a:spAutoFit/>
            </a:bodyPr>
            <a:lstStyle/>
            <a:p>
              <a:pPr algn="just" defTabSz="1218565" fontAlgn="auto">
                <a:lnSpc>
                  <a:spcPct val="150000"/>
                </a:lnSpc>
                <a:spcBef>
                  <a:spcPts val="0"/>
                </a:spcBef>
                <a:spcAft>
                  <a:spcPts val="0"/>
                </a:spcAft>
                <a:defRPr/>
              </a:pPr>
              <a:endParaRPr lang="en-US" altLang="zh-CN" sz="2800" b="1" kern="100" dirty="0">
                <a:solidFill>
                  <a:srgbClr val="0000FF"/>
                </a:solidFill>
                <a:latin typeface="Times New Roman"/>
                <a:ea typeface="华文细黑"/>
                <a:cs typeface="Courier New"/>
              </a:endParaRPr>
            </a:p>
          </p:txBody>
        </p:sp>
        <p:sp>
          <p:nvSpPr>
            <p:cNvPr id="29700" name="矩形 11"/>
            <p:cNvSpPr>
              <a:spLocks noChangeArrowheads="1"/>
            </p:cNvSpPr>
            <p:nvPr/>
          </p:nvSpPr>
          <p:spPr bwMode="auto">
            <a:xfrm>
              <a:off x="4727054" y="4399148"/>
              <a:ext cx="1824953" cy="762100"/>
            </a:xfrm>
            <a:prstGeom prst="rect">
              <a:avLst/>
            </a:prstGeom>
            <a:noFill/>
            <a:ln w="9525">
              <a:noFill/>
              <a:miter lim="800000"/>
              <a:headEnd/>
              <a:tailEnd/>
            </a:ln>
          </p:spPr>
          <p:txBody>
            <a:bodyPr lIns="121898" tIns="60948" rIns="121898" bIns="60948">
              <a:spAutoFit/>
            </a:bodyPr>
            <a:lstStyle/>
            <a:p>
              <a:pPr algn="just">
                <a:lnSpc>
                  <a:spcPct val="150000"/>
                </a:lnSpc>
              </a:pPr>
              <a:r>
                <a:rPr lang="zh-CN" altLang="en-US" sz="2800" b="1">
                  <a:solidFill>
                    <a:srgbClr val="0000FF"/>
                  </a:solidFill>
                  <a:latin typeface="Times New Roman" pitchFamily="18" charset="0"/>
                  <a:ea typeface="华文细黑" pitchFamily="2" charset="-122"/>
                  <a:cs typeface="Courier New" pitchFamily="49" charset="0"/>
                </a:rPr>
                <a:t>点拨</a:t>
              </a:r>
              <a:endParaRPr lang="zh-CN" altLang="zh-CN" sz="1000">
                <a:solidFill>
                  <a:srgbClr val="0000FF"/>
                </a:solidFill>
                <a:latin typeface="宋体" charset="-122"/>
                <a:ea typeface="华文细黑" pitchFamily="2" charset="-122"/>
                <a:cs typeface="Courier New" pitchFamily="49" charset="0"/>
              </a:endParaRPr>
            </a:p>
          </p:txBody>
        </p:sp>
      </p:gr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03300" y="1195388"/>
            <a:ext cx="10491788" cy="2586037"/>
          </a:xfrm>
          <a:prstGeom prst="rect">
            <a:avLst/>
          </a:prstGeom>
          <a:solidFill>
            <a:schemeClr val="accent5">
              <a:lumMod val="40000"/>
              <a:lumOff val="60000"/>
            </a:schemeClr>
          </a:solidFill>
        </p:spPr>
        <p:txBody>
          <a:bodyPr>
            <a:spAutoFit/>
          </a:bodyPr>
          <a:lstStyle/>
          <a:p>
            <a:pPr algn="just" defTabSz="1218565" fontAlgn="auto">
              <a:lnSpc>
                <a:spcPct val="150000"/>
              </a:lnSpc>
              <a:spcBef>
                <a:spcPts val="0"/>
              </a:spcBef>
              <a:spcAft>
                <a:spcPts val="0"/>
              </a:spcAft>
              <a:defRPr/>
            </a:pPr>
            <a:endParaRPr lang="en-US" altLang="zh-CN" sz="2800" b="1" kern="100" dirty="0">
              <a:solidFill>
                <a:srgbClr val="0000FF"/>
              </a:solidFill>
              <a:latin typeface="Times New Roman"/>
              <a:ea typeface="华文细黑"/>
              <a:cs typeface="Courier New"/>
            </a:endParaRPr>
          </a:p>
        </p:txBody>
      </p:sp>
      <p:grpSp>
        <p:nvGrpSpPr>
          <p:cNvPr id="30722" name="Group 19"/>
          <p:cNvGrpSpPr>
            <a:grpSpLocks/>
          </p:cNvGrpSpPr>
          <p:nvPr/>
        </p:nvGrpSpPr>
        <p:grpSpPr bwMode="auto">
          <a:xfrm rot="1947776">
            <a:off x="466725" y="1195388"/>
            <a:ext cx="527050" cy="647700"/>
            <a:chOff x="-12458" y="0"/>
            <a:chExt cx="421055" cy="504056"/>
          </a:xfrm>
        </p:grpSpPr>
        <p:grpSp>
          <p:nvGrpSpPr>
            <p:cNvPr id="30729" name="Group 20"/>
            <p:cNvGrpSpPr>
              <a:grpSpLocks/>
            </p:cNvGrpSpPr>
            <p:nvPr/>
          </p:nvGrpSpPr>
          <p:grpSpPr bwMode="auto">
            <a:xfrm rot="-1934848">
              <a:off x="0" y="0"/>
              <a:ext cx="408597" cy="504056"/>
              <a:chOff x="0" y="0"/>
              <a:chExt cx="423990" cy="504056"/>
            </a:xfrm>
          </p:grpSpPr>
          <p:sp>
            <p:nvSpPr>
              <p:cNvPr id="30731" name="圆角矩形 22"/>
              <p:cNvSpPr>
                <a:spLocks noChangeArrowheads="1"/>
              </p:cNvSpPr>
              <p:nvPr/>
            </p:nvSpPr>
            <p:spPr bwMode="auto">
              <a:xfrm>
                <a:off x="1" y="0"/>
                <a:ext cx="423989" cy="504056"/>
              </a:xfrm>
              <a:prstGeom prst="roundRect">
                <a:avLst>
                  <a:gd name="adj" fmla="val 7259"/>
                </a:avLst>
              </a:prstGeom>
              <a:solidFill>
                <a:srgbClr val="00B0F0"/>
              </a:solidFill>
              <a:ln w="6350">
                <a:solidFill>
                  <a:srgbClr val="7F7F7F"/>
                </a:solid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sp>
            <p:nvSpPr>
              <p:cNvPr id="30732"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grpSp>
        <p:sp>
          <p:nvSpPr>
            <p:cNvPr id="30730" name="TextBox 25"/>
            <p:cNvSpPr>
              <a:spLocks noChangeArrowheads="1"/>
            </p:cNvSpPr>
            <p:nvPr/>
          </p:nvSpPr>
          <p:spPr bwMode="auto">
            <a:xfrm rot="-1958659">
              <a:off x="-12458" y="63007"/>
              <a:ext cx="279012" cy="380513"/>
            </a:xfrm>
            <a:prstGeom prst="rect">
              <a:avLst/>
            </a:prstGeom>
            <a:noFill/>
            <a:ln w="9525">
              <a:noFill/>
              <a:miter lim="800000"/>
              <a:headEnd/>
              <a:tailEnd/>
            </a:ln>
          </p:spPr>
          <p:txBody>
            <a:bodyPr wrap="none">
              <a:spAutoFit/>
            </a:bodyPr>
            <a:lstStyle/>
            <a:p>
              <a:r>
                <a:rPr lang="en-US" altLang="zh-CN" sz="2600" b="1">
                  <a:solidFill>
                    <a:schemeClr val="bg1"/>
                  </a:solidFill>
                  <a:latin typeface="Times New Roman" pitchFamily="18" charset="0"/>
                  <a:ea typeface="微软雅黑" pitchFamily="34" charset="-122"/>
                  <a:cs typeface="Times New Roman" pitchFamily="18" charset="0"/>
                  <a:sym typeface="微软雅黑" pitchFamily="34" charset="-122"/>
                </a:rPr>
                <a:t>7</a:t>
              </a:r>
              <a:endParaRPr lang="zh-CN" altLang="en-US" sz="2600">
                <a:latin typeface="Times New Roman" pitchFamily="18" charset="0"/>
                <a:ea typeface="微软雅黑" pitchFamily="34" charset="-122"/>
                <a:cs typeface="Times New Roman" pitchFamily="18" charset="0"/>
              </a:endParaRPr>
            </a:p>
          </p:txBody>
        </p:sp>
      </p:grpSp>
      <p:sp>
        <p:nvSpPr>
          <p:cNvPr id="10" name="矩形 9"/>
          <p:cNvSpPr/>
          <p:nvPr/>
        </p:nvSpPr>
        <p:spPr>
          <a:xfrm>
            <a:off x="1003300" y="1112838"/>
            <a:ext cx="10204450" cy="2676525"/>
          </a:xfrm>
          <a:prstGeom prst="rect">
            <a:avLst/>
          </a:prstGeom>
        </p:spPr>
        <p:txBody>
          <a:bodyPr>
            <a:spAutoFit/>
          </a:bodyPr>
          <a:lstStyle/>
          <a:p>
            <a:pPr algn="just" defTabSz="1218565" fontAlgn="auto">
              <a:lnSpc>
                <a:spcPct val="150000"/>
              </a:lnSpc>
              <a:spcBef>
                <a:spcPts val="0"/>
              </a:spcBef>
              <a:spcAft>
                <a:spcPts val="0"/>
              </a:spcAft>
              <a:defRPr/>
            </a:pPr>
            <a:r>
              <a:rPr lang="en-US" altLang="zh-CN" sz="2800" b="1" dirty="0">
                <a:solidFill>
                  <a:srgbClr val="0000FF"/>
                </a:solidFill>
                <a:latin typeface="Times New Roman"/>
                <a:ea typeface="华文细黑"/>
              </a:rPr>
              <a:t>Native English speakers can understand each other even if they don</a:t>
            </a:r>
            <a:r>
              <a:rPr lang="en-US" altLang="zh-CN" sz="2800" b="1" dirty="0">
                <a:solidFill>
                  <a:srgbClr val="0000FF"/>
                </a:solidFill>
                <a:latin typeface="宋体"/>
                <a:ea typeface="华文细黑"/>
                <a:cs typeface="Times New Roman"/>
              </a:rPr>
              <a:t>’</a:t>
            </a:r>
            <a:r>
              <a:rPr lang="en-US" altLang="zh-CN" sz="2800" b="1" dirty="0">
                <a:solidFill>
                  <a:srgbClr val="0000FF"/>
                </a:solidFill>
                <a:latin typeface="Times New Roman"/>
                <a:ea typeface="华文细黑"/>
              </a:rPr>
              <a:t>t speak the same kind of English.</a:t>
            </a:r>
          </a:p>
          <a:p>
            <a:pPr algn="just" defTabSz="1218565" fontAlgn="auto">
              <a:lnSpc>
                <a:spcPct val="150000"/>
              </a:lnSpc>
              <a:spcBef>
                <a:spcPts val="0"/>
              </a:spcBef>
              <a:spcAft>
                <a:spcPts val="0"/>
              </a:spcAft>
              <a:defRPr/>
            </a:pPr>
            <a:r>
              <a:rPr lang="zh-CN" altLang="zh-CN" sz="2800" b="1" dirty="0">
                <a:solidFill>
                  <a:srgbClr val="0000FF"/>
                </a:solidFill>
                <a:latin typeface="Times New Roman"/>
                <a:ea typeface="华文细黑"/>
                <a:cs typeface="Times New Roman"/>
              </a:rPr>
              <a:t>以英语为母语的人，即使他们所讲的语言不尽相同，也可以相互理解。</a:t>
            </a:r>
            <a:endParaRPr lang="zh-CN" altLang="zh-CN" sz="1050" kern="100" dirty="0">
              <a:solidFill>
                <a:srgbClr val="0000FF"/>
              </a:solidFill>
              <a:latin typeface="宋体"/>
              <a:ea typeface="+mn-ea"/>
              <a:cs typeface="Courier New"/>
            </a:endParaRPr>
          </a:p>
        </p:txBody>
      </p:sp>
      <p:pic>
        <p:nvPicPr>
          <p:cNvPr id="30724" name="图片 12"/>
          <p:cNvPicPr>
            <a:picLocks noChangeAspect="1"/>
          </p:cNvPicPr>
          <p:nvPr/>
        </p:nvPicPr>
        <p:blipFill>
          <a:blip r:embed="rId2"/>
          <a:srcRect/>
          <a:stretch>
            <a:fillRect/>
          </a:stretch>
        </p:blipFill>
        <p:spPr bwMode="auto">
          <a:xfrm>
            <a:off x="3503613" y="0"/>
            <a:ext cx="4895850" cy="981075"/>
          </a:xfrm>
          <a:prstGeom prst="rect">
            <a:avLst/>
          </a:prstGeom>
          <a:noFill/>
          <a:ln w="9525">
            <a:noFill/>
            <a:miter lim="800000"/>
            <a:headEnd/>
            <a:tailEnd/>
          </a:ln>
        </p:spPr>
      </p:pic>
      <p:sp>
        <p:nvSpPr>
          <p:cNvPr id="30725" name="矩形 14"/>
          <p:cNvSpPr>
            <a:spLocks noChangeArrowheads="1"/>
          </p:cNvSpPr>
          <p:nvPr/>
        </p:nvSpPr>
        <p:spPr bwMode="auto">
          <a:xfrm>
            <a:off x="4754563" y="228600"/>
            <a:ext cx="2492375" cy="554038"/>
          </a:xfrm>
          <a:prstGeom prst="rect">
            <a:avLst/>
          </a:prstGeom>
          <a:noFill/>
          <a:ln w="9525">
            <a:noFill/>
            <a:miter lim="800000"/>
            <a:headEnd/>
            <a:tailEnd/>
          </a:ln>
        </p:spPr>
        <p:txBody>
          <a:bodyPr wrap="none">
            <a:spAutoFit/>
          </a:bodyPr>
          <a:lstStyle/>
          <a:p>
            <a:r>
              <a:rPr lang="zh-CN" altLang="en-US" sz="3000" b="1">
                <a:solidFill>
                  <a:schemeClr val="bg1"/>
                </a:solidFill>
                <a:latin typeface="微软雅黑" pitchFamily="34" charset="-122"/>
                <a:ea typeface="微软雅黑" pitchFamily="34" charset="-122"/>
              </a:rPr>
              <a:t>突破经典句型</a:t>
            </a:r>
          </a:p>
        </p:txBody>
      </p:sp>
      <p:sp>
        <p:nvSpPr>
          <p:cNvPr id="20" name="TextBox 19"/>
          <p:cNvSpPr txBox="1"/>
          <p:nvPr/>
        </p:nvSpPr>
        <p:spPr>
          <a:xfrm>
            <a:off x="3646488" y="182563"/>
            <a:ext cx="809625" cy="646112"/>
          </a:xfrm>
          <a:prstGeom prst="rect">
            <a:avLst/>
          </a:prstGeom>
          <a:noFill/>
        </p:spPr>
        <p:txBody>
          <a:bodyPr>
            <a:spAutoFit/>
          </a:bodyPr>
          <a:lstStyle/>
          <a:p>
            <a:pPr defTabSz="1218565" fontAlgn="auto">
              <a:spcBef>
                <a:spcPts val="0"/>
              </a:spcBef>
              <a:spcAft>
                <a:spcPts val="0"/>
              </a:spcAft>
              <a:defRPr/>
            </a:pPr>
            <a:r>
              <a:rPr lang="zh-CN" altLang="en-US" sz="1800" dirty="0">
                <a:solidFill>
                  <a:schemeClr val="accent5">
                    <a:lumMod val="20000"/>
                    <a:lumOff val="80000"/>
                  </a:schemeClr>
                </a:solidFill>
                <a:latin typeface="+mj-ea"/>
                <a:ea typeface="+mj-ea"/>
              </a:rPr>
              <a:t>点拨规律　</a:t>
            </a:r>
          </a:p>
        </p:txBody>
      </p:sp>
      <p:sp>
        <p:nvSpPr>
          <p:cNvPr id="30727" name="Rectangle 12"/>
          <p:cNvSpPr>
            <a:spLocks noChangeArrowheads="1"/>
          </p:cNvSpPr>
          <p:nvPr/>
        </p:nvSpPr>
        <p:spPr bwMode="auto">
          <a:xfrm>
            <a:off x="695325" y="4078288"/>
            <a:ext cx="11306175" cy="1373187"/>
          </a:xfrm>
          <a:prstGeom prst="rect">
            <a:avLst/>
          </a:prstGeom>
          <a:noFill/>
          <a:ln w="9525">
            <a:noFill/>
            <a:miter lim="800000"/>
            <a:headEnd/>
            <a:tailEnd/>
          </a:ln>
        </p:spPr>
        <p:txBody>
          <a:bodyPr>
            <a:spAutoFit/>
          </a:bodyPr>
          <a:lstStyle/>
          <a:p>
            <a:pPr defTabSz="914400"/>
            <a:r>
              <a:rPr lang="zh-CN" altLang="zh-CN" sz="2800" b="1">
                <a:solidFill>
                  <a:srgbClr val="7030A0"/>
                </a:solidFill>
              </a:rPr>
              <a:t>仿写</a:t>
            </a:r>
            <a:r>
              <a:rPr lang="zh-CN" altLang="zh-CN" sz="2800" b="1"/>
              <a:t>　即使你计划得很好，没有实际行动你也不会成功。</a:t>
            </a:r>
            <a:r>
              <a:rPr lang="en-US" altLang="zh-CN" sz="2800" b="1"/>
              <a:t>(2016·</a:t>
            </a:r>
            <a:r>
              <a:rPr lang="zh-CN" altLang="zh-CN" sz="2800" b="1"/>
              <a:t>浙江</a:t>
            </a:r>
            <a:r>
              <a:rPr lang="en-US" altLang="zh-CN" sz="2800" b="1"/>
              <a:t>)</a:t>
            </a:r>
          </a:p>
          <a:p>
            <a:pPr defTabSz="914400"/>
            <a:endParaRPr lang="zh-CN" altLang="zh-CN" sz="2800"/>
          </a:p>
          <a:p>
            <a:pPr defTabSz="914400"/>
            <a:r>
              <a:rPr lang="en-US" altLang="zh-CN" sz="2800" b="1"/>
              <a:t>You can’t make it without practical action </a:t>
            </a:r>
            <a:r>
              <a:rPr lang="en-US" altLang="zh-CN" sz="2800"/>
              <a:t>__________________.</a:t>
            </a:r>
            <a:endParaRPr lang="zh-CN" altLang="zh-CN" sz="2800"/>
          </a:p>
        </p:txBody>
      </p:sp>
      <p:sp>
        <p:nvSpPr>
          <p:cNvPr id="2" name="矩形 1"/>
          <p:cNvSpPr/>
          <p:nvPr/>
        </p:nvSpPr>
        <p:spPr>
          <a:xfrm>
            <a:off x="7823200" y="4941888"/>
            <a:ext cx="3690938" cy="519112"/>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even if you plan so well</a:t>
            </a:r>
            <a:endParaRPr lang="zh-CN" altLang="en-US" sz="2800" b="1" kern="100" dirty="0">
              <a:solidFill>
                <a:srgbClr val="C00000"/>
              </a:solidFill>
              <a:latin typeface="Times New Roman"/>
              <a:ea typeface="华文细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400" y="798513"/>
            <a:ext cx="2952750" cy="687387"/>
          </a:xfrm>
          <a:prstGeom prst="rect">
            <a:avLst/>
          </a:prstGeom>
          <a:noFill/>
          <a:ln w="12700">
            <a:solidFill>
              <a:schemeClr val="tx1"/>
            </a:solidFill>
            <a:prstDash val="solid"/>
          </a:ln>
        </p:spPr>
        <p:style>
          <a:lnRef idx="2">
            <a:schemeClr val="dk1"/>
          </a:lnRef>
          <a:fillRef idx="1">
            <a:schemeClr val="lt1"/>
          </a:fillRef>
          <a:effectRef idx="0">
            <a:schemeClr val="dk1"/>
          </a:effectRef>
          <a:fontRef idx="minor">
            <a:schemeClr val="dk1"/>
          </a:fontRef>
        </p:style>
        <p:txBody>
          <a:bodyPr lIns="121898" tIns="60948" rIns="121898" bIns="60948">
            <a:spAutoFit/>
          </a:bodyPr>
          <a:lstStyle/>
          <a:p>
            <a:pPr algn="just">
              <a:lnSpc>
                <a:spcPct val="150000"/>
              </a:lnSpc>
              <a:defRPr/>
            </a:pPr>
            <a:r>
              <a:rPr lang="zh-CN" altLang="zh-CN" sz="2800" b="1">
                <a:solidFill>
                  <a:schemeClr val="tx1"/>
                </a:solidFill>
                <a:latin typeface="Times New Roman" pitchFamily="18" charset="0"/>
                <a:ea typeface="华文细黑" pitchFamily="2" charset="-122"/>
                <a:cs typeface="Times New Roman" pitchFamily="18" charset="0"/>
              </a:rPr>
              <a:t>句型：</a:t>
            </a:r>
            <a:r>
              <a:rPr lang="en-US" altLang="zh-CN" sz="2800" b="1">
                <a:solidFill>
                  <a:schemeClr val="tx1"/>
                </a:solidFill>
                <a:latin typeface="Times New Roman" pitchFamily="18" charset="0"/>
                <a:ea typeface="华文细黑" pitchFamily="2" charset="-122"/>
                <a:cs typeface="Times New Roman" pitchFamily="18" charset="0"/>
              </a:rPr>
              <a:t>...even if...</a:t>
            </a:r>
            <a:endParaRPr lang="zh-CN" altLang="zh-CN" sz="1000">
              <a:solidFill>
                <a:schemeClr val="tx1"/>
              </a:solidFill>
              <a:latin typeface="宋体" charset="-122"/>
              <a:ea typeface="华文细黑" pitchFamily="2" charset="-122"/>
              <a:cs typeface="Courier New" pitchFamily="49" charset="0"/>
            </a:endParaRPr>
          </a:p>
        </p:txBody>
      </p:sp>
      <p:sp>
        <p:nvSpPr>
          <p:cNvPr id="31746" name="矩形 4"/>
          <p:cNvSpPr>
            <a:spLocks noChangeArrowheads="1"/>
          </p:cNvSpPr>
          <p:nvPr/>
        </p:nvSpPr>
        <p:spPr bwMode="auto">
          <a:xfrm>
            <a:off x="334963" y="1381125"/>
            <a:ext cx="11160125" cy="3355975"/>
          </a:xfrm>
          <a:prstGeom prst="rect">
            <a:avLst/>
          </a:prstGeom>
          <a:noFill/>
          <a:ln w="9525">
            <a:noFill/>
            <a:miter lim="800000"/>
            <a:headEnd/>
            <a:tailEnd/>
          </a:ln>
        </p:spPr>
        <p:txBody>
          <a:bodyPr lIns="121898" tIns="60948" rIns="121898" bIns="60948">
            <a:spAutoFit/>
          </a:bodyPr>
          <a:lstStyle/>
          <a:p>
            <a:pPr algn="just">
              <a:lnSpc>
                <a:spcPct val="150000"/>
              </a:lnSpc>
            </a:pPr>
            <a:r>
              <a:rPr lang="en-US" altLang="zh-CN" sz="2800" b="1">
                <a:latin typeface="Times New Roman" pitchFamily="18" charset="0"/>
                <a:ea typeface="华文细黑" pitchFamily="2" charset="-122"/>
                <a:cs typeface="Courier New" pitchFamily="49" charset="0"/>
              </a:rPr>
              <a:t>(1)My grandfather still plays tennis now and then</a:t>
            </a:r>
            <a:r>
              <a:rPr lang="zh-CN" altLang="zh-CN" sz="2800" b="1">
                <a:latin typeface="Times New Roman" pitchFamily="18" charset="0"/>
                <a:ea typeface="华文细黑" pitchFamily="2" charset="-122"/>
                <a:cs typeface="Times New Roman" pitchFamily="18" charset="0"/>
              </a:rPr>
              <a:t>，</a:t>
            </a:r>
            <a:r>
              <a:rPr lang="en-US" altLang="zh-CN" sz="2800" b="1">
                <a:solidFill>
                  <a:srgbClr val="0000FF"/>
                </a:solidFill>
                <a:latin typeface="Times New Roman" pitchFamily="18" charset="0"/>
                <a:ea typeface="华文细黑" pitchFamily="2" charset="-122"/>
                <a:cs typeface="Courier New" pitchFamily="49" charset="0"/>
              </a:rPr>
              <a:t>even though/if </a:t>
            </a:r>
            <a:r>
              <a:rPr lang="en-US" altLang="zh-CN" sz="2800" b="1">
                <a:latin typeface="Times New Roman" pitchFamily="18" charset="0"/>
                <a:ea typeface="华文细黑" pitchFamily="2" charset="-122"/>
                <a:cs typeface="Courier New" pitchFamily="49" charset="0"/>
              </a:rPr>
              <a:t>he</a:t>
            </a:r>
            <a:r>
              <a:rPr lang="en-US" altLang="zh-CN" sz="2800" b="1">
                <a:latin typeface="宋体" charset="-122"/>
                <a:ea typeface="华文细黑" pitchFamily="2" charset="-122"/>
                <a:cs typeface="Times New Roman" pitchFamily="18" charset="0"/>
              </a:rPr>
              <a:t>’</a:t>
            </a:r>
            <a:r>
              <a:rPr lang="en-US" altLang="zh-CN" sz="2800" b="1">
                <a:latin typeface="Times New Roman" pitchFamily="18" charset="0"/>
                <a:ea typeface="华文细黑" pitchFamily="2" charset="-122"/>
                <a:cs typeface="Courier New" pitchFamily="49" charset="0"/>
              </a:rPr>
              <a:t>s in his nineties.</a:t>
            </a:r>
            <a:endParaRPr lang="zh-CN" altLang="zh-CN" sz="1000">
              <a:latin typeface="宋体" charset="-122"/>
              <a:ea typeface="华文细黑" pitchFamily="2" charset="-122"/>
              <a:cs typeface="Courier New" pitchFamily="49" charset="0"/>
            </a:endParaRPr>
          </a:p>
          <a:p>
            <a:pPr algn="just">
              <a:lnSpc>
                <a:spcPct val="150000"/>
              </a:lnSpc>
            </a:pPr>
            <a:r>
              <a:rPr lang="zh-CN" altLang="zh-CN" sz="2800" b="1">
                <a:latin typeface="Times New Roman" pitchFamily="18" charset="0"/>
                <a:ea typeface="华文细黑" pitchFamily="2" charset="-122"/>
              </a:rPr>
              <a:t>尽管我的祖父已经九十多岁了，但他仍不时打网球。</a:t>
            </a:r>
            <a:r>
              <a:rPr lang="en-US" altLang="zh-CN" sz="2800" b="1">
                <a:latin typeface="Times New Roman" pitchFamily="18" charset="0"/>
                <a:ea typeface="华文细黑" pitchFamily="2" charset="-122"/>
              </a:rPr>
              <a:t>(2016·</a:t>
            </a:r>
            <a:r>
              <a:rPr lang="zh-CN" altLang="zh-CN" sz="2800" b="1">
                <a:latin typeface="Times New Roman" pitchFamily="18" charset="0"/>
                <a:ea typeface="华文细黑" pitchFamily="2" charset="-122"/>
              </a:rPr>
              <a:t>北京</a:t>
            </a:r>
            <a:r>
              <a:rPr lang="en-US" altLang="zh-CN" sz="2800" b="1">
                <a:latin typeface="Times New Roman" pitchFamily="18" charset="0"/>
                <a:ea typeface="华文细黑" pitchFamily="2" charset="-122"/>
              </a:rPr>
              <a:t>)</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(2)It</a:t>
            </a:r>
            <a:r>
              <a:rPr lang="en-US" altLang="zh-CN" sz="2800" b="1">
                <a:latin typeface="宋体" charset="-122"/>
                <a:ea typeface="华文细黑" pitchFamily="2" charset="-122"/>
              </a:rPr>
              <a:t>’</a:t>
            </a:r>
            <a:r>
              <a:rPr lang="en-US" altLang="zh-CN" sz="2800" b="1">
                <a:latin typeface="Times New Roman" pitchFamily="18" charset="0"/>
                <a:ea typeface="华文细黑" pitchFamily="2" charset="-122"/>
              </a:rPr>
              <a:t>s raining.</a:t>
            </a:r>
            <a:r>
              <a:rPr lang="en-US" altLang="zh-CN" sz="2800" b="1" u="sng">
                <a:latin typeface="Times New Roman" pitchFamily="18" charset="0"/>
                <a:ea typeface="华文细黑" pitchFamily="2" charset="-122"/>
              </a:rPr>
              <a:t>	</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we must set off.</a:t>
            </a:r>
            <a:endParaRPr lang="zh-CN" altLang="zh-CN" sz="1000">
              <a:latin typeface="宋体" charset="-122"/>
              <a:ea typeface="黑体" pitchFamily="49" charset="-122"/>
            </a:endParaRPr>
          </a:p>
          <a:p>
            <a:pPr>
              <a:lnSpc>
                <a:spcPct val="150000"/>
              </a:lnSpc>
            </a:pPr>
            <a:r>
              <a:rPr lang="zh-CN" altLang="zh-CN" sz="2800" b="1">
                <a:latin typeface="Times New Roman" pitchFamily="18" charset="0"/>
                <a:ea typeface="华文细黑" pitchFamily="2" charset="-122"/>
              </a:rPr>
              <a:t>天在下雨。尽管如此，我们还是要出发。</a:t>
            </a:r>
            <a:endParaRPr lang="zh-CN" altLang="zh-CN" sz="1000">
              <a:latin typeface="宋体" charset="-122"/>
            </a:endParaRPr>
          </a:p>
        </p:txBody>
      </p:sp>
      <p:sp>
        <p:nvSpPr>
          <p:cNvPr id="2" name="矩形 1"/>
          <p:cNvSpPr/>
          <p:nvPr/>
        </p:nvSpPr>
        <p:spPr>
          <a:xfrm>
            <a:off x="2852738" y="3430588"/>
            <a:ext cx="1370012" cy="522287"/>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Even so</a:t>
            </a:r>
            <a:endParaRPr lang="zh-CN" altLang="en-US" sz="2800" b="1" kern="100" dirty="0">
              <a:solidFill>
                <a:srgbClr val="C00000"/>
              </a:solidFill>
              <a:latin typeface="Times New Roman"/>
              <a:ea typeface="华文细黑"/>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98500" y="1341438"/>
            <a:ext cx="10793413" cy="3324225"/>
          </a:xfrm>
          <a:prstGeom prst="rect">
            <a:avLst/>
          </a:prstGeom>
          <a:noFill/>
          <a:ln w="12700"/>
        </p:spPr>
        <p:style>
          <a:lnRef idx="2">
            <a:schemeClr val="dk1"/>
          </a:lnRef>
          <a:fillRef idx="1">
            <a:schemeClr val="lt1"/>
          </a:fillRef>
          <a:effectRef idx="0">
            <a:schemeClr val="dk1"/>
          </a:effectRef>
          <a:fontRef idx="minor">
            <a:schemeClr val="dk1"/>
          </a:fontRef>
        </p:style>
        <p:txBody>
          <a:bodyPr>
            <a:spAutoFit/>
          </a:bodyPr>
          <a:lstStyle/>
          <a:p>
            <a:pPr algn="just" defTabSz="1218565" fontAlgn="auto">
              <a:lnSpc>
                <a:spcPct val="150000"/>
              </a:lnSpc>
              <a:spcBef>
                <a:spcPts val="0"/>
              </a:spcBef>
              <a:spcAft>
                <a:spcPts val="0"/>
              </a:spcAft>
              <a:defRPr/>
            </a:pPr>
            <a:r>
              <a:rPr lang="en-US" altLang="zh-CN" sz="2800" b="1" dirty="0">
                <a:latin typeface="Times New Roman"/>
                <a:ea typeface="华文细黑"/>
              </a:rPr>
              <a:t>(1)even if/though</a:t>
            </a:r>
            <a:r>
              <a:rPr lang="zh-CN" altLang="zh-CN" sz="2800" b="1" dirty="0">
                <a:latin typeface="Times New Roman"/>
                <a:ea typeface="华文细黑"/>
                <a:cs typeface="Times New Roman"/>
              </a:rPr>
              <a:t>即使，尽管，引导让步状语从句，在从句中常用一般现在时代替将来时。在主从句主语相同或从句主语为</a:t>
            </a:r>
            <a:r>
              <a:rPr lang="en-US" altLang="zh-CN" sz="2800" b="1" dirty="0">
                <a:latin typeface="Times New Roman"/>
                <a:ea typeface="华文细黑"/>
              </a:rPr>
              <a:t>it</a:t>
            </a:r>
            <a:r>
              <a:rPr lang="zh-CN" altLang="zh-CN" sz="2800" b="1" dirty="0">
                <a:latin typeface="Times New Roman"/>
                <a:ea typeface="华文细黑"/>
                <a:cs typeface="Times New Roman"/>
              </a:rPr>
              <a:t>，且从句谓语动词含有</a:t>
            </a:r>
            <a:r>
              <a:rPr lang="en-US" altLang="zh-CN" sz="2800" b="1" dirty="0">
                <a:latin typeface="Times New Roman"/>
                <a:ea typeface="华文细黑"/>
              </a:rPr>
              <a:t>be</a:t>
            </a:r>
            <a:r>
              <a:rPr lang="zh-CN" altLang="zh-CN" sz="2800" b="1" dirty="0">
                <a:latin typeface="Times New Roman"/>
                <a:ea typeface="华文细黑"/>
                <a:cs typeface="Times New Roman"/>
              </a:rPr>
              <a:t>动词的某种形式时也可采用省略句结构，即省略从句的主语和</a:t>
            </a:r>
            <a:r>
              <a:rPr lang="en-US" altLang="zh-CN" sz="2800" b="1" dirty="0">
                <a:latin typeface="Times New Roman"/>
                <a:ea typeface="华文细黑"/>
              </a:rPr>
              <a:t>be</a:t>
            </a:r>
            <a:r>
              <a:rPr lang="zh-CN" altLang="zh-CN" sz="2800" b="1" dirty="0">
                <a:latin typeface="Times New Roman"/>
                <a:ea typeface="华文细黑"/>
                <a:cs typeface="Times New Roman"/>
              </a:rPr>
              <a:t>动词。</a:t>
            </a:r>
            <a:endParaRPr lang="en-US" altLang="zh-CN" sz="2800" kern="100" dirty="0">
              <a:latin typeface="宋体"/>
              <a:cs typeface="Courier New"/>
            </a:endParaRPr>
          </a:p>
          <a:p>
            <a:pPr algn="just" defTabSz="1218565" fontAlgn="auto">
              <a:lnSpc>
                <a:spcPct val="150000"/>
              </a:lnSpc>
              <a:spcBef>
                <a:spcPts val="0"/>
              </a:spcBef>
              <a:spcAft>
                <a:spcPts val="0"/>
              </a:spcAft>
              <a:defRPr/>
            </a:pPr>
            <a:r>
              <a:rPr lang="en-US" altLang="zh-CN" sz="2800" b="1" dirty="0">
                <a:latin typeface="Times New Roman"/>
                <a:ea typeface="华文细黑"/>
              </a:rPr>
              <a:t>(2)even so</a:t>
            </a:r>
            <a:r>
              <a:rPr lang="zh-CN" altLang="zh-CN" sz="2800" b="1" dirty="0">
                <a:latin typeface="Times New Roman"/>
                <a:ea typeface="华文细黑"/>
                <a:cs typeface="Times New Roman"/>
              </a:rPr>
              <a:t>即使如此；尽管这样。</a:t>
            </a:r>
            <a:endParaRPr lang="en-US" altLang="zh-CN" sz="2800" b="1" dirty="0">
              <a:latin typeface="Times New Roman"/>
              <a:ea typeface="华文细黑"/>
              <a:cs typeface="Times New Roman"/>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srcRect/>
          <a:stretch>
            <a:fillRect/>
          </a:stretch>
        </p:blipFill>
        <p:spPr bwMode="auto">
          <a:xfrm>
            <a:off x="9005888" y="5903913"/>
            <a:ext cx="3065462" cy="950912"/>
          </a:xfrm>
          <a:prstGeom prst="rect">
            <a:avLst/>
          </a:prstGeom>
          <a:noFill/>
          <a:ln w="9525">
            <a:noFill/>
            <a:miter lim="800000"/>
            <a:headEnd/>
            <a:tailEnd/>
          </a:ln>
        </p:spPr>
      </p:pic>
      <p:sp>
        <p:nvSpPr>
          <p:cNvPr id="33794" name="矩形 12"/>
          <p:cNvSpPr>
            <a:spLocks noChangeArrowheads="1"/>
          </p:cNvSpPr>
          <p:nvPr/>
        </p:nvSpPr>
        <p:spPr bwMode="auto">
          <a:xfrm>
            <a:off x="334963" y="1054100"/>
            <a:ext cx="11223625" cy="4646613"/>
          </a:xfrm>
          <a:prstGeom prst="rect">
            <a:avLst/>
          </a:prstGeom>
          <a:noFill/>
          <a:ln w="9525">
            <a:noFill/>
            <a:miter lim="800000"/>
            <a:headEnd/>
            <a:tailEnd/>
          </a:ln>
        </p:spPr>
        <p:txBody>
          <a:bodyPr lIns="121898" tIns="60948" rIns="121898" bIns="60948">
            <a:spAutoFit/>
          </a:bodyPr>
          <a:lstStyle/>
          <a:p>
            <a:pPr algn="just">
              <a:lnSpc>
                <a:spcPct val="150000"/>
              </a:lnSpc>
            </a:pPr>
            <a:r>
              <a:rPr lang="zh-CN" altLang="zh-CN" sz="2800" b="1">
                <a:solidFill>
                  <a:srgbClr val="0000FF"/>
                </a:solidFill>
                <a:latin typeface="Times New Roman" pitchFamily="18" charset="0"/>
                <a:ea typeface="华文细黑" pitchFamily="2" charset="-122"/>
                <a:cs typeface="Times New Roman" pitchFamily="18" charset="0"/>
              </a:rPr>
              <a:t>基础知识训练</a:t>
            </a:r>
            <a:r>
              <a:rPr lang="en-US" altLang="zh-CN" sz="2800" b="1">
                <a:solidFill>
                  <a:srgbClr val="0000FF"/>
                </a:solidFill>
                <a:latin typeface="Times New Roman" pitchFamily="18" charset="0"/>
                <a:ea typeface="华文细黑" pitchFamily="2" charset="-122"/>
                <a:cs typeface="Courier New" pitchFamily="49" charset="0"/>
              </a:rPr>
              <a:t>——</a:t>
            </a:r>
            <a:r>
              <a:rPr lang="en-US" altLang="zh-CN" sz="2800" b="1">
                <a:solidFill>
                  <a:srgbClr val="0000FF"/>
                </a:solidFill>
                <a:latin typeface="IPAPANNEW"/>
                <a:ea typeface="华文细黑" pitchFamily="2" charset="-122"/>
                <a:cs typeface="Times New Roman" pitchFamily="18" charset="0"/>
              </a:rPr>
              <a:t>[</a:t>
            </a:r>
            <a:r>
              <a:rPr lang="zh-CN" altLang="zh-CN" sz="2800" b="1">
                <a:solidFill>
                  <a:srgbClr val="0000FF"/>
                </a:solidFill>
                <a:latin typeface="IPAPANNEW"/>
                <a:ea typeface="华文细黑" pitchFamily="2" charset="-122"/>
                <a:cs typeface="Times New Roman" pitchFamily="18" charset="0"/>
              </a:rPr>
              <a:t>单句语法填空</a:t>
            </a:r>
            <a:r>
              <a:rPr lang="en-US" altLang="zh-CN" sz="2800" b="1">
                <a:solidFill>
                  <a:srgbClr val="0000FF"/>
                </a:solidFill>
                <a:latin typeface="IPAPANNEW"/>
                <a:ea typeface="华文细黑" pitchFamily="2" charset="-122"/>
                <a:cs typeface="Times New Roman" pitchFamily="18" charset="0"/>
              </a:rPr>
              <a:t>]</a:t>
            </a:r>
            <a:endParaRPr lang="zh-CN" altLang="zh-CN" sz="1000">
              <a:latin typeface="宋体" charset="-122"/>
              <a:ea typeface="华文细黑" pitchFamily="2" charset="-122"/>
              <a:cs typeface="Courier New" pitchFamily="49" charset="0"/>
            </a:endParaRPr>
          </a:p>
          <a:p>
            <a:pPr algn="just">
              <a:lnSpc>
                <a:spcPct val="150000"/>
              </a:lnSpc>
            </a:pPr>
            <a:r>
              <a:rPr lang="en-US" altLang="zh-CN" sz="2800" b="1">
                <a:latin typeface="Times New Roman" pitchFamily="18" charset="0"/>
                <a:ea typeface="华文细黑" pitchFamily="2" charset="-122"/>
                <a:cs typeface="Courier New" pitchFamily="49" charset="0"/>
              </a:rPr>
              <a:t>(1)I</a:t>
            </a:r>
            <a:r>
              <a:rPr lang="en-US" altLang="zh-CN" sz="2800" b="1">
                <a:latin typeface="宋体" charset="-122"/>
                <a:ea typeface="华文细黑" pitchFamily="2" charset="-122"/>
                <a:cs typeface="Times New Roman" pitchFamily="18" charset="0"/>
              </a:rPr>
              <a:t>’</a:t>
            </a:r>
            <a:r>
              <a:rPr lang="en-US" altLang="zh-CN" sz="2800" b="1">
                <a:latin typeface="Times New Roman" pitchFamily="18" charset="0"/>
                <a:ea typeface="华文细黑" pitchFamily="2" charset="-122"/>
                <a:cs typeface="Courier New" pitchFamily="49" charset="0"/>
              </a:rPr>
              <a:t>ll go there even if the weather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(be) bad tomorrow.</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(2)</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 though the forest park is far away</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a lot of tourists visit it every year.</a:t>
            </a:r>
            <a:endParaRPr lang="zh-CN" altLang="zh-CN" sz="1000">
              <a:latin typeface="宋体" charset="-122"/>
              <a:ea typeface="黑体" pitchFamily="49" charset="-122"/>
            </a:endParaRPr>
          </a:p>
          <a:p>
            <a:pPr algn="just">
              <a:lnSpc>
                <a:spcPct val="150000"/>
              </a:lnSpc>
            </a:pPr>
            <a:r>
              <a:rPr lang="zh-CN" altLang="zh-CN" sz="2800" b="1">
                <a:solidFill>
                  <a:srgbClr val="0000FF"/>
                </a:solidFill>
                <a:latin typeface="Times New Roman" pitchFamily="18" charset="0"/>
                <a:ea typeface="华文细黑" pitchFamily="2" charset="-122"/>
              </a:rPr>
              <a:t>写作能力提升</a:t>
            </a:r>
            <a:r>
              <a:rPr lang="en-US" altLang="zh-CN" sz="2800" b="1">
                <a:solidFill>
                  <a:srgbClr val="0000FF"/>
                </a:solidFill>
                <a:latin typeface="Times New Roman" pitchFamily="18" charset="0"/>
                <a:ea typeface="华文细黑" pitchFamily="2" charset="-122"/>
              </a:rPr>
              <a:t>——</a:t>
            </a:r>
            <a:r>
              <a:rPr lang="en-US" altLang="zh-CN" sz="2800" b="1">
                <a:solidFill>
                  <a:srgbClr val="0000FF"/>
                </a:solidFill>
                <a:latin typeface="IPAPANNEW"/>
                <a:ea typeface="华文细黑" pitchFamily="2" charset="-122"/>
              </a:rPr>
              <a:t>[</a:t>
            </a:r>
            <a:r>
              <a:rPr lang="zh-CN" altLang="zh-CN" sz="2800" b="1">
                <a:solidFill>
                  <a:srgbClr val="0000FF"/>
                </a:solidFill>
                <a:latin typeface="IPAPANNEW"/>
                <a:ea typeface="华文细黑" pitchFamily="2" charset="-122"/>
              </a:rPr>
              <a:t>补全句子中的省略成分</a:t>
            </a:r>
            <a:r>
              <a:rPr lang="en-US" altLang="zh-CN" sz="2800" b="1">
                <a:solidFill>
                  <a:srgbClr val="0000FF"/>
                </a:solidFill>
                <a:latin typeface="IPAPANNEW"/>
                <a:ea typeface="华文细黑" pitchFamily="2" charset="-122"/>
              </a:rPr>
              <a:t>]</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(3)He won</a:t>
            </a:r>
            <a:r>
              <a:rPr lang="en-US" altLang="zh-CN" sz="2800" b="1">
                <a:latin typeface="宋体" charset="-122"/>
                <a:ea typeface="华文细黑" pitchFamily="2" charset="-122"/>
              </a:rPr>
              <a:t>’</a:t>
            </a:r>
            <a:r>
              <a:rPr lang="en-US" altLang="zh-CN" sz="2800" b="1">
                <a:latin typeface="Times New Roman" pitchFamily="18" charset="0"/>
                <a:ea typeface="华文细黑" pitchFamily="2" charset="-122"/>
              </a:rPr>
              <a:t>t come to our party even if invited.</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He won</a:t>
            </a:r>
            <a:r>
              <a:rPr lang="en-US" altLang="zh-CN" sz="2800" b="1">
                <a:latin typeface="宋体" charset="-122"/>
                <a:ea typeface="华文细黑" pitchFamily="2" charset="-122"/>
              </a:rPr>
              <a:t>’</a:t>
            </a:r>
            <a:r>
              <a:rPr lang="en-US" altLang="zh-CN" sz="2800" b="1">
                <a:latin typeface="Times New Roman" pitchFamily="18" charset="0"/>
                <a:ea typeface="华文细黑" pitchFamily="2" charset="-122"/>
              </a:rPr>
              <a:t>t come to our party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a:t>
            </a:r>
            <a:endParaRPr lang="zh-CN" altLang="zh-CN" sz="1000">
              <a:latin typeface="宋体" charset="-122"/>
              <a:ea typeface="黑体" pitchFamily="49" charset="-122"/>
            </a:endParaRPr>
          </a:p>
        </p:txBody>
      </p:sp>
      <p:sp>
        <p:nvSpPr>
          <p:cNvPr id="4" name="矩形 3"/>
          <p:cNvSpPr/>
          <p:nvPr/>
        </p:nvSpPr>
        <p:spPr>
          <a:xfrm>
            <a:off x="5959475" y="1846263"/>
            <a:ext cx="423863" cy="522287"/>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is</a:t>
            </a:r>
            <a:endParaRPr lang="zh-CN" altLang="en-US" sz="2800" b="1" kern="100" dirty="0">
              <a:solidFill>
                <a:srgbClr val="C00000"/>
              </a:solidFill>
              <a:latin typeface="Times New Roman"/>
              <a:ea typeface="华文细黑"/>
              <a:cs typeface="Courier New"/>
            </a:endParaRPr>
          </a:p>
        </p:txBody>
      </p:sp>
      <p:sp>
        <p:nvSpPr>
          <p:cNvPr id="5" name="矩形 4"/>
          <p:cNvSpPr/>
          <p:nvPr/>
        </p:nvSpPr>
        <p:spPr>
          <a:xfrm>
            <a:off x="884238" y="2474913"/>
            <a:ext cx="962025" cy="522287"/>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Even</a:t>
            </a:r>
            <a:endParaRPr lang="zh-CN" altLang="en-US" sz="2800" b="1" kern="100" dirty="0">
              <a:solidFill>
                <a:srgbClr val="C00000"/>
              </a:solidFill>
              <a:latin typeface="Times New Roman"/>
              <a:ea typeface="华文细黑"/>
              <a:cs typeface="Courier New"/>
            </a:endParaRPr>
          </a:p>
        </p:txBody>
      </p:sp>
      <p:sp>
        <p:nvSpPr>
          <p:cNvPr id="6" name="矩形 5"/>
          <p:cNvSpPr/>
          <p:nvPr/>
        </p:nvSpPr>
        <p:spPr>
          <a:xfrm>
            <a:off x="4922838" y="5003800"/>
            <a:ext cx="3116262"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even if he is invited</a:t>
            </a:r>
            <a:endParaRPr lang="zh-CN" altLang="en-US" sz="2800" b="1" kern="100" dirty="0">
              <a:solidFill>
                <a:srgbClr val="C00000"/>
              </a:solidFill>
              <a:latin typeface="Times New Roman"/>
              <a:ea typeface="华文细黑"/>
              <a:cs typeface="Courier New"/>
            </a:endParaRPr>
          </a:p>
        </p:txBody>
      </p:sp>
      <p:sp>
        <p:nvSpPr>
          <p:cNvPr id="8" name="矩形 7"/>
          <p:cNvSpPr>
            <a:spLocks noChangeAspect="1"/>
          </p:cNvSpPr>
          <p:nvPr/>
        </p:nvSpPr>
        <p:spPr>
          <a:xfrm>
            <a:off x="-25400" y="588963"/>
            <a:ext cx="2114550" cy="4651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r>
              <a:rPr lang="zh-CN" altLang="en-US" sz="2600" b="1" dirty="0">
                <a:solidFill>
                  <a:schemeClr val="bg1"/>
                </a:solidFill>
                <a:latin typeface="+mj-ea"/>
                <a:ea typeface="+mj-ea"/>
                <a:cs typeface="Times New Roman" pitchFamily="18" charset="0"/>
              </a:rPr>
              <a:t>   层级训练</a:t>
            </a: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P spid="5" grpId="0"/>
      <p:bldP spid="5" grpId="1"/>
      <p:bldP spid="6" grpId="0"/>
      <p:bldP spid="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11"/>
          <p:cNvSpPr>
            <a:spLocks noChangeArrowheads="1"/>
          </p:cNvSpPr>
          <p:nvPr/>
        </p:nvSpPr>
        <p:spPr bwMode="auto">
          <a:xfrm>
            <a:off x="293688" y="2790825"/>
            <a:ext cx="11531600" cy="3111500"/>
          </a:xfrm>
          <a:prstGeom prst="rect">
            <a:avLst/>
          </a:prstGeom>
          <a:noFill/>
          <a:ln w="9525">
            <a:noFill/>
            <a:miter lim="800000"/>
            <a:headEnd/>
            <a:tailEnd/>
          </a:ln>
        </p:spPr>
        <p:txBody>
          <a:bodyPr lIns="121898" tIns="60948" rIns="121898" bIns="60948">
            <a:spAutoFit/>
          </a:bodyPr>
          <a:lstStyle/>
          <a:p>
            <a:r>
              <a:rPr lang="en-US" altLang="zh-CN" sz="2800" b="1">
                <a:latin typeface="Times New Roman" pitchFamily="18" charset="0"/>
                <a:ea typeface="华文细黑" pitchFamily="2" charset="-122"/>
                <a:cs typeface="Courier New" pitchFamily="49" charset="0"/>
              </a:rPr>
              <a:t>(1)</a:t>
            </a:r>
            <a:r>
              <a:rPr lang="zh-CN" altLang="zh-CN" sz="2800" b="1">
                <a:solidFill>
                  <a:srgbClr val="7030A0"/>
                </a:solidFill>
                <a:latin typeface="Times New Roman" pitchFamily="18" charset="0"/>
                <a:ea typeface="华文细黑" pitchFamily="2" charset="-122"/>
                <a:cs typeface="Courier New" pitchFamily="49" charset="0"/>
              </a:rPr>
              <a:t>仿写</a:t>
            </a:r>
            <a:r>
              <a:rPr lang="zh-CN" altLang="zh-CN" sz="2800" b="1">
                <a:latin typeface="Times New Roman" pitchFamily="18" charset="0"/>
                <a:ea typeface="华文细黑" pitchFamily="2" charset="-122"/>
                <a:cs typeface="Courier New" pitchFamily="49" charset="0"/>
              </a:rPr>
              <a:t>　然而，另一些人认为他们的投票与其说是基于实际情况倒不如说是基于他们与邀请人之间的关系。</a:t>
            </a:r>
            <a:r>
              <a:rPr lang="en-US" altLang="zh-CN" sz="2800" b="1">
                <a:latin typeface="Times New Roman" pitchFamily="18" charset="0"/>
                <a:ea typeface="华文细黑" pitchFamily="2" charset="-122"/>
                <a:cs typeface="Courier New" pitchFamily="49" charset="0"/>
              </a:rPr>
              <a:t>(2016·</a:t>
            </a:r>
            <a:r>
              <a:rPr lang="zh-CN" altLang="zh-CN" sz="2800" b="1">
                <a:latin typeface="Times New Roman" pitchFamily="18" charset="0"/>
                <a:ea typeface="华文细黑" pitchFamily="2" charset="-122"/>
                <a:cs typeface="Courier New" pitchFamily="49" charset="0"/>
              </a:rPr>
              <a:t>江苏</a:t>
            </a:r>
            <a:r>
              <a:rPr lang="en-US" altLang="zh-CN" sz="2800" b="1">
                <a:latin typeface="Times New Roman" pitchFamily="18" charset="0"/>
                <a:ea typeface="华文细黑" pitchFamily="2" charset="-122"/>
                <a:cs typeface="Courier New" pitchFamily="49" charset="0"/>
              </a:rPr>
              <a:t>)</a:t>
            </a:r>
            <a:endParaRPr lang="zh-CN" altLang="zh-CN" sz="2800">
              <a:latin typeface="Times New Roman" pitchFamily="18" charset="0"/>
              <a:ea typeface="华文细黑" pitchFamily="2" charset="-122"/>
              <a:cs typeface="Courier New" pitchFamily="49" charset="0"/>
            </a:endParaRPr>
          </a:p>
          <a:p>
            <a:r>
              <a:rPr lang="en-US" altLang="zh-CN" sz="2800" b="1">
                <a:latin typeface="Times New Roman" pitchFamily="18" charset="0"/>
                <a:ea typeface="华文细黑" pitchFamily="2" charset="-122"/>
                <a:cs typeface="Courier New" pitchFamily="49" charset="0"/>
              </a:rPr>
              <a:t>Others</a:t>
            </a:r>
            <a:r>
              <a:rPr lang="zh-CN" altLang="zh-CN" sz="2800" b="1">
                <a:latin typeface="Times New Roman" pitchFamily="18" charset="0"/>
                <a:ea typeface="华文细黑" pitchFamily="2" charset="-122"/>
                <a:cs typeface="Courier New" pitchFamily="49" charset="0"/>
              </a:rPr>
              <a:t>，</a:t>
            </a:r>
            <a:r>
              <a:rPr lang="en-US" altLang="zh-CN" sz="2800" b="1">
                <a:latin typeface="Times New Roman" pitchFamily="18" charset="0"/>
                <a:ea typeface="华文细黑" pitchFamily="2" charset="-122"/>
                <a:cs typeface="Courier New" pitchFamily="49" charset="0"/>
              </a:rPr>
              <a:t>however</a:t>
            </a:r>
            <a:r>
              <a:rPr lang="zh-CN" altLang="zh-CN" sz="2800" b="1">
                <a:latin typeface="Times New Roman" pitchFamily="18" charset="0"/>
                <a:ea typeface="华文细黑" pitchFamily="2" charset="-122"/>
                <a:cs typeface="Courier New" pitchFamily="49" charset="0"/>
              </a:rPr>
              <a:t>，</a:t>
            </a:r>
            <a:r>
              <a:rPr lang="en-US" altLang="zh-CN" sz="2800" b="1">
                <a:latin typeface="Times New Roman" pitchFamily="18" charset="0"/>
                <a:ea typeface="华文细黑" pitchFamily="2" charset="-122"/>
                <a:cs typeface="Courier New" pitchFamily="49" charset="0"/>
              </a:rPr>
              <a:t>think that their votes are based </a:t>
            </a:r>
            <a:r>
              <a:rPr lang="en-US" altLang="zh-CN" sz="2800" b="1" u="sng">
                <a:latin typeface="Times New Roman" pitchFamily="18" charset="0"/>
                <a:ea typeface="华文细黑" pitchFamily="2" charset="-122"/>
                <a:cs typeface="Courier New" pitchFamily="49" charset="0"/>
              </a:rPr>
              <a:t>          </a:t>
            </a:r>
            <a:r>
              <a:rPr lang="en-US" altLang="zh-CN" sz="2800" b="1">
                <a:latin typeface="Times New Roman" pitchFamily="18" charset="0"/>
                <a:ea typeface="华文细黑" pitchFamily="2" charset="-122"/>
                <a:cs typeface="Courier New" pitchFamily="49" charset="0"/>
              </a:rPr>
              <a:t>on relationships between inviters </a:t>
            </a:r>
            <a:r>
              <a:rPr lang="en-US" altLang="zh-CN" sz="2800" b="1" u="sng">
                <a:latin typeface="Times New Roman" pitchFamily="18" charset="0"/>
                <a:ea typeface="华文细黑" pitchFamily="2" charset="-122"/>
                <a:cs typeface="Courier New" pitchFamily="49" charset="0"/>
              </a:rPr>
              <a:t>	       </a:t>
            </a:r>
            <a:r>
              <a:rPr lang="en-US" altLang="zh-CN" sz="2800" b="1">
                <a:latin typeface="Times New Roman" pitchFamily="18" charset="0"/>
                <a:ea typeface="华文细黑" pitchFamily="2" charset="-122"/>
                <a:cs typeface="Courier New" pitchFamily="49" charset="0"/>
              </a:rPr>
              <a:t> truth.</a:t>
            </a:r>
            <a:endParaRPr lang="zh-CN" altLang="zh-CN" sz="2800">
              <a:latin typeface="Times New Roman" pitchFamily="18" charset="0"/>
              <a:ea typeface="华文细黑" pitchFamily="2" charset="-122"/>
              <a:cs typeface="Courier New" pitchFamily="49" charset="0"/>
            </a:endParaRPr>
          </a:p>
          <a:p>
            <a:pPr algn="just">
              <a:lnSpc>
                <a:spcPct val="150000"/>
              </a:lnSpc>
            </a:pPr>
            <a:r>
              <a:rPr lang="en-US" altLang="zh-CN" sz="2800" b="1">
                <a:latin typeface="Times New Roman" pitchFamily="18" charset="0"/>
                <a:ea typeface="华文细黑" pitchFamily="2" charset="-122"/>
                <a:cs typeface="Courier New" pitchFamily="49" charset="0"/>
              </a:rPr>
              <a:t>(2)In any language</a:t>
            </a:r>
            <a:r>
              <a:rPr lang="zh-CN" altLang="zh-CN" sz="2800" b="1">
                <a:latin typeface="Times New Roman" pitchFamily="18" charset="0"/>
                <a:ea typeface="华文细黑" pitchFamily="2" charset="-122"/>
                <a:cs typeface="Courier New" pitchFamily="49" charset="0"/>
              </a:rPr>
              <a:t>，</a:t>
            </a:r>
            <a:r>
              <a:rPr lang="en-US" altLang="zh-CN" sz="2800" b="1">
                <a:latin typeface="Times New Roman" pitchFamily="18" charset="0"/>
                <a:ea typeface="华文细黑" pitchFamily="2" charset="-122"/>
                <a:cs typeface="Courier New" pitchFamily="49" charset="0"/>
              </a:rPr>
              <a:t>some letters are used </a:t>
            </a:r>
            <a:r>
              <a:rPr lang="en-US" altLang="zh-CN" sz="2800" b="1" u="sng">
                <a:latin typeface="Times New Roman" pitchFamily="18" charset="0"/>
                <a:ea typeface="华文细黑" pitchFamily="2" charset="-122"/>
                <a:cs typeface="Courier New" pitchFamily="49" charset="0"/>
              </a:rPr>
              <a:t>	         </a:t>
            </a:r>
            <a:r>
              <a:rPr lang="en-US" altLang="zh-CN" sz="2800" b="1">
                <a:latin typeface="Times New Roman" pitchFamily="18" charset="0"/>
                <a:ea typeface="华文细黑" pitchFamily="2" charset="-122"/>
                <a:cs typeface="Courier New" pitchFamily="49" charset="0"/>
              </a:rPr>
              <a:t> others.</a:t>
            </a:r>
            <a:endParaRPr lang="zh-CN" altLang="zh-CN" sz="2800">
              <a:latin typeface="Times New Roman" pitchFamily="18" charset="0"/>
              <a:ea typeface="黑体" pitchFamily="49" charset="-122"/>
              <a:cs typeface="Courier New" pitchFamily="49" charset="0"/>
            </a:endParaRPr>
          </a:p>
          <a:p>
            <a:pPr algn="just">
              <a:lnSpc>
                <a:spcPct val="150000"/>
              </a:lnSpc>
            </a:pPr>
            <a:r>
              <a:rPr lang="zh-CN" altLang="zh-CN" sz="2800" b="1">
                <a:latin typeface="Times New Roman" pitchFamily="18" charset="0"/>
                <a:ea typeface="华文细黑" pitchFamily="2" charset="-122"/>
                <a:cs typeface="Courier New" pitchFamily="49" charset="0"/>
              </a:rPr>
              <a:t>在任何语言中，有些字母使用得总比其他字母频繁。</a:t>
            </a:r>
            <a:r>
              <a:rPr lang="en-US" altLang="zh-CN" sz="2800" b="1">
                <a:latin typeface="Times New Roman" pitchFamily="18" charset="0"/>
                <a:ea typeface="华文细黑" pitchFamily="2" charset="-122"/>
                <a:cs typeface="Courier New" pitchFamily="49" charset="0"/>
              </a:rPr>
              <a:t>(2016·</a:t>
            </a:r>
            <a:r>
              <a:rPr lang="zh-CN" altLang="zh-CN" sz="2800" b="1">
                <a:latin typeface="Times New Roman" pitchFamily="18" charset="0"/>
                <a:ea typeface="华文细黑" pitchFamily="2" charset="-122"/>
                <a:cs typeface="Courier New" pitchFamily="49" charset="0"/>
              </a:rPr>
              <a:t>全国</a:t>
            </a:r>
            <a:r>
              <a:rPr lang="en-US" altLang="zh-CN" sz="2800" b="1">
                <a:latin typeface="Times New Roman" pitchFamily="18" charset="0"/>
                <a:ea typeface="华文细黑" pitchFamily="2" charset="-122"/>
                <a:cs typeface="Courier New" pitchFamily="49" charset="0"/>
              </a:rPr>
              <a:t>Ⅰ)</a:t>
            </a:r>
            <a:endParaRPr lang="zh-CN" altLang="zh-CN" sz="2800">
              <a:latin typeface="Times New Roman" pitchFamily="18" charset="0"/>
              <a:ea typeface="黑体" pitchFamily="49" charset="-122"/>
              <a:cs typeface="Courier New" pitchFamily="49" charset="0"/>
            </a:endParaRPr>
          </a:p>
        </p:txBody>
      </p:sp>
      <p:sp>
        <p:nvSpPr>
          <p:cNvPr id="11" name="矩形 10"/>
          <p:cNvSpPr/>
          <p:nvPr/>
        </p:nvSpPr>
        <p:spPr>
          <a:xfrm>
            <a:off x="1003300" y="446088"/>
            <a:ext cx="10491788" cy="1362075"/>
          </a:xfrm>
          <a:prstGeom prst="rect">
            <a:avLst/>
          </a:prstGeom>
          <a:solidFill>
            <a:schemeClr val="accent5">
              <a:lumMod val="40000"/>
              <a:lumOff val="60000"/>
            </a:schemeClr>
          </a:solidFill>
        </p:spPr>
        <p:txBody>
          <a:bodyPr>
            <a:spAutoFit/>
          </a:bodyPr>
          <a:lstStyle/>
          <a:p>
            <a:pPr algn="just" defTabSz="1218565" fontAlgn="auto">
              <a:lnSpc>
                <a:spcPct val="150000"/>
              </a:lnSpc>
              <a:spcBef>
                <a:spcPts val="0"/>
              </a:spcBef>
              <a:spcAft>
                <a:spcPts val="0"/>
              </a:spcAft>
              <a:defRPr/>
            </a:pPr>
            <a:endParaRPr lang="en-US" altLang="zh-CN" sz="2800" b="1" kern="100" dirty="0">
              <a:solidFill>
                <a:srgbClr val="0000FF"/>
              </a:solidFill>
              <a:latin typeface="Times New Roman"/>
              <a:ea typeface="华文细黑"/>
              <a:cs typeface="Courier New"/>
            </a:endParaRPr>
          </a:p>
        </p:txBody>
      </p:sp>
      <p:sp>
        <p:nvSpPr>
          <p:cNvPr id="8" name="矩形 7"/>
          <p:cNvSpPr/>
          <p:nvPr/>
        </p:nvSpPr>
        <p:spPr>
          <a:xfrm>
            <a:off x="433388" y="1925638"/>
            <a:ext cx="3502025" cy="771525"/>
          </a:xfrm>
          <a:prstGeom prst="rect">
            <a:avLst/>
          </a:prstGeom>
          <a:noFill/>
          <a:ln w="12700">
            <a:solidFill>
              <a:schemeClr val="tx1"/>
            </a:solidFill>
            <a:prstDash val="solid"/>
          </a:ln>
        </p:spPr>
        <p:style>
          <a:lnRef idx="2">
            <a:schemeClr val="dk1"/>
          </a:lnRef>
          <a:fillRef idx="1">
            <a:schemeClr val="lt1"/>
          </a:fillRef>
          <a:effectRef idx="0">
            <a:schemeClr val="dk1"/>
          </a:effectRef>
          <a:fontRef idx="minor">
            <a:schemeClr val="dk1"/>
          </a:fontRef>
        </p:style>
        <p:txBody>
          <a:bodyPr lIns="121898" tIns="60948" rIns="121898" bIns="60948">
            <a:spAutoFit/>
          </a:bodyPr>
          <a:lstStyle/>
          <a:p>
            <a:pPr algn="just">
              <a:lnSpc>
                <a:spcPct val="150000"/>
              </a:lnSpc>
              <a:defRPr/>
            </a:pPr>
            <a:r>
              <a:rPr lang="zh-CN" altLang="zh-CN" sz="2800" b="1">
                <a:solidFill>
                  <a:srgbClr val="000000"/>
                </a:solidFill>
                <a:latin typeface="Times New Roman" pitchFamily="18" charset="0"/>
                <a:ea typeface="华文细黑" pitchFamily="2" charset="-122"/>
                <a:cs typeface="Times New Roman" pitchFamily="18" charset="0"/>
              </a:rPr>
              <a:t>句型：</a:t>
            </a:r>
            <a:r>
              <a:rPr lang="en-US" altLang="zh-CN" sz="2800" b="1">
                <a:solidFill>
                  <a:srgbClr val="000000"/>
                </a:solidFill>
                <a:latin typeface="Times New Roman" pitchFamily="18" charset="0"/>
                <a:ea typeface="华文细黑" pitchFamily="2" charset="-122"/>
                <a:cs typeface="Times New Roman" pitchFamily="18" charset="0"/>
              </a:rPr>
              <a:t>more...than... </a:t>
            </a:r>
            <a:endParaRPr lang="zh-CN" altLang="zh-CN" sz="1000">
              <a:solidFill>
                <a:srgbClr val="000000"/>
              </a:solidFill>
              <a:latin typeface="宋体" charset="-122"/>
              <a:ea typeface="华文细黑" pitchFamily="2" charset="-122"/>
              <a:cs typeface="Courier New" pitchFamily="49" charset="0"/>
            </a:endParaRPr>
          </a:p>
        </p:txBody>
      </p:sp>
      <p:grpSp>
        <p:nvGrpSpPr>
          <p:cNvPr id="34820" name="Group 19"/>
          <p:cNvGrpSpPr>
            <a:grpSpLocks/>
          </p:cNvGrpSpPr>
          <p:nvPr/>
        </p:nvGrpSpPr>
        <p:grpSpPr bwMode="auto">
          <a:xfrm rot="1947776">
            <a:off x="466725" y="423863"/>
            <a:ext cx="527050" cy="649287"/>
            <a:chOff x="-12718" y="0"/>
            <a:chExt cx="421315" cy="504056"/>
          </a:xfrm>
        </p:grpSpPr>
        <p:grpSp>
          <p:nvGrpSpPr>
            <p:cNvPr id="34825" name="Group 20"/>
            <p:cNvGrpSpPr>
              <a:grpSpLocks/>
            </p:cNvGrpSpPr>
            <p:nvPr/>
          </p:nvGrpSpPr>
          <p:grpSpPr bwMode="auto">
            <a:xfrm rot="-1934848">
              <a:off x="0" y="0"/>
              <a:ext cx="408597" cy="504056"/>
              <a:chOff x="0" y="0"/>
              <a:chExt cx="423990" cy="504056"/>
            </a:xfrm>
          </p:grpSpPr>
          <p:sp>
            <p:nvSpPr>
              <p:cNvPr id="34827" name="圆角矩形 22"/>
              <p:cNvSpPr>
                <a:spLocks noChangeArrowheads="1"/>
              </p:cNvSpPr>
              <p:nvPr/>
            </p:nvSpPr>
            <p:spPr bwMode="auto">
              <a:xfrm>
                <a:off x="1" y="0"/>
                <a:ext cx="423989" cy="504056"/>
              </a:xfrm>
              <a:prstGeom prst="roundRect">
                <a:avLst>
                  <a:gd name="adj" fmla="val 7259"/>
                </a:avLst>
              </a:prstGeom>
              <a:solidFill>
                <a:srgbClr val="00B0F0"/>
              </a:solidFill>
              <a:ln w="6350">
                <a:solidFill>
                  <a:srgbClr val="7F7F7F"/>
                </a:solid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sp>
            <p:nvSpPr>
              <p:cNvPr id="34828" name="圆角矩形 23"/>
              <p:cNvSpPr>
                <a:spLocks noChangeArrowheads="1"/>
              </p:cNvSpPr>
              <p:nvPr/>
            </p:nvSpPr>
            <p:spPr bwMode="auto">
              <a:xfrm>
                <a:off x="0" y="377069"/>
                <a:ext cx="423989" cy="126987"/>
              </a:xfrm>
              <a:prstGeom prst="roundRect">
                <a:avLst>
                  <a:gd name="adj" fmla="val 7259"/>
                </a:avLst>
              </a:prstGeom>
              <a:solidFill>
                <a:schemeClr val="bg1"/>
              </a:solidFill>
              <a:ln w="9525">
                <a:noFill/>
                <a:round/>
                <a:headEnd/>
                <a:tailEnd/>
              </a:ln>
            </p:spPr>
            <p:txBody>
              <a:bodyPr anchor="ctr"/>
              <a:lstStyle/>
              <a:p>
                <a:pPr algn="ctr"/>
                <a:endParaRPr lang="zh-CN" altLang="zh-CN">
                  <a:solidFill>
                    <a:srgbClr val="FFFFFF"/>
                  </a:solidFill>
                  <a:latin typeface="宋体" charset="-122"/>
                  <a:ea typeface="黑体" pitchFamily="49" charset="-122"/>
                  <a:sym typeface="宋体" charset="-122"/>
                </a:endParaRPr>
              </a:p>
            </p:txBody>
          </p:sp>
        </p:grpSp>
        <p:sp>
          <p:nvSpPr>
            <p:cNvPr id="34826" name="TextBox 25"/>
            <p:cNvSpPr>
              <a:spLocks noChangeArrowheads="1"/>
            </p:cNvSpPr>
            <p:nvPr/>
          </p:nvSpPr>
          <p:spPr bwMode="auto">
            <a:xfrm rot="-1958659">
              <a:off x="-12718" y="28135"/>
              <a:ext cx="399108" cy="382789"/>
            </a:xfrm>
            <a:prstGeom prst="rect">
              <a:avLst/>
            </a:prstGeom>
            <a:noFill/>
            <a:ln w="9525">
              <a:noFill/>
              <a:miter lim="800000"/>
              <a:headEnd/>
              <a:tailEnd/>
            </a:ln>
          </p:spPr>
          <p:txBody>
            <a:bodyPr wrap="none">
              <a:spAutoFit/>
            </a:bodyPr>
            <a:lstStyle/>
            <a:p>
              <a:r>
                <a:rPr lang="en-US" altLang="zh-CN" sz="2600" b="1">
                  <a:solidFill>
                    <a:schemeClr val="bg1"/>
                  </a:solidFill>
                  <a:latin typeface="Times New Roman" pitchFamily="18" charset="0"/>
                  <a:ea typeface="微软雅黑" pitchFamily="34" charset="-122"/>
                  <a:cs typeface="Times New Roman" pitchFamily="18" charset="0"/>
                  <a:sym typeface="微软雅黑" pitchFamily="34" charset="-122"/>
                </a:rPr>
                <a:t>11</a:t>
              </a:r>
              <a:endParaRPr lang="zh-CN" altLang="en-US" sz="2600">
                <a:latin typeface="Times New Roman" pitchFamily="18" charset="0"/>
                <a:ea typeface="微软雅黑" pitchFamily="34" charset="-122"/>
                <a:cs typeface="Times New Roman" pitchFamily="18" charset="0"/>
              </a:endParaRPr>
            </a:p>
          </p:txBody>
        </p:sp>
      </p:grpSp>
      <p:sp>
        <p:nvSpPr>
          <p:cNvPr id="10" name="矩形 9"/>
          <p:cNvSpPr/>
          <p:nvPr/>
        </p:nvSpPr>
        <p:spPr>
          <a:xfrm>
            <a:off x="984250" y="341313"/>
            <a:ext cx="10564813" cy="1303337"/>
          </a:xfrm>
          <a:prstGeom prst="rect">
            <a:avLst/>
          </a:prstGeom>
        </p:spPr>
        <p:txBody>
          <a:bodyPr>
            <a:spAutoFit/>
          </a:bodyPr>
          <a:lstStyle/>
          <a:p>
            <a:pPr algn="just" defTabSz="1218565" fontAlgn="auto">
              <a:lnSpc>
                <a:spcPct val="150000"/>
              </a:lnSpc>
              <a:spcBef>
                <a:spcPts val="0"/>
              </a:spcBef>
              <a:spcAft>
                <a:spcPts val="0"/>
              </a:spcAft>
              <a:defRPr/>
            </a:pPr>
            <a:r>
              <a:rPr lang="en-US" altLang="zh-CN" sz="2800" b="1" kern="100" dirty="0">
                <a:solidFill>
                  <a:srgbClr val="0000FF"/>
                </a:solidFill>
                <a:latin typeface="Times New Roman"/>
                <a:ea typeface="华文细黑"/>
                <a:cs typeface="Courier New"/>
              </a:rPr>
              <a:t>It was based more on German than the English we speak at present.</a:t>
            </a:r>
            <a:r>
              <a:rPr lang="zh-CN" altLang="zh-CN" sz="2800" b="1" kern="100" dirty="0">
                <a:solidFill>
                  <a:srgbClr val="0000FF"/>
                </a:solidFill>
                <a:latin typeface="Times New Roman"/>
                <a:ea typeface="华文细黑"/>
                <a:cs typeface="Times New Roman"/>
              </a:rPr>
              <a:t>当时的英语更多的是以德语为基础，而我们今天所说的英语不是。</a:t>
            </a:r>
            <a:endParaRPr lang="zh-CN" altLang="zh-CN" sz="1050" kern="100" dirty="0">
              <a:solidFill>
                <a:srgbClr val="0000FF"/>
              </a:solidFill>
              <a:latin typeface="宋体"/>
              <a:ea typeface="+mn-ea"/>
              <a:cs typeface="Courier New"/>
            </a:endParaRPr>
          </a:p>
        </p:txBody>
      </p:sp>
      <p:sp>
        <p:nvSpPr>
          <p:cNvPr id="2" name="矩形 1"/>
          <p:cNvSpPr/>
          <p:nvPr/>
        </p:nvSpPr>
        <p:spPr>
          <a:xfrm>
            <a:off x="6886575" y="4654550"/>
            <a:ext cx="1755775" cy="519113"/>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more than</a:t>
            </a:r>
            <a:endParaRPr lang="zh-CN" altLang="en-US" sz="2800" b="1" kern="100" dirty="0">
              <a:solidFill>
                <a:srgbClr val="C00000"/>
              </a:solidFill>
              <a:latin typeface="Times New Roman"/>
              <a:ea typeface="华文细黑"/>
              <a:cs typeface="Courier New"/>
            </a:endParaRPr>
          </a:p>
        </p:txBody>
      </p:sp>
      <p:sp>
        <p:nvSpPr>
          <p:cNvPr id="53262" name="矩形 1"/>
          <p:cNvSpPr>
            <a:spLocks noChangeArrowheads="1"/>
          </p:cNvSpPr>
          <p:nvPr/>
        </p:nvSpPr>
        <p:spPr bwMode="auto">
          <a:xfrm>
            <a:off x="2998788" y="4078288"/>
            <a:ext cx="966787" cy="519112"/>
          </a:xfrm>
          <a:prstGeom prst="rect">
            <a:avLst/>
          </a:prstGeom>
          <a:noFill/>
          <a:ln w="9525">
            <a:noFill/>
            <a:miter lim="800000"/>
            <a:headEnd/>
            <a:tailEnd/>
          </a:ln>
        </p:spPr>
        <p:txBody>
          <a:bodyPr>
            <a:spAutoFit/>
          </a:bodyPr>
          <a:lstStyle/>
          <a:p>
            <a:r>
              <a:rPr lang="en-US" altLang="zh-CN" sz="2800" b="1">
                <a:solidFill>
                  <a:srgbClr val="C00000"/>
                </a:solidFill>
                <a:latin typeface="Times New Roman" pitchFamily="18" charset="0"/>
                <a:ea typeface="华文细黑" pitchFamily="2" charset="-122"/>
              </a:rPr>
              <a:t>than </a:t>
            </a:r>
            <a:endParaRPr lang="zh-CN" altLang="en-US" sz="2800" b="1">
              <a:solidFill>
                <a:srgbClr val="C00000"/>
              </a:solidFill>
              <a:latin typeface="Times New Roman" pitchFamily="18" charset="0"/>
              <a:ea typeface="华文细黑" pitchFamily="2" charset="-122"/>
            </a:endParaRPr>
          </a:p>
        </p:txBody>
      </p:sp>
      <p:sp>
        <p:nvSpPr>
          <p:cNvPr id="5" name="矩形 4"/>
          <p:cNvSpPr/>
          <p:nvPr/>
        </p:nvSpPr>
        <p:spPr>
          <a:xfrm>
            <a:off x="8248650" y="3630613"/>
            <a:ext cx="973138" cy="519112"/>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more</a:t>
            </a:r>
            <a:endParaRPr lang="zh-CN" altLang="en-US" sz="2800" b="1" kern="100" dirty="0">
              <a:solidFill>
                <a:srgbClr val="C00000"/>
              </a:solidFill>
              <a:latin typeface="Times New Roman"/>
              <a:ea typeface="华文细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3262"/>
                                        </p:tgtEl>
                                        <p:attrNameLst>
                                          <p:attrName>style.visibility</p:attrName>
                                        </p:attrNameLst>
                                      </p:cBhvr>
                                      <p:to>
                                        <p:strVal val="visible"/>
                                      </p:to>
                                    </p:set>
                                    <p:animEffect transition="in" filter="blinds(horizontal)">
                                      <p:cBhvr>
                                        <p:cTn id="10" dur="500"/>
                                        <p:tgtEl>
                                          <p:spTgt spid="5326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blinds(horizontal)">
                                      <p:cBhvr>
                                        <p:cTn id="15"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62"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34963" y="838200"/>
            <a:ext cx="11233150" cy="3887788"/>
          </a:xfrm>
          <a:prstGeom prst="rect">
            <a:avLst/>
          </a:prstGeom>
          <a:noFill/>
          <a:ln w="12700"/>
        </p:spPr>
        <p:style>
          <a:lnRef idx="2">
            <a:schemeClr val="dk1"/>
          </a:lnRef>
          <a:fillRef idx="1">
            <a:schemeClr val="lt1"/>
          </a:fillRef>
          <a:effectRef idx="0">
            <a:schemeClr val="dk1"/>
          </a:effectRef>
          <a:fontRef idx="minor">
            <a:schemeClr val="dk1"/>
          </a:fontRef>
        </p:style>
        <p:txBody>
          <a:bodyPr>
            <a:spAutoFit/>
          </a:bodyPr>
          <a:lstStyle/>
          <a:p>
            <a:pPr algn="just">
              <a:lnSpc>
                <a:spcPct val="150000"/>
              </a:lnSpc>
              <a:defRPr/>
            </a:pPr>
            <a:r>
              <a:rPr lang="en-US" altLang="zh-CN" sz="2800" b="1">
                <a:solidFill>
                  <a:srgbClr val="000000"/>
                </a:solidFill>
                <a:latin typeface="Times New Roman" pitchFamily="18" charset="0"/>
                <a:ea typeface="华文细黑" pitchFamily="2" charset="-122"/>
                <a:cs typeface="Courier New" pitchFamily="49" charset="0"/>
              </a:rPr>
              <a:t>more...than...</a:t>
            </a:r>
            <a:r>
              <a:rPr lang="zh-CN" altLang="zh-CN" sz="2800" b="1">
                <a:solidFill>
                  <a:srgbClr val="000000"/>
                </a:solidFill>
                <a:latin typeface="Times New Roman" pitchFamily="18" charset="0"/>
                <a:ea typeface="华文细黑" pitchFamily="2" charset="-122"/>
                <a:cs typeface="Times New Roman" pitchFamily="18" charset="0"/>
              </a:rPr>
              <a:t>与其说</a:t>
            </a:r>
            <a:r>
              <a:rPr lang="en-US" altLang="zh-CN" sz="2800" b="1">
                <a:solidFill>
                  <a:srgbClr val="000000"/>
                </a:solidFill>
                <a:latin typeface="宋体" charset="-122"/>
                <a:ea typeface="华文细黑" pitchFamily="2" charset="-122"/>
                <a:cs typeface="Times New Roman" pitchFamily="18" charset="0"/>
              </a:rPr>
              <a:t>……</a:t>
            </a:r>
            <a:r>
              <a:rPr lang="zh-CN" altLang="zh-CN" sz="2800" b="1">
                <a:solidFill>
                  <a:srgbClr val="000000"/>
                </a:solidFill>
                <a:latin typeface="Times New Roman" pitchFamily="18" charset="0"/>
                <a:ea typeface="华文细黑" pitchFamily="2" charset="-122"/>
                <a:cs typeface="Times New Roman" pitchFamily="18" charset="0"/>
              </a:rPr>
              <a:t>，倒不如说</a:t>
            </a:r>
            <a:r>
              <a:rPr lang="en-US" altLang="zh-CN" sz="2800" b="1">
                <a:solidFill>
                  <a:srgbClr val="000000"/>
                </a:solidFill>
                <a:latin typeface="宋体" charset="-122"/>
                <a:ea typeface="华文细黑" pitchFamily="2" charset="-122"/>
                <a:cs typeface="Times New Roman" pitchFamily="18" charset="0"/>
              </a:rPr>
              <a:t>……</a:t>
            </a:r>
            <a:endParaRPr lang="zh-CN" altLang="zh-CN" sz="1000">
              <a:solidFill>
                <a:srgbClr val="000000"/>
              </a:solidFill>
              <a:latin typeface="宋体" charset="-122"/>
              <a:ea typeface="华文细黑" pitchFamily="2" charset="-122"/>
              <a:cs typeface="Courier New" pitchFamily="49" charset="0"/>
            </a:endParaRPr>
          </a:p>
          <a:p>
            <a:pPr algn="just">
              <a:lnSpc>
                <a:spcPct val="150000"/>
              </a:lnSpc>
              <a:defRPr/>
            </a:pPr>
            <a:r>
              <a:rPr lang="en-US" altLang="zh-CN" sz="2800" b="1">
                <a:solidFill>
                  <a:srgbClr val="000000"/>
                </a:solidFill>
                <a:latin typeface="Times New Roman" pitchFamily="18" charset="0"/>
                <a:ea typeface="华文细黑" pitchFamily="2" charset="-122"/>
              </a:rPr>
              <a:t>more than</a:t>
            </a:r>
            <a:r>
              <a:rPr lang="zh-CN" altLang="zh-CN" sz="2800" b="1">
                <a:solidFill>
                  <a:srgbClr val="000000"/>
                </a:solidFill>
                <a:latin typeface="Times New Roman" pitchFamily="18" charset="0"/>
                <a:ea typeface="华文细黑" pitchFamily="2" charset="-122"/>
              </a:rPr>
              <a:t>多于；不仅仅；非常；岂止</a:t>
            </a:r>
            <a:endParaRPr lang="zh-CN" altLang="zh-CN" sz="1000">
              <a:solidFill>
                <a:srgbClr val="000000"/>
              </a:solidFill>
              <a:latin typeface="宋体" charset="-122"/>
              <a:cs typeface="Courier New" pitchFamily="49" charset="0"/>
            </a:endParaRPr>
          </a:p>
          <a:p>
            <a:pPr algn="just">
              <a:lnSpc>
                <a:spcPct val="150000"/>
              </a:lnSpc>
              <a:defRPr/>
            </a:pPr>
            <a:r>
              <a:rPr lang="en-US" altLang="zh-CN" sz="2800" b="1">
                <a:solidFill>
                  <a:srgbClr val="000000"/>
                </a:solidFill>
                <a:latin typeface="Times New Roman" pitchFamily="18" charset="0"/>
                <a:ea typeface="华文细黑" pitchFamily="2" charset="-122"/>
              </a:rPr>
              <a:t>not more than</a:t>
            </a:r>
            <a:r>
              <a:rPr lang="zh-CN" altLang="zh-CN" sz="2800" b="1">
                <a:solidFill>
                  <a:srgbClr val="000000"/>
                </a:solidFill>
                <a:latin typeface="Times New Roman" pitchFamily="18" charset="0"/>
                <a:ea typeface="华文细黑" pitchFamily="2" charset="-122"/>
              </a:rPr>
              <a:t>不多于；不超过；至多</a:t>
            </a:r>
            <a:endParaRPr lang="zh-CN" altLang="zh-CN" sz="1000">
              <a:solidFill>
                <a:srgbClr val="000000"/>
              </a:solidFill>
              <a:latin typeface="宋体" charset="-122"/>
              <a:cs typeface="Courier New" pitchFamily="49" charset="0"/>
            </a:endParaRPr>
          </a:p>
          <a:p>
            <a:pPr algn="just">
              <a:lnSpc>
                <a:spcPct val="150000"/>
              </a:lnSpc>
              <a:defRPr/>
            </a:pPr>
            <a:r>
              <a:rPr lang="en-US" altLang="zh-CN" sz="2800" b="1">
                <a:solidFill>
                  <a:srgbClr val="000000"/>
                </a:solidFill>
                <a:latin typeface="Times New Roman" pitchFamily="18" charset="0"/>
                <a:ea typeface="华文细黑" pitchFamily="2" charset="-122"/>
              </a:rPr>
              <a:t>no more than</a:t>
            </a:r>
            <a:r>
              <a:rPr lang="zh-CN" altLang="zh-CN" sz="2800" b="1">
                <a:solidFill>
                  <a:srgbClr val="000000"/>
                </a:solidFill>
                <a:latin typeface="Times New Roman" pitchFamily="18" charset="0"/>
                <a:ea typeface="华文细黑" pitchFamily="2" charset="-122"/>
              </a:rPr>
              <a:t>仅仅</a:t>
            </a:r>
            <a:endParaRPr lang="zh-CN" altLang="zh-CN" sz="1000">
              <a:solidFill>
                <a:srgbClr val="000000"/>
              </a:solidFill>
              <a:latin typeface="宋体" charset="-122"/>
              <a:cs typeface="Courier New" pitchFamily="49" charset="0"/>
            </a:endParaRPr>
          </a:p>
          <a:p>
            <a:pPr algn="just">
              <a:lnSpc>
                <a:spcPct val="150000"/>
              </a:lnSpc>
              <a:defRPr/>
            </a:pPr>
            <a:r>
              <a:rPr lang="en-US" altLang="zh-CN" sz="2800" b="1">
                <a:solidFill>
                  <a:srgbClr val="000000"/>
                </a:solidFill>
                <a:latin typeface="Times New Roman" pitchFamily="18" charset="0"/>
                <a:ea typeface="华文细黑" pitchFamily="2" charset="-122"/>
              </a:rPr>
              <a:t>no</a:t>
            </a:r>
            <a:r>
              <a:rPr lang="zh-CN" altLang="zh-CN" sz="2800" b="1">
                <a:solidFill>
                  <a:srgbClr val="000000"/>
                </a:solidFill>
                <a:latin typeface="Times New Roman" pitchFamily="18" charset="0"/>
                <a:ea typeface="华文细黑" pitchFamily="2" charset="-122"/>
              </a:rPr>
              <a:t>＋比较级＋</a:t>
            </a:r>
            <a:r>
              <a:rPr lang="en-US" altLang="zh-CN" sz="2800" b="1">
                <a:solidFill>
                  <a:srgbClr val="000000"/>
                </a:solidFill>
                <a:latin typeface="Times New Roman" pitchFamily="18" charset="0"/>
                <a:ea typeface="华文细黑" pitchFamily="2" charset="-122"/>
              </a:rPr>
              <a:t>than...</a:t>
            </a:r>
            <a:r>
              <a:rPr lang="zh-CN" altLang="zh-CN" sz="2800" b="1">
                <a:solidFill>
                  <a:srgbClr val="000000"/>
                </a:solidFill>
                <a:latin typeface="Times New Roman" pitchFamily="18" charset="0"/>
                <a:ea typeface="华文细黑" pitchFamily="2" charset="-122"/>
              </a:rPr>
              <a:t>前者和后者都不</a:t>
            </a:r>
            <a:r>
              <a:rPr lang="en-US" altLang="zh-CN" sz="2800" b="1">
                <a:solidFill>
                  <a:srgbClr val="000000"/>
                </a:solidFill>
                <a:latin typeface="宋体" charset="-122"/>
                <a:ea typeface="华文细黑" pitchFamily="2" charset="-122"/>
              </a:rPr>
              <a:t>……</a:t>
            </a:r>
            <a:r>
              <a:rPr lang="en-US" altLang="zh-CN" sz="2800" b="1">
                <a:solidFill>
                  <a:srgbClr val="000000"/>
                </a:solidFill>
                <a:latin typeface="Times New Roman" pitchFamily="18" charset="0"/>
                <a:ea typeface="华文细黑" pitchFamily="2" charset="-122"/>
              </a:rPr>
              <a:t>(</a:t>
            </a:r>
            <a:r>
              <a:rPr lang="zh-CN" altLang="zh-CN" sz="2800" b="1">
                <a:solidFill>
                  <a:srgbClr val="000000"/>
                </a:solidFill>
                <a:latin typeface="Times New Roman" pitchFamily="18" charset="0"/>
                <a:ea typeface="华文细黑" pitchFamily="2" charset="-122"/>
              </a:rPr>
              <a:t>两者的否定</a:t>
            </a:r>
            <a:r>
              <a:rPr lang="en-US" altLang="zh-CN" sz="2800" b="1">
                <a:solidFill>
                  <a:srgbClr val="000000"/>
                </a:solidFill>
                <a:latin typeface="Times New Roman" pitchFamily="18" charset="0"/>
                <a:ea typeface="华文细黑" pitchFamily="2" charset="-122"/>
              </a:rPr>
              <a:t>)</a:t>
            </a:r>
            <a:endParaRPr lang="zh-CN" altLang="zh-CN" sz="1000">
              <a:solidFill>
                <a:srgbClr val="000000"/>
              </a:solidFill>
              <a:latin typeface="宋体" charset="-122"/>
              <a:cs typeface="Courier New" pitchFamily="49" charset="0"/>
            </a:endParaRPr>
          </a:p>
          <a:p>
            <a:pPr>
              <a:lnSpc>
                <a:spcPct val="150000"/>
              </a:lnSpc>
              <a:defRPr/>
            </a:pPr>
            <a:r>
              <a:rPr lang="en-US" altLang="zh-CN" sz="2800" b="1">
                <a:solidFill>
                  <a:srgbClr val="000000"/>
                </a:solidFill>
                <a:latin typeface="Times New Roman" pitchFamily="18" charset="0"/>
                <a:ea typeface="华文细黑" pitchFamily="2" charset="-122"/>
              </a:rPr>
              <a:t>less...than...</a:t>
            </a:r>
            <a:r>
              <a:rPr lang="zh-CN" altLang="zh-CN" sz="2800" b="1">
                <a:solidFill>
                  <a:srgbClr val="000000"/>
                </a:solidFill>
                <a:latin typeface="Times New Roman" pitchFamily="18" charset="0"/>
                <a:ea typeface="华文细黑" pitchFamily="2" charset="-122"/>
              </a:rPr>
              <a:t>比</a:t>
            </a:r>
            <a:r>
              <a:rPr lang="en-US" altLang="zh-CN" sz="2800" b="1">
                <a:solidFill>
                  <a:srgbClr val="000000"/>
                </a:solidFill>
                <a:latin typeface="宋体" charset="-122"/>
                <a:ea typeface="华文细黑" pitchFamily="2" charset="-122"/>
              </a:rPr>
              <a:t>……</a:t>
            </a:r>
            <a:r>
              <a:rPr lang="zh-CN" altLang="zh-CN" sz="2800" b="1">
                <a:solidFill>
                  <a:srgbClr val="000000"/>
                </a:solidFill>
                <a:latin typeface="Times New Roman" pitchFamily="18" charset="0"/>
                <a:ea typeface="华文细黑" pitchFamily="2" charset="-122"/>
              </a:rPr>
              <a:t>少，不如</a:t>
            </a:r>
            <a:r>
              <a:rPr lang="en-US" altLang="zh-CN" sz="2800" b="1">
                <a:solidFill>
                  <a:srgbClr val="000000"/>
                </a:solidFill>
                <a:latin typeface="宋体" charset="-122"/>
                <a:ea typeface="华文细黑" pitchFamily="2" charset="-122"/>
              </a:rPr>
              <a:t>……</a:t>
            </a:r>
            <a:r>
              <a:rPr lang="zh-CN" altLang="zh-CN" sz="2800" b="1">
                <a:solidFill>
                  <a:srgbClr val="000000"/>
                </a:solidFill>
                <a:latin typeface="Times New Roman" pitchFamily="18" charset="0"/>
                <a:ea typeface="华文细黑" pitchFamily="2" charset="-122"/>
              </a:rPr>
              <a:t>多；与其</a:t>
            </a:r>
            <a:r>
              <a:rPr lang="en-US" altLang="zh-CN" sz="2800" b="1">
                <a:solidFill>
                  <a:srgbClr val="000000"/>
                </a:solidFill>
                <a:latin typeface="宋体" charset="-122"/>
                <a:ea typeface="华文细黑" pitchFamily="2" charset="-122"/>
              </a:rPr>
              <a:t>……</a:t>
            </a:r>
            <a:r>
              <a:rPr lang="zh-CN" altLang="zh-CN" sz="2800" b="1">
                <a:solidFill>
                  <a:srgbClr val="000000"/>
                </a:solidFill>
                <a:latin typeface="Times New Roman" pitchFamily="18" charset="0"/>
                <a:ea typeface="华文细黑" pitchFamily="2" charset="-122"/>
              </a:rPr>
              <a:t>不如</a:t>
            </a:r>
            <a:r>
              <a:rPr lang="en-US" altLang="zh-CN" sz="2800" b="1">
                <a:solidFill>
                  <a:srgbClr val="000000"/>
                </a:solidFill>
                <a:latin typeface="宋体" charset="-122"/>
                <a:ea typeface="华文细黑" pitchFamily="2" charset="-122"/>
              </a:rPr>
              <a:t>……</a:t>
            </a:r>
            <a:endParaRPr lang="zh-CN" altLang="zh-CN" sz="1000">
              <a:solidFill>
                <a:srgbClr val="000000"/>
              </a:solidFill>
              <a:latin typeface="宋体" charset="-122"/>
              <a:cs typeface="Courier New" pitchFamily="49"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srcRect/>
          <a:stretch>
            <a:fillRect/>
          </a:stretch>
        </p:blipFill>
        <p:spPr bwMode="auto">
          <a:xfrm>
            <a:off x="8112125" y="5903913"/>
            <a:ext cx="3065463" cy="950912"/>
          </a:xfrm>
          <a:prstGeom prst="rect">
            <a:avLst/>
          </a:prstGeom>
          <a:noFill/>
          <a:ln w="9525">
            <a:noFill/>
            <a:miter lim="800000"/>
            <a:headEnd/>
            <a:tailEnd/>
          </a:ln>
        </p:spPr>
      </p:pic>
      <p:sp>
        <p:nvSpPr>
          <p:cNvPr id="36866" name="矩形 12"/>
          <p:cNvSpPr>
            <a:spLocks noChangeArrowheads="1"/>
          </p:cNvSpPr>
          <p:nvPr/>
        </p:nvSpPr>
        <p:spPr bwMode="auto">
          <a:xfrm>
            <a:off x="349250" y="620713"/>
            <a:ext cx="11563350" cy="3556000"/>
          </a:xfrm>
          <a:prstGeom prst="rect">
            <a:avLst/>
          </a:prstGeom>
          <a:noFill/>
          <a:ln w="9525">
            <a:noFill/>
            <a:miter lim="800000"/>
            <a:headEnd/>
            <a:tailEnd/>
          </a:ln>
        </p:spPr>
        <p:txBody>
          <a:bodyPr lIns="121898" tIns="60948" rIns="121898" bIns="60948">
            <a:spAutoFit/>
          </a:bodyPr>
          <a:lstStyle/>
          <a:p>
            <a:pPr algn="just">
              <a:lnSpc>
                <a:spcPct val="150000"/>
              </a:lnSpc>
            </a:pPr>
            <a:r>
              <a:rPr lang="zh-CN" altLang="zh-CN" sz="2800" b="1">
                <a:solidFill>
                  <a:srgbClr val="0000FF"/>
                </a:solidFill>
                <a:latin typeface="Times New Roman" pitchFamily="18" charset="0"/>
                <a:ea typeface="华文细黑" pitchFamily="2" charset="-122"/>
                <a:cs typeface="Times New Roman" pitchFamily="18" charset="0"/>
              </a:rPr>
              <a:t>写作能力提升</a:t>
            </a:r>
            <a:r>
              <a:rPr lang="en-US" altLang="zh-CN" sz="2800" b="1">
                <a:solidFill>
                  <a:srgbClr val="0000FF"/>
                </a:solidFill>
                <a:latin typeface="Times New Roman" pitchFamily="18" charset="0"/>
                <a:ea typeface="华文细黑" pitchFamily="2" charset="-122"/>
                <a:cs typeface="Courier New" pitchFamily="49" charset="0"/>
              </a:rPr>
              <a:t>——</a:t>
            </a:r>
            <a:r>
              <a:rPr lang="en-US" altLang="zh-CN" sz="2800" b="1">
                <a:solidFill>
                  <a:srgbClr val="0000FF"/>
                </a:solidFill>
                <a:latin typeface="IPAPANNEW"/>
                <a:ea typeface="华文细黑" pitchFamily="2" charset="-122"/>
                <a:cs typeface="Times New Roman" pitchFamily="18" charset="0"/>
              </a:rPr>
              <a:t>[</a:t>
            </a:r>
            <a:r>
              <a:rPr lang="zh-CN" altLang="zh-CN" sz="2800" b="1">
                <a:solidFill>
                  <a:srgbClr val="0000FF"/>
                </a:solidFill>
                <a:latin typeface="IPAPANNEW"/>
                <a:ea typeface="华文细黑" pitchFamily="2" charset="-122"/>
                <a:cs typeface="Times New Roman" pitchFamily="18" charset="0"/>
              </a:rPr>
              <a:t>句式升级</a:t>
            </a:r>
            <a:r>
              <a:rPr lang="en-US" altLang="zh-CN" sz="2800" b="1">
                <a:solidFill>
                  <a:srgbClr val="0000FF"/>
                </a:solidFill>
                <a:latin typeface="IPAPANNEW"/>
                <a:ea typeface="华文细黑" pitchFamily="2" charset="-122"/>
                <a:cs typeface="Times New Roman" pitchFamily="18" charset="0"/>
              </a:rPr>
              <a:t>]</a:t>
            </a:r>
            <a:endParaRPr lang="zh-CN" altLang="zh-CN" sz="1000">
              <a:latin typeface="宋体" charset="-122"/>
              <a:ea typeface="华文细黑" pitchFamily="2" charset="-122"/>
              <a:cs typeface="Courier New" pitchFamily="49" charset="0"/>
            </a:endParaRPr>
          </a:p>
          <a:p>
            <a:pPr algn="just">
              <a:lnSpc>
                <a:spcPct val="150000"/>
              </a:lnSpc>
            </a:pPr>
            <a:r>
              <a:rPr lang="en-US" altLang="zh-CN" sz="2800" b="1">
                <a:latin typeface="Times New Roman" pitchFamily="18" charset="0"/>
                <a:ea typeface="华文细黑" pitchFamily="2" charset="-122"/>
                <a:cs typeface="Courier New" pitchFamily="49" charset="0"/>
              </a:rPr>
              <a:t>(3)He is very happy at the good news.(</a:t>
            </a:r>
            <a:r>
              <a:rPr lang="zh-CN" altLang="zh-CN" sz="2800" b="1">
                <a:latin typeface="Times New Roman" pitchFamily="18" charset="0"/>
                <a:ea typeface="华文细黑" pitchFamily="2" charset="-122"/>
                <a:cs typeface="Times New Roman" pitchFamily="18" charset="0"/>
              </a:rPr>
              <a:t>用</a:t>
            </a:r>
            <a:r>
              <a:rPr lang="en-US" altLang="zh-CN" sz="2800" b="1">
                <a:latin typeface="Times New Roman" pitchFamily="18" charset="0"/>
                <a:ea typeface="华文细黑" pitchFamily="2" charset="-122"/>
                <a:cs typeface="Courier New" pitchFamily="49" charset="0"/>
              </a:rPr>
              <a:t>more than</a:t>
            </a:r>
            <a:r>
              <a:rPr lang="zh-CN" altLang="zh-CN" sz="2800" b="1">
                <a:latin typeface="Times New Roman" pitchFamily="18" charset="0"/>
                <a:ea typeface="华文细黑" pitchFamily="2" charset="-122"/>
                <a:cs typeface="Times New Roman" pitchFamily="18" charset="0"/>
              </a:rPr>
              <a:t>改写</a:t>
            </a:r>
            <a:r>
              <a:rPr lang="en-US" altLang="zh-CN" sz="2800" b="1">
                <a:latin typeface="Times New Roman" pitchFamily="18" charset="0"/>
                <a:ea typeface="华文细黑" pitchFamily="2" charset="-122"/>
                <a:cs typeface="Courier New" pitchFamily="49" charset="0"/>
              </a:rPr>
              <a:t>)</a:t>
            </a:r>
            <a:endParaRPr lang="zh-CN" altLang="zh-CN" sz="1000">
              <a:latin typeface="宋体" charset="-122"/>
              <a:ea typeface="黑体" pitchFamily="49" charset="-122"/>
              <a:cs typeface="Courier New" pitchFamily="49" charset="0"/>
            </a:endParaRPr>
          </a:p>
          <a:p>
            <a:pPr algn="just">
              <a:lnSpc>
                <a:spcPct val="150000"/>
              </a:lnSpc>
            </a:pPr>
            <a:r>
              <a:rPr lang="en-US" altLang="zh-CN" sz="2800">
                <a:latin typeface="宋体" charset="-122"/>
              </a:rPr>
              <a:t>____________________________________</a:t>
            </a:r>
            <a:endParaRPr lang="zh-CN" altLang="zh-CN" sz="1000">
              <a:latin typeface="宋体" charset="-122"/>
            </a:endParaRPr>
          </a:p>
          <a:p>
            <a:pPr algn="just">
              <a:lnSpc>
                <a:spcPct val="150000"/>
              </a:lnSpc>
            </a:pPr>
            <a:r>
              <a:rPr lang="en-US" altLang="zh-CN" sz="2800" b="1">
                <a:latin typeface="Times New Roman" pitchFamily="18" charset="0"/>
                <a:ea typeface="华文细黑" pitchFamily="2" charset="-122"/>
              </a:rPr>
              <a:t>(4)Neither he nor you are diligent.(</a:t>
            </a:r>
            <a:r>
              <a:rPr lang="zh-CN" altLang="zh-CN" sz="2800" b="1">
                <a:latin typeface="Times New Roman" pitchFamily="18" charset="0"/>
                <a:ea typeface="华文细黑" pitchFamily="2" charset="-122"/>
              </a:rPr>
              <a:t>用</a:t>
            </a:r>
            <a:r>
              <a:rPr lang="en-US" altLang="zh-CN" sz="2800" b="1">
                <a:latin typeface="Times New Roman" pitchFamily="18" charset="0"/>
                <a:ea typeface="华文细黑" pitchFamily="2" charset="-122"/>
              </a:rPr>
              <a:t>no more...than...</a:t>
            </a:r>
            <a:r>
              <a:rPr lang="zh-CN" altLang="zh-CN" sz="2800" b="1">
                <a:latin typeface="Times New Roman" pitchFamily="18" charset="0"/>
                <a:ea typeface="华文细黑" pitchFamily="2" charset="-122"/>
              </a:rPr>
              <a:t>改写</a:t>
            </a:r>
            <a:r>
              <a:rPr lang="en-US" altLang="zh-CN" sz="2800" b="1">
                <a:latin typeface="Times New Roman" pitchFamily="18" charset="0"/>
                <a:ea typeface="华文细黑" pitchFamily="2" charset="-122"/>
              </a:rPr>
              <a:t>)</a:t>
            </a:r>
            <a:endParaRPr lang="zh-CN" altLang="zh-CN" sz="1000">
              <a:latin typeface="宋体" charset="-122"/>
              <a:ea typeface="黑体" pitchFamily="49" charset="-122"/>
            </a:endParaRPr>
          </a:p>
          <a:p>
            <a:pPr algn="just">
              <a:lnSpc>
                <a:spcPct val="150000"/>
              </a:lnSpc>
            </a:pPr>
            <a:r>
              <a:rPr lang="en-US" altLang="zh-CN" sz="2800">
                <a:latin typeface="宋体" charset="-122"/>
              </a:rPr>
              <a:t>____________________________</a:t>
            </a:r>
            <a:endParaRPr lang="zh-CN" altLang="zh-CN" sz="1000">
              <a:latin typeface="宋体" charset="-122"/>
            </a:endParaRPr>
          </a:p>
          <a:p>
            <a:pPr algn="just">
              <a:lnSpc>
                <a:spcPct val="150000"/>
              </a:lnSpc>
            </a:pPr>
            <a:endParaRPr lang="zh-CN" altLang="zh-CN" sz="1000">
              <a:latin typeface="宋体" charset="-122"/>
            </a:endParaRPr>
          </a:p>
        </p:txBody>
      </p:sp>
      <p:sp>
        <p:nvSpPr>
          <p:cNvPr id="2" name="矩形 1"/>
          <p:cNvSpPr/>
          <p:nvPr/>
        </p:nvSpPr>
        <p:spPr>
          <a:xfrm>
            <a:off x="406400" y="1960563"/>
            <a:ext cx="6396038"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He is more than happy at the good news.</a:t>
            </a:r>
            <a:endParaRPr lang="zh-CN" altLang="zh-CN" sz="2800" b="1" kern="100" dirty="0">
              <a:solidFill>
                <a:srgbClr val="C00000"/>
              </a:solidFill>
              <a:latin typeface="Times New Roman"/>
              <a:ea typeface="华文细黑"/>
              <a:cs typeface="Courier New"/>
            </a:endParaRPr>
          </a:p>
        </p:txBody>
      </p:sp>
      <p:sp>
        <p:nvSpPr>
          <p:cNvPr id="4" name="矩形 3"/>
          <p:cNvSpPr/>
          <p:nvPr/>
        </p:nvSpPr>
        <p:spPr>
          <a:xfrm>
            <a:off x="406400" y="3213100"/>
            <a:ext cx="5076825"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He is no more diligent than you.</a:t>
            </a:r>
            <a:endParaRPr lang="zh-CN" altLang="zh-CN" sz="2800" b="1" kern="100" dirty="0">
              <a:solidFill>
                <a:srgbClr val="C00000"/>
              </a:solidFill>
              <a:latin typeface="Times New Roman"/>
              <a:ea typeface="华文细黑"/>
              <a:cs typeface="Courier New"/>
            </a:endParaRPr>
          </a:p>
        </p:txBody>
      </p:sp>
      <p:pic>
        <p:nvPicPr>
          <p:cNvPr id="36869" name="图片 8">
            <a:hlinkClick r:id="rId3" action="ppaction://hlinksldjump"/>
          </p:cNvPr>
          <p:cNvPicPr>
            <a:picLocks noChangeAspect="1"/>
          </p:cNvPicPr>
          <p:nvPr/>
        </p:nvPicPr>
        <p:blipFill>
          <a:blip r:embed="rId4"/>
          <a:srcRect/>
          <a:stretch>
            <a:fillRect/>
          </a:stretch>
        </p:blipFill>
        <p:spPr bwMode="auto">
          <a:xfrm>
            <a:off x="11588750" y="6254750"/>
            <a:ext cx="603250" cy="6032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a:p>
        </p:txBody>
      </p:sp>
      <p:sp>
        <p:nvSpPr>
          <p:cNvPr id="10242" name="Freeform 5"/>
          <p:cNvSpPr>
            <a:spLocks noEditPoints="1"/>
          </p:cNvSpPr>
          <p:nvPr/>
        </p:nvSpPr>
        <p:spPr bwMode="auto">
          <a:xfrm>
            <a:off x="3214688" y="3013075"/>
            <a:ext cx="833437" cy="833438"/>
          </a:xfrm>
          <a:custGeom>
            <a:avLst/>
            <a:gdLst>
              <a:gd name="T0" fmla="*/ 2147483647 w 681"/>
              <a:gd name="T1" fmla="*/ 2147483647 h 681"/>
              <a:gd name="T2" fmla="*/ 2147483647 w 681"/>
              <a:gd name="T3" fmla="*/ 2147483647 h 681"/>
              <a:gd name="T4" fmla="*/ 2147483647 w 681"/>
              <a:gd name="T5" fmla="*/ 2147483647 h 681"/>
              <a:gd name="T6" fmla="*/ 2147483647 w 681"/>
              <a:gd name="T7" fmla="*/ 0 h 681"/>
              <a:gd name="T8" fmla="*/ 2147483647 w 681"/>
              <a:gd name="T9" fmla="*/ 2147483647 h 681"/>
              <a:gd name="T10" fmla="*/ 2147483647 w 681"/>
              <a:gd name="T11" fmla="*/ 2147483647 h 681"/>
              <a:gd name="T12" fmla="*/ 2147483647 w 681"/>
              <a:gd name="T13" fmla="*/ 2147483647 h 681"/>
              <a:gd name="T14" fmla="*/ 0 w 681"/>
              <a:gd name="T15" fmla="*/ 2147483647 h 681"/>
              <a:gd name="T16" fmla="*/ 2147483647 w 681"/>
              <a:gd name="T17" fmla="*/ 2147483647 h 681"/>
              <a:gd name="T18" fmla="*/ 2147483647 w 681"/>
              <a:gd name="T19" fmla="*/ 2147483647 h 681"/>
              <a:gd name="T20" fmla="*/ 2147483647 w 681"/>
              <a:gd name="T21" fmla="*/ 2147483647 h 681"/>
              <a:gd name="T22" fmla="*/ 2147483647 w 681"/>
              <a:gd name="T23" fmla="*/ 2147483647 h 681"/>
              <a:gd name="T24" fmla="*/ 2147483647 w 681"/>
              <a:gd name="T25" fmla="*/ 2147483647 h 681"/>
              <a:gd name="T26" fmla="*/ 2147483647 w 681"/>
              <a:gd name="T27" fmla="*/ 2147483647 h 681"/>
              <a:gd name="T28" fmla="*/ 2147483647 w 681"/>
              <a:gd name="T29" fmla="*/ 2147483647 h 681"/>
              <a:gd name="T30" fmla="*/ 2147483647 w 681"/>
              <a:gd name="T31" fmla="*/ 2147483647 h 681"/>
              <a:gd name="T32" fmla="*/ 2147483647 w 681"/>
              <a:gd name="T33" fmla="*/ 2147483647 h 681"/>
              <a:gd name="T34" fmla="*/ 2147483647 w 681"/>
              <a:gd name="T35" fmla="*/ 2147483647 h 681"/>
              <a:gd name="T36" fmla="*/ 2147483647 w 681"/>
              <a:gd name="T37" fmla="*/ 2147483647 h 681"/>
              <a:gd name="T38" fmla="*/ 2147483647 w 681"/>
              <a:gd name="T39" fmla="*/ 2147483647 h 681"/>
              <a:gd name="T40" fmla="*/ 2147483647 w 681"/>
              <a:gd name="T41" fmla="*/ 2147483647 h 681"/>
              <a:gd name="T42" fmla="*/ 2147483647 w 681"/>
              <a:gd name="T43" fmla="*/ 2147483647 h 681"/>
              <a:gd name="T44" fmla="*/ 2147483647 w 681"/>
              <a:gd name="T45" fmla="*/ 2147483647 h 681"/>
              <a:gd name="T46" fmla="*/ 2147483647 w 681"/>
              <a:gd name="T47" fmla="*/ 2147483647 h 681"/>
              <a:gd name="T48" fmla="*/ 2147483647 w 681"/>
              <a:gd name="T49" fmla="*/ 2147483647 h 681"/>
              <a:gd name="T50" fmla="*/ 2147483647 w 681"/>
              <a:gd name="T51" fmla="*/ 2147483647 h 681"/>
              <a:gd name="T52" fmla="*/ 2147483647 w 681"/>
              <a:gd name="T53" fmla="*/ 2147483647 h 681"/>
              <a:gd name="T54" fmla="*/ 2147483647 w 681"/>
              <a:gd name="T55" fmla="*/ 2147483647 h 681"/>
              <a:gd name="T56" fmla="*/ 2147483647 w 681"/>
              <a:gd name="T57" fmla="*/ 2147483647 h 681"/>
              <a:gd name="T58" fmla="*/ 2147483647 w 681"/>
              <a:gd name="T59" fmla="*/ 2147483647 h 681"/>
              <a:gd name="T60" fmla="*/ 2147483647 w 681"/>
              <a:gd name="T61" fmla="*/ 2147483647 h 681"/>
              <a:gd name="T62" fmla="*/ 2147483647 w 681"/>
              <a:gd name="T63" fmla="*/ 2147483647 h 681"/>
              <a:gd name="T64" fmla="*/ 2147483647 w 681"/>
              <a:gd name="T65" fmla="*/ 2147483647 h 681"/>
              <a:gd name="T66" fmla="*/ 2147483647 w 681"/>
              <a:gd name="T67" fmla="*/ 2147483647 h 681"/>
              <a:gd name="T68" fmla="*/ 2147483647 w 681"/>
              <a:gd name="T69" fmla="*/ 2147483647 h 681"/>
              <a:gd name="T70" fmla="*/ 2147483647 w 681"/>
              <a:gd name="T71" fmla="*/ 2147483647 h 681"/>
              <a:gd name="T72" fmla="*/ 2147483647 w 681"/>
              <a:gd name="T73" fmla="*/ 2147483647 h 681"/>
              <a:gd name="T74" fmla="*/ 2147483647 w 681"/>
              <a:gd name="T75" fmla="*/ 2147483647 h 681"/>
              <a:gd name="T76" fmla="*/ 2147483647 w 681"/>
              <a:gd name="T77" fmla="*/ 2147483647 h 681"/>
              <a:gd name="T78" fmla="*/ 2147483647 w 681"/>
              <a:gd name="T79" fmla="*/ 2147483647 h 681"/>
              <a:gd name="T80" fmla="*/ 2147483647 w 681"/>
              <a:gd name="T81" fmla="*/ 2147483647 h 681"/>
              <a:gd name="T82" fmla="*/ 2147483647 w 681"/>
              <a:gd name="T83" fmla="*/ 2147483647 h 681"/>
              <a:gd name="T84" fmla="*/ 2147483647 w 681"/>
              <a:gd name="T85" fmla="*/ 2147483647 h 681"/>
              <a:gd name="T86" fmla="*/ 2147483647 w 681"/>
              <a:gd name="T87" fmla="*/ 2147483647 h 681"/>
              <a:gd name="T88" fmla="*/ 2147483647 w 681"/>
              <a:gd name="T89" fmla="*/ 2147483647 h 681"/>
              <a:gd name="T90" fmla="*/ 2147483647 w 681"/>
              <a:gd name="T91" fmla="*/ 2147483647 h 68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81"/>
              <a:gd name="T139" fmla="*/ 0 h 681"/>
              <a:gd name="T140" fmla="*/ 681 w 681"/>
              <a:gd name="T141" fmla="*/ 681 h 68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81" h="681">
                <a:moveTo>
                  <a:pt x="665" y="269"/>
                </a:moveTo>
                <a:cubicBezTo>
                  <a:pt x="590" y="244"/>
                  <a:pt x="590" y="244"/>
                  <a:pt x="590" y="244"/>
                </a:cubicBezTo>
                <a:cubicBezTo>
                  <a:pt x="589" y="240"/>
                  <a:pt x="587" y="236"/>
                  <a:pt x="585" y="232"/>
                </a:cubicBezTo>
                <a:cubicBezTo>
                  <a:pt x="620" y="162"/>
                  <a:pt x="620" y="162"/>
                  <a:pt x="620" y="162"/>
                </a:cubicBezTo>
                <a:cubicBezTo>
                  <a:pt x="625" y="153"/>
                  <a:pt x="623" y="141"/>
                  <a:pt x="616" y="134"/>
                </a:cubicBezTo>
                <a:cubicBezTo>
                  <a:pt x="547" y="65"/>
                  <a:pt x="547" y="65"/>
                  <a:pt x="547" y="65"/>
                </a:cubicBezTo>
                <a:cubicBezTo>
                  <a:pt x="540" y="58"/>
                  <a:pt x="528" y="56"/>
                  <a:pt x="519" y="61"/>
                </a:cubicBezTo>
                <a:cubicBezTo>
                  <a:pt x="449" y="96"/>
                  <a:pt x="449" y="96"/>
                  <a:pt x="449" y="96"/>
                </a:cubicBezTo>
                <a:cubicBezTo>
                  <a:pt x="445" y="94"/>
                  <a:pt x="441" y="93"/>
                  <a:pt x="437" y="91"/>
                </a:cubicBezTo>
                <a:cubicBezTo>
                  <a:pt x="413" y="16"/>
                  <a:pt x="413" y="16"/>
                  <a:pt x="413" y="16"/>
                </a:cubicBezTo>
                <a:cubicBezTo>
                  <a:pt x="409" y="7"/>
                  <a:pt x="400" y="0"/>
                  <a:pt x="389" y="0"/>
                </a:cubicBezTo>
                <a:cubicBezTo>
                  <a:pt x="292" y="0"/>
                  <a:pt x="292" y="0"/>
                  <a:pt x="292" y="0"/>
                </a:cubicBezTo>
                <a:cubicBezTo>
                  <a:pt x="282" y="0"/>
                  <a:pt x="272" y="7"/>
                  <a:pt x="269" y="16"/>
                </a:cubicBezTo>
                <a:cubicBezTo>
                  <a:pt x="244" y="91"/>
                  <a:pt x="244" y="91"/>
                  <a:pt x="244" y="91"/>
                </a:cubicBezTo>
                <a:cubicBezTo>
                  <a:pt x="240" y="93"/>
                  <a:pt x="237" y="94"/>
                  <a:pt x="233" y="96"/>
                </a:cubicBezTo>
                <a:cubicBezTo>
                  <a:pt x="163" y="61"/>
                  <a:pt x="163" y="61"/>
                  <a:pt x="163" y="61"/>
                </a:cubicBezTo>
                <a:cubicBezTo>
                  <a:pt x="153" y="56"/>
                  <a:pt x="142" y="58"/>
                  <a:pt x="134" y="65"/>
                </a:cubicBezTo>
                <a:cubicBezTo>
                  <a:pt x="66" y="134"/>
                  <a:pt x="66" y="134"/>
                  <a:pt x="66" y="134"/>
                </a:cubicBezTo>
                <a:cubicBezTo>
                  <a:pt x="58" y="141"/>
                  <a:pt x="56" y="153"/>
                  <a:pt x="61" y="162"/>
                </a:cubicBezTo>
                <a:cubicBezTo>
                  <a:pt x="96" y="232"/>
                  <a:pt x="96" y="232"/>
                  <a:pt x="96" y="232"/>
                </a:cubicBezTo>
                <a:cubicBezTo>
                  <a:pt x="95" y="236"/>
                  <a:pt x="93" y="240"/>
                  <a:pt x="92" y="244"/>
                </a:cubicBezTo>
                <a:cubicBezTo>
                  <a:pt x="17" y="269"/>
                  <a:pt x="17" y="269"/>
                  <a:pt x="17" y="269"/>
                </a:cubicBezTo>
                <a:cubicBezTo>
                  <a:pt x="7" y="272"/>
                  <a:pt x="0" y="281"/>
                  <a:pt x="0" y="292"/>
                </a:cubicBezTo>
                <a:cubicBezTo>
                  <a:pt x="0" y="389"/>
                  <a:pt x="0" y="389"/>
                  <a:pt x="0" y="389"/>
                </a:cubicBezTo>
                <a:cubicBezTo>
                  <a:pt x="0" y="399"/>
                  <a:pt x="7" y="409"/>
                  <a:pt x="17" y="412"/>
                </a:cubicBezTo>
                <a:cubicBezTo>
                  <a:pt x="92" y="437"/>
                  <a:pt x="92" y="437"/>
                  <a:pt x="92" y="437"/>
                </a:cubicBezTo>
                <a:cubicBezTo>
                  <a:pt x="93" y="441"/>
                  <a:pt x="95" y="445"/>
                  <a:pt x="96" y="448"/>
                </a:cubicBezTo>
                <a:cubicBezTo>
                  <a:pt x="61" y="519"/>
                  <a:pt x="61" y="519"/>
                  <a:pt x="61" y="519"/>
                </a:cubicBezTo>
                <a:cubicBezTo>
                  <a:pt x="56" y="528"/>
                  <a:pt x="58" y="539"/>
                  <a:pt x="66" y="547"/>
                </a:cubicBezTo>
                <a:cubicBezTo>
                  <a:pt x="134" y="615"/>
                  <a:pt x="134" y="615"/>
                  <a:pt x="134" y="615"/>
                </a:cubicBezTo>
                <a:cubicBezTo>
                  <a:pt x="142" y="623"/>
                  <a:pt x="153" y="625"/>
                  <a:pt x="163" y="620"/>
                </a:cubicBezTo>
                <a:cubicBezTo>
                  <a:pt x="233" y="585"/>
                  <a:pt x="233" y="585"/>
                  <a:pt x="233" y="585"/>
                </a:cubicBezTo>
                <a:cubicBezTo>
                  <a:pt x="237" y="587"/>
                  <a:pt x="240" y="588"/>
                  <a:pt x="244" y="590"/>
                </a:cubicBezTo>
                <a:cubicBezTo>
                  <a:pt x="269" y="664"/>
                  <a:pt x="269" y="664"/>
                  <a:pt x="269" y="664"/>
                </a:cubicBezTo>
                <a:cubicBezTo>
                  <a:pt x="272" y="674"/>
                  <a:pt x="282" y="681"/>
                  <a:pt x="292" y="681"/>
                </a:cubicBezTo>
                <a:cubicBezTo>
                  <a:pt x="389" y="681"/>
                  <a:pt x="389" y="681"/>
                  <a:pt x="389" y="681"/>
                </a:cubicBezTo>
                <a:cubicBezTo>
                  <a:pt x="400" y="681"/>
                  <a:pt x="409" y="674"/>
                  <a:pt x="413" y="664"/>
                </a:cubicBezTo>
                <a:cubicBezTo>
                  <a:pt x="437" y="590"/>
                  <a:pt x="437" y="590"/>
                  <a:pt x="437" y="590"/>
                </a:cubicBezTo>
                <a:cubicBezTo>
                  <a:pt x="441" y="588"/>
                  <a:pt x="445" y="587"/>
                  <a:pt x="449" y="585"/>
                </a:cubicBezTo>
                <a:cubicBezTo>
                  <a:pt x="519" y="620"/>
                  <a:pt x="519" y="620"/>
                  <a:pt x="519" y="620"/>
                </a:cubicBezTo>
                <a:cubicBezTo>
                  <a:pt x="528" y="625"/>
                  <a:pt x="540" y="623"/>
                  <a:pt x="547" y="615"/>
                </a:cubicBezTo>
                <a:cubicBezTo>
                  <a:pt x="616" y="547"/>
                  <a:pt x="616" y="547"/>
                  <a:pt x="616" y="547"/>
                </a:cubicBezTo>
                <a:cubicBezTo>
                  <a:pt x="623" y="539"/>
                  <a:pt x="625" y="528"/>
                  <a:pt x="620" y="519"/>
                </a:cubicBezTo>
                <a:cubicBezTo>
                  <a:pt x="585" y="448"/>
                  <a:pt x="585" y="448"/>
                  <a:pt x="585" y="448"/>
                </a:cubicBezTo>
                <a:cubicBezTo>
                  <a:pt x="587" y="444"/>
                  <a:pt x="589" y="441"/>
                  <a:pt x="590" y="437"/>
                </a:cubicBezTo>
                <a:cubicBezTo>
                  <a:pt x="665" y="412"/>
                  <a:pt x="665" y="412"/>
                  <a:pt x="665" y="412"/>
                </a:cubicBezTo>
                <a:cubicBezTo>
                  <a:pt x="675" y="409"/>
                  <a:pt x="681" y="399"/>
                  <a:pt x="681" y="389"/>
                </a:cubicBezTo>
                <a:cubicBezTo>
                  <a:pt x="681" y="292"/>
                  <a:pt x="681" y="292"/>
                  <a:pt x="681" y="292"/>
                </a:cubicBezTo>
                <a:cubicBezTo>
                  <a:pt x="681" y="281"/>
                  <a:pt x="675" y="272"/>
                  <a:pt x="665" y="269"/>
                </a:cubicBezTo>
                <a:close/>
                <a:moveTo>
                  <a:pt x="633" y="371"/>
                </a:moveTo>
                <a:cubicBezTo>
                  <a:pt x="564" y="394"/>
                  <a:pt x="564" y="394"/>
                  <a:pt x="564" y="394"/>
                </a:cubicBezTo>
                <a:cubicBezTo>
                  <a:pt x="556" y="397"/>
                  <a:pt x="551" y="403"/>
                  <a:pt x="548" y="410"/>
                </a:cubicBezTo>
                <a:cubicBezTo>
                  <a:pt x="545" y="419"/>
                  <a:pt x="541" y="428"/>
                  <a:pt x="537" y="438"/>
                </a:cubicBezTo>
                <a:cubicBezTo>
                  <a:pt x="533" y="445"/>
                  <a:pt x="533" y="453"/>
                  <a:pt x="537" y="460"/>
                </a:cubicBezTo>
                <a:cubicBezTo>
                  <a:pt x="569" y="525"/>
                  <a:pt x="569" y="525"/>
                  <a:pt x="569" y="525"/>
                </a:cubicBezTo>
                <a:cubicBezTo>
                  <a:pt x="525" y="569"/>
                  <a:pt x="525" y="569"/>
                  <a:pt x="525" y="569"/>
                </a:cubicBezTo>
                <a:cubicBezTo>
                  <a:pt x="460" y="536"/>
                  <a:pt x="460" y="536"/>
                  <a:pt x="460" y="536"/>
                </a:cubicBezTo>
                <a:cubicBezTo>
                  <a:pt x="453" y="533"/>
                  <a:pt x="445" y="533"/>
                  <a:pt x="438" y="536"/>
                </a:cubicBezTo>
                <a:cubicBezTo>
                  <a:pt x="429" y="541"/>
                  <a:pt x="420" y="545"/>
                  <a:pt x="410" y="548"/>
                </a:cubicBezTo>
                <a:cubicBezTo>
                  <a:pt x="403" y="550"/>
                  <a:pt x="397" y="556"/>
                  <a:pt x="395" y="563"/>
                </a:cubicBezTo>
                <a:cubicBezTo>
                  <a:pt x="372" y="632"/>
                  <a:pt x="372" y="632"/>
                  <a:pt x="372" y="632"/>
                </a:cubicBezTo>
                <a:cubicBezTo>
                  <a:pt x="310" y="632"/>
                  <a:pt x="310" y="632"/>
                  <a:pt x="310" y="632"/>
                </a:cubicBezTo>
                <a:cubicBezTo>
                  <a:pt x="287" y="563"/>
                  <a:pt x="287" y="563"/>
                  <a:pt x="287" y="563"/>
                </a:cubicBezTo>
                <a:cubicBezTo>
                  <a:pt x="284" y="556"/>
                  <a:pt x="279" y="550"/>
                  <a:pt x="271" y="548"/>
                </a:cubicBezTo>
                <a:cubicBezTo>
                  <a:pt x="262" y="545"/>
                  <a:pt x="253" y="541"/>
                  <a:pt x="243" y="536"/>
                </a:cubicBezTo>
                <a:cubicBezTo>
                  <a:pt x="236" y="533"/>
                  <a:pt x="228" y="533"/>
                  <a:pt x="222" y="536"/>
                </a:cubicBezTo>
                <a:cubicBezTo>
                  <a:pt x="156" y="569"/>
                  <a:pt x="156" y="569"/>
                  <a:pt x="156" y="569"/>
                </a:cubicBezTo>
                <a:cubicBezTo>
                  <a:pt x="112" y="525"/>
                  <a:pt x="112" y="525"/>
                  <a:pt x="112" y="525"/>
                </a:cubicBezTo>
                <a:cubicBezTo>
                  <a:pt x="145" y="460"/>
                  <a:pt x="145" y="460"/>
                  <a:pt x="145" y="460"/>
                </a:cubicBezTo>
                <a:cubicBezTo>
                  <a:pt x="148" y="453"/>
                  <a:pt x="148" y="445"/>
                  <a:pt x="145" y="438"/>
                </a:cubicBezTo>
                <a:cubicBezTo>
                  <a:pt x="140" y="428"/>
                  <a:pt x="137" y="419"/>
                  <a:pt x="133" y="410"/>
                </a:cubicBezTo>
                <a:cubicBezTo>
                  <a:pt x="131" y="403"/>
                  <a:pt x="125" y="397"/>
                  <a:pt x="118" y="394"/>
                </a:cubicBezTo>
                <a:cubicBezTo>
                  <a:pt x="49" y="371"/>
                  <a:pt x="49" y="371"/>
                  <a:pt x="49" y="371"/>
                </a:cubicBezTo>
                <a:cubicBezTo>
                  <a:pt x="49" y="309"/>
                  <a:pt x="49" y="309"/>
                  <a:pt x="49" y="309"/>
                </a:cubicBezTo>
                <a:cubicBezTo>
                  <a:pt x="118" y="286"/>
                  <a:pt x="118" y="286"/>
                  <a:pt x="118" y="286"/>
                </a:cubicBezTo>
                <a:cubicBezTo>
                  <a:pt x="125" y="284"/>
                  <a:pt x="131" y="278"/>
                  <a:pt x="133" y="271"/>
                </a:cubicBezTo>
                <a:cubicBezTo>
                  <a:pt x="137" y="262"/>
                  <a:pt x="140" y="252"/>
                  <a:pt x="145" y="243"/>
                </a:cubicBezTo>
                <a:cubicBezTo>
                  <a:pt x="148" y="236"/>
                  <a:pt x="148" y="228"/>
                  <a:pt x="145" y="221"/>
                </a:cubicBezTo>
                <a:cubicBezTo>
                  <a:pt x="112" y="156"/>
                  <a:pt x="112" y="156"/>
                  <a:pt x="112" y="156"/>
                </a:cubicBezTo>
                <a:cubicBezTo>
                  <a:pt x="156" y="112"/>
                  <a:pt x="156" y="112"/>
                  <a:pt x="156" y="112"/>
                </a:cubicBezTo>
                <a:cubicBezTo>
                  <a:pt x="222" y="145"/>
                  <a:pt x="222" y="145"/>
                  <a:pt x="222" y="145"/>
                </a:cubicBezTo>
                <a:cubicBezTo>
                  <a:pt x="228" y="148"/>
                  <a:pt x="237" y="148"/>
                  <a:pt x="243" y="145"/>
                </a:cubicBezTo>
                <a:cubicBezTo>
                  <a:pt x="253" y="140"/>
                  <a:pt x="262" y="136"/>
                  <a:pt x="271" y="133"/>
                </a:cubicBezTo>
                <a:cubicBezTo>
                  <a:pt x="279" y="131"/>
                  <a:pt x="284" y="125"/>
                  <a:pt x="287" y="118"/>
                </a:cubicBezTo>
                <a:cubicBezTo>
                  <a:pt x="310" y="49"/>
                  <a:pt x="310" y="49"/>
                  <a:pt x="310" y="49"/>
                </a:cubicBezTo>
                <a:cubicBezTo>
                  <a:pt x="372" y="49"/>
                  <a:pt x="372" y="49"/>
                  <a:pt x="372" y="49"/>
                </a:cubicBezTo>
                <a:cubicBezTo>
                  <a:pt x="395" y="118"/>
                  <a:pt x="395" y="118"/>
                  <a:pt x="395" y="118"/>
                </a:cubicBezTo>
                <a:cubicBezTo>
                  <a:pt x="397" y="125"/>
                  <a:pt x="403" y="131"/>
                  <a:pt x="410" y="133"/>
                </a:cubicBezTo>
                <a:cubicBezTo>
                  <a:pt x="420" y="136"/>
                  <a:pt x="429" y="140"/>
                  <a:pt x="438" y="145"/>
                </a:cubicBezTo>
                <a:cubicBezTo>
                  <a:pt x="445" y="148"/>
                  <a:pt x="453" y="148"/>
                  <a:pt x="460" y="145"/>
                </a:cubicBezTo>
                <a:cubicBezTo>
                  <a:pt x="525" y="112"/>
                  <a:pt x="525" y="112"/>
                  <a:pt x="525" y="112"/>
                </a:cubicBezTo>
                <a:cubicBezTo>
                  <a:pt x="569" y="156"/>
                  <a:pt x="569" y="156"/>
                  <a:pt x="569" y="156"/>
                </a:cubicBezTo>
                <a:cubicBezTo>
                  <a:pt x="537" y="221"/>
                  <a:pt x="537" y="221"/>
                  <a:pt x="537" y="221"/>
                </a:cubicBezTo>
                <a:cubicBezTo>
                  <a:pt x="533" y="228"/>
                  <a:pt x="533" y="236"/>
                  <a:pt x="537" y="243"/>
                </a:cubicBezTo>
                <a:cubicBezTo>
                  <a:pt x="541" y="252"/>
                  <a:pt x="545" y="262"/>
                  <a:pt x="548" y="271"/>
                </a:cubicBezTo>
                <a:cubicBezTo>
                  <a:pt x="551" y="278"/>
                  <a:pt x="556" y="284"/>
                  <a:pt x="564" y="286"/>
                </a:cubicBezTo>
                <a:cubicBezTo>
                  <a:pt x="633" y="309"/>
                  <a:pt x="633" y="309"/>
                  <a:pt x="633" y="309"/>
                </a:cubicBezTo>
                <a:cubicBezTo>
                  <a:pt x="633" y="371"/>
                  <a:pt x="633" y="371"/>
                  <a:pt x="633" y="371"/>
                </a:cubicBezTo>
                <a:cubicBezTo>
                  <a:pt x="633" y="371"/>
                  <a:pt x="633" y="371"/>
                  <a:pt x="633" y="371"/>
                </a:cubicBezTo>
                <a:close/>
                <a:moveTo>
                  <a:pt x="388" y="415"/>
                </a:moveTo>
                <a:cubicBezTo>
                  <a:pt x="388" y="431"/>
                  <a:pt x="388" y="431"/>
                  <a:pt x="388" y="431"/>
                </a:cubicBezTo>
                <a:cubicBezTo>
                  <a:pt x="388" y="434"/>
                  <a:pt x="385" y="437"/>
                  <a:pt x="382" y="437"/>
                </a:cubicBezTo>
                <a:cubicBezTo>
                  <a:pt x="298" y="437"/>
                  <a:pt x="298" y="437"/>
                  <a:pt x="298" y="437"/>
                </a:cubicBezTo>
                <a:cubicBezTo>
                  <a:pt x="296" y="437"/>
                  <a:pt x="293" y="434"/>
                  <a:pt x="293" y="431"/>
                </a:cubicBezTo>
                <a:cubicBezTo>
                  <a:pt x="293" y="415"/>
                  <a:pt x="293" y="415"/>
                  <a:pt x="293" y="415"/>
                </a:cubicBezTo>
                <a:cubicBezTo>
                  <a:pt x="293" y="412"/>
                  <a:pt x="296" y="410"/>
                  <a:pt x="298" y="410"/>
                </a:cubicBezTo>
                <a:cubicBezTo>
                  <a:pt x="320" y="410"/>
                  <a:pt x="320" y="410"/>
                  <a:pt x="320" y="410"/>
                </a:cubicBezTo>
                <a:cubicBezTo>
                  <a:pt x="320" y="327"/>
                  <a:pt x="320" y="327"/>
                  <a:pt x="320" y="327"/>
                </a:cubicBezTo>
                <a:cubicBezTo>
                  <a:pt x="308" y="327"/>
                  <a:pt x="308" y="327"/>
                  <a:pt x="308" y="327"/>
                </a:cubicBezTo>
                <a:cubicBezTo>
                  <a:pt x="305" y="327"/>
                  <a:pt x="302" y="325"/>
                  <a:pt x="302" y="322"/>
                </a:cubicBezTo>
                <a:cubicBezTo>
                  <a:pt x="302" y="306"/>
                  <a:pt x="302" y="306"/>
                  <a:pt x="302" y="306"/>
                </a:cubicBezTo>
                <a:cubicBezTo>
                  <a:pt x="302" y="303"/>
                  <a:pt x="305" y="300"/>
                  <a:pt x="308" y="300"/>
                </a:cubicBezTo>
                <a:cubicBezTo>
                  <a:pt x="355" y="300"/>
                  <a:pt x="355" y="300"/>
                  <a:pt x="355" y="300"/>
                </a:cubicBezTo>
                <a:cubicBezTo>
                  <a:pt x="358" y="300"/>
                  <a:pt x="361" y="303"/>
                  <a:pt x="361" y="306"/>
                </a:cubicBezTo>
                <a:cubicBezTo>
                  <a:pt x="361" y="410"/>
                  <a:pt x="361" y="410"/>
                  <a:pt x="361" y="410"/>
                </a:cubicBezTo>
                <a:cubicBezTo>
                  <a:pt x="382" y="410"/>
                  <a:pt x="382" y="410"/>
                  <a:pt x="382" y="410"/>
                </a:cubicBezTo>
                <a:cubicBezTo>
                  <a:pt x="385" y="410"/>
                  <a:pt x="388" y="412"/>
                  <a:pt x="388" y="415"/>
                </a:cubicBezTo>
                <a:close/>
                <a:moveTo>
                  <a:pt x="325" y="279"/>
                </a:moveTo>
                <a:cubicBezTo>
                  <a:pt x="355" y="279"/>
                  <a:pt x="355" y="279"/>
                  <a:pt x="355" y="279"/>
                </a:cubicBezTo>
                <a:cubicBezTo>
                  <a:pt x="358" y="279"/>
                  <a:pt x="361" y="277"/>
                  <a:pt x="361" y="274"/>
                </a:cubicBezTo>
                <a:cubicBezTo>
                  <a:pt x="361" y="244"/>
                  <a:pt x="361" y="244"/>
                  <a:pt x="361" y="244"/>
                </a:cubicBezTo>
                <a:cubicBezTo>
                  <a:pt x="361" y="241"/>
                  <a:pt x="358" y="239"/>
                  <a:pt x="355" y="239"/>
                </a:cubicBezTo>
                <a:cubicBezTo>
                  <a:pt x="325" y="239"/>
                  <a:pt x="325" y="239"/>
                  <a:pt x="325" y="239"/>
                </a:cubicBezTo>
                <a:cubicBezTo>
                  <a:pt x="322" y="239"/>
                  <a:pt x="320" y="241"/>
                  <a:pt x="320" y="244"/>
                </a:cubicBezTo>
                <a:cubicBezTo>
                  <a:pt x="320" y="274"/>
                  <a:pt x="320" y="274"/>
                  <a:pt x="320" y="274"/>
                </a:cubicBezTo>
                <a:cubicBezTo>
                  <a:pt x="320" y="277"/>
                  <a:pt x="322" y="279"/>
                  <a:pt x="325" y="279"/>
                </a:cubicBezTo>
                <a:close/>
                <a:moveTo>
                  <a:pt x="496" y="340"/>
                </a:moveTo>
                <a:cubicBezTo>
                  <a:pt x="496" y="426"/>
                  <a:pt x="426" y="496"/>
                  <a:pt x="340" y="496"/>
                </a:cubicBezTo>
                <a:cubicBezTo>
                  <a:pt x="254" y="496"/>
                  <a:pt x="185" y="426"/>
                  <a:pt x="185" y="340"/>
                </a:cubicBezTo>
                <a:cubicBezTo>
                  <a:pt x="185" y="254"/>
                  <a:pt x="254" y="184"/>
                  <a:pt x="340" y="184"/>
                </a:cubicBezTo>
                <a:cubicBezTo>
                  <a:pt x="426" y="184"/>
                  <a:pt x="496" y="254"/>
                  <a:pt x="496" y="340"/>
                </a:cubicBezTo>
                <a:close/>
                <a:moveTo>
                  <a:pt x="468" y="340"/>
                </a:moveTo>
                <a:cubicBezTo>
                  <a:pt x="468" y="306"/>
                  <a:pt x="454" y="274"/>
                  <a:pt x="430" y="250"/>
                </a:cubicBezTo>
                <a:cubicBezTo>
                  <a:pt x="406" y="226"/>
                  <a:pt x="374" y="213"/>
                  <a:pt x="340" y="213"/>
                </a:cubicBezTo>
                <a:cubicBezTo>
                  <a:pt x="306" y="213"/>
                  <a:pt x="275" y="226"/>
                  <a:pt x="250" y="250"/>
                </a:cubicBezTo>
                <a:cubicBezTo>
                  <a:pt x="226" y="274"/>
                  <a:pt x="213" y="306"/>
                  <a:pt x="213" y="340"/>
                </a:cubicBezTo>
                <a:cubicBezTo>
                  <a:pt x="213" y="374"/>
                  <a:pt x="226" y="406"/>
                  <a:pt x="250" y="430"/>
                </a:cubicBezTo>
                <a:cubicBezTo>
                  <a:pt x="275" y="454"/>
                  <a:pt x="306" y="467"/>
                  <a:pt x="340" y="467"/>
                </a:cubicBezTo>
                <a:cubicBezTo>
                  <a:pt x="374" y="467"/>
                  <a:pt x="406" y="454"/>
                  <a:pt x="430" y="430"/>
                </a:cubicBezTo>
                <a:cubicBezTo>
                  <a:pt x="454" y="406"/>
                  <a:pt x="468" y="374"/>
                  <a:pt x="468" y="340"/>
                </a:cubicBezTo>
                <a:close/>
              </a:path>
            </a:pathLst>
          </a:custGeom>
          <a:solidFill>
            <a:schemeClr val="bg1"/>
          </a:solidFill>
          <a:ln w="9525">
            <a:noFill/>
            <a:round/>
            <a:headEnd/>
            <a:tailEnd/>
          </a:ln>
        </p:spPr>
        <p:txBody>
          <a:bodyPr/>
          <a:lstStyle/>
          <a:p>
            <a:endParaRPr lang="zh-CN" altLang="en-US"/>
          </a:p>
        </p:txBody>
      </p:sp>
      <p:sp>
        <p:nvSpPr>
          <p:cNvPr id="10243" name="矩形 6"/>
          <p:cNvSpPr>
            <a:spLocks noChangeArrowheads="1"/>
          </p:cNvSpPr>
          <p:nvPr/>
        </p:nvSpPr>
        <p:spPr bwMode="auto">
          <a:xfrm>
            <a:off x="4295775" y="3076575"/>
            <a:ext cx="4800600" cy="708025"/>
          </a:xfrm>
          <a:prstGeom prst="rect">
            <a:avLst/>
          </a:prstGeom>
          <a:noFill/>
          <a:ln w="9525">
            <a:noFill/>
            <a:miter lim="800000"/>
            <a:headEnd/>
            <a:tailEnd/>
          </a:ln>
        </p:spPr>
        <p:txBody>
          <a:bodyPr wrap="none">
            <a:spAutoFit/>
          </a:bodyPr>
          <a:lstStyle/>
          <a:p>
            <a:pPr algn="ctr"/>
            <a:r>
              <a:rPr lang="zh-CN" altLang="en-US" sz="4000" b="1">
                <a:solidFill>
                  <a:schemeClr val="bg1"/>
                </a:solidFill>
                <a:latin typeface="Times New Roman" pitchFamily="18" charset="0"/>
                <a:ea typeface="微软雅黑" pitchFamily="34" charset="-122"/>
                <a:cs typeface="Times New Roman" pitchFamily="18" charset="0"/>
              </a:rPr>
              <a:t>自主排查　语境提升</a:t>
            </a:r>
          </a:p>
        </p:txBody>
      </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a:p>
        </p:txBody>
      </p:sp>
      <p:sp>
        <p:nvSpPr>
          <p:cNvPr id="37890" name="Freeform 5"/>
          <p:cNvSpPr>
            <a:spLocks noEditPoints="1"/>
          </p:cNvSpPr>
          <p:nvPr/>
        </p:nvSpPr>
        <p:spPr bwMode="auto">
          <a:xfrm>
            <a:off x="3214688" y="3013075"/>
            <a:ext cx="833437" cy="833438"/>
          </a:xfrm>
          <a:custGeom>
            <a:avLst/>
            <a:gdLst>
              <a:gd name="T0" fmla="*/ 2147483647 w 681"/>
              <a:gd name="T1" fmla="*/ 2147483647 h 681"/>
              <a:gd name="T2" fmla="*/ 2147483647 w 681"/>
              <a:gd name="T3" fmla="*/ 2147483647 h 681"/>
              <a:gd name="T4" fmla="*/ 2147483647 w 681"/>
              <a:gd name="T5" fmla="*/ 2147483647 h 681"/>
              <a:gd name="T6" fmla="*/ 2147483647 w 681"/>
              <a:gd name="T7" fmla="*/ 0 h 681"/>
              <a:gd name="T8" fmla="*/ 2147483647 w 681"/>
              <a:gd name="T9" fmla="*/ 2147483647 h 681"/>
              <a:gd name="T10" fmla="*/ 2147483647 w 681"/>
              <a:gd name="T11" fmla="*/ 2147483647 h 681"/>
              <a:gd name="T12" fmla="*/ 2147483647 w 681"/>
              <a:gd name="T13" fmla="*/ 2147483647 h 681"/>
              <a:gd name="T14" fmla="*/ 0 w 681"/>
              <a:gd name="T15" fmla="*/ 2147483647 h 681"/>
              <a:gd name="T16" fmla="*/ 2147483647 w 681"/>
              <a:gd name="T17" fmla="*/ 2147483647 h 681"/>
              <a:gd name="T18" fmla="*/ 2147483647 w 681"/>
              <a:gd name="T19" fmla="*/ 2147483647 h 681"/>
              <a:gd name="T20" fmla="*/ 2147483647 w 681"/>
              <a:gd name="T21" fmla="*/ 2147483647 h 681"/>
              <a:gd name="T22" fmla="*/ 2147483647 w 681"/>
              <a:gd name="T23" fmla="*/ 2147483647 h 681"/>
              <a:gd name="T24" fmla="*/ 2147483647 w 681"/>
              <a:gd name="T25" fmla="*/ 2147483647 h 681"/>
              <a:gd name="T26" fmla="*/ 2147483647 w 681"/>
              <a:gd name="T27" fmla="*/ 2147483647 h 681"/>
              <a:gd name="T28" fmla="*/ 2147483647 w 681"/>
              <a:gd name="T29" fmla="*/ 2147483647 h 681"/>
              <a:gd name="T30" fmla="*/ 2147483647 w 681"/>
              <a:gd name="T31" fmla="*/ 2147483647 h 681"/>
              <a:gd name="T32" fmla="*/ 2147483647 w 681"/>
              <a:gd name="T33" fmla="*/ 2147483647 h 681"/>
              <a:gd name="T34" fmla="*/ 2147483647 w 681"/>
              <a:gd name="T35" fmla="*/ 2147483647 h 681"/>
              <a:gd name="T36" fmla="*/ 2147483647 w 681"/>
              <a:gd name="T37" fmla="*/ 2147483647 h 681"/>
              <a:gd name="T38" fmla="*/ 2147483647 w 681"/>
              <a:gd name="T39" fmla="*/ 2147483647 h 681"/>
              <a:gd name="T40" fmla="*/ 2147483647 w 681"/>
              <a:gd name="T41" fmla="*/ 2147483647 h 681"/>
              <a:gd name="T42" fmla="*/ 2147483647 w 681"/>
              <a:gd name="T43" fmla="*/ 2147483647 h 681"/>
              <a:gd name="T44" fmla="*/ 2147483647 w 681"/>
              <a:gd name="T45" fmla="*/ 2147483647 h 681"/>
              <a:gd name="T46" fmla="*/ 2147483647 w 681"/>
              <a:gd name="T47" fmla="*/ 2147483647 h 681"/>
              <a:gd name="T48" fmla="*/ 2147483647 w 681"/>
              <a:gd name="T49" fmla="*/ 2147483647 h 681"/>
              <a:gd name="T50" fmla="*/ 2147483647 w 681"/>
              <a:gd name="T51" fmla="*/ 2147483647 h 681"/>
              <a:gd name="T52" fmla="*/ 2147483647 w 681"/>
              <a:gd name="T53" fmla="*/ 2147483647 h 681"/>
              <a:gd name="T54" fmla="*/ 2147483647 w 681"/>
              <a:gd name="T55" fmla="*/ 2147483647 h 681"/>
              <a:gd name="T56" fmla="*/ 2147483647 w 681"/>
              <a:gd name="T57" fmla="*/ 2147483647 h 681"/>
              <a:gd name="T58" fmla="*/ 2147483647 w 681"/>
              <a:gd name="T59" fmla="*/ 2147483647 h 681"/>
              <a:gd name="T60" fmla="*/ 2147483647 w 681"/>
              <a:gd name="T61" fmla="*/ 2147483647 h 681"/>
              <a:gd name="T62" fmla="*/ 2147483647 w 681"/>
              <a:gd name="T63" fmla="*/ 2147483647 h 681"/>
              <a:gd name="T64" fmla="*/ 2147483647 w 681"/>
              <a:gd name="T65" fmla="*/ 2147483647 h 681"/>
              <a:gd name="T66" fmla="*/ 2147483647 w 681"/>
              <a:gd name="T67" fmla="*/ 2147483647 h 681"/>
              <a:gd name="T68" fmla="*/ 2147483647 w 681"/>
              <a:gd name="T69" fmla="*/ 2147483647 h 681"/>
              <a:gd name="T70" fmla="*/ 2147483647 w 681"/>
              <a:gd name="T71" fmla="*/ 2147483647 h 681"/>
              <a:gd name="T72" fmla="*/ 2147483647 w 681"/>
              <a:gd name="T73" fmla="*/ 2147483647 h 681"/>
              <a:gd name="T74" fmla="*/ 2147483647 w 681"/>
              <a:gd name="T75" fmla="*/ 2147483647 h 681"/>
              <a:gd name="T76" fmla="*/ 2147483647 w 681"/>
              <a:gd name="T77" fmla="*/ 2147483647 h 681"/>
              <a:gd name="T78" fmla="*/ 2147483647 w 681"/>
              <a:gd name="T79" fmla="*/ 2147483647 h 681"/>
              <a:gd name="T80" fmla="*/ 2147483647 w 681"/>
              <a:gd name="T81" fmla="*/ 2147483647 h 681"/>
              <a:gd name="T82" fmla="*/ 2147483647 w 681"/>
              <a:gd name="T83" fmla="*/ 2147483647 h 681"/>
              <a:gd name="T84" fmla="*/ 2147483647 w 681"/>
              <a:gd name="T85" fmla="*/ 2147483647 h 681"/>
              <a:gd name="T86" fmla="*/ 2147483647 w 681"/>
              <a:gd name="T87" fmla="*/ 2147483647 h 681"/>
              <a:gd name="T88" fmla="*/ 2147483647 w 681"/>
              <a:gd name="T89" fmla="*/ 2147483647 h 681"/>
              <a:gd name="T90" fmla="*/ 2147483647 w 681"/>
              <a:gd name="T91" fmla="*/ 2147483647 h 68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81"/>
              <a:gd name="T139" fmla="*/ 0 h 681"/>
              <a:gd name="T140" fmla="*/ 681 w 681"/>
              <a:gd name="T141" fmla="*/ 681 h 68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81" h="681">
                <a:moveTo>
                  <a:pt x="665" y="269"/>
                </a:moveTo>
                <a:cubicBezTo>
                  <a:pt x="590" y="244"/>
                  <a:pt x="590" y="244"/>
                  <a:pt x="590" y="244"/>
                </a:cubicBezTo>
                <a:cubicBezTo>
                  <a:pt x="589" y="240"/>
                  <a:pt x="587" y="236"/>
                  <a:pt x="585" y="232"/>
                </a:cubicBezTo>
                <a:cubicBezTo>
                  <a:pt x="620" y="162"/>
                  <a:pt x="620" y="162"/>
                  <a:pt x="620" y="162"/>
                </a:cubicBezTo>
                <a:cubicBezTo>
                  <a:pt x="625" y="153"/>
                  <a:pt x="623" y="141"/>
                  <a:pt x="616" y="134"/>
                </a:cubicBezTo>
                <a:cubicBezTo>
                  <a:pt x="547" y="65"/>
                  <a:pt x="547" y="65"/>
                  <a:pt x="547" y="65"/>
                </a:cubicBezTo>
                <a:cubicBezTo>
                  <a:pt x="540" y="58"/>
                  <a:pt x="528" y="56"/>
                  <a:pt x="519" y="61"/>
                </a:cubicBezTo>
                <a:cubicBezTo>
                  <a:pt x="449" y="96"/>
                  <a:pt x="449" y="96"/>
                  <a:pt x="449" y="96"/>
                </a:cubicBezTo>
                <a:cubicBezTo>
                  <a:pt x="445" y="94"/>
                  <a:pt x="441" y="93"/>
                  <a:pt x="437" y="91"/>
                </a:cubicBezTo>
                <a:cubicBezTo>
                  <a:pt x="413" y="16"/>
                  <a:pt x="413" y="16"/>
                  <a:pt x="413" y="16"/>
                </a:cubicBezTo>
                <a:cubicBezTo>
                  <a:pt x="409" y="7"/>
                  <a:pt x="400" y="0"/>
                  <a:pt x="389" y="0"/>
                </a:cubicBezTo>
                <a:cubicBezTo>
                  <a:pt x="292" y="0"/>
                  <a:pt x="292" y="0"/>
                  <a:pt x="292" y="0"/>
                </a:cubicBezTo>
                <a:cubicBezTo>
                  <a:pt x="282" y="0"/>
                  <a:pt x="272" y="7"/>
                  <a:pt x="269" y="16"/>
                </a:cubicBezTo>
                <a:cubicBezTo>
                  <a:pt x="244" y="91"/>
                  <a:pt x="244" y="91"/>
                  <a:pt x="244" y="91"/>
                </a:cubicBezTo>
                <a:cubicBezTo>
                  <a:pt x="240" y="93"/>
                  <a:pt x="237" y="94"/>
                  <a:pt x="233" y="96"/>
                </a:cubicBezTo>
                <a:cubicBezTo>
                  <a:pt x="163" y="61"/>
                  <a:pt x="163" y="61"/>
                  <a:pt x="163" y="61"/>
                </a:cubicBezTo>
                <a:cubicBezTo>
                  <a:pt x="153" y="56"/>
                  <a:pt x="142" y="58"/>
                  <a:pt x="134" y="65"/>
                </a:cubicBezTo>
                <a:cubicBezTo>
                  <a:pt x="66" y="134"/>
                  <a:pt x="66" y="134"/>
                  <a:pt x="66" y="134"/>
                </a:cubicBezTo>
                <a:cubicBezTo>
                  <a:pt x="58" y="141"/>
                  <a:pt x="56" y="153"/>
                  <a:pt x="61" y="162"/>
                </a:cubicBezTo>
                <a:cubicBezTo>
                  <a:pt x="96" y="232"/>
                  <a:pt x="96" y="232"/>
                  <a:pt x="96" y="232"/>
                </a:cubicBezTo>
                <a:cubicBezTo>
                  <a:pt x="95" y="236"/>
                  <a:pt x="93" y="240"/>
                  <a:pt x="92" y="244"/>
                </a:cubicBezTo>
                <a:cubicBezTo>
                  <a:pt x="17" y="269"/>
                  <a:pt x="17" y="269"/>
                  <a:pt x="17" y="269"/>
                </a:cubicBezTo>
                <a:cubicBezTo>
                  <a:pt x="7" y="272"/>
                  <a:pt x="0" y="281"/>
                  <a:pt x="0" y="292"/>
                </a:cubicBezTo>
                <a:cubicBezTo>
                  <a:pt x="0" y="389"/>
                  <a:pt x="0" y="389"/>
                  <a:pt x="0" y="389"/>
                </a:cubicBezTo>
                <a:cubicBezTo>
                  <a:pt x="0" y="399"/>
                  <a:pt x="7" y="409"/>
                  <a:pt x="17" y="412"/>
                </a:cubicBezTo>
                <a:cubicBezTo>
                  <a:pt x="92" y="437"/>
                  <a:pt x="92" y="437"/>
                  <a:pt x="92" y="437"/>
                </a:cubicBezTo>
                <a:cubicBezTo>
                  <a:pt x="93" y="441"/>
                  <a:pt x="95" y="445"/>
                  <a:pt x="96" y="448"/>
                </a:cubicBezTo>
                <a:cubicBezTo>
                  <a:pt x="61" y="519"/>
                  <a:pt x="61" y="519"/>
                  <a:pt x="61" y="519"/>
                </a:cubicBezTo>
                <a:cubicBezTo>
                  <a:pt x="56" y="528"/>
                  <a:pt x="58" y="539"/>
                  <a:pt x="66" y="547"/>
                </a:cubicBezTo>
                <a:cubicBezTo>
                  <a:pt x="134" y="615"/>
                  <a:pt x="134" y="615"/>
                  <a:pt x="134" y="615"/>
                </a:cubicBezTo>
                <a:cubicBezTo>
                  <a:pt x="142" y="623"/>
                  <a:pt x="153" y="625"/>
                  <a:pt x="163" y="620"/>
                </a:cubicBezTo>
                <a:cubicBezTo>
                  <a:pt x="233" y="585"/>
                  <a:pt x="233" y="585"/>
                  <a:pt x="233" y="585"/>
                </a:cubicBezTo>
                <a:cubicBezTo>
                  <a:pt x="237" y="587"/>
                  <a:pt x="240" y="588"/>
                  <a:pt x="244" y="590"/>
                </a:cubicBezTo>
                <a:cubicBezTo>
                  <a:pt x="269" y="664"/>
                  <a:pt x="269" y="664"/>
                  <a:pt x="269" y="664"/>
                </a:cubicBezTo>
                <a:cubicBezTo>
                  <a:pt x="272" y="674"/>
                  <a:pt x="282" y="681"/>
                  <a:pt x="292" y="681"/>
                </a:cubicBezTo>
                <a:cubicBezTo>
                  <a:pt x="389" y="681"/>
                  <a:pt x="389" y="681"/>
                  <a:pt x="389" y="681"/>
                </a:cubicBezTo>
                <a:cubicBezTo>
                  <a:pt x="400" y="681"/>
                  <a:pt x="409" y="674"/>
                  <a:pt x="413" y="664"/>
                </a:cubicBezTo>
                <a:cubicBezTo>
                  <a:pt x="437" y="590"/>
                  <a:pt x="437" y="590"/>
                  <a:pt x="437" y="590"/>
                </a:cubicBezTo>
                <a:cubicBezTo>
                  <a:pt x="441" y="588"/>
                  <a:pt x="445" y="587"/>
                  <a:pt x="449" y="585"/>
                </a:cubicBezTo>
                <a:cubicBezTo>
                  <a:pt x="519" y="620"/>
                  <a:pt x="519" y="620"/>
                  <a:pt x="519" y="620"/>
                </a:cubicBezTo>
                <a:cubicBezTo>
                  <a:pt x="528" y="625"/>
                  <a:pt x="540" y="623"/>
                  <a:pt x="547" y="615"/>
                </a:cubicBezTo>
                <a:cubicBezTo>
                  <a:pt x="616" y="547"/>
                  <a:pt x="616" y="547"/>
                  <a:pt x="616" y="547"/>
                </a:cubicBezTo>
                <a:cubicBezTo>
                  <a:pt x="623" y="539"/>
                  <a:pt x="625" y="528"/>
                  <a:pt x="620" y="519"/>
                </a:cubicBezTo>
                <a:cubicBezTo>
                  <a:pt x="585" y="448"/>
                  <a:pt x="585" y="448"/>
                  <a:pt x="585" y="448"/>
                </a:cubicBezTo>
                <a:cubicBezTo>
                  <a:pt x="587" y="444"/>
                  <a:pt x="589" y="441"/>
                  <a:pt x="590" y="437"/>
                </a:cubicBezTo>
                <a:cubicBezTo>
                  <a:pt x="665" y="412"/>
                  <a:pt x="665" y="412"/>
                  <a:pt x="665" y="412"/>
                </a:cubicBezTo>
                <a:cubicBezTo>
                  <a:pt x="675" y="409"/>
                  <a:pt x="681" y="399"/>
                  <a:pt x="681" y="389"/>
                </a:cubicBezTo>
                <a:cubicBezTo>
                  <a:pt x="681" y="292"/>
                  <a:pt x="681" y="292"/>
                  <a:pt x="681" y="292"/>
                </a:cubicBezTo>
                <a:cubicBezTo>
                  <a:pt x="681" y="281"/>
                  <a:pt x="675" y="272"/>
                  <a:pt x="665" y="269"/>
                </a:cubicBezTo>
                <a:close/>
                <a:moveTo>
                  <a:pt x="633" y="371"/>
                </a:moveTo>
                <a:cubicBezTo>
                  <a:pt x="564" y="394"/>
                  <a:pt x="564" y="394"/>
                  <a:pt x="564" y="394"/>
                </a:cubicBezTo>
                <a:cubicBezTo>
                  <a:pt x="556" y="397"/>
                  <a:pt x="551" y="403"/>
                  <a:pt x="548" y="410"/>
                </a:cubicBezTo>
                <a:cubicBezTo>
                  <a:pt x="545" y="419"/>
                  <a:pt x="541" y="428"/>
                  <a:pt x="537" y="438"/>
                </a:cubicBezTo>
                <a:cubicBezTo>
                  <a:pt x="533" y="445"/>
                  <a:pt x="533" y="453"/>
                  <a:pt x="537" y="460"/>
                </a:cubicBezTo>
                <a:cubicBezTo>
                  <a:pt x="569" y="525"/>
                  <a:pt x="569" y="525"/>
                  <a:pt x="569" y="525"/>
                </a:cubicBezTo>
                <a:cubicBezTo>
                  <a:pt x="525" y="569"/>
                  <a:pt x="525" y="569"/>
                  <a:pt x="525" y="569"/>
                </a:cubicBezTo>
                <a:cubicBezTo>
                  <a:pt x="460" y="536"/>
                  <a:pt x="460" y="536"/>
                  <a:pt x="460" y="536"/>
                </a:cubicBezTo>
                <a:cubicBezTo>
                  <a:pt x="453" y="533"/>
                  <a:pt x="445" y="533"/>
                  <a:pt x="438" y="536"/>
                </a:cubicBezTo>
                <a:cubicBezTo>
                  <a:pt x="429" y="541"/>
                  <a:pt x="420" y="545"/>
                  <a:pt x="410" y="548"/>
                </a:cubicBezTo>
                <a:cubicBezTo>
                  <a:pt x="403" y="550"/>
                  <a:pt x="397" y="556"/>
                  <a:pt x="395" y="563"/>
                </a:cubicBezTo>
                <a:cubicBezTo>
                  <a:pt x="372" y="632"/>
                  <a:pt x="372" y="632"/>
                  <a:pt x="372" y="632"/>
                </a:cubicBezTo>
                <a:cubicBezTo>
                  <a:pt x="310" y="632"/>
                  <a:pt x="310" y="632"/>
                  <a:pt x="310" y="632"/>
                </a:cubicBezTo>
                <a:cubicBezTo>
                  <a:pt x="287" y="563"/>
                  <a:pt x="287" y="563"/>
                  <a:pt x="287" y="563"/>
                </a:cubicBezTo>
                <a:cubicBezTo>
                  <a:pt x="284" y="556"/>
                  <a:pt x="279" y="550"/>
                  <a:pt x="271" y="548"/>
                </a:cubicBezTo>
                <a:cubicBezTo>
                  <a:pt x="262" y="545"/>
                  <a:pt x="253" y="541"/>
                  <a:pt x="243" y="536"/>
                </a:cubicBezTo>
                <a:cubicBezTo>
                  <a:pt x="236" y="533"/>
                  <a:pt x="228" y="533"/>
                  <a:pt x="222" y="536"/>
                </a:cubicBezTo>
                <a:cubicBezTo>
                  <a:pt x="156" y="569"/>
                  <a:pt x="156" y="569"/>
                  <a:pt x="156" y="569"/>
                </a:cubicBezTo>
                <a:cubicBezTo>
                  <a:pt x="112" y="525"/>
                  <a:pt x="112" y="525"/>
                  <a:pt x="112" y="525"/>
                </a:cubicBezTo>
                <a:cubicBezTo>
                  <a:pt x="145" y="460"/>
                  <a:pt x="145" y="460"/>
                  <a:pt x="145" y="460"/>
                </a:cubicBezTo>
                <a:cubicBezTo>
                  <a:pt x="148" y="453"/>
                  <a:pt x="148" y="445"/>
                  <a:pt x="145" y="438"/>
                </a:cubicBezTo>
                <a:cubicBezTo>
                  <a:pt x="140" y="428"/>
                  <a:pt x="137" y="419"/>
                  <a:pt x="133" y="410"/>
                </a:cubicBezTo>
                <a:cubicBezTo>
                  <a:pt x="131" y="403"/>
                  <a:pt x="125" y="397"/>
                  <a:pt x="118" y="394"/>
                </a:cubicBezTo>
                <a:cubicBezTo>
                  <a:pt x="49" y="371"/>
                  <a:pt x="49" y="371"/>
                  <a:pt x="49" y="371"/>
                </a:cubicBezTo>
                <a:cubicBezTo>
                  <a:pt x="49" y="309"/>
                  <a:pt x="49" y="309"/>
                  <a:pt x="49" y="309"/>
                </a:cubicBezTo>
                <a:cubicBezTo>
                  <a:pt x="118" y="286"/>
                  <a:pt x="118" y="286"/>
                  <a:pt x="118" y="286"/>
                </a:cubicBezTo>
                <a:cubicBezTo>
                  <a:pt x="125" y="284"/>
                  <a:pt x="131" y="278"/>
                  <a:pt x="133" y="271"/>
                </a:cubicBezTo>
                <a:cubicBezTo>
                  <a:pt x="137" y="262"/>
                  <a:pt x="140" y="252"/>
                  <a:pt x="145" y="243"/>
                </a:cubicBezTo>
                <a:cubicBezTo>
                  <a:pt x="148" y="236"/>
                  <a:pt x="148" y="228"/>
                  <a:pt x="145" y="221"/>
                </a:cubicBezTo>
                <a:cubicBezTo>
                  <a:pt x="112" y="156"/>
                  <a:pt x="112" y="156"/>
                  <a:pt x="112" y="156"/>
                </a:cubicBezTo>
                <a:cubicBezTo>
                  <a:pt x="156" y="112"/>
                  <a:pt x="156" y="112"/>
                  <a:pt x="156" y="112"/>
                </a:cubicBezTo>
                <a:cubicBezTo>
                  <a:pt x="222" y="145"/>
                  <a:pt x="222" y="145"/>
                  <a:pt x="222" y="145"/>
                </a:cubicBezTo>
                <a:cubicBezTo>
                  <a:pt x="228" y="148"/>
                  <a:pt x="237" y="148"/>
                  <a:pt x="243" y="145"/>
                </a:cubicBezTo>
                <a:cubicBezTo>
                  <a:pt x="253" y="140"/>
                  <a:pt x="262" y="136"/>
                  <a:pt x="271" y="133"/>
                </a:cubicBezTo>
                <a:cubicBezTo>
                  <a:pt x="279" y="131"/>
                  <a:pt x="284" y="125"/>
                  <a:pt x="287" y="118"/>
                </a:cubicBezTo>
                <a:cubicBezTo>
                  <a:pt x="310" y="49"/>
                  <a:pt x="310" y="49"/>
                  <a:pt x="310" y="49"/>
                </a:cubicBezTo>
                <a:cubicBezTo>
                  <a:pt x="372" y="49"/>
                  <a:pt x="372" y="49"/>
                  <a:pt x="372" y="49"/>
                </a:cubicBezTo>
                <a:cubicBezTo>
                  <a:pt x="395" y="118"/>
                  <a:pt x="395" y="118"/>
                  <a:pt x="395" y="118"/>
                </a:cubicBezTo>
                <a:cubicBezTo>
                  <a:pt x="397" y="125"/>
                  <a:pt x="403" y="131"/>
                  <a:pt x="410" y="133"/>
                </a:cubicBezTo>
                <a:cubicBezTo>
                  <a:pt x="420" y="136"/>
                  <a:pt x="429" y="140"/>
                  <a:pt x="438" y="145"/>
                </a:cubicBezTo>
                <a:cubicBezTo>
                  <a:pt x="445" y="148"/>
                  <a:pt x="453" y="148"/>
                  <a:pt x="460" y="145"/>
                </a:cubicBezTo>
                <a:cubicBezTo>
                  <a:pt x="525" y="112"/>
                  <a:pt x="525" y="112"/>
                  <a:pt x="525" y="112"/>
                </a:cubicBezTo>
                <a:cubicBezTo>
                  <a:pt x="569" y="156"/>
                  <a:pt x="569" y="156"/>
                  <a:pt x="569" y="156"/>
                </a:cubicBezTo>
                <a:cubicBezTo>
                  <a:pt x="537" y="221"/>
                  <a:pt x="537" y="221"/>
                  <a:pt x="537" y="221"/>
                </a:cubicBezTo>
                <a:cubicBezTo>
                  <a:pt x="533" y="228"/>
                  <a:pt x="533" y="236"/>
                  <a:pt x="537" y="243"/>
                </a:cubicBezTo>
                <a:cubicBezTo>
                  <a:pt x="541" y="252"/>
                  <a:pt x="545" y="262"/>
                  <a:pt x="548" y="271"/>
                </a:cubicBezTo>
                <a:cubicBezTo>
                  <a:pt x="551" y="278"/>
                  <a:pt x="556" y="284"/>
                  <a:pt x="564" y="286"/>
                </a:cubicBezTo>
                <a:cubicBezTo>
                  <a:pt x="633" y="309"/>
                  <a:pt x="633" y="309"/>
                  <a:pt x="633" y="309"/>
                </a:cubicBezTo>
                <a:cubicBezTo>
                  <a:pt x="633" y="371"/>
                  <a:pt x="633" y="371"/>
                  <a:pt x="633" y="371"/>
                </a:cubicBezTo>
                <a:cubicBezTo>
                  <a:pt x="633" y="371"/>
                  <a:pt x="633" y="371"/>
                  <a:pt x="633" y="371"/>
                </a:cubicBezTo>
                <a:close/>
                <a:moveTo>
                  <a:pt x="388" y="415"/>
                </a:moveTo>
                <a:cubicBezTo>
                  <a:pt x="388" y="431"/>
                  <a:pt x="388" y="431"/>
                  <a:pt x="388" y="431"/>
                </a:cubicBezTo>
                <a:cubicBezTo>
                  <a:pt x="388" y="434"/>
                  <a:pt x="385" y="437"/>
                  <a:pt x="382" y="437"/>
                </a:cubicBezTo>
                <a:cubicBezTo>
                  <a:pt x="298" y="437"/>
                  <a:pt x="298" y="437"/>
                  <a:pt x="298" y="437"/>
                </a:cubicBezTo>
                <a:cubicBezTo>
                  <a:pt x="296" y="437"/>
                  <a:pt x="293" y="434"/>
                  <a:pt x="293" y="431"/>
                </a:cubicBezTo>
                <a:cubicBezTo>
                  <a:pt x="293" y="415"/>
                  <a:pt x="293" y="415"/>
                  <a:pt x="293" y="415"/>
                </a:cubicBezTo>
                <a:cubicBezTo>
                  <a:pt x="293" y="412"/>
                  <a:pt x="296" y="410"/>
                  <a:pt x="298" y="410"/>
                </a:cubicBezTo>
                <a:cubicBezTo>
                  <a:pt x="320" y="410"/>
                  <a:pt x="320" y="410"/>
                  <a:pt x="320" y="410"/>
                </a:cubicBezTo>
                <a:cubicBezTo>
                  <a:pt x="320" y="327"/>
                  <a:pt x="320" y="327"/>
                  <a:pt x="320" y="327"/>
                </a:cubicBezTo>
                <a:cubicBezTo>
                  <a:pt x="308" y="327"/>
                  <a:pt x="308" y="327"/>
                  <a:pt x="308" y="327"/>
                </a:cubicBezTo>
                <a:cubicBezTo>
                  <a:pt x="305" y="327"/>
                  <a:pt x="302" y="325"/>
                  <a:pt x="302" y="322"/>
                </a:cubicBezTo>
                <a:cubicBezTo>
                  <a:pt x="302" y="306"/>
                  <a:pt x="302" y="306"/>
                  <a:pt x="302" y="306"/>
                </a:cubicBezTo>
                <a:cubicBezTo>
                  <a:pt x="302" y="303"/>
                  <a:pt x="305" y="300"/>
                  <a:pt x="308" y="300"/>
                </a:cubicBezTo>
                <a:cubicBezTo>
                  <a:pt x="355" y="300"/>
                  <a:pt x="355" y="300"/>
                  <a:pt x="355" y="300"/>
                </a:cubicBezTo>
                <a:cubicBezTo>
                  <a:pt x="358" y="300"/>
                  <a:pt x="361" y="303"/>
                  <a:pt x="361" y="306"/>
                </a:cubicBezTo>
                <a:cubicBezTo>
                  <a:pt x="361" y="410"/>
                  <a:pt x="361" y="410"/>
                  <a:pt x="361" y="410"/>
                </a:cubicBezTo>
                <a:cubicBezTo>
                  <a:pt x="382" y="410"/>
                  <a:pt x="382" y="410"/>
                  <a:pt x="382" y="410"/>
                </a:cubicBezTo>
                <a:cubicBezTo>
                  <a:pt x="385" y="410"/>
                  <a:pt x="388" y="412"/>
                  <a:pt x="388" y="415"/>
                </a:cubicBezTo>
                <a:close/>
                <a:moveTo>
                  <a:pt x="325" y="279"/>
                </a:moveTo>
                <a:cubicBezTo>
                  <a:pt x="355" y="279"/>
                  <a:pt x="355" y="279"/>
                  <a:pt x="355" y="279"/>
                </a:cubicBezTo>
                <a:cubicBezTo>
                  <a:pt x="358" y="279"/>
                  <a:pt x="361" y="277"/>
                  <a:pt x="361" y="274"/>
                </a:cubicBezTo>
                <a:cubicBezTo>
                  <a:pt x="361" y="244"/>
                  <a:pt x="361" y="244"/>
                  <a:pt x="361" y="244"/>
                </a:cubicBezTo>
                <a:cubicBezTo>
                  <a:pt x="361" y="241"/>
                  <a:pt x="358" y="239"/>
                  <a:pt x="355" y="239"/>
                </a:cubicBezTo>
                <a:cubicBezTo>
                  <a:pt x="325" y="239"/>
                  <a:pt x="325" y="239"/>
                  <a:pt x="325" y="239"/>
                </a:cubicBezTo>
                <a:cubicBezTo>
                  <a:pt x="322" y="239"/>
                  <a:pt x="320" y="241"/>
                  <a:pt x="320" y="244"/>
                </a:cubicBezTo>
                <a:cubicBezTo>
                  <a:pt x="320" y="274"/>
                  <a:pt x="320" y="274"/>
                  <a:pt x="320" y="274"/>
                </a:cubicBezTo>
                <a:cubicBezTo>
                  <a:pt x="320" y="277"/>
                  <a:pt x="322" y="279"/>
                  <a:pt x="325" y="279"/>
                </a:cubicBezTo>
                <a:close/>
                <a:moveTo>
                  <a:pt x="496" y="340"/>
                </a:moveTo>
                <a:cubicBezTo>
                  <a:pt x="496" y="426"/>
                  <a:pt x="426" y="496"/>
                  <a:pt x="340" y="496"/>
                </a:cubicBezTo>
                <a:cubicBezTo>
                  <a:pt x="254" y="496"/>
                  <a:pt x="185" y="426"/>
                  <a:pt x="185" y="340"/>
                </a:cubicBezTo>
                <a:cubicBezTo>
                  <a:pt x="185" y="254"/>
                  <a:pt x="254" y="184"/>
                  <a:pt x="340" y="184"/>
                </a:cubicBezTo>
                <a:cubicBezTo>
                  <a:pt x="426" y="184"/>
                  <a:pt x="496" y="254"/>
                  <a:pt x="496" y="340"/>
                </a:cubicBezTo>
                <a:close/>
                <a:moveTo>
                  <a:pt x="468" y="340"/>
                </a:moveTo>
                <a:cubicBezTo>
                  <a:pt x="468" y="306"/>
                  <a:pt x="454" y="274"/>
                  <a:pt x="430" y="250"/>
                </a:cubicBezTo>
                <a:cubicBezTo>
                  <a:pt x="406" y="226"/>
                  <a:pt x="374" y="213"/>
                  <a:pt x="340" y="213"/>
                </a:cubicBezTo>
                <a:cubicBezTo>
                  <a:pt x="306" y="213"/>
                  <a:pt x="275" y="226"/>
                  <a:pt x="250" y="250"/>
                </a:cubicBezTo>
                <a:cubicBezTo>
                  <a:pt x="226" y="274"/>
                  <a:pt x="213" y="306"/>
                  <a:pt x="213" y="340"/>
                </a:cubicBezTo>
                <a:cubicBezTo>
                  <a:pt x="213" y="374"/>
                  <a:pt x="226" y="406"/>
                  <a:pt x="250" y="430"/>
                </a:cubicBezTo>
                <a:cubicBezTo>
                  <a:pt x="275" y="454"/>
                  <a:pt x="306" y="467"/>
                  <a:pt x="340" y="467"/>
                </a:cubicBezTo>
                <a:cubicBezTo>
                  <a:pt x="374" y="467"/>
                  <a:pt x="406" y="454"/>
                  <a:pt x="430" y="430"/>
                </a:cubicBezTo>
                <a:cubicBezTo>
                  <a:pt x="454" y="406"/>
                  <a:pt x="468" y="374"/>
                  <a:pt x="468" y="340"/>
                </a:cubicBezTo>
                <a:close/>
              </a:path>
            </a:pathLst>
          </a:custGeom>
          <a:solidFill>
            <a:schemeClr val="bg1"/>
          </a:solidFill>
          <a:ln w="9525">
            <a:noFill/>
            <a:round/>
            <a:headEnd/>
            <a:tailEnd/>
          </a:ln>
        </p:spPr>
        <p:txBody>
          <a:bodyPr/>
          <a:lstStyle/>
          <a:p>
            <a:endParaRPr lang="zh-CN" altLang="en-US"/>
          </a:p>
        </p:txBody>
      </p:sp>
      <p:sp>
        <p:nvSpPr>
          <p:cNvPr id="37891" name="矩形 7"/>
          <p:cNvSpPr>
            <a:spLocks noChangeArrowheads="1"/>
          </p:cNvSpPr>
          <p:nvPr/>
        </p:nvSpPr>
        <p:spPr bwMode="auto">
          <a:xfrm>
            <a:off x="4295775" y="3076575"/>
            <a:ext cx="4800600" cy="708025"/>
          </a:xfrm>
          <a:prstGeom prst="rect">
            <a:avLst/>
          </a:prstGeom>
          <a:noFill/>
          <a:ln w="9525">
            <a:noFill/>
            <a:miter lim="800000"/>
            <a:headEnd/>
            <a:tailEnd/>
          </a:ln>
        </p:spPr>
        <p:txBody>
          <a:bodyPr wrap="none">
            <a:spAutoFit/>
          </a:bodyPr>
          <a:lstStyle/>
          <a:p>
            <a:pPr algn="ctr"/>
            <a:r>
              <a:rPr lang="zh-CN" altLang="en-US" sz="4000" b="1">
                <a:solidFill>
                  <a:schemeClr val="bg1"/>
                </a:solidFill>
                <a:latin typeface="Times New Roman" pitchFamily="18" charset="0"/>
                <a:ea typeface="微软雅黑" pitchFamily="34" charset="-122"/>
                <a:cs typeface="Times New Roman" pitchFamily="18" charset="0"/>
              </a:rPr>
              <a:t>教材升华　综合运用</a:t>
            </a:r>
          </a:p>
        </p:txBody>
      </p:sp>
      <p:pic>
        <p:nvPicPr>
          <p:cNvPr id="37892" name="图片 4">
            <a:hlinkClick r:id="rId2" action="ppaction://hlinksldjump"/>
          </p:cNvPr>
          <p:cNvPicPr>
            <a:picLocks noChangeAspect="1"/>
          </p:cNvPicPr>
          <p:nvPr/>
        </p:nvPicPr>
        <p:blipFill>
          <a:blip r:embed="rId3"/>
          <a:srcRect/>
          <a:stretch>
            <a:fillRect/>
          </a:stretch>
        </p:blipFill>
        <p:spPr bwMode="auto">
          <a:xfrm>
            <a:off x="10631710" y="6094090"/>
            <a:ext cx="603250" cy="60325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27025" y="765175"/>
            <a:ext cx="11385550" cy="3786188"/>
          </a:xfrm>
          <a:prstGeom prst="rect">
            <a:avLst/>
          </a:prstGeom>
        </p:spPr>
        <p:txBody>
          <a:bodyPr lIns="121898" tIns="60948" rIns="121898" bIns="60948">
            <a:spAutoFit/>
          </a:bodyPr>
          <a:lstStyle/>
          <a:p>
            <a:pPr algn="just" defTabSz="1218565" fontAlgn="auto">
              <a:lnSpc>
                <a:spcPct val="170000"/>
              </a:lnSpc>
              <a:spcBef>
                <a:spcPts val="0"/>
              </a:spcBef>
              <a:spcAft>
                <a:spcPts val="0"/>
              </a:spcAft>
              <a:defRPr/>
            </a:pPr>
            <a:r>
              <a:rPr lang="en-US" altLang="zh-CN" sz="2800" b="1" kern="100" dirty="0">
                <a:solidFill>
                  <a:srgbClr val="0000FF"/>
                </a:solidFill>
                <a:latin typeface="宋体"/>
                <a:ea typeface="华文细黑"/>
                <a:cs typeface="Times New Roman"/>
              </a:rPr>
              <a:t>Ⅰ</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教材与语法填空</a:t>
            </a:r>
            <a:endParaRPr lang="zh-CN" altLang="zh-CN" sz="1050" kern="100" dirty="0">
              <a:latin typeface="宋体"/>
              <a:ea typeface="+mn-ea"/>
              <a:cs typeface="Courier New"/>
            </a:endParaRPr>
          </a:p>
          <a:p>
            <a:pPr indent="711835" algn="just" defTabSz="1218565" fontAlgn="auto">
              <a:lnSpc>
                <a:spcPct val="170000"/>
              </a:lnSpc>
              <a:spcBef>
                <a:spcPts val="0"/>
              </a:spcBef>
              <a:spcAft>
                <a:spcPts val="0"/>
              </a:spcAft>
              <a:defRPr/>
            </a:pPr>
            <a:r>
              <a:rPr lang="en-US" altLang="zh-CN" sz="2800" b="1" kern="100" dirty="0">
                <a:latin typeface="Times New Roman"/>
                <a:ea typeface="华文细黑"/>
                <a:cs typeface="Courier New"/>
              </a:rPr>
              <a:t>At the end of the 16th century</a:t>
            </a:r>
            <a:r>
              <a:rPr lang="zh-CN" altLang="zh-CN" sz="2800" b="1" kern="100" dirty="0">
                <a:latin typeface="Times New Roman"/>
                <a:ea typeface="华文细黑"/>
                <a:cs typeface="Times New Roman"/>
              </a:rPr>
              <a:t>，</a:t>
            </a:r>
            <a:r>
              <a:rPr lang="en-US" altLang="zh-CN" sz="2800" b="1" kern="100" dirty="0">
                <a:latin typeface="Times New Roman"/>
                <a:ea typeface="华文细黑"/>
                <a:cs typeface="Courier New"/>
              </a:rPr>
              <a:t>English was mostly spoken by people from </a:t>
            </a:r>
            <a:r>
              <a:rPr lang="en-US" altLang="zh-CN" sz="2800" b="1" kern="100" dirty="0" err="1">
                <a:latin typeface="Times New Roman"/>
                <a:ea typeface="华文细黑"/>
                <a:cs typeface="Courier New"/>
              </a:rPr>
              <a:t>England.They</a:t>
            </a:r>
            <a:r>
              <a:rPr lang="en-US" altLang="zh-CN" sz="2800" b="1" kern="100" dirty="0">
                <a:latin typeface="Times New Roman"/>
                <a:ea typeface="华文细黑"/>
                <a:cs typeface="Courier New"/>
              </a:rPr>
              <a:t> were native </a:t>
            </a:r>
            <a:r>
              <a:rPr lang="en-US" altLang="zh-CN" sz="2800" b="1" kern="100" dirty="0" err="1">
                <a:latin typeface="Times New Roman"/>
                <a:ea typeface="华文细黑"/>
                <a:cs typeface="Courier New"/>
              </a:rPr>
              <a:t>speakers.Today</a:t>
            </a:r>
            <a:r>
              <a:rPr lang="zh-CN" altLang="zh-CN" sz="2800" b="1" kern="100" dirty="0">
                <a:latin typeface="Times New Roman"/>
                <a:ea typeface="华文细黑"/>
                <a:cs typeface="Times New Roman"/>
              </a:rPr>
              <a:t>，</a:t>
            </a:r>
            <a:r>
              <a:rPr lang="en-US" altLang="zh-CN" sz="2800" b="1" kern="100" dirty="0">
                <a:latin typeface="Times New Roman"/>
                <a:ea typeface="华文细黑"/>
                <a:cs typeface="Courier New"/>
              </a:rPr>
              <a:t>the largest number of people 1.</a:t>
            </a:r>
            <a:r>
              <a:rPr lang="en-US" altLang="zh-CN" sz="2800" b="1" u="sng" kern="100" dirty="0">
                <a:latin typeface="Times New Roman"/>
                <a:ea typeface="华文细黑"/>
                <a:cs typeface="Courier New"/>
              </a:rPr>
              <a:t>	           </a:t>
            </a:r>
            <a:r>
              <a:rPr lang="en-US" altLang="zh-CN" sz="2800" b="1" kern="100" dirty="0">
                <a:latin typeface="Times New Roman"/>
                <a:ea typeface="华文细黑"/>
                <a:cs typeface="Courier New"/>
              </a:rPr>
              <a:t>(learn) English may be in </a:t>
            </a:r>
            <a:r>
              <a:rPr lang="en-US" altLang="zh-CN" sz="2800" b="1" kern="100" dirty="0" err="1">
                <a:latin typeface="Times New Roman"/>
                <a:ea typeface="华文细黑"/>
                <a:cs typeface="Courier New"/>
              </a:rPr>
              <a:t>China.A</a:t>
            </a:r>
            <a:r>
              <a:rPr lang="en-US" altLang="zh-CN" sz="2800" b="1" kern="100" dirty="0">
                <a:latin typeface="Times New Roman"/>
                <a:ea typeface="华文细黑"/>
                <a:cs typeface="Courier New"/>
              </a:rPr>
              <a:t> lot of Chinese people speak English 2.</a:t>
            </a:r>
            <a:r>
              <a:rPr lang="en-US" altLang="zh-CN" sz="2800" b="1" u="sng" kern="100" dirty="0">
                <a:latin typeface="Times New Roman"/>
                <a:ea typeface="华文细黑"/>
                <a:cs typeface="Courier New"/>
              </a:rPr>
              <a:t>       </a:t>
            </a:r>
            <a:r>
              <a:rPr lang="en-US" altLang="zh-CN" sz="2800" b="1" kern="100" dirty="0">
                <a:latin typeface="Times New Roman"/>
                <a:ea typeface="华文细黑"/>
                <a:cs typeface="Courier New"/>
              </a:rPr>
              <a:t> their foreign language. </a:t>
            </a:r>
            <a:endParaRPr lang="zh-CN" altLang="zh-CN" sz="1050" kern="100" dirty="0">
              <a:latin typeface="宋体"/>
              <a:ea typeface="+mn-ea"/>
              <a:cs typeface="Courier New"/>
            </a:endParaRPr>
          </a:p>
        </p:txBody>
      </p:sp>
      <p:pic>
        <p:nvPicPr>
          <p:cNvPr id="3" name="图片 2"/>
          <p:cNvPicPr>
            <a:picLocks noChangeAspect="1"/>
          </p:cNvPicPr>
          <p:nvPr/>
        </p:nvPicPr>
        <p:blipFill>
          <a:blip r:embed="rId2"/>
          <a:srcRect/>
          <a:stretch>
            <a:fillRect/>
          </a:stretch>
        </p:blipFill>
        <p:spPr bwMode="auto">
          <a:xfrm>
            <a:off x="9005888" y="5903913"/>
            <a:ext cx="3065462" cy="950912"/>
          </a:xfrm>
          <a:prstGeom prst="rect">
            <a:avLst/>
          </a:prstGeom>
          <a:noFill/>
          <a:ln w="9525">
            <a:noFill/>
            <a:miter lim="800000"/>
            <a:headEnd/>
            <a:tailEnd/>
          </a:ln>
        </p:spPr>
      </p:pic>
      <p:sp>
        <p:nvSpPr>
          <p:cNvPr id="4" name="矩形 3"/>
          <p:cNvSpPr/>
          <p:nvPr/>
        </p:nvSpPr>
        <p:spPr>
          <a:xfrm>
            <a:off x="1990725" y="3141663"/>
            <a:ext cx="1447800" cy="519112"/>
          </a:xfrm>
          <a:prstGeom prst="rect">
            <a:avLst/>
          </a:prstGeom>
        </p:spPr>
        <p:txBody>
          <a:bodyPr wrap="none">
            <a:spAutoFit/>
          </a:bodyPr>
          <a:lstStyle/>
          <a:p>
            <a:pPr defTabSz="1218565" fontAlgn="auto">
              <a:spcBef>
                <a:spcPts val="0"/>
              </a:spcBef>
              <a:spcAft>
                <a:spcPts val="0"/>
              </a:spcAft>
              <a:defRPr/>
            </a:pPr>
            <a:r>
              <a:rPr lang="en-US" altLang="zh-CN" sz="2800" b="1" kern="100">
                <a:solidFill>
                  <a:srgbClr val="C00000"/>
                </a:solidFill>
                <a:latin typeface="Times New Roman"/>
                <a:ea typeface="华文细黑"/>
                <a:cs typeface="Courier New"/>
              </a:rPr>
              <a:t>learning</a:t>
            </a:r>
            <a:endParaRPr lang="zh-CN" altLang="en-US" sz="2800" b="1" kern="100" dirty="0">
              <a:solidFill>
                <a:srgbClr val="C00000"/>
              </a:solidFill>
              <a:latin typeface="Times New Roman"/>
              <a:ea typeface="华文细黑"/>
              <a:cs typeface="Courier New"/>
            </a:endParaRPr>
          </a:p>
        </p:txBody>
      </p:sp>
      <p:sp>
        <p:nvSpPr>
          <p:cNvPr id="5" name="矩形 4"/>
          <p:cNvSpPr/>
          <p:nvPr/>
        </p:nvSpPr>
        <p:spPr>
          <a:xfrm>
            <a:off x="3935413" y="3933825"/>
            <a:ext cx="500062" cy="519113"/>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as</a:t>
            </a:r>
            <a:endParaRPr lang="zh-CN" altLang="en-US" sz="2800" b="1" kern="100" dirty="0">
              <a:solidFill>
                <a:srgbClr val="C00000"/>
              </a:solidFill>
              <a:latin typeface="Times New Roman"/>
              <a:ea typeface="华文细黑"/>
              <a:cs typeface="Courier New"/>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5"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7"/>
          <p:cNvSpPr>
            <a:spLocks noChangeArrowheads="1"/>
          </p:cNvSpPr>
          <p:nvPr/>
        </p:nvSpPr>
        <p:spPr bwMode="auto">
          <a:xfrm>
            <a:off x="406400" y="620713"/>
            <a:ext cx="11449050" cy="5294312"/>
          </a:xfrm>
          <a:prstGeom prst="rect">
            <a:avLst/>
          </a:prstGeom>
          <a:noFill/>
          <a:ln w="9525">
            <a:noFill/>
            <a:miter lim="800000"/>
            <a:headEnd/>
            <a:tailEnd/>
          </a:ln>
        </p:spPr>
        <p:txBody>
          <a:bodyPr lIns="121898" tIns="60948" rIns="121898" bIns="60948">
            <a:spAutoFit/>
          </a:bodyPr>
          <a:lstStyle/>
          <a:p>
            <a:pPr indent="711200" algn="just">
              <a:lnSpc>
                <a:spcPct val="150000"/>
              </a:lnSpc>
            </a:pPr>
            <a:r>
              <a:rPr lang="en-US" altLang="zh-CN" sz="2800" b="1">
                <a:latin typeface="Times New Roman" pitchFamily="18" charset="0"/>
                <a:ea typeface="华文细黑" pitchFamily="2" charset="-122"/>
                <a:cs typeface="Courier New" pitchFamily="49" charset="0"/>
              </a:rPr>
              <a:t>3.</a:t>
            </a:r>
            <a:r>
              <a:rPr lang="en-US" altLang="zh-CN" sz="2800" b="1" u="sng">
                <a:latin typeface="Times New Roman" pitchFamily="18" charset="0"/>
                <a:ea typeface="华文细黑" pitchFamily="2" charset="-122"/>
                <a:cs typeface="Courier New" pitchFamily="49" charset="0"/>
              </a:rPr>
              <a:t>        </a:t>
            </a:r>
            <a:r>
              <a:rPr lang="en-US" altLang="zh-CN" sz="2800" b="1">
                <a:latin typeface="Times New Roman" pitchFamily="18" charset="0"/>
                <a:ea typeface="华文细黑" pitchFamily="2" charset="-122"/>
                <a:cs typeface="Courier New" pitchFamily="49" charset="0"/>
              </a:rPr>
              <a:t> English language 4.</a:t>
            </a:r>
            <a:r>
              <a:rPr lang="en-US" altLang="zh-CN" sz="2800" b="1" u="sng">
                <a:latin typeface="Times New Roman" pitchFamily="18" charset="0"/>
                <a:ea typeface="华文细黑" pitchFamily="2" charset="-122"/>
                <a:cs typeface="Courier New" pitchFamily="49" charset="0"/>
              </a:rPr>
              <a:t>		       </a:t>
            </a:r>
            <a:r>
              <a:rPr lang="en-US" altLang="zh-CN" sz="2800" b="1">
                <a:latin typeface="Times New Roman" pitchFamily="18" charset="0"/>
                <a:ea typeface="华文细黑" pitchFamily="2" charset="-122"/>
                <a:cs typeface="Courier New" pitchFamily="49" charset="0"/>
              </a:rPr>
              <a:t>(change) quite a lot over the last centuries.Old English sounded more like German for it 5.</a:t>
            </a:r>
            <a:r>
              <a:rPr lang="en-US" altLang="zh-CN" sz="2800">
                <a:latin typeface="宋体" charset="-122"/>
                <a:ea typeface="华文细黑" pitchFamily="2" charset="-122"/>
                <a:cs typeface="Courier New" pitchFamily="49" charset="0"/>
              </a:rPr>
              <a:t>__________</a:t>
            </a:r>
          </a:p>
          <a:p>
            <a:pPr indent="711200" algn="just">
              <a:lnSpc>
                <a:spcPct val="150000"/>
              </a:lnSpc>
            </a:pPr>
            <a:r>
              <a:rPr lang="en-US" altLang="zh-CN" sz="2800" b="1">
                <a:latin typeface="Times New Roman" pitchFamily="18" charset="0"/>
                <a:ea typeface="华文细黑" pitchFamily="2" charset="-122"/>
                <a:cs typeface="Courier New" pitchFamily="49" charset="0"/>
              </a:rPr>
              <a:t>(base) on German</a:t>
            </a:r>
            <a:r>
              <a:rPr lang="zh-CN" altLang="zh-CN" sz="2800" b="1">
                <a:latin typeface="Times New Roman" pitchFamily="18" charset="0"/>
                <a:ea typeface="华文细黑" pitchFamily="2" charset="-122"/>
                <a:cs typeface="Times New Roman" pitchFamily="18" charset="0"/>
              </a:rPr>
              <a:t>，</a:t>
            </a:r>
            <a:r>
              <a:rPr lang="en-US" altLang="zh-CN" sz="2800" b="1">
                <a:latin typeface="Times New Roman" pitchFamily="18" charset="0"/>
                <a:ea typeface="华文细黑" pitchFamily="2" charset="-122"/>
                <a:cs typeface="Courier New" pitchFamily="49" charset="0"/>
              </a:rPr>
              <a:t>but modern English sounds 6.</a:t>
            </a:r>
            <a:r>
              <a:rPr lang="en-US" altLang="zh-CN" sz="2800" b="1" u="sng">
                <a:latin typeface="Times New Roman" pitchFamily="18" charset="0"/>
                <a:ea typeface="华文细黑" pitchFamily="2" charset="-122"/>
                <a:cs typeface="Courier New" pitchFamily="49" charset="0"/>
              </a:rPr>
              <a:t>        </a:t>
            </a:r>
            <a:r>
              <a:rPr lang="en-US" altLang="zh-CN" sz="2800" b="1">
                <a:latin typeface="Times New Roman" pitchFamily="18" charset="0"/>
                <a:ea typeface="华文细黑" pitchFamily="2" charset="-122"/>
                <a:cs typeface="Courier New" pitchFamily="49" charset="0"/>
              </a:rPr>
              <a:t>(much) like French than German 7.</a:t>
            </a:r>
            <a:r>
              <a:rPr lang="en-US" altLang="zh-CN" sz="2800">
                <a:latin typeface="宋体" charset="-122"/>
                <a:cs typeface="Courier New" pitchFamily="49" charset="0"/>
              </a:rPr>
              <a:t>_______</a:t>
            </a:r>
            <a:r>
              <a:rPr lang="en-US" altLang="zh-CN" sz="2800" b="1">
                <a:latin typeface="Times New Roman" pitchFamily="18" charset="0"/>
                <a:ea typeface="华文细黑" pitchFamily="2" charset="-122"/>
              </a:rPr>
              <a:t> those who ruled England spoke French.Two people had great effects 8.</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 the English changes.9.</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 was Samuel Johnson</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who wrote his dictionary</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the other was Noah Webster</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who wrote </a:t>
            </a:r>
            <a:r>
              <a:rPr lang="en-US" altLang="zh-CN" sz="2800" b="1" i="1">
                <a:latin typeface="Times New Roman" pitchFamily="18" charset="0"/>
                <a:ea typeface="华文细黑" pitchFamily="2" charset="-122"/>
              </a:rPr>
              <a:t>The</a:t>
            </a:r>
            <a:r>
              <a:rPr lang="en-US" altLang="zh-CN" sz="2800" b="1">
                <a:latin typeface="Times New Roman" pitchFamily="18" charset="0"/>
                <a:ea typeface="华文细黑" pitchFamily="2" charset="-122"/>
              </a:rPr>
              <a:t> </a:t>
            </a:r>
            <a:r>
              <a:rPr lang="en-US" altLang="zh-CN" sz="2800" b="1" i="1">
                <a:latin typeface="Times New Roman" pitchFamily="18" charset="0"/>
                <a:ea typeface="华文细黑" pitchFamily="2" charset="-122"/>
              </a:rPr>
              <a:t>American</a:t>
            </a:r>
            <a:r>
              <a:rPr lang="en-US" altLang="zh-CN" sz="2800" b="1">
                <a:latin typeface="Times New Roman" pitchFamily="18" charset="0"/>
                <a:ea typeface="华文细黑" pitchFamily="2" charset="-122"/>
              </a:rPr>
              <a:t> </a:t>
            </a:r>
            <a:r>
              <a:rPr lang="en-US" altLang="zh-CN" sz="2800" b="1" i="1">
                <a:latin typeface="Times New Roman" pitchFamily="18" charset="0"/>
                <a:ea typeface="华文细黑" pitchFamily="2" charset="-122"/>
              </a:rPr>
              <a:t>Dictionary</a:t>
            </a:r>
            <a:r>
              <a:rPr lang="en-US" altLang="zh-CN" sz="2800" b="1">
                <a:latin typeface="Times New Roman" pitchFamily="18" charset="0"/>
                <a:ea typeface="华文细黑" pitchFamily="2" charset="-122"/>
              </a:rPr>
              <a:t> </a:t>
            </a:r>
            <a:r>
              <a:rPr lang="en-US" altLang="zh-CN" sz="2800" b="1" i="1">
                <a:latin typeface="Times New Roman" pitchFamily="18" charset="0"/>
                <a:ea typeface="华文细黑" pitchFamily="2" charset="-122"/>
              </a:rPr>
              <a:t>of</a:t>
            </a:r>
            <a:r>
              <a:rPr lang="en-US" altLang="zh-CN" sz="2800" b="1">
                <a:latin typeface="Times New Roman" pitchFamily="18" charset="0"/>
                <a:ea typeface="华文细黑" pitchFamily="2" charset="-122"/>
              </a:rPr>
              <a:t> </a:t>
            </a:r>
            <a:r>
              <a:rPr lang="en-US" altLang="zh-CN" sz="2800" b="1" i="1">
                <a:latin typeface="Times New Roman" pitchFamily="18" charset="0"/>
                <a:ea typeface="华文细黑" pitchFamily="2" charset="-122"/>
              </a:rPr>
              <a:t>the</a:t>
            </a:r>
            <a:r>
              <a:rPr lang="en-US" altLang="zh-CN" sz="2800" b="1">
                <a:latin typeface="Times New Roman" pitchFamily="18" charset="0"/>
                <a:ea typeface="华文细黑" pitchFamily="2" charset="-122"/>
              </a:rPr>
              <a:t> </a:t>
            </a:r>
            <a:r>
              <a:rPr lang="en-US" altLang="zh-CN" sz="2800" b="1" i="1">
                <a:latin typeface="Times New Roman" pitchFamily="18" charset="0"/>
                <a:ea typeface="华文细黑" pitchFamily="2" charset="-122"/>
              </a:rPr>
              <a:t>English</a:t>
            </a:r>
            <a:r>
              <a:rPr lang="en-US" altLang="zh-CN" sz="2800" b="1">
                <a:latin typeface="Times New Roman" pitchFamily="18" charset="0"/>
                <a:ea typeface="华文细黑" pitchFamily="2" charset="-122"/>
              </a:rPr>
              <a:t> </a:t>
            </a:r>
            <a:r>
              <a:rPr lang="en-US" altLang="zh-CN" sz="2800" b="1" i="1">
                <a:latin typeface="Times New Roman" pitchFamily="18" charset="0"/>
                <a:ea typeface="华文细黑" pitchFamily="2" charset="-122"/>
              </a:rPr>
              <a:t>Language</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10.</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 gave American English its own identity. </a:t>
            </a:r>
            <a:endParaRPr lang="zh-CN" altLang="zh-CN" sz="1000">
              <a:latin typeface="宋体" charset="-122"/>
              <a:ea typeface="华文细黑" pitchFamily="2" charset="-122"/>
            </a:endParaRPr>
          </a:p>
        </p:txBody>
      </p:sp>
      <p:pic>
        <p:nvPicPr>
          <p:cNvPr id="3" name="图片 2"/>
          <p:cNvPicPr>
            <a:picLocks noChangeAspect="1"/>
          </p:cNvPicPr>
          <p:nvPr/>
        </p:nvPicPr>
        <p:blipFill>
          <a:blip r:embed="rId2"/>
          <a:srcRect/>
          <a:stretch>
            <a:fillRect/>
          </a:stretch>
        </p:blipFill>
        <p:spPr bwMode="auto">
          <a:xfrm>
            <a:off x="9005888" y="5903913"/>
            <a:ext cx="3065462" cy="950912"/>
          </a:xfrm>
          <a:prstGeom prst="rect">
            <a:avLst/>
          </a:prstGeom>
          <a:noFill/>
          <a:ln w="9525">
            <a:noFill/>
            <a:miter lim="800000"/>
            <a:headEnd/>
            <a:tailEnd/>
          </a:ln>
        </p:spPr>
      </p:pic>
      <p:sp>
        <p:nvSpPr>
          <p:cNvPr id="7" name="矩形 6"/>
          <p:cNvSpPr/>
          <p:nvPr/>
        </p:nvSpPr>
        <p:spPr>
          <a:xfrm>
            <a:off x="1487488" y="765175"/>
            <a:ext cx="781050"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The</a:t>
            </a:r>
            <a:endParaRPr lang="zh-CN" altLang="en-US" sz="2800" b="1" kern="100" dirty="0">
              <a:solidFill>
                <a:srgbClr val="C00000"/>
              </a:solidFill>
              <a:latin typeface="Times New Roman"/>
              <a:ea typeface="华文细黑"/>
              <a:cs typeface="Courier New"/>
            </a:endParaRPr>
          </a:p>
        </p:txBody>
      </p:sp>
      <p:sp>
        <p:nvSpPr>
          <p:cNvPr id="10" name="矩形 9"/>
          <p:cNvSpPr/>
          <p:nvPr/>
        </p:nvSpPr>
        <p:spPr>
          <a:xfrm>
            <a:off x="5230813" y="693738"/>
            <a:ext cx="2160587" cy="522287"/>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has changed </a:t>
            </a:r>
            <a:endParaRPr lang="zh-CN" altLang="en-US" sz="2800" b="1" kern="100" dirty="0">
              <a:solidFill>
                <a:srgbClr val="C00000"/>
              </a:solidFill>
              <a:latin typeface="Times New Roman"/>
              <a:ea typeface="华文细黑"/>
              <a:cs typeface="Courier New"/>
            </a:endParaRPr>
          </a:p>
        </p:txBody>
      </p:sp>
      <p:sp>
        <p:nvSpPr>
          <p:cNvPr id="11" name="矩形 10"/>
          <p:cNvSpPr/>
          <p:nvPr/>
        </p:nvSpPr>
        <p:spPr>
          <a:xfrm>
            <a:off x="9839325" y="1341438"/>
            <a:ext cx="1731963"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was based</a:t>
            </a:r>
            <a:endParaRPr lang="zh-CN" altLang="en-US" sz="2800" b="1" kern="100" dirty="0">
              <a:solidFill>
                <a:srgbClr val="C00000"/>
              </a:solidFill>
              <a:latin typeface="Times New Roman"/>
              <a:ea typeface="华文细黑"/>
              <a:cs typeface="Courier New"/>
            </a:endParaRPr>
          </a:p>
        </p:txBody>
      </p:sp>
      <p:sp>
        <p:nvSpPr>
          <p:cNvPr id="12" name="矩形 11"/>
          <p:cNvSpPr/>
          <p:nvPr/>
        </p:nvSpPr>
        <p:spPr>
          <a:xfrm>
            <a:off x="8793163" y="2033588"/>
            <a:ext cx="974725" cy="522287"/>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more</a:t>
            </a:r>
            <a:endParaRPr lang="zh-CN" altLang="en-US" sz="2800" b="1" kern="100" dirty="0">
              <a:solidFill>
                <a:srgbClr val="C00000"/>
              </a:solidFill>
              <a:latin typeface="Times New Roman"/>
              <a:ea typeface="华文细黑"/>
              <a:cs typeface="Courier New"/>
            </a:endParaRPr>
          </a:p>
        </p:txBody>
      </p:sp>
      <p:sp>
        <p:nvSpPr>
          <p:cNvPr id="13" name="矩形 12"/>
          <p:cNvSpPr/>
          <p:nvPr/>
        </p:nvSpPr>
        <p:spPr>
          <a:xfrm>
            <a:off x="4643438" y="2638425"/>
            <a:ext cx="1379537" cy="522288"/>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because</a:t>
            </a:r>
            <a:endParaRPr lang="zh-CN" altLang="en-US" sz="2800" b="1" kern="100" dirty="0">
              <a:solidFill>
                <a:srgbClr val="C00000"/>
              </a:solidFill>
              <a:latin typeface="Times New Roman"/>
              <a:ea typeface="华文细黑"/>
              <a:cs typeface="Courier New"/>
            </a:endParaRPr>
          </a:p>
        </p:txBody>
      </p:sp>
      <p:sp>
        <p:nvSpPr>
          <p:cNvPr id="14" name="矩形 13"/>
          <p:cNvSpPr/>
          <p:nvPr/>
        </p:nvSpPr>
        <p:spPr>
          <a:xfrm>
            <a:off x="6323013" y="3319463"/>
            <a:ext cx="563562"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on</a:t>
            </a:r>
            <a:endParaRPr lang="zh-CN" altLang="en-US" sz="2800" b="1" kern="100" dirty="0">
              <a:solidFill>
                <a:srgbClr val="C00000"/>
              </a:solidFill>
              <a:latin typeface="Times New Roman"/>
              <a:ea typeface="华文细黑"/>
              <a:cs typeface="Courier New"/>
            </a:endParaRPr>
          </a:p>
        </p:txBody>
      </p:sp>
      <p:sp>
        <p:nvSpPr>
          <p:cNvPr id="15" name="矩形 14"/>
          <p:cNvSpPr/>
          <p:nvPr/>
        </p:nvSpPr>
        <p:spPr>
          <a:xfrm>
            <a:off x="10240963" y="3314700"/>
            <a:ext cx="822325" cy="522288"/>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One</a:t>
            </a:r>
            <a:endParaRPr lang="zh-CN" altLang="en-US" sz="2800" b="1" kern="100" dirty="0">
              <a:solidFill>
                <a:srgbClr val="C00000"/>
              </a:solidFill>
              <a:latin typeface="Times New Roman"/>
              <a:ea typeface="华文细黑"/>
              <a:cs typeface="Courier New"/>
            </a:endParaRPr>
          </a:p>
        </p:txBody>
      </p:sp>
      <p:sp>
        <p:nvSpPr>
          <p:cNvPr id="16" name="矩形 15"/>
          <p:cNvSpPr/>
          <p:nvPr/>
        </p:nvSpPr>
        <p:spPr>
          <a:xfrm>
            <a:off x="935038" y="5229225"/>
            <a:ext cx="1103312"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which</a:t>
            </a:r>
            <a:endParaRPr lang="zh-CN" altLang="en-US" sz="2800" b="1" kern="100" dirty="0">
              <a:solidFill>
                <a:srgbClr val="C00000"/>
              </a:solidFill>
              <a:latin typeface="Times New Roman"/>
              <a:ea typeface="华文细黑"/>
              <a:cs typeface="Courier New"/>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7"/>
                                        </p:tgtEl>
                                      </p:cBhvr>
                                    </p:animEffect>
                                    <p:set>
                                      <p:cBhvr>
                                        <p:cTn id="47" dur="1" fill="hold">
                                          <p:stCondLst>
                                            <p:cond delay="499"/>
                                          </p:stCondLst>
                                        </p:cTn>
                                        <p:tgtEl>
                                          <p:spTgt spid="7"/>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0"/>
                                        </p:tgtEl>
                                      </p:cBhvr>
                                    </p:animEffect>
                                    <p:set>
                                      <p:cBhvr>
                                        <p:cTn id="50" dur="1" fill="hold">
                                          <p:stCondLst>
                                            <p:cond delay="499"/>
                                          </p:stCondLst>
                                        </p:cTn>
                                        <p:tgtEl>
                                          <p:spTgt spid="10"/>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1"/>
                                        </p:tgtEl>
                                      </p:cBhvr>
                                    </p:animEffect>
                                    <p:set>
                                      <p:cBhvr>
                                        <p:cTn id="53" dur="1" fill="hold">
                                          <p:stCondLst>
                                            <p:cond delay="499"/>
                                          </p:stCondLst>
                                        </p:cTn>
                                        <p:tgtEl>
                                          <p:spTgt spid="11"/>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3"/>
                                        </p:tgtEl>
                                      </p:cBhvr>
                                    </p:animEffect>
                                    <p:set>
                                      <p:cBhvr>
                                        <p:cTn id="59" dur="1" fill="hold">
                                          <p:stCondLst>
                                            <p:cond delay="499"/>
                                          </p:stCondLst>
                                        </p:cTn>
                                        <p:tgtEl>
                                          <p:spTgt spid="13"/>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4"/>
                                        </p:tgtEl>
                                      </p:cBhvr>
                                    </p:animEffect>
                                    <p:set>
                                      <p:cBhvr>
                                        <p:cTn id="62" dur="1" fill="hold">
                                          <p:stCondLst>
                                            <p:cond delay="499"/>
                                          </p:stCondLst>
                                        </p:cTn>
                                        <p:tgtEl>
                                          <p:spTgt spid="14"/>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5"/>
                                        </p:tgtEl>
                                      </p:cBhvr>
                                    </p:animEffect>
                                    <p:set>
                                      <p:cBhvr>
                                        <p:cTn id="65" dur="1" fill="hold">
                                          <p:stCondLst>
                                            <p:cond delay="499"/>
                                          </p:stCondLst>
                                        </p:cTn>
                                        <p:tgtEl>
                                          <p:spTgt spid="15"/>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6"/>
                                        </p:tgtEl>
                                      </p:cBhvr>
                                    </p:animEffect>
                                    <p:set>
                                      <p:cBhvr>
                                        <p:cTn id="68"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7" grpId="0"/>
      <p:bldP spid="7"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矩形 7"/>
          <p:cNvSpPr>
            <a:spLocks noChangeArrowheads="1"/>
          </p:cNvSpPr>
          <p:nvPr/>
        </p:nvSpPr>
        <p:spPr bwMode="auto">
          <a:xfrm>
            <a:off x="406400" y="366713"/>
            <a:ext cx="11449050" cy="5211762"/>
          </a:xfrm>
          <a:prstGeom prst="rect">
            <a:avLst/>
          </a:prstGeom>
          <a:noFill/>
          <a:ln w="9525">
            <a:noFill/>
            <a:miter lim="800000"/>
            <a:headEnd/>
            <a:tailEnd/>
          </a:ln>
        </p:spPr>
        <p:txBody>
          <a:bodyPr lIns="121898" tIns="60948" rIns="121898" bIns="60948">
            <a:spAutoFit/>
          </a:bodyPr>
          <a:lstStyle/>
          <a:p>
            <a:pPr algn="just">
              <a:lnSpc>
                <a:spcPct val="150000"/>
              </a:lnSpc>
            </a:pPr>
            <a:r>
              <a:rPr lang="en-US" altLang="zh-CN" sz="2800" b="1" smtClean="0">
                <a:solidFill>
                  <a:srgbClr val="0000FF"/>
                </a:solidFill>
                <a:latin typeface="宋体" charset="-122"/>
                <a:ea typeface="华文细黑" pitchFamily="2" charset="-122"/>
                <a:cs typeface="Times New Roman" pitchFamily="18" charset="0"/>
              </a:rPr>
              <a:t>Ⅱ</a:t>
            </a:r>
            <a:r>
              <a:rPr lang="en-US" altLang="zh-CN" sz="2800" b="1" smtClean="0">
                <a:solidFill>
                  <a:srgbClr val="0000FF"/>
                </a:solidFill>
                <a:latin typeface="Times New Roman" pitchFamily="18" charset="0"/>
                <a:ea typeface="华文细黑" pitchFamily="2" charset="-122"/>
                <a:cs typeface="Courier New" pitchFamily="49" charset="0"/>
              </a:rPr>
              <a:t>.</a:t>
            </a:r>
            <a:r>
              <a:rPr lang="zh-CN" altLang="zh-CN" sz="2800" b="1" dirty="0">
                <a:solidFill>
                  <a:srgbClr val="0000FF"/>
                </a:solidFill>
                <a:latin typeface="Times New Roman" pitchFamily="18" charset="0"/>
                <a:ea typeface="华文细黑" pitchFamily="2" charset="-122"/>
                <a:cs typeface="Times New Roman" pitchFamily="18" charset="0"/>
              </a:rPr>
              <a:t>教材与微写作</a:t>
            </a:r>
            <a:endParaRPr lang="zh-CN" altLang="zh-CN" sz="1000" dirty="0">
              <a:latin typeface="宋体" charset="-122"/>
              <a:ea typeface="华文细黑" pitchFamily="2" charset="-122"/>
              <a:cs typeface="Courier New" pitchFamily="49" charset="0"/>
            </a:endParaRPr>
          </a:p>
          <a:p>
            <a:pPr algn="just">
              <a:lnSpc>
                <a:spcPct val="150000"/>
              </a:lnSpc>
            </a:pPr>
            <a:r>
              <a:rPr lang="zh-CN" altLang="zh-CN" sz="2800" b="1" dirty="0">
                <a:latin typeface="黑体" pitchFamily="49" charset="-122"/>
                <a:ea typeface="华文细黑" pitchFamily="2" charset="-122"/>
                <a:cs typeface="Times New Roman" pitchFamily="18" charset="0"/>
              </a:rPr>
              <a:t>写作素材</a:t>
            </a:r>
            <a:r>
              <a:rPr lang="en-US" altLang="zh-CN" sz="2800" b="1" dirty="0">
                <a:latin typeface="Times New Roman" pitchFamily="18" charset="0"/>
                <a:ea typeface="华文细黑" pitchFamily="2" charset="-122"/>
                <a:cs typeface="Courier New" pitchFamily="49" charset="0"/>
              </a:rPr>
              <a:t>(</a:t>
            </a:r>
            <a:r>
              <a:rPr lang="zh-CN" altLang="zh-CN" sz="2800" b="1" dirty="0">
                <a:latin typeface="Times New Roman" pitchFamily="18" charset="0"/>
                <a:ea typeface="华文细黑" pitchFamily="2" charset="-122"/>
                <a:cs typeface="Times New Roman" pitchFamily="18" charset="0"/>
              </a:rPr>
              <a:t>关于英语</a:t>
            </a:r>
            <a:r>
              <a:rPr lang="en-US" altLang="zh-CN" sz="2800" b="1" dirty="0">
                <a:latin typeface="Times New Roman" pitchFamily="18" charset="0"/>
                <a:ea typeface="华文细黑" pitchFamily="2" charset="-122"/>
                <a:cs typeface="Courier New" pitchFamily="49" charset="0"/>
              </a:rPr>
              <a:t>)</a:t>
            </a:r>
            <a:endParaRPr lang="zh-CN" altLang="zh-CN" sz="1000" dirty="0">
              <a:latin typeface="宋体" charset="-122"/>
              <a:ea typeface="黑体" pitchFamily="49" charset="-122"/>
              <a:cs typeface="Courier New" pitchFamily="49" charset="0"/>
            </a:endParaRPr>
          </a:p>
          <a:p>
            <a:pPr algn="just">
              <a:lnSpc>
                <a:spcPct val="150000"/>
              </a:lnSpc>
            </a:pPr>
            <a:r>
              <a:rPr lang="en-US" altLang="zh-CN" sz="2800" b="1" dirty="0">
                <a:latin typeface="Times New Roman" pitchFamily="18" charset="0"/>
                <a:ea typeface="华文细黑" pitchFamily="2" charset="-122"/>
                <a:cs typeface="Courier New" pitchFamily="49" charset="0"/>
              </a:rPr>
              <a:t>1.</a:t>
            </a:r>
            <a:r>
              <a:rPr lang="zh-CN" altLang="zh-CN" sz="2800" b="1" dirty="0">
                <a:solidFill>
                  <a:srgbClr val="0000FF"/>
                </a:solidFill>
                <a:latin typeface="Times New Roman" pitchFamily="18" charset="0"/>
                <a:ea typeface="华文细黑" pitchFamily="2" charset="-122"/>
                <a:cs typeface="Courier New" pitchFamily="49" charset="0"/>
              </a:rPr>
              <a:t>目前，</a:t>
            </a:r>
            <a:r>
              <a:rPr lang="zh-CN" altLang="zh-CN" sz="2800" b="1" dirty="0">
                <a:latin typeface="Times New Roman" pitchFamily="18" charset="0"/>
                <a:ea typeface="华文细黑" pitchFamily="2" charset="-122"/>
                <a:cs typeface="Courier New" pitchFamily="49" charset="0"/>
              </a:rPr>
              <a:t>英语在我们的生活中</a:t>
            </a:r>
            <a:r>
              <a:rPr lang="zh-CN" altLang="zh-CN" sz="2800" b="1" dirty="0">
                <a:solidFill>
                  <a:srgbClr val="0000FF"/>
                </a:solidFill>
                <a:latin typeface="Times New Roman" pitchFamily="18" charset="0"/>
                <a:ea typeface="华文细黑" pitchFamily="2" charset="-122"/>
                <a:cs typeface="Courier New" pitchFamily="49" charset="0"/>
              </a:rPr>
              <a:t>起着重要作用。</a:t>
            </a:r>
            <a:endParaRPr lang="zh-CN" altLang="zh-CN" sz="1000" dirty="0">
              <a:solidFill>
                <a:srgbClr val="0000FF"/>
              </a:solidFill>
              <a:latin typeface="宋体" charset="-122"/>
              <a:ea typeface="黑体" pitchFamily="49" charset="-122"/>
            </a:endParaRPr>
          </a:p>
          <a:p>
            <a:pPr algn="just">
              <a:lnSpc>
                <a:spcPct val="150000"/>
              </a:lnSpc>
            </a:pPr>
            <a:r>
              <a:rPr lang="en-US" altLang="zh-CN" sz="2800" b="1" dirty="0">
                <a:latin typeface="Times New Roman" pitchFamily="18" charset="0"/>
                <a:ea typeface="华文细黑" pitchFamily="2" charset="-122"/>
              </a:rPr>
              <a:t>2.</a:t>
            </a:r>
            <a:r>
              <a:rPr lang="zh-CN" altLang="zh-CN" sz="2800" b="1" dirty="0">
                <a:latin typeface="Times New Roman" pitchFamily="18" charset="0"/>
                <a:ea typeface="华文细黑" pitchFamily="2" charset="-122"/>
              </a:rPr>
              <a:t>我们应</a:t>
            </a:r>
            <a:r>
              <a:rPr lang="zh-CN" altLang="zh-CN" sz="2800" b="1" dirty="0">
                <a:solidFill>
                  <a:srgbClr val="0000FF"/>
                </a:solidFill>
                <a:latin typeface="Times New Roman" pitchFamily="18" charset="0"/>
                <a:ea typeface="华文细黑" pitchFamily="2" charset="-122"/>
              </a:rPr>
              <a:t>充分利用</a:t>
            </a:r>
            <a:r>
              <a:rPr lang="zh-CN" altLang="zh-CN" sz="2800" b="1" dirty="0">
                <a:latin typeface="Times New Roman" pitchFamily="18" charset="0"/>
                <a:ea typeface="华文细黑" pitchFamily="2" charset="-122"/>
              </a:rPr>
              <a:t>每一次机会来练习英语，这样我们就能</a:t>
            </a:r>
            <a:r>
              <a:rPr lang="zh-CN" altLang="zh-CN" sz="2800" b="1" dirty="0">
                <a:solidFill>
                  <a:srgbClr val="0000FF"/>
                </a:solidFill>
                <a:latin typeface="Times New Roman" pitchFamily="18" charset="0"/>
                <a:ea typeface="华文细黑" pitchFamily="2" charset="-122"/>
              </a:rPr>
              <a:t>逐渐扩大词汇量</a:t>
            </a:r>
            <a:r>
              <a:rPr lang="zh-CN" altLang="zh-CN" sz="2800" b="1" dirty="0">
                <a:latin typeface="Times New Roman" pitchFamily="18" charset="0"/>
                <a:ea typeface="华文细黑" pitchFamily="2" charset="-122"/>
              </a:rPr>
              <a:t>并能流利地讲英语。</a:t>
            </a:r>
            <a:endParaRPr lang="zh-CN" altLang="zh-CN" sz="1000" dirty="0">
              <a:latin typeface="宋体" charset="-122"/>
              <a:ea typeface="黑体" pitchFamily="49" charset="-122"/>
            </a:endParaRPr>
          </a:p>
          <a:p>
            <a:pPr algn="just">
              <a:lnSpc>
                <a:spcPct val="150000"/>
              </a:lnSpc>
            </a:pPr>
            <a:r>
              <a:rPr lang="en-US" altLang="zh-CN" sz="2800" b="1" dirty="0">
                <a:latin typeface="Times New Roman" pitchFamily="18" charset="0"/>
                <a:ea typeface="华文细黑" pitchFamily="2" charset="-122"/>
              </a:rPr>
              <a:t>3.</a:t>
            </a:r>
            <a:r>
              <a:rPr lang="zh-CN" altLang="zh-CN" sz="2800" b="1" dirty="0">
                <a:latin typeface="Times New Roman" pitchFamily="18" charset="0"/>
                <a:ea typeface="华文细黑" pitchFamily="2" charset="-122"/>
              </a:rPr>
              <a:t>如果你</a:t>
            </a:r>
            <a:r>
              <a:rPr lang="zh-CN" altLang="zh-CN" sz="2800" b="1" dirty="0">
                <a:solidFill>
                  <a:srgbClr val="0000FF"/>
                </a:solidFill>
                <a:latin typeface="Times New Roman" pitchFamily="18" charset="0"/>
                <a:ea typeface="华文细黑" pitchFamily="2" charset="-122"/>
              </a:rPr>
              <a:t>掌握好</a:t>
            </a:r>
            <a:r>
              <a:rPr lang="zh-CN" altLang="zh-CN" sz="2800" b="1" dirty="0">
                <a:latin typeface="Times New Roman" pitchFamily="18" charset="0"/>
                <a:ea typeface="华文细黑" pitchFamily="2" charset="-122"/>
              </a:rPr>
              <a:t>英语，对你将来的发展是有好处的。</a:t>
            </a:r>
            <a:endParaRPr lang="zh-CN" altLang="zh-CN" sz="1000" dirty="0">
              <a:latin typeface="宋体" charset="-122"/>
              <a:ea typeface="黑体" pitchFamily="49" charset="-122"/>
            </a:endParaRPr>
          </a:p>
          <a:p>
            <a:pPr algn="just">
              <a:lnSpc>
                <a:spcPct val="150000"/>
              </a:lnSpc>
            </a:pPr>
            <a:r>
              <a:rPr lang="zh-CN" altLang="zh-CN" sz="2800" b="1" dirty="0">
                <a:solidFill>
                  <a:srgbClr val="7030A0"/>
                </a:solidFill>
                <a:latin typeface="Times New Roman" pitchFamily="18" charset="0"/>
                <a:ea typeface="华文细黑" pitchFamily="2" charset="-122"/>
              </a:rPr>
              <a:t>提示：</a:t>
            </a:r>
            <a:r>
              <a:rPr lang="zh-CN" altLang="en-US" sz="2800" b="1" dirty="0">
                <a:latin typeface="Times New Roman" pitchFamily="18" charset="0"/>
                <a:ea typeface="华文细黑" pitchFamily="2" charset="-122"/>
              </a:rPr>
              <a:t>加蓝</a:t>
            </a:r>
            <a:r>
              <a:rPr lang="zh-CN" altLang="zh-CN" sz="2800" b="1" dirty="0">
                <a:latin typeface="Times New Roman" pitchFamily="18" charset="0"/>
                <a:ea typeface="华文细黑" pitchFamily="2" charset="-122"/>
              </a:rPr>
              <a:t>部分用本单元词汇表达，并且请使用</a:t>
            </a:r>
            <a:r>
              <a:rPr lang="en-US" altLang="zh-CN" sz="2800" b="1" dirty="0">
                <a:latin typeface="Times New Roman" pitchFamily="18" charset="0"/>
                <a:ea typeface="华文细黑" pitchFamily="2" charset="-122"/>
              </a:rPr>
              <a:t>so that</a:t>
            </a:r>
            <a:r>
              <a:rPr lang="zh-CN" altLang="zh-CN" sz="2800" b="1" dirty="0">
                <a:latin typeface="Times New Roman" pitchFamily="18" charset="0"/>
                <a:ea typeface="华文细黑" pitchFamily="2" charset="-122"/>
              </a:rPr>
              <a:t>引导的目的状语从句和</a:t>
            </a:r>
            <a:r>
              <a:rPr lang="en-US" altLang="zh-CN" sz="2800" b="1" dirty="0">
                <a:latin typeface="Times New Roman" pitchFamily="18" charset="0"/>
                <a:ea typeface="华文细黑" pitchFamily="2" charset="-122"/>
              </a:rPr>
              <a:t>if</a:t>
            </a:r>
            <a:r>
              <a:rPr lang="zh-CN" altLang="zh-CN" sz="2800" b="1" dirty="0">
                <a:latin typeface="Times New Roman" pitchFamily="18" charset="0"/>
                <a:ea typeface="华文细黑" pitchFamily="2" charset="-122"/>
              </a:rPr>
              <a:t>引导的条件状语从句。</a:t>
            </a:r>
            <a:endParaRPr lang="zh-CN" altLang="zh-CN" sz="1000" dirty="0">
              <a:latin typeface="宋体" charset="-122"/>
              <a:ea typeface="黑体" pitchFamily="49" charset="-122"/>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6"/>
          <p:cNvSpPr>
            <a:spLocks noChangeArrowheads="1"/>
          </p:cNvSpPr>
          <p:nvPr/>
        </p:nvSpPr>
        <p:spPr bwMode="auto">
          <a:xfrm>
            <a:off x="190500" y="333375"/>
            <a:ext cx="11377613" cy="5969000"/>
          </a:xfrm>
          <a:prstGeom prst="rect">
            <a:avLst/>
          </a:prstGeom>
          <a:noFill/>
          <a:ln w="9525">
            <a:noFill/>
            <a:miter lim="800000"/>
            <a:headEnd/>
            <a:tailEnd/>
          </a:ln>
        </p:spPr>
        <p:txBody>
          <a:bodyPr lIns="121898" tIns="60948" rIns="121898" bIns="60948">
            <a:spAutoFit/>
          </a:bodyPr>
          <a:lstStyle/>
          <a:p>
            <a:pPr algn="just">
              <a:lnSpc>
                <a:spcPct val="160000"/>
              </a:lnSpc>
            </a:pPr>
            <a:r>
              <a:rPr lang="en-US" altLang="zh-CN" sz="4000" b="1">
                <a:solidFill>
                  <a:schemeClr val="hlink"/>
                </a:solidFill>
                <a:latin typeface="Times New Roman" pitchFamily="18" charset="0"/>
                <a:ea typeface="华文细黑" pitchFamily="2" charset="-122"/>
              </a:rPr>
              <a:t>At present</a:t>
            </a:r>
            <a:r>
              <a:rPr lang="zh-CN" altLang="en-US" sz="4000" b="1">
                <a:latin typeface="Times New Roman" pitchFamily="18" charset="0"/>
                <a:ea typeface="华文细黑" pitchFamily="2" charset="-122"/>
              </a:rPr>
              <a:t>，</a:t>
            </a:r>
            <a:r>
              <a:rPr lang="en-US" altLang="zh-CN" sz="4000" b="1">
                <a:latin typeface="Times New Roman" pitchFamily="18" charset="0"/>
                <a:ea typeface="华文细黑" pitchFamily="2" charset="-122"/>
              </a:rPr>
              <a:t>English </a:t>
            </a:r>
            <a:r>
              <a:rPr lang="en-US" altLang="zh-CN" sz="4000" b="1">
                <a:solidFill>
                  <a:schemeClr val="hlink"/>
                </a:solidFill>
                <a:latin typeface="Times New Roman" pitchFamily="18" charset="0"/>
                <a:ea typeface="华文细黑" pitchFamily="2" charset="-122"/>
              </a:rPr>
              <a:t>plays an important part in</a:t>
            </a:r>
            <a:r>
              <a:rPr lang="en-US" altLang="zh-CN" sz="4000" b="1">
                <a:latin typeface="Times New Roman" pitchFamily="18" charset="0"/>
                <a:ea typeface="华文细黑" pitchFamily="2" charset="-122"/>
              </a:rPr>
              <a:t> our daily life.We should </a:t>
            </a:r>
            <a:r>
              <a:rPr lang="en-US" altLang="zh-CN" sz="4000" b="1">
                <a:solidFill>
                  <a:schemeClr val="hlink"/>
                </a:solidFill>
                <a:latin typeface="Times New Roman" pitchFamily="18" charset="0"/>
                <a:ea typeface="华文细黑" pitchFamily="2" charset="-122"/>
              </a:rPr>
              <a:t>make full use of</a:t>
            </a:r>
            <a:r>
              <a:rPr lang="en-US" altLang="zh-CN" sz="4000" b="1">
                <a:latin typeface="Times New Roman" pitchFamily="18" charset="0"/>
                <a:ea typeface="华文细黑" pitchFamily="2" charset="-122"/>
              </a:rPr>
              <a:t> every opportunity to practise English </a:t>
            </a:r>
            <a:r>
              <a:rPr lang="en-US" altLang="zh-CN" sz="4000" b="1">
                <a:solidFill>
                  <a:srgbClr val="FF0000"/>
                </a:solidFill>
                <a:latin typeface="Times New Roman" pitchFamily="18" charset="0"/>
                <a:ea typeface="华文细黑" pitchFamily="2" charset="-122"/>
              </a:rPr>
              <a:t>so that</a:t>
            </a:r>
            <a:r>
              <a:rPr lang="en-US" altLang="zh-CN" sz="4000" b="1">
                <a:latin typeface="Times New Roman" pitchFamily="18" charset="0"/>
                <a:ea typeface="华文细黑" pitchFamily="2" charset="-122"/>
              </a:rPr>
              <a:t> we can gradually </a:t>
            </a:r>
            <a:r>
              <a:rPr lang="en-US" altLang="zh-CN" sz="4000" b="1">
                <a:solidFill>
                  <a:schemeClr val="hlink"/>
                </a:solidFill>
                <a:latin typeface="Times New Roman" pitchFamily="18" charset="0"/>
                <a:ea typeface="华文细黑" pitchFamily="2" charset="-122"/>
              </a:rPr>
              <a:t>enrich our vocabulary</a:t>
            </a:r>
            <a:r>
              <a:rPr lang="en-US" altLang="zh-CN" sz="4000" b="1">
                <a:latin typeface="Times New Roman" pitchFamily="18" charset="0"/>
                <a:ea typeface="华文细黑" pitchFamily="2" charset="-122"/>
              </a:rPr>
              <a:t> and speak English fluently. </a:t>
            </a:r>
            <a:r>
              <a:rPr lang="en-US" altLang="zh-CN" sz="4000" b="1">
                <a:solidFill>
                  <a:srgbClr val="FF0000"/>
                </a:solidFill>
                <a:latin typeface="Times New Roman" pitchFamily="18" charset="0"/>
                <a:ea typeface="华文细黑" pitchFamily="2" charset="-122"/>
              </a:rPr>
              <a:t>If</a:t>
            </a:r>
            <a:r>
              <a:rPr lang="en-US" altLang="zh-CN" sz="4000" b="1">
                <a:latin typeface="Times New Roman" pitchFamily="18" charset="0"/>
                <a:ea typeface="华文细黑" pitchFamily="2" charset="-122"/>
              </a:rPr>
              <a:t> you </a:t>
            </a:r>
            <a:r>
              <a:rPr lang="en-US" altLang="zh-CN" sz="4000" b="1">
                <a:solidFill>
                  <a:schemeClr val="hlink"/>
                </a:solidFill>
                <a:latin typeface="Times New Roman" pitchFamily="18" charset="0"/>
                <a:ea typeface="华文细黑" pitchFamily="2" charset="-122"/>
              </a:rPr>
              <a:t>have a good command of</a:t>
            </a:r>
            <a:r>
              <a:rPr lang="en-US" altLang="zh-CN" sz="4000" b="1">
                <a:latin typeface="Times New Roman" pitchFamily="18" charset="0"/>
                <a:ea typeface="华文细黑" pitchFamily="2" charset="-122"/>
              </a:rPr>
              <a:t> English</a:t>
            </a:r>
            <a:r>
              <a:rPr lang="zh-CN" altLang="en-US" sz="4000" b="1">
                <a:latin typeface="Times New Roman" pitchFamily="18" charset="0"/>
                <a:ea typeface="华文细黑" pitchFamily="2" charset="-122"/>
              </a:rPr>
              <a:t>，</a:t>
            </a:r>
            <a:r>
              <a:rPr lang="en-US" altLang="zh-CN" sz="4000" b="1">
                <a:latin typeface="Times New Roman" pitchFamily="18" charset="0"/>
                <a:ea typeface="华文细黑" pitchFamily="2" charset="-122"/>
              </a:rPr>
              <a:t>it is good for your future development.</a:t>
            </a:r>
            <a:r>
              <a:rPr lang="zh-CN" altLang="en-US" sz="2800" b="1">
                <a:latin typeface="Times New Roman" pitchFamily="18" charset="0"/>
                <a:ea typeface="华文细黑" pitchFamily="2" charset="-122"/>
              </a:rPr>
              <a:t>　</a:t>
            </a:r>
            <a:r>
              <a:rPr lang="zh-CN" altLang="en-US" sz="2800" b="1">
                <a:solidFill>
                  <a:srgbClr val="C00000"/>
                </a:solidFill>
                <a:latin typeface="Times New Roman" pitchFamily="18" charset="0"/>
                <a:ea typeface="华文细黑" pitchFamily="2" charset="-122"/>
              </a:rPr>
              <a:t>　　　　　　　　　　　　　　　</a:t>
            </a:r>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3" descr="实验中学"/>
          <p:cNvPicPr>
            <a:picLocks noChangeAspect="1" noChangeArrowheads="1"/>
          </p:cNvPicPr>
          <p:nvPr/>
        </p:nvPicPr>
        <p:blipFill>
          <a:blip r:embed="rId2"/>
          <a:srcRect/>
          <a:stretch>
            <a:fillRect/>
          </a:stretch>
        </p:blipFill>
        <p:spPr bwMode="auto">
          <a:xfrm>
            <a:off x="0" y="0"/>
            <a:ext cx="12190413" cy="6859588"/>
          </a:xfrm>
          <a:prstGeom prst="rect">
            <a:avLst/>
          </a:prstGeom>
          <a:noFill/>
          <a:ln w="9525">
            <a:noFill/>
            <a:miter lim="800000"/>
            <a:headEnd/>
            <a:tailEnd/>
          </a:ln>
        </p:spPr>
      </p:pic>
      <p:grpSp>
        <p:nvGrpSpPr>
          <p:cNvPr id="43010" name="Group 15"/>
          <p:cNvGrpSpPr>
            <a:grpSpLocks/>
          </p:cNvGrpSpPr>
          <p:nvPr/>
        </p:nvGrpSpPr>
        <p:grpSpPr bwMode="auto">
          <a:xfrm>
            <a:off x="0" y="3617913"/>
            <a:ext cx="12192000" cy="963612"/>
            <a:chOff x="0" y="2206"/>
            <a:chExt cx="7680" cy="607"/>
          </a:xfrm>
        </p:grpSpPr>
        <p:grpSp>
          <p:nvGrpSpPr>
            <p:cNvPr id="43011" name="组合 34"/>
            <p:cNvGrpSpPr>
              <a:grpSpLocks/>
            </p:cNvGrpSpPr>
            <p:nvPr/>
          </p:nvGrpSpPr>
          <p:grpSpPr bwMode="auto">
            <a:xfrm>
              <a:off x="0" y="2342"/>
              <a:ext cx="7680" cy="408"/>
              <a:chOff x="-1524000" y="2705990"/>
              <a:chExt cx="12192000" cy="1375395"/>
            </a:xfrm>
          </p:grpSpPr>
          <p:cxnSp>
            <p:nvCxnSpPr>
              <p:cNvPr id="36" name="直接连接符 35"/>
              <p:cNvCxnSpPr/>
              <p:nvPr/>
            </p:nvCxnSpPr>
            <p:spPr>
              <a:xfrm>
                <a:off x="0" y="2807122"/>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43014" name="组合 36"/>
              <p:cNvGrpSpPr>
                <a:grpSpLocks/>
              </p:cNvGrpSpPr>
              <p:nvPr/>
            </p:nvGrpSpPr>
            <p:grpSpPr bwMode="auto">
              <a:xfrm>
                <a:off x="-1524000" y="2705990"/>
                <a:ext cx="12192000" cy="1375395"/>
                <a:chOff x="-1524000" y="2705990"/>
                <a:chExt cx="12192000" cy="1375395"/>
              </a:xfrm>
            </p:grpSpPr>
            <p:sp>
              <p:nvSpPr>
                <p:cNvPr id="38" name="矩形 37"/>
                <p:cNvSpPr/>
                <p:nvPr/>
              </p:nvSpPr>
              <p:spPr>
                <a:xfrm>
                  <a:off x="-1524000" y="2705990"/>
                  <a:ext cx="12192000" cy="129111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a:p>
              </p:txBody>
            </p:sp>
            <p:sp>
              <p:nvSpPr>
                <p:cNvPr id="39" name="矩形 38"/>
                <p:cNvSpPr/>
                <p:nvPr/>
              </p:nvSpPr>
              <p:spPr>
                <a:xfrm>
                  <a:off x="3984625" y="3997107"/>
                  <a:ext cx="6683375" cy="84278"/>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a:p>
              </p:txBody>
            </p:sp>
            <p:sp>
              <p:nvSpPr>
                <p:cNvPr id="40" name="矩形 39"/>
                <p:cNvSpPr/>
                <p:nvPr/>
              </p:nvSpPr>
              <p:spPr>
                <a:xfrm>
                  <a:off x="-1524000" y="3997107"/>
                  <a:ext cx="5508625" cy="8427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fontAlgn="auto">
                    <a:spcBef>
                      <a:spcPts val="0"/>
                    </a:spcBef>
                    <a:spcAft>
                      <a:spcPts val="0"/>
                    </a:spcAft>
                    <a:defRPr/>
                  </a:pPr>
                  <a:endParaRPr lang="zh-CN" altLang="en-US"/>
                </a:p>
              </p:txBody>
            </p:sp>
          </p:grpSp>
        </p:grpSp>
        <p:sp>
          <p:nvSpPr>
            <p:cNvPr id="43012" name="矩形 42"/>
            <p:cNvSpPr>
              <a:spLocks noChangeArrowheads="1"/>
            </p:cNvSpPr>
            <p:nvPr/>
          </p:nvSpPr>
          <p:spPr bwMode="auto">
            <a:xfrm>
              <a:off x="937" y="2206"/>
              <a:ext cx="5125" cy="607"/>
            </a:xfrm>
            <a:prstGeom prst="rect">
              <a:avLst/>
            </a:prstGeom>
            <a:noFill/>
            <a:ln w="9525">
              <a:noFill/>
              <a:miter lim="800000"/>
              <a:headEnd/>
              <a:tailEnd/>
            </a:ln>
          </p:spPr>
          <p:txBody>
            <a:bodyPr lIns="91410" tIns="45704" rIns="91410" bIns="45704">
              <a:spAutoFit/>
            </a:bodyPr>
            <a:lstStyle/>
            <a:p>
              <a:pPr algn="ctr">
                <a:lnSpc>
                  <a:spcPct val="130000"/>
                </a:lnSpc>
              </a:pPr>
              <a:r>
                <a:rPr lang="en-US" altLang="zh-CN" sz="4400" b="1">
                  <a:solidFill>
                    <a:srgbClr val="0000FF"/>
                  </a:solidFill>
                  <a:latin typeface="微软雅黑" pitchFamily="34" charset="-122"/>
                  <a:ea typeface="微软雅黑" pitchFamily="34" charset="-122"/>
                </a:rPr>
                <a:t>Thanks for your attending</a:t>
              </a:r>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矩形 5"/>
          <p:cNvSpPr>
            <a:spLocks noChangeArrowheads="1"/>
          </p:cNvSpPr>
          <p:nvPr/>
        </p:nvSpPr>
        <p:spPr bwMode="auto">
          <a:xfrm>
            <a:off x="117475" y="620713"/>
            <a:ext cx="11450638" cy="6378575"/>
          </a:xfrm>
          <a:prstGeom prst="rect">
            <a:avLst/>
          </a:prstGeom>
          <a:noFill/>
          <a:ln w="9525">
            <a:noFill/>
            <a:miter lim="800000"/>
            <a:headEnd/>
            <a:tailEnd/>
          </a:ln>
        </p:spPr>
        <p:txBody>
          <a:bodyPr lIns="121898" tIns="60948" rIns="121898" bIns="60948">
            <a:spAutoFit/>
          </a:bodyPr>
          <a:lstStyle/>
          <a:p>
            <a:pPr marL="457200" indent="-457200" algn="just">
              <a:lnSpc>
                <a:spcPct val="140000"/>
              </a:lnSpc>
            </a:pPr>
            <a:r>
              <a:rPr lang="en-US" altLang="zh-CN" sz="2800" b="1">
                <a:solidFill>
                  <a:srgbClr val="0000FF"/>
                </a:solidFill>
                <a:latin typeface="宋体" charset="-122"/>
                <a:ea typeface="华文细黑" pitchFamily="2" charset="-122"/>
                <a:cs typeface="Times New Roman" pitchFamily="18" charset="0"/>
              </a:rPr>
              <a:t>Ⅰ.</a:t>
            </a:r>
            <a:r>
              <a:rPr lang="zh-CN" altLang="zh-CN" sz="2800" b="1">
                <a:solidFill>
                  <a:srgbClr val="0000FF"/>
                </a:solidFill>
                <a:latin typeface="宋体" charset="-122"/>
                <a:ea typeface="华文细黑" pitchFamily="2" charset="-122"/>
                <a:cs typeface="Times New Roman" pitchFamily="18" charset="0"/>
              </a:rPr>
              <a:t>写作必记单词</a:t>
            </a:r>
          </a:p>
          <a:p>
            <a:pPr marL="457200" indent="-457200" algn="just">
              <a:lnSpc>
                <a:spcPct val="140000"/>
              </a:lnSpc>
            </a:pPr>
            <a:r>
              <a:rPr lang="en-US" altLang="zh-CN" b="1">
                <a:latin typeface="Times New Roman" pitchFamily="18" charset="0"/>
                <a:ea typeface="华文细黑" pitchFamily="2" charset="-122"/>
                <a:cs typeface="Courier New" pitchFamily="49" charset="0"/>
              </a:rPr>
              <a:t>1. ________ </a:t>
            </a:r>
            <a:r>
              <a:rPr lang="en-US" altLang="zh-CN" b="1" i="1">
                <a:latin typeface="Times New Roman" pitchFamily="18" charset="0"/>
                <a:ea typeface="华文细黑" pitchFamily="2" charset="-122"/>
                <a:cs typeface="Courier New" pitchFamily="49" charset="0"/>
              </a:rPr>
              <a:t>adj</a:t>
            </a:r>
            <a:r>
              <a:rPr lang="en-US" altLang="zh-CN" b="1">
                <a:latin typeface="Times New Roman" pitchFamily="18" charset="0"/>
                <a:ea typeface="华文细黑" pitchFamily="2" charset="-122"/>
                <a:cs typeface="Courier New" pitchFamily="49" charset="0"/>
              </a:rPr>
              <a:t>.</a:t>
            </a:r>
            <a:r>
              <a:rPr lang="zh-CN" altLang="zh-CN" b="1">
                <a:latin typeface="Times New Roman" pitchFamily="18" charset="0"/>
                <a:ea typeface="华文细黑" pitchFamily="2" charset="-122"/>
                <a:cs typeface="Times New Roman" pitchFamily="18" charset="0"/>
              </a:rPr>
              <a:t>本国的；本地的</a:t>
            </a:r>
            <a:r>
              <a:rPr lang="zh-CN" altLang="en-US" b="1">
                <a:latin typeface="Times New Roman" pitchFamily="18" charset="0"/>
                <a:ea typeface="华文细黑" pitchFamily="2" charset="-122"/>
                <a:cs typeface="Times New Roman" pitchFamily="18" charset="0"/>
              </a:rPr>
              <a:t>  </a:t>
            </a:r>
            <a:r>
              <a:rPr lang="en-US" altLang="zh-CN" b="1" i="1">
                <a:latin typeface="Times New Roman" pitchFamily="18" charset="0"/>
                <a:ea typeface="华文细黑" pitchFamily="2" charset="-122"/>
                <a:cs typeface="Times New Roman" pitchFamily="18" charset="0"/>
              </a:rPr>
              <a:t> </a:t>
            </a:r>
            <a:r>
              <a:rPr lang="en-US" altLang="zh-CN" b="1" i="1">
                <a:latin typeface="Times New Roman" pitchFamily="18" charset="0"/>
                <a:ea typeface="华文细黑" pitchFamily="2" charset="-122"/>
                <a:cs typeface="Courier New" pitchFamily="49" charset="0"/>
              </a:rPr>
              <a:t>n</a:t>
            </a:r>
            <a:r>
              <a:rPr lang="en-US" altLang="zh-CN" b="1">
                <a:latin typeface="Times New Roman" pitchFamily="18" charset="0"/>
                <a:ea typeface="华文细黑" pitchFamily="2" charset="-122"/>
                <a:cs typeface="Courier New" pitchFamily="49" charset="0"/>
              </a:rPr>
              <a:t>.</a:t>
            </a:r>
            <a:r>
              <a:rPr lang="zh-CN" altLang="zh-CN" b="1">
                <a:latin typeface="Times New Roman" pitchFamily="18" charset="0"/>
                <a:ea typeface="华文细黑" pitchFamily="2" charset="-122"/>
                <a:cs typeface="Times New Roman" pitchFamily="18" charset="0"/>
              </a:rPr>
              <a:t>本国人；本地人</a:t>
            </a:r>
            <a:endParaRPr lang="zh-CN" altLang="zh-CN" b="1">
              <a:latin typeface="Times New Roman" pitchFamily="18" charset="0"/>
              <a:ea typeface="华文细黑" pitchFamily="2" charset="-122"/>
              <a:cs typeface="Courier New" pitchFamily="49" charset="0"/>
            </a:endParaRPr>
          </a:p>
          <a:p>
            <a:pPr marL="457200" indent="-457200" algn="just">
              <a:lnSpc>
                <a:spcPct val="140000"/>
              </a:lnSpc>
            </a:pPr>
            <a:r>
              <a:rPr lang="en-US" altLang="zh-CN" b="1">
                <a:latin typeface="Times New Roman" pitchFamily="18" charset="0"/>
                <a:ea typeface="华文细黑" pitchFamily="2" charset="-122"/>
                <a:cs typeface="Courier New" pitchFamily="49" charset="0"/>
              </a:rPr>
              <a:t>2</a:t>
            </a:r>
            <a:r>
              <a:rPr lang="en-US" altLang="zh-CN" b="1">
                <a:latin typeface="Times New Roman" pitchFamily="18" charset="0"/>
                <a:ea typeface="华文细黑" pitchFamily="2" charset="-122"/>
                <a:cs typeface="Times New Roman" pitchFamily="18" charset="0"/>
              </a:rPr>
              <a:t>. </a:t>
            </a:r>
            <a:r>
              <a:rPr lang="en-US" altLang="zh-CN"/>
              <a:t>_______</a:t>
            </a:r>
            <a:r>
              <a:rPr lang="en-US" altLang="zh-CN">
                <a:latin typeface="Times New Roman" pitchFamily="18" charset="0"/>
                <a:ea typeface="华文细黑" pitchFamily="2" charset="-122"/>
              </a:rPr>
              <a:t> </a:t>
            </a:r>
            <a:r>
              <a:rPr lang="en-US" altLang="zh-CN" b="1" i="1">
                <a:latin typeface="Times New Roman" pitchFamily="18" charset="0"/>
                <a:ea typeface="华文细黑" pitchFamily="2" charset="-122"/>
              </a:rPr>
              <a:t>adv</a:t>
            </a:r>
            <a:r>
              <a:rPr lang="en-US" altLang="zh-CN" b="1">
                <a:latin typeface="Times New Roman" pitchFamily="18" charset="0"/>
                <a:ea typeface="华文细黑" pitchFamily="2" charset="-122"/>
              </a:rPr>
              <a:t>.</a:t>
            </a:r>
            <a:r>
              <a:rPr lang="zh-CN" altLang="zh-CN" b="1">
                <a:latin typeface="Times New Roman" pitchFamily="18" charset="0"/>
                <a:ea typeface="华文细黑" pitchFamily="2" charset="-122"/>
              </a:rPr>
              <a:t>事实上；实际上</a:t>
            </a:r>
            <a:endParaRPr lang="zh-CN" altLang="zh-CN" b="1">
              <a:latin typeface="Times New Roman" pitchFamily="18" charset="0"/>
              <a:ea typeface="黑体" pitchFamily="49" charset="-122"/>
            </a:endParaRPr>
          </a:p>
          <a:p>
            <a:pPr marL="457200" indent="-457200" algn="just">
              <a:lnSpc>
                <a:spcPct val="140000"/>
              </a:lnSpc>
            </a:pPr>
            <a:r>
              <a:rPr lang="en-US" altLang="zh-CN" b="1">
                <a:latin typeface="Times New Roman" pitchFamily="18" charset="0"/>
                <a:ea typeface="华文细黑" pitchFamily="2" charset="-122"/>
              </a:rPr>
              <a:t>3. ________  </a:t>
            </a:r>
            <a:r>
              <a:rPr lang="en-US" altLang="zh-CN" b="1" i="1">
                <a:latin typeface="Times New Roman" pitchFamily="18" charset="0"/>
                <a:ea typeface="华文细黑" pitchFamily="2" charset="-122"/>
              </a:rPr>
              <a:t>vt</a:t>
            </a:r>
            <a:r>
              <a:rPr lang="en-US" altLang="zh-CN" b="1">
                <a:latin typeface="Times New Roman" pitchFamily="18" charset="0"/>
                <a:ea typeface="华文细黑" pitchFamily="2" charset="-122"/>
              </a:rPr>
              <a:t>.</a:t>
            </a:r>
            <a:r>
              <a:rPr lang="zh-CN" altLang="zh-CN" b="1">
                <a:latin typeface="Times New Roman" pitchFamily="18" charset="0"/>
                <a:ea typeface="华文细黑" pitchFamily="2" charset="-122"/>
              </a:rPr>
              <a:t>以</a:t>
            </a:r>
            <a:r>
              <a:rPr lang="en-US" altLang="zh-CN" b="1">
                <a:latin typeface="Times New Roman" pitchFamily="18" charset="0"/>
                <a:ea typeface="华文细黑" pitchFamily="2" charset="-122"/>
              </a:rPr>
              <a:t>……</a:t>
            </a:r>
            <a:r>
              <a:rPr lang="zh-CN" altLang="zh-CN" b="1">
                <a:latin typeface="Times New Roman" pitchFamily="18" charset="0"/>
                <a:ea typeface="华文细黑" pitchFamily="2" charset="-122"/>
              </a:rPr>
              <a:t>为根据</a:t>
            </a:r>
            <a:r>
              <a:rPr lang="en-US" altLang="zh-CN" b="1">
                <a:latin typeface="Times New Roman" pitchFamily="18" charset="0"/>
                <a:ea typeface="华文细黑" pitchFamily="2" charset="-122"/>
              </a:rPr>
              <a:t>_______ </a:t>
            </a:r>
            <a:r>
              <a:rPr lang="en-US" altLang="zh-CN" b="1" i="1">
                <a:latin typeface="Times New Roman" pitchFamily="18" charset="0"/>
                <a:ea typeface="华文细黑" pitchFamily="2" charset="-122"/>
              </a:rPr>
              <a:t>adj</a:t>
            </a:r>
            <a:r>
              <a:rPr lang="en-US" altLang="zh-CN" b="1">
                <a:latin typeface="Times New Roman" pitchFamily="18" charset="0"/>
                <a:ea typeface="华文细黑" pitchFamily="2" charset="-122"/>
              </a:rPr>
              <a:t>.</a:t>
            </a:r>
            <a:r>
              <a:rPr lang="zh-CN" altLang="zh-CN" b="1">
                <a:latin typeface="Times New Roman" pitchFamily="18" charset="0"/>
                <a:ea typeface="华文细黑" pitchFamily="2" charset="-122"/>
              </a:rPr>
              <a:t>基础的</a:t>
            </a:r>
            <a:r>
              <a:rPr lang="en-US" altLang="zh-CN" b="1">
                <a:latin typeface="Times New Roman" pitchFamily="18" charset="0"/>
                <a:ea typeface="华文细黑" pitchFamily="2" charset="-122"/>
              </a:rPr>
              <a:t> </a:t>
            </a:r>
            <a:r>
              <a:rPr lang="en-US" altLang="zh-CN"/>
              <a:t>________</a:t>
            </a:r>
            <a:r>
              <a:rPr lang="en-US" altLang="zh-CN" b="1">
                <a:latin typeface="Times New Roman" pitchFamily="18" charset="0"/>
                <a:ea typeface="华文细黑" pitchFamily="2" charset="-122"/>
              </a:rPr>
              <a:t> </a:t>
            </a:r>
            <a:r>
              <a:rPr lang="en-US" altLang="zh-CN" b="1" i="1">
                <a:latin typeface="Times New Roman" pitchFamily="18" charset="0"/>
                <a:ea typeface="华文细黑" pitchFamily="2" charset="-122"/>
              </a:rPr>
              <a:t>n</a:t>
            </a:r>
            <a:r>
              <a:rPr lang="en-US" altLang="zh-CN" b="1">
                <a:latin typeface="Times New Roman" pitchFamily="18" charset="0"/>
                <a:ea typeface="华文细黑" pitchFamily="2" charset="-122"/>
              </a:rPr>
              <a:t>.</a:t>
            </a:r>
            <a:r>
              <a:rPr lang="zh-CN" altLang="zh-CN" b="1">
                <a:latin typeface="Times New Roman" pitchFamily="18" charset="0"/>
                <a:ea typeface="华文细黑" pitchFamily="2" charset="-122"/>
              </a:rPr>
              <a:t>基础；基部；基准</a:t>
            </a:r>
            <a:endParaRPr lang="zh-CN" altLang="en-US" b="1">
              <a:latin typeface="Times New Roman" pitchFamily="18" charset="0"/>
              <a:ea typeface="华文细黑" pitchFamily="2" charset="-122"/>
            </a:endParaRPr>
          </a:p>
          <a:p>
            <a:pPr marL="457200" indent="-457200">
              <a:lnSpc>
                <a:spcPct val="140000"/>
              </a:lnSpc>
            </a:pPr>
            <a:r>
              <a:rPr lang="en-US" altLang="zh-CN" b="1">
                <a:latin typeface="Times New Roman" pitchFamily="18" charset="0"/>
              </a:rPr>
              <a:t>4. </a:t>
            </a:r>
            <a:r>
              <a:rPr lang="en-US" altLang="zh-CN"/>
              <a:t>___________ </a:t>
            </a:r>
            <a:r>
              <a:rPr lang="en-US" altLang="zh-CN" b="1">
                <a:latin typeface="Times New Roman" pitchFamily="18" charset="0"/>
              </a:rPr>
              <a:t> </a:t>
            </a:r>
            <a:r>
              <a:rPr lang="en-US" altLang="zh-CN" b="1" i="1">
                <a:latin typeface="Times New Roman" pitchFamily="18" charset="0"/>
              </a:rPr>
              <a:t>n</a:t>
            </a:r>
            <a:r>
              <a:rPr lang="en-US" altLang="zh-CN" b="1">
                <a:latin typeface="Times New Roman" pitchFamily="18" charset="0"/>
              </a:rPr>
              <a:t>.</a:t>
            </a:r>
            <a:r>
              <a:rPr lang="zh-CN" altLang="zh-CN" b="1">
                <a:latin typeface="Times New Roman" pitchFamily="18" charset="0"/>
              </a:rPr>
              <a:t>词汇；词汇量；词表</a:t>
            </a:r>
            <a:endParaRPr lang="en-US" altLang="zh-CN" b="1">
              <a:latin typeface="Times New Roman" pitchFamily="18" charset="0"/>
            </a:endParaRPr>
          </a:p>
          <a:p>
            <a:pPr marL="457200" indent="-457200">
              <a:lnSpc>
                <a:spcPct val="140000"/>
              </a:lnSpc>
            </a:pPr>
            <a:r>
              <a:rPr lang="en-US" altLang="zh-CN" b="1">
                <a:latin typeface="Times New Roman" pitchFamily="18" charset="0"/>
              </a:rPr>
              <a:t>5. </a:t>
            </a:r>
            <a:r>
              <a:rPr lang="en-US" altLang="zh-CN"/>
              <a:t>_______</a:t>
            </a:r>
            <a:r>
              <a:rPr lang="en-US" altLang="zh-CN" b="1">
                <a:latin typeface="Times New Roman" pitchFamily="18" charset="0"/>
              </a:rPr>
              <a:t>  </a:t>
            </a:r>
            <a:r>
              <a:rPr lang="en-US" altLang="zh-CN" b="1" i="1">
                <a:latin typeface="Times New Roman" pitchFamily="18" charset="0"/>
              </a:rPr>
              <a:t>adj</a:t>
            </a:r>
            <a:r>
              <a:rPr lang="en-US" altLang="zh-CN" b="1">
                <a:latin typeface="Times New Roman" pitchFamily="18" charset="0"/>
              </a:rPr>
              <a:t>.</a:t>
            </a:r>
            <a:r>
              <a:rPr lang="zh-CN" altLang="zh-CN" b="1">
                <a:latin typeface="Times New Roman" pitchFamily="18" charset="0"/>
              </a:rPr>
              <a:t>较后的；</a:t>
            </a:r>
            <a:r>
              <a:rPr lang="en-US" altLang="zh-CN" b="1">
                <a:latin typeface="Times New Roman" pitchFamily="18" charset="0"/>
              </a:rPr>
              <a:t>(</a:t>
            </a:r>
            <a:r>
              <a:rPr lang="zh-CN" altLang="zh-CN" b="1">
                <a:latin typeface="Times New Roman" pitchFamily="18" charset="0"/>
              </a:rPr>
              <a:t>两者中</a:t>
            </a:r>
            <a:r>
              <a:rPr lang="en-US" altLang="zh-CN" b="1">
                <a:latin typeface="Times New Roman" pitchFamily="18" charset="0"/>
              </a:rPr>
              <a:t>)</a:t>
            </a:r>
            <a:r>
              <a:rPr lang="zh-CN" altLang="zh-CN" b="1">
                <a:latin typeface="Times New Roman" pitchFamily="18" charset="0"/>
              </a:rPr>
              <a:t>后者的；后半的</a:t>
            </a:r>
          </a:p>
          <a:p>
            <a:pPr marL="457200" indent="-457200">
              <a:lnSpc>
                <a:spcPct val="140000"/>
              </a:lnSpc>
            </a:pPr>
            <a:r>
              <a:rPr lang="en-US" altLang="zh-CN" b="1">
                <a:latin typeface="Times New Roman" pitchFamily="18" charset="0"/>
              </a:rPr>
              <a:t>6. </a:t>
            </a:r>
            <a:r>
              <a:rPr lang="en-US" altLang="zh-CN"/>
              <a:t>________ </a:t>
            </a:r>
            <a:r>
              <a:rPr lang="en-US" altLang="zh-CN" b="1" i="1">
                <a:latin typeface="Times New Roman" pitchFamily="18" charset="0"/>
              </a:rPr>
              <a:t>n</a:t>
            </a:r>
            <a:r>
              <a:rPr lang="en-US" altLang="zh-CN" b="1">
                <a:latin typeface="Times New Roman" pitchFamily="18" charset="0"/>
              </a:rPr>
              <a:t>.&amp; </a:t>
            </a:r>
            <a:r>
              <a:rPr lang="en-US" altLang="zh-CN" b="1" i="1">
                <a:latin typeface="Times New Roman" pitchFamily="18" charset="0"/>
              </a:rPr>
              <a:t>vt</a:t>
            </a:r>
            <a:r>
              <a:rPr lang="en-US" altLang="zh-CN" b="1">
                <a:latin typeface="Times New Roman" pitchFamily="18" charset="0"/>
              </a:rPr>
              <a:t>.</a:t>
            </a:r>
            <a:r>
              <a:rPr lang="zh-CN" altLang="zh-CN" b="1">
                <a:latin typeface="Times New Roman" pitchFamily="18" charset="0"/>
              </a:rPr>
              <a:t>命令；指令；掌握</a:t>
            </a:r>
          </a:p>
          <a:p>
            <a:pPr marL="457200" indent="-457200">
              <a:lnSpc>
                <a:spcPct val="140000"/>
              </a:lnSpc>
            </a:pPr>
            <a:r>
              <a:rPr lang="en-US" altLang="zh-CN" b="1">
                <a:latin typeface="Times New Roman" pitchFamily="18" charset="0"/>
              </a:rPr>
              <a:t>7. </a:t>
            </a:r>
            <a:r>
              <a:rPr lang="en-US" altLang="zh-CN"/>
              <a:t>________ </a:t>
            </a:r>
            <a:r>
              <a:rPr lang="en-US" altLang="zh-CN" b="1" i="1">
                <a:latin typeface="Times New Roman" pitchFamily="18" charset="0"/>
              </a:rPr>
              <a:t>n</a:t>
            </a:r>
            <a:r>
              <a:rPr lang="en-US" altLang="zh-CN" b="1">
                <a:latin typeface="Times New Roman" pitchFamily="18" charset="0"/>
              </a:rPr>
              <a:t>.&amp; </a:t>
            </a:r>
            <a:r>
              <a:rPr lang="en-US" altLang="zh-CN" b="1" i="1">
                <a:latin typeface="Times New Roman" pitchFamily="18" charset="0"/>
              </a:rPr>
              <a:t>vt</a:t>
            </a:r>
            <a:r>
              <a:rPr lang="en-US" altLang="zh-CN" b="1">
                <a:latin typeface="Times New Roman" pitchFamily="18" charset="0"/>
              </a:rPr>
              <a:t>.</a:t>
            </a:r>
            <a:r>
              <a:rPr lang="zh-CN" altLang="zh-CN" b="1">
                <a:latin typeface="Times New Roman" pitchFamily="18" charset="0"/>
              </a:rPr>
              <a:t>请求；要求</a:t>
            </a:r>
          </a:p>
          <a:p>
            <a:pPr marL="457200" indent="-457200">
              <a:lnSpc>
                <a:spcPct val="140000"/>
              </a:lnSpc>
            </a:pPr>
            <a:r>
              <a:rPr lang="en-US" altLang="zh-CN" b="1">
                <a:latin typeface="Times New Roman" pitchFamily="18" charset="0"/>
              </a:rPr>
              <a:t>8. </a:t>
            </a:r>
            <a:r>
              <a:rPr lang="en-US" altLang="zh-CN"/>
              <a:t>__________ </a:t>
            </a:r>
            <a:r>
              <a:rPr lang="en-US" altLang="zh-CN" b="1" i="1">
                <a:latin typeface="Times New Roman" pitchFamily="18" charset="0"/>
              </a:rPr>
              <a:t>n</a:t>
            </a:r>
            <a:r>
              <a:rPr lang="en-US" altLang="zh-CN" b="1">
                <a:latin typeface="Times New Roman" pitchFamily="18" charset="0"/>
              </a:rPr>
              <a:t>.</a:t>
            </a:r>
            <a:r>
              <a:rPr lang="zh-CN" altLang="zh-CN" b="1">
                <a:latin typeface="Times New Roman" pitchFamily="18" charset="0"/>
              </a:rPr>
              <a:t>词语；表示；表达</a:t>
            </a:r>
            <a:r>
              <a:rPr lang="zh-CN" altLang="en-US" b="1">
                <a:latin typeface="Times New Roman" pitchFamily="18" charset="0"/>
              </a:rPr>
              <a:t> _</a:t>
            </a:r>
            <a:r>
              <a:rPr lang="en-US" altLang="zh-CN" b="1">
                <a:latin typeface="Times New Roman" pitchFamily="18" charset="0"/>
              </a:rPr>
              <a:t>_______   </a:t>
            </a:r>
            <a:r>
              <a:rPr lang="en-US" altLang="zh-CN" b="1" i="1">
                <a:latin typeface="Times New Roman" pitchFamily="18" charset="0"/>
              </a:rPr>
              <a:t>vt</a:t>
            </a:r>
            <a:r>
              <a:rPr lang="en-US" altLang="zh-CN" b="1">
                <a:latin typeface="Times New Roman" pitchFamily="18" charset="0"/>
              </a:rPr>
              <a:t>.</a:t>
            </a:r>
            <a:r>
              <a:rPr lang="zh-CN" altLang="zh-CN" b="1">
                <a:latin typeface="Times New Roman" pitchFamily="18" charset="0"/>
              </a:rPr>
              <a:t>表示；表达</a:t>
            </a:r>
            <a:endParaRPr lang="en-US" altLang="zh-CN" b="1">
              <a:latin typeface="Times New Roman" pitchFamily="18" charset="0"/>
            </a:endParaRPr>
          </a:p>
          <a:p>
            <a:pPr marL="457200" indent="-457200">
              <a:lnSpc>
                <a:spcPct val="140000"/>
              </a:lnSpc>
            </a:pPr>
            <a:r>
              <a:rPr lang="en-US" altLang="zh-CN" b="1">
                <a:latin typeface="Times New Roman" pitchFamily="18" charset="0"/>
              </a:rPr>
              <a:t>9. </a:t>
            </a:r>
            <a:r>
              <a:rPr lang="en-US" altLang="zh-CN"/>
              <a:t>________ </a:t>
            </a:r>
            <a:r>
              <a:rPr lang="en-US" altLang="zh-CN" b="1">
                <a:latin typeface="Times New Roman" pitchFamily="18" charset="0"/>
              </a:rPr>
              <a:t>	</a:t>
            </a:r>
            <a:r>
              <a:rPr lang="en-US" altLang="zh-CN" b="1" i="1">
                <a:latin typeface="Times New Roman" pitchFamily="18" charset="0"/>
              </a:rPr>
              <a:t>vt</a:t>
            </a:r>
            <a:r>
              <a:rPr lang="en-US" altLang="zh-CN" b="1">
                <a:latin typeface="Times New Roman" pitchFamily="18" charset="0"/>
              </a:rPr>
              <a:t>.</a:t>
            </a:r>
            <a:r>
              <a:rPr lang="zh-CN" altLang="zh-CN" b="1">
                <a:latin typeface="Times New Roman" pitchFamily="18" charset="0"/>
              </a:rPr>
              <a:t>辨认出；承认；公认</a:t>
            </a:r>
          </a:p>
          <a:p>
            <a:pPr marL="457200" indent="-457200">
              <a:lnSpc>
                <a:spcPct val="140000"/>
              </a:lnSpc>
            </a:pPr>
            <a:r>
              <a:rPr lang="en-US" altLang="zh-CN" b="1">
                <a:latin typeface="Times New Roman" pitchFamily="18" charset="0"/>
              </a:rPr>
              <a:t>10. </a:t>
            </a:r>
            <a:r>
              <a:rPr lang="en-US" altLang="zh-CN"/>
              <a:t>________</a:t>
            </a:r>
            <a:r>
              <a:rPr lang="en-US" altLang="zh-CN" b="1">
                <a:latin typeface="Times New Roman" pitchFamily="18" charset="0"/>
              </a:rPr>
              <a:t> </a:t>
            </a:r>
            <a:r>
              <a:rPr lang="en-US" altLang="zh-CN" b="1" i="1">
                <a:latin typeface="Times New Roman" pitchFamily="18" charset="0"/>
              </a:rPr>
              <a:t>adv</a:t>
            </a:r>
            <a:r>
              <a:rPr lang="en-US" altLang="zh-CN" b="1">
                <a:latin typeface="Times New Roman" pitchFamily="18" charset="0"/>
              </a:rPr>
              <a:t>.</a:t>
            </a:r>
            <a:r>
              <a:rPr lang="zh-CN" altLang="zh-CN" b="1">
                <a:latin typeface="Times New Roman" pitchFamily="18" charset="0"/>
              </a:rPr>
              <a:t>直接；挺直</a:t>
            </a:r>
            <a:r>
              <a:rPr lang="zh-CN" altLang="en-US" b="1">
                <a:latin typeface="Times New Roman" pitchFamily="18" charset="0"/>
              </a:rPr>
              <a:t> </a:t>
            </a:r>
            <a:r>
              <a:rPr lang="en-US" altLang="zh-CN" b="1" i="1">
                <a:latin typeface="Times New Roman" pitchFamily="18" charset="0"/>
              </a:rPr>
              <a:t> adj</a:t>
            </a:r>
            <a:r>
              <a:rPr lang="en-US" altLang="zh-CN" b="1">
                <a:latin typeface="Times New Roman" pitchFamily="18" charset="0"/>
              </a:rPr>
              <a:t>.</a:t>
            </a:r>
            <a:r>
              <a:rPr lang="zh-CN" altLang="zh-CN" b="1">
                <a:latin typeface="Times New Roman" pitchFamily="18" charset="0"/>
              </a:rPr>
              <a:t>直的；笔直的；正直的</a:t>
            </a:r>
          </a:p>
          <a:p>
            <a:pPr marL="457200" indent="-457200" algn="just">
              <a:lnSpc>
                <a:spcPct val="150000"/>
              </a:lnSpc>
            </a:pPr>
            <a:endParaRPr lang="zh-CN" altLang="zh-CN" b="1">
              <a:latin typeface="Times New Roman" pitchFamily="18" charset="0"/>
              <a:ea typeface="华文细黑" pitchFamily="2" charset="-122"/>
            </a:endParaRPr>
          </a:p>
        </p:txBody>
      </p:sp>
      <p:grpSp>
        <p:nvGrpSpPr>
          <p:cNvPr id="11266" name="组合 22"/>
          <p:cNvGrpSpPr>
            <a:grpSpLocks/>
          </p:cNvGrpSpPr>
          <p:nvPr/>
        </p:nvGrpSpPr>
        <p:grpSpPr bwMode="auto">
          <a:xfrm>
            <a:off x="0" y="169863"/>
            <a:ext cx="2333625" cy="668337"/>
            <a:chOff x="164" y="341996"/>
            <a:chExt cx="2333534" cy="668428"/>
          </a:xfrm>
        </p:grpSpPr>
        <p:sp>
          <p:nvSpPr>
            <p:cNvPr id="24" name="五边形 23"/>
            <p:cNvSpPr/>
            <p:nvPr/>
          </p:nvSpPr>
          <p:spPr>
            <a:xfrm>
              <a:off x="164" y="505530"/>
              <a:ext cx="431783" cy="492192"/>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defTabSz="1218565" fontAlgn="auto">
                <a:spcBef>
                  <a:spcPts val="0"/>
                </a:spcBef>
                <a:spcAft>
                  <a:spcPts val="0"/>
                </a:spcAft>
                <a:defRPr/>
              </a:pPr>
              <a:endParaRPr lang="zh-CN" altLang="en-US" sz="1200" dirty="0">
                <a:solidFill>
                  <a:schemeClr val="bg1"/>
                </a:solidFill>
                <a:latin typeface="微软雅黑" pitchFamily="34" charset="-122"/>
                <a:ea typeface="微软雅黑" pitchFamily="34" charset="-122"/>
              </a:endParaRPr>
            </a:p>
          </p:txBody>
        </p:sp>
        <p:sp>
          <p:nvSpPr>
            <p:cNvPr id="27" name="燕尾形 26"/>
            <p:cNvSpPr/>
            <p:nvPr/>
          </p:nvSpPr>
          <p:spPr>
            <a:xfrm>
              <a:off x="262092" y="500768"/>
              <a:ext cx="2038271" cy="496955"/>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defTabSz="1218565" fontAlgn="auto">
                <a:spcBef>
                  <a:spcPts val="0"/>
                </a:spcBef>
                <a:spcAft>
                  <a:spcPts val="0"/>
                </a:spcAft>
                <a:defRPr/>
              </a:pPr>
              <a:endParaRPr lang="zh-CN" altLang="en-US" sz="1200" dirty="0">
                <a:solidFill>
                  <a:schemeClr val="bg1"/>
                </a:solidFill>
                <a:latin typeface="微软雅黑" pitchFamily="34" charset="-122"/>
                <a:ea typeface="微软雅黑" pitchFamily="34" charset="-122"/>
              </a:endParaRPr>
            </a:p>
          </p:txBody>
        </p:sp>
        <p:sp>
          <p:nvSpPr>
            <p:cNvPr id="29" name="矩形 28"/>
            <p:cNvSpPr/>
            <p:nvPr/>
          </p:nvSpPr>
          <p:spPr>
            <a:xfrm>
              <a:off x="246217" y="341996"/>
              <a:ext cx="2087481" cy="668428"/>
            </a:xfrm>
            <a:prstGeom prst="rect">
              <a:avLst/>
            </a:prstGeom>
          </p:spPr>
          <p:txBody>
            <a:bodyPr lIns="121898" tIns="60948" rIns="121898" bIns="60948">
              <a:spAutoFit/>
            </a:bodyPr>
            <a:lstStyle/>
            <a:p>
              <a:pPr algn="ctr" defTabSz="1218565" fontAlgn="auto">
                <a:lnSpc>
                  <a:spcPct val="150000"/>
                </a:lnSpc>
                <a:spcBef>
                  <a:spcPts val="0"/>
                </a:spcBef>
                <a:spcAft>
                  <a:spcPts val="0"/>
                </a:spcAft>
                <a:tabLst>
                  <a:tab pos="1890395" algn="l"/>
                </a:tabLst>
                <a:defRPr/>
              </a:pPr>
              <a:r>
                <a:rPr lang="zh-CN" altLang="en-US" sz="2800" b="1" kern="100">
                  <a:solidFill>
                    <a:schemeClr val="bg1"/>
                  </a:solidFill>
                  <a:latin typeface="宋体"/>
                  <a:ea typeface="+mn-ea"/>
                  <a:cs typeface="Courier New"/>
                </a:rPr>
                <a:t>重点单词</a:t>
              </a:r>
              <a:endParaRPr lang="zh-CN" altLang="en-US" sz="2800" b="1" kern="100" dirty="0">
                <a:solidFill>
                  <a:schemeClr val="bg1"/>
                </a:solidFill>
                <a:latin typeface="宋体"/>
                <a:ea typeface="+mn-ea"/>
                <a:cs typeface="Courier New"/>
              </a:endParaRPr>
            </a:p>
          </p:txBody>
        </p:sp>
      </p:grpSp>
      <p:sp>
        <p:nvSpPr>
          <p:cNvPr id="11267" name="矩形 16"/>
          <p:cNvSpPr>
            <a:spLocks noChangeArrowheads="1"/>
          </p:cNvSpPr>
          <p:nvPr/>
        </p:nvSpPr>
        <p:spPr bwMode="auto">
          <a:xfrm>
            <a:off x="-25400" y="304800"/>
            <a:ext cx="365125" cy="522288"/>
          </a:xfrm>
          <a:prstGeom prst="rect">
            <a:avLst/>
          </a:prstGeom>
          <a:noFill/>
          <a:ln w="9525">
            <a:noFill/>
            <a:miter lim="800000"/>
            <a:headEnd/>
            <a:tailEnd/>
          </a:ln>
        </p:spPr>
        <p:txBody>
          <a:bodyPr wrap="none">
            <a:spAutoFit/>
          </a:bodyPr>
          <a:lstStyle/>
          <a:p>
            <a:r>
              <a:rPr lang="en-US" altLang="zh-CN" sz="2800" b="1">
                <a:latin typeface="Times New Roman" pitchFamily="18" charset="0"/>
                <a:ea typeface="华文细黑" pitchFamily="2" charset="-122"/>
                <a:cs typeface="Times New Roman" pitchFamily="18" charset="0"/>
              </a:rPr>
              <a:t>1</a:t>
            </a:r>
            <a:endParaRPr lang="zh-CN" altLang="en-US">
              <a:latin typeface="Times New Roman" pitchFamily="18" charset="0"/>
              <a:ea typeface="华文细黑" pitchFamily="2" charset="-122"/>
              <a:cs typeface="Times New Roman" pitchFamily="18" charset="0"/>
            </a:endParaRPr>
          </a:p>
        </p:txBody>
      </p:sp>
      <p:sp>
        <p:nvSpPr>
          <p:cNvPr id="3" name="矩形 2"/>
          <p:cNvSpPr/>
          <p:nvPr/>
        </p:nvSpPr>
        <p:spPr>
          <a:xfrm>
            <a:off x="554038" y="1298575"/>
            <a:ext cx="1112837" cy="519113"/>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native</a:t>
            </a:r>
            <a:endParaRPr lang="zh-CN" altLang="en-US" sz="2800" b="1" kern="100" dirty="0">
              <a:solidFill>
                <a:srgbClr val="C00000"/>
              </a:solidFill>
              <a:latin typeface="Times New Roman"/>
              <a:ea typeface="华文细黑"/>
            </a:endParaRPr>
          </a:p>
        </p:txBody>
      </p:sp>
      <p:sp>
        <p:nvSpPr>
          <p:cNvPr id="8" name="矩形 7"/>
          <p:cNvSpPr/>
          <p:nvPr/>
        </p:nvSpPr>
        <p:spPr>
          <a:xfrm>
            <a:off x="533400" y="1787525"/>
            <a:ext cx="1389063" cy="519113"/>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actually</a:t>
            </a:r>
            <a:endParaRPr lang="zh-CN" altLang="en-US" sz="2800" b="1" kern="100" dirty="0">
              <a:solidFill>
                <a:srgbClr val="C00000"/>
              </a:solidFill>
              <a:latin typeface="Times New Roman"/>
              <a:ea typeface="华文细黑"/>
            </a:endParaRPr>
          </a:p>
        </p:txBody>
      </p:sp>
      <p:sp>
        <p:nvSpPr>
          <p:cNvPr id="9" name="矩形 8"/>
          <p:cNvSpPr/>
          <p:nvPr/>
        </p:nvSpPr>
        <p:spPr>
          <a:xfrm>
            <a:off x="460375" y="2363788"/>
            <a:ext cx="855663" cy="519112"/>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base</a:t>
            </a:r>
            <a:endParaRPr lang="zh-CN" altLang="en-US" sz="2800" b="1" kern="100" dirty="0">
              <a:solidFill>
                <a:srgbClr val="C00000"/>
              </a:solidFill>
              <a:latin typeface="Times New Roman"/>
              <a:ea typeface="华文细黑"/>
            </a:endParaRPr>
          </a:p>
        </p:txBody>
      </p:sp>
      <p:sp>
        <p:nvSpPr>
          <p:cNvPr id="10" name="矩形 9"/>
          <p:cNvSpPr/>
          <p:nvPr/>
        </p:nvSpPr>
        <p:spPr>
          <a:xfrm>
            <a:off x="4151313" y="2278063"/>
            <a:ext cx="954087" cy="519112"/>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basic</a:t>
            </a:r>
            <a:endParaRPr lang="zh-CN" altLang="en-US" sz="2800" b="1" kern="100" dirty="0">
              <a:solidFill>
                <a:srgbClr val="C00000"/>
              </a:solidFill>
              <a:latin typeface="Times New Roman"/>
              <a:ea typeface="华文细黑"/>
            </a:endParaRPr>
          </a:p>
        </p:txBody>
      </p:sp>
      <p:sp>
        <p:nvSpPr>
          <p:cNvPr id="11" name="矩形 10"/>
          <p:cNvSpPr/>
          <p:nvPr/>
        </p:nvSpPr>
        <p:spPr>
          <a:xfrm>
            <a:off x="6743700" y="2278063"/>
            <a:ext cx="935038" cy="519112"/>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basis</a:t>
            </a:r>
            <a:endParaRPr lang="zh-CN" altLang="en-US" sz="2800" b="1" kern="100" dirty="0">
              <a:solidFill>
                <a:srgbClr val="C00000"/>
              </a:solidFill>
              <a:latin typeface="Times New Roman"/>
              <a:ea typeface="华文细黑"/>
            </a:endParaRPr>
          </a:p>
        </p:txBody>
      </p:sp>
      <p:sp>
        <p:nvSpPr>
          <p:cNvPr id="7" name="矩形 6"/>
          <p:cNvSpPr/>
          <p:nvPr/>
        </p:nvSpPr>
        <p:spPr>
          <a:xfrm>
            <a:off x="460375" y="2868613"/>
            <a:ext cx="1882775" cy="519112"/>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vocabulary</a:t>
            </a:r>
            <a:endParaRPr lang="zh-CN" altLang="en-US" sz="2800" b="1" kern="100" dirty="0">
              <a:solidFill>
                <a:srgbClr val="C00000"/>
              </a:solidFill>
              <a:latin typeface="Times New Roman"/>
              <a:ea typeface="华文细黑"/>
            </a:endParaRPr>
          </a:p>
        </p:txBody>
      </p:sp>
      <p:sp>
        <p:nvSpPr>
          <p:cNvPr id="12" name="矩形 11"/>
          <p:cNvSpPr/>
          <p:nvPr/>
        </p:nvSpPr>
        <p:spPr>
          <a:xfrm>
            <a:off x="460375" y="3371850"/>
            <a:ext cx="1011238" cy="519113"/>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latter</a:t>
            </a:r>
            <a:endParaRPr lang="zh-CN" altLang="en-US" sz="2800" b="1" kern="100" dirty="0">
              <a:solidFill>
                <a:srgbClr val="C00000"/>
              </a:solidFill>
              <a:latin typeface="Times New Roman"/>
              <a:ea typeface="华文细黑"/>
            </a:endParaRPr>
          </a:p>
        </p:txBody>
      </p:sp>
      <p:sp>
        <p:nvSpPr>
          <p:cNvPr id="13" name="矩形 12"/>
          <p:cNvSpPr/>
          <p:nvPr/>
        </p:nvSpPr>
        <p:spPr>
          <a:xfrm>
            <a:off x="460375" y="3876675"/>
            <a:ext cx="1689100" cy="519113"/>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command</a:t>
            </a:r>
            <a:endParaRPr lang="zh-CN" altLang="en-US" sz="2800" b="1" kern="100" dirty="0">
              <a:solidFill>
                <a:srgbClr val="C00000"/>
              </a:solidFill>
              <a:latin typeface="Times New Roman"/>
              <a:ea typeface="华文细黑"/>
            </a:endParaRPr>
          </a:p>
        </p:txBody>
      </p:sp>
      <p:sp>
        <p:nvSpPr>
          <p:cNvPr id="14" name="矩形 13"/>
          <p:cNvSpPr/>
          <p:nvPr/>
        </p:nvSpPr>
        <p:spPr>
          <a:xfrm>
            <a:off x="460375" y="4365625"/>
            <a:ext cx="1308100" cy="519113"/>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request</a:t>
            </a:r>
            <a:endParaRPr lang="zh-CN" altLang="en-US" sz="2800" b="1" kern="100" dirty="0">
              <a:solidFill>
                <a:srgbClr val="C00000"/>
              </a:solidFill>
              <a:latin typeface="Times New Roman"/>
              <a:ea typeface="华文细黑"/>
            </a:endParaRPr>
          </a:p>
        </p:txBody>
      </p:sp>
      <p:sp>
        <p:nvSpPr>
          <p:cNvPr id="16" name="矩形 15"/>
          <p:cNvSpPr/>
          <p:nvPr/>
        </p:nvSpPr>
        <p:spPr>
          <a:xfrm>
            <a:off x="477838" y="4870450"/>
            <a:ext cx="1782762" cy="519113"/>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expression</a:t>
            </a:r>
            <a:endParaRPr lang="zh-CN" altLang="en-US" sz="2800" b="1" kern="100" dirty="0">
              <a:solidFill>
                <a:srgbClr val="C00000"/>
              </a:solidFill>
              <a:latin typeface="Times New Roman"/>
              <a:ea typeface="华文细黑"/>
            </a:endParaRPr>
          </a:p>
        </p:txBody>
      </p:sp>
      <p:sp>
        <p:nvSpPr>
          <p:cNvPr id="17" name="矩形 16"/>
          <p:cNvSpPr/>
          <p:nvPr/>
        </p:nvSpPr>
        <p:spPr>
          <a:xfrm>
            <a:off x="5159375" y="4870450"/>
            <a:ext cx="1308100" cy="519113"/>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express</a:t>
            </a:r>
            <a:endParaRPr lang="zh-CN" altLang="en-US" sz="2800" b="1" kern="100" dirty="0">
              <a:solidFill>
                <a:srgbClr val="C00000"/>
              </a:solidFill>
              <a:latin typeface="Times New Roman"/>
              <a:ea typeface="华文细黑"/>
            </a:endParaRPr>
          </a:p>
        </p:txBody>
      </p:sp>
      <p:sp>
        <p:nvSpPr>
          <p:cNvPr id="18" name="矩形 17"/>
          <p:cNvSpPr/>
          <p:nvPr/>
        </p:nvSpPr>
        <p:spPr>
          <a:xfrm>
            <a:off x="477838" y="5373688"/>
            <a:ext cx="1622425" cy="519112"/>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recognize</a:t>
            </a:r>
            <a:endParaRPr lang="zh-CN" altLang="en-US" sz="2800" b="1" kern="100" dirty="0">
              <a:solidFill>
                <a:srgbClr val="C00000"/>
              </a:solidFill>
              <a:latin typeface="Times New Roman"/>
              <a:ea typeface="华文细黑"/>
            </a:endParaRPr>
          </a:p>
        </p:txBody>
      </p:sp>
      <p:sp>
        <p:nvSpPr>
          <p:cNvPr id="19" name="矩形 18"/>
          <p:cNvSpPr/>
          <p:nvPr/>
        </p:nvSpPr>
        <p:spPr>
          <a:xfrm>
            <a:off x="550863" y="5878513"/>
            <a:ext cx="1371600" cy="519112"/>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straight</a:t>
            </a:r>
            <a:endParaRPr lang="zh-CN" altLang="en-US" sz="2800" b="1" kern="100" dirty="0">
              <a:solidFill>
                <a:srgbClr val="C00000"/>
              </a:solidFill>
              <a:latin typeface="Times New Roman"/>
              <a:ea typeface="华文细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10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10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10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100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1000"/>
                                        <p:tgtEl>
                                          <p:spTgt spid="1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1000"/>
                                        <p:tgtEl>
                                          <p:spTgt spid="11"/>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1000"/>
                                        <p:tgtEl>
                                          <p:spTgt spid="1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1000"/>
                                        <p:tgtEl>
                                          <p:spTgt spid="1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1000"/>
                                        <p:tgtEl>
                                          <p:spTgt spid="16"/>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1000"/>
                                        <p:tgtEl>
                                          <p:spTgt spid="17"/>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1000"/>
                                        <p:tgtEl>
                                          <p:spTgt spid="18"/>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linds(horizontal)">
                                      <p:cBhvr>
                                        <p:cTn id="4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P spid="7" grpId="0"/>
      <p:bldP spid="12" grpId="0"/>
      <p:bldP spid="13" grpId="0"/>
      <p:bldP spid="14"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矩形 14"/>
          <p:cNvSpPr>
            <a:spLocks noChangeArrowheads="1"/>
          </p:cNvSpPr>
          <p:nvPr/>
        </p:nvSpPr>
        <p:spPr bwMode="auto">
          <a:xfrm>
            <a:off x="261938" y="0"/>
            <a:ext cx="9936162" cy="7412038"/>
          </a:xfrm>
          <a:prstGeom prst="rect">
            <a:avLst/>
          </a:prstGeom>
          <a:noFill/>
          <a:ln w="9525">
            <a:noFill/>
            <a:miter lim="800000"/>
            <a:headEnd/>
            <a:tailEnd/>
          </a:ln>
        </p:spPr>
        <p:txBody>
          <a:bodyPr lIns="121898" tIns="60948" rIns="121898" bIns="60948">
            <a:spAutoFit/>
          </a:bodyPr>
          <a:lstStyle/>
          <a:p>
            <a:pPr algn="just">
              <a:lnSpc>
                <a:spcPct val="150000"/>
              </a:lnSpc>
            </a:pPr>
            <a:r>
              <a:rPr lang="en-US" altLang="zh-CN" sz="2800" b="1">
                <a:solidFill>
                  <a:srgbClr val="0000FF"/>
                </a:solidFill>
                <a:latin typeface="宋体" charset="-122"/>
                <a:ea typeface="华文细黑" pitchFamily="2" charset="-122"/>
                <a:cs typeface="Times New Roman" pitchFamily="18" charset="0"/>
              </a:rPr>
              <a:t>Ⅱ</a:t>
            </a:r>
            <a:r>
              <a:rPr lang="en-US" altLang="zh-CN" sz="2800" b="1">
                <a:solidFill>
                  <a:srgbClr val="0000FF"/>
                </a:solidFill>
                <a:latin typeface="Times New Roman" pitchFamily="18" charset="0"/>
                <a:ea typeface="华文细黑" pitchFamily="2" charset="-122"/>
                <a:cs typeface="Courier New" pitchFamily="49" charset="0"/>
              </a:rPr>
              <a:t>.</a:t>
            </a:r>
            <a:r>
              <a:rPr lang="zh-CN" altLang="zh-CN" sz="2800" b="1">
                <a:solidFill>
                  <a:srgbClr val="0000FF"/>
                </a:solidFill>
                <a:latin typeface="Times New Roman" pitchFamily="18" charset="0"/>
                <a:ea typeface="华文细黑" pitchFamily="2" charset="-122"/>
                <a:cs typeface="Times New Roman" pitchFamily="18" charset="0"/>
              </a:rPr>
              <a:t>阅读识记单词</a:t>
            </a:r>
            <a:endParaRPr lang="zh-CN" altLang="zh-CN" sz="1000">
              <a:solidFill>
                <a:srgbClr val="0000FF"/>
              </a:solidFill>
              <a:latin typeface="宋体" charset="-122"/>
              <a:ea typeface="华文细黑" pitchFamily="2" charset="-122"/>
              <a:cs typeface="Courier New" pitchFamily="49" charset="0"/>
            </a:endParaRPr>
          </a:p>
          <a:p>
            <a:pPr algn="just">
              <a:lnSpc>
                <a:spcPct val="120000"/>
              </a:lnSpc>
            </a:pPr>
            <a:r>
              <a:rPr lang="en-US" altLang="zh-CN" sz="2800" b="1">
                <a:latin typeface="Times New Roman" pitchFamily="18" charset="0"/>
                <a:ea typeface="华文细黑" pitchFamily="2" charset="-122"/>
                <a:cs typeface="Courier New" pitchFamily="49" charset="0"/>
              </a:rPr>
              <a:t>11.official </a:t>
            </a:r>
            <a:r>
              <a:rPr lang="en-US" altLang="zh-CN" sz="2800" b="1" i="1">
                <a:latin typeface="Times New Roman" pitchFamily="18" charset="0"/>
                <a:ea typeface="华文细黑" pitchFamily="2" charset="-122"/>
                <a:cs typeface="Courier New" pitchFamily="49" charset="0"/>
              </a:rPr>
              <a:t>adj</a:t>
            </a:r>
            <a:r>
              <a:rPr lang="en-US" altLang="zh-CN" sz="2800" b="1">
                <a:latin typeface="Times New Roman" pitchFamily="18" charset="0"/>
                <a:ea typeface="华文细黑" pitchFamily="2" charset="-122"/>
                <a:cs typeface="Courier New" pitchFamily="49" charset="0"/>
              </a:rPr>
              <a:t>. </a:t>
            </a:r>
            <a:r>
              <a:rPr lang="en-US" altLang="zh-CN"/>
              <a:t>_______________</a:t>
            </a:r>
            <a:r>
              <a:rPr lang="en-US" altLang="zh-CN" sz="2800" b="1">
                <a:latin typeface="Times New Roman" pitchFamily="18" charset="0"/>
                <a:ea typeface="华文细黑" pitchFamily="2" charset="-122"/>
              </a:rPr>
              <a:t>				 </a:t>
            </a:r>
            <a:endParaRPr lang="zh-CN" altLang="zh-CN" sz="1000">
              <a:latin typeface="宋体" charset="-122"/>
              <a:ea typeface="黑体" pitchFamily="49" charset="-122"/>
            </a:endParaRPr>
          </a:p>
          <a:p>
            <a:pPr algn="just">
              <a:lnSpc>
                <a:spcPct val="120000"/>
              </a:lnSpc>
            </a:pPr>
            <a:r>
              <a:rPr lang="en-US" altLang="zh-CN" sz="2800" b="1">
                <a:latin typeface="Times New Roman" pitchFamily="18" charset="0"/>
                <a:ea typeface="华文细黑" pitchFamily="2" charset="-122"/>
              </a:rPr>
              <a:t>12.voyage </a:t>
            </a:r>
            <a:r>
              <a:rPr lang="en-US" altLang="zh-CN" sz="2800" b="1" i="1">
                <a:latin typeface="Times New Roman" pitchFamily="18" charset="0"/>
                <a:ea typeface="华文细黑" pitchFamily="2" charset="-122"/>
              </a:rPr>
              <a:t>n</a:t>
            </a:r>
            <a:r>
              <a:rPr lang="en-US" altLang="zh-CN" sz="2800" b="1">
                <a:latin typeface="Times New Roman" pitchFamily="18" charset="0"/>
                <a:ea typeface="华文细黑" pitchFamily="2" charset="-122"/>
              </a:rPr>
              <a:t>. </a:t>
            </a:r>
            <a:r>
              <a:rPr lang="en-US" altLang="zh-CN"/>
              <a:t>_______________</a:t>
            </a:r>
            <a:r>
              <a:rPr lang="en-US" altLang="zh-CN" sz="2800" b="1">
                <a:latin typeface="Times New Roman" pitchFamily="18" charset="0"/>
                <a:ea typeface="华文细黑" pitchFamily="2" charset="-122"/>
              </a:rPr>
              <a:t>	</a:t>
            </a:r>
            <a:endParaRPr lang="zh-CN" altLang="zh-CN" sz="1000">
              <a:latin typeface="宋体" charset="-122"/>
              <a:ea typeface="黑体" pitchFamily="49" charset="-122"/>
            </a:endParaRPr>
          </a:p>
          <a:p>
            <a:pPr algn="just">
              <a:lnSpc>
                <a:spcPct val="120000"/>
              </a:lnSpc>
            </a:pPr>
            <a:r>
              <a:rPr lang="en-US" altLang="zh-CN" sz="2800" b="1">
                <a:latin typeface="Times New Roman" pitchFamily="18" charset="0"/>
                <a:ea typeface="华文细黑" pitchFamily="2" charset="-122"/>
              </a:rPr>
              <a:t>13.apartment </a:t>
            </a:r>
            <a:r>
              <a:rPr lang="en-US" altLang="zh-CN" sz="2800" b="1" i="1">
                <a:latin typeface="Times New Roman" pitchFamily="18" charset="0"/>
                <a:ea typeface="华文细黑" pitchFamily="2" charset="-122"/>
              </a:rPr>
              <a:t>n</a:t>
            </a:r>
            <a:r>
              <a:rPr lang="en-US" altLang="zh-CN" sz="2800" b="1">
                <a:latin typeface="Times New Roman" pitchFamily="18" charset="0"/>
                <a:ea typeface="华文细黑" pitchFamily="2" charset="-122"/>
              </a:rPr>
              <a:t>. </a:t>
            </a:r>
            <a:r>
              <a:rPr lang="en-US" altLang="zh-CN"/>
              <a:t>_______________</a:t>
            </a:r>
            <a:endParaRPr lang="zh-CN" altLang="zh-CN" sz="1000">
              <a:latin typeface="宋体" charset="-122"/>
              <a:ea typeface="黑体" pitchFamily="49" charset="-122"/>
            </a:endParaRPr>
          </a:p>
          <a:p>
            <a:pPr algn="just">
              <a:lnSpc>
                <a:spcPct val="120000"/>
              </a:lnSpc>
            </a:pPr>
            <a:r>
              <a:rPr lang="en-US" altLang="zh-CN" sz="2800" b="1">
                <a:latin typeface="Times New Roman" pitchFamily="18" charset="0"/>
                <a:ea typeface="华文细黑" pitchFamily="2" charset="-122"/>
              </a:rPr>
              <a:t>14.gradual </a:t>
            </a:r>
            <a:r>
              <a:rPr lang="en-US" altLang="zh-CN" sz="2800" b="1" i="1">
                <a:latin typeface="Times New Roman" pitchFamily="18" charset="0"/>
                <a:ea typeface="华文细黑" pitchFamily="2" charset="-122"/>
              </a:rPr>
              <a:t>adj</a:t>
            </a:r>
            <a:r>
              <a:rPr lang="en-US" altLang="zh-CN" sz="2800" b="1">
                <a:latin typeface="Times New Roman" pitchFamily="18" charset="0"/>
                <a:ea typeface="华文细黑" pitchFamily="2" charset="-122"/>
              </a:rPr>
              <a:t>.	</a:t>
            </a:r>
            <a:r>
              <a:rPr lang="en-US" altLang="zh-CN"/>
              <a:t>_______________</a:t>
            </a:r>
            <a:r>
              <a:rPr lang="en-US" altLang="zh-CN" sz="2800" b="1">
                <a:latin typeface="Times New Roman" pitchFamily="18" charset="0"/>
                <a:ea typeface="华文细黑" pitchFamily="2" charset="-122"/>
              </a:rPr>
              <a:t>		</a:t>
            </a:r>
            <a:endParaRPr lang="zh-CN" altLang="zh-CN" sz="1000">
              <a:latin typeface="宋体" charset="-122"/>
              <a:ea typeface="黑体" pitchFamily="49" charset="-122"/>
            </a:endParaRPr>
          </a:p>
          <a:p>
            <a:pPr algn="just">
              <a:lnSpc>
                <a:spcPct val="120000"/>
              </a:lnSpc>
            </a:pPr>
            <a:r>
              <a:rPr lang="en-US" altLang="zh-CN" sz="2800" b="1">
                <a:latin typeface="Times New Roman" pitchFamily="18" charset="0"/>
                <a:ea typeface="华文细黑" pitchFamily="2" charset="-122"/>
              </a:rPr>
              <a:t>15.spelling </a:t>
            </a:r>
            <a:r>
              <a:rPr lang="en-US" altLang="zh-CN" sz="2800" b="1" i="1">
                <a:latin typeface="Times New Roman" pitchFamily="18" charset="0"/>
                <a:ea typeface="华文细黑" pitchFamily="2" charset="-122"/>
              </a:rPr>
              <a:t>n</a:t>
            </a:r>
            <a:r>
              <a:rPr lang="en-US" altLang="zh-CN" sz="2800" b="1">
                <a:latin typeface="Times New Roman" pitchFamily="18" charset="0"/>
                <a:ea typeface="华文细黑" pitchFamily="2" charset="-122"/>
              </a:rPr>
              <a:t>. </a:t>
            </a:r>
            <a:r>
              <a:rPr lang="en-US" altLang="zh-CN"/>
              <a:t>_______________</a:t>
            </a:r>
            <a:r>
              <a:rPr lang="en-US" altLang="zh-CN" sz="2800" b="1">
                <a:latin typeface="Times New Roman" pitchFamily="18" charset="0"/>
                <a:ea typeface="华文细黑" pitchFamily="2" charset="-122"/>
              </a:rPr>
              <a:t>     </a:t>
            </a:r>
            <a:r>
              <a:rPr lang="en-US" altLang="zh-CN"/>
              <a:t>_________</a:t>
            </a:r>
            <a:r>
              <a:rPr lang="en-US" altLang="zh-CN" sz="2800" b="1" i="1">
                <a:latin typeface="Book Antiqua" pitchFamily="18" charset="0"/>
                <a:ea typeface="华文细黑" pitchFamily="2" charset="-122"/>
              </a:rPr>
              <a:t>v</a:t>
            </a:r>
            <a:r>
              <a:rPr lang="en-US" altLang="zh-CN" sz="2800" b="1" i="1">
                <a:latin typeface="Times New Roman" pitchFamily="18" charset="0"/>
                <a:ea typeface="华文细黑" pitchFamily="2" charset="-122"/>
              </a:rPr>
              <a:t>t</a:t>
            </a:r>
            <a:r>
              <a:rPr lang="en-US" altLang="zh-CN" sz="2800" b="1">
                <a:latin typeface="Times New Roman" pitchFamily="18" charset="0"/>
                <a:ea typeface="华文细黑" pitchFamily="2" charset="-122"/>
              </a:rPr>
              <a:t>.</a:t>
            </a:r>
            <a:r>
              <a:rPr lang="zh-CN" altLang="zh-CN" sz="2800" b="1">
                <a:latin typeface="Times New Roman" pitchFamily="18" charset="0"/>
                <a:ea typeface="华文细黑" pitchFamily="2" charset="-122"/>
              </a:rPr>
              <a:t>拼写</a:t>
            </a:r>
            <a:endParaRPr lang="zh-CN" altLang="zh-CN" sz="1000">
              <a:latin typeface="宋体" charset="-122"/>
              <a:ea typeface="黑体" pitchFamily="49" charset="-122"/>
            </a:endParaRPr>
          </a:p>
          <a:p>
            <a:pPr algn="just">
              <a:lnSpc>
                <a:spcPct val="120000"/>
              </a:lnSpc>
            </a:pPr>
            <a:r>
              <a:rPr lang="en-US" altLang="zh-CN" sz="2800" b="1">
                <a:latin typeface="Times New Roman" pitchFamily="18" charset="0"/>
                <a:ea typeface="华文细黑" pitchFamily="2" charset="-122"/>
              </a:rPr>
              <a:t>16.identity </a:t>
            </a:r>
            <a:r>
              <a:rPr lang="en-US" altLang="zh-CN" sz="2800" b="1" i="1">
                <a:latin typeface="Times New Roman" pitchFamily="18" charset="0"/>
                <a:ea typeface="华文细黑" pitchFamily="2" charset="-122"/>
              </a:rPr>
              <a:t>n</a:t>
            </a:r>
            <a:r>
              <a:rPr lang="en-US" altLang="zh-CN" sz="2800" b="1">
                <a:latin typeface="Times New Roman" pitchFamily="18" charset="0"/>
                <a:ea typeface="华文细黑" pitchFamily="2" charset="-122"/>
              </a:rPr>
              <a:t>. </a:t>
            </a:r>
            <a:r>
              <a:rPr lang="en-US" altLang="zh-CN"/>
              <a:t>_______________</a:t>
            </a:r>
            <a:r>
              <a:rPr lang="en-US" altLang="zh-CN" sz="2800" b="1">
                <a:latin typeface="Times New Roman" pitchFamily="18" charset="0"/>
                <a:ea typeface="华文细黑" pitchFamily="2" charset="-122"/>
              </a:rPr>
              <a:t>			</a:t>
            </a:r>
            <a:endParaRPr lang="zh-CN" altLang="zh-CN" sz="1000">
              <a:latin typeface="宋体" charset="-122"/>
              <a:ea typeface="黑体" pitchFamily="49" charset="-122"/>
            </a:endParaRPr>
          </a:p>
          <a:p>
            <a:pPr algn="just">
              <a:lnSpc>
                <a:spcPct val="120000"/>
              </a:lnSpc>
            </a:pPr>
            <a:r>
              <a:rPr lang="en-US" altLang="zh-CN" sz="2800" b="1">
                <a:latin typeface="Times New Roman" pitchFamily="18" charset="0"/>
                <a:ea typeface="华文细黑" pitchFamily="2" charset="-122"/>
              </a:rPr>
              <a:t>17.fluent </a:t>
            </a:r>
            <a:r>
              <a:rPr lang="en-US" altLang="zh-CN" sz="2800" b="1" i="1">
                <a:latin typeface="Times New Roman" pitchFamily="18" charset="0"/>
                <a:ea typeface="华文细黑" pitchFamily="2" charset="-122"/>
              </a:rPr>
              <a:t>adj</a:t>
            </a:r>
            <a:r>
              <a:rPr lang="en-US" altLang="zh-CN" sz="2800" b="1">
                <a:latin typeface="Times New Roman" pitchFamily="18" charset="0"/>
                <a:ea typeface="华文细黑" pitchFamily="2" charset="-122"/>
              </a:rPr>
              <a:t>. </a:t>
            </a:r>
            <a:r>
              <a:rPr lang="en-US" altLang="zh-CN"/>
              <a:t>_______________</a:t>
            </a:r>
            <a:endParaRPr lang="en-US" altLang="zh-CN" sz="2800">
              <a:solidFill>
                <a:srgbClr val="000000"/>
              </a:solidFill>
              <a:latin typeface="宋体" charset="-122"/>
            </a:endParaRPr>
          </a:p>
          <a:p>
            <a:pPr>
              <a:lnSpc>
                <a:spcPct val="120000"/>
              </a:lnSpc>
            </a:pPr>
            <a:r>
              <a:rPr lang="en-US" altLang="zh-CN" b="1"/>
              <a:t>18.frequent </a:t>
            </a:r>
            <a:r>
              <a:rPr lang="en-US" altLang="zh-CN" b="1" i="1"/>
              <a:t>adj</a:t>
            </a:r>
            <a:r>
              <a:rPr lang="en-US" altLang="zh-CN" b="1"/>
              <a:t>. </a:t>
            </a:r>
            <a:r>
              <a:rPr lang="en-US" altLang="zh-CN"/>
              <a:t>_______________</a:t>
            </a:r>
            <a:r>
              <a:rPr lang="en-US" altLang="zh-CN" b="1"/>
              <a:t>			</a:t>
            </a:r>
            <a:endParaRPr lang="zh-CN" altLang="zh-CN"/>
          </a:p>
          <a:p>
            <a:pPr>
              <a:lnSpc>
                <a:spcPct val="120000"/>
              </a:lnSpc>
            </a:pPr>
            <a:r>
              <a:rPr lang="en-US" altLang="zh-CN" b="1"/>
              <a:t>19.usage </a:t>
            </a:r>
            <a:r>
              <a:rPr lang="en-US" altLang="zh-CN" b="1" i="1"/>
              <a:t>n</a:t>
            </a:r>
            <a:r>
              <a:rPr lang="en-US" altLang="zh-CN"/>
              <a:t>.______________</a:t>
            </a:r>
            <a:endParaRPr lang="zh-CN" altLang="zh-CN"/>
          </a:p>
          <a:p>
            <a:pPr>
              <a:lnSpc>
                <a:spcPct val="120000"/>
              </a:lnSpc>
            </a:pPr>
            <a:r>
              <a:rPr lang="en-US" altLang="zh-CN" b="1"/>
              <a:t>20.accent </a:t>
            </a:r>
            <a:r>
              <a:rPr lang="en-US" altLang="zh-CN" b="1" i="1"/>
              <a:t>n</a:t>
            </a:r>
            <a:r>
              <a:rPr lang="en-US" altLang="zh-CN" b="1"/>
              <a:t>.</a:t>
            </a:r>
            <a:r>
              <a:rPr lang="en-US" altLang="zh-CN" b="1">
                <a:latin typeface="Times New Roman" pitchFamily="18" charset="0"/>
              </a:rPr>
              <a:t>	</a:t>
            </a:r>
            <a:r>
              <a:rPr lang="en-US" altLang="zh-CN"/>
              <a:t>_______________</a:t>
            </a:r>
            <a:r>
              <a:rPr lang="en-US" altLang="zh-CN" b="1">
                <a:latin typeface="Times New Roman" pitchFamily="18" charset="0"/>
              </a:rPr>
              <a:t>		</a:t>
            </a:r>
            <a:endParaRPr lang="zh-CN" altLang="zh-CN">
              <a:latin typeface="Times New Roman" pitchFamily="18" charset="0"/>
            </a:endParaRPr>
          </a:p>
          <a:p>
            <a:pPr>
              <a:lnSpc>
                <a:spcPct val="120000"/>
              </a:lnSpc>
            </a:pPr>
            <a:r>
              <a:rPr lang="en-US" altLang="zh-CN" b="1"/>
              <a:t>21.block </a:t>
            </a:r>
            <a:r>
              <a:rPr lang="en-US" altLang="zh-CN" b="1" i="1"/>
              <a:t>n</a:t>
            </a:r>
            <a:r>
              <a:rPr lang="en-US" altLang="zh-CN"/>
              <a:t>.</a:t>
            </a:r>
            <a:r>
              <a:rPr lang="en-US" altLang="zh-CN">
                <a:solidFill>
                  <a:srgbClr val="000000"/>
                </a:solidFill>
              </a:rPr>
              <a:t>______________</a:t>
            </a:r>
            <a:endParaRPr lang="zh-CN" altLang="zh-CN"/>
          </a:p>
          <a:p>
            <a:pPr>
              <a:lnSpc>
                <a:spcPct val="120000"/>
              </a:lnSpc>
            </a:pPr>
            <a:r>
              <a:rPr lang="en-US" altLang="zh-CN" b="1"/>
              <a:t>22.cab </a:t>
            </a:r>
            <a:r>
              <a:rPr lang="en-US" altLang="zh-CN" b="1" i="1"/>
              <a:t>n</a:t>
            </a:r>
            <a:r>
              <a:rPr lang="en-US" altLang="zh-CN" b="1"/>
              <a:t>.</a:t>
            </a:r>
            <a:r>
              <a:rPr lang="en-US" altLang="zh-CN"/>
              <a:t>______________</a:t>
            </a:r>
            <a:endParaRPr lang="zh-CN" altLang="zh-CN"/>
          </a:p>
          <a:p>
            <a:pPr algn="just">
              <a:lnSpc>
                <a:spcPct val="150000"/>
              </a:lnSpc>
            </a:pPr>
            <a:endParaRPr lang="en-US" altLang="zh-CN" sz="2800">
              <a:solidFill>
                <a:srgbClr val="000000"/>
              </a:solidFill>
              <a:latin typeface="宋体" charset="-122"/>
            </a:endParaRPr>
          </a:p>
          <a:p>
            <a:pPr algn="just">
              <a:lnSpc>
                <a:spcPct val="150000"/>
              </a:lnSpc>
            </a:pPr>
            <a:endParaRPr lang="zh-CN" altLang="zh-CN" sz="1000">
              <a:latin typeface="宋体" charset="-122"/>
              <a:ea typeface="黑体" pitchFamily="49" charset="-122"/>
            </a:endParaRPr>
          </a:p>
        </p:txBody>
      </p:sp>
      <p:sp>
        <p:nvSpPr>
          <p:cNvPr id="10" name="矩形 9"/>
          <p:cNvSpPr>
            <a:spLocks noChangeArrowheads="1"/>
          </p:cNvSpPr>
          <p:nvPr/>
        </p:nvSpPr>
        <p:spPr bwMode="auto">
          <a:xfrm>
            <a:off x="2566988" y="739775"/>
            <a:ext cx="3536950" cy="457200"/>
          </a:xfrm>
          <a:prstGeom prst="rect">
            <a:avLst/>
          </a:prstGeom>
          <a:noFill/>
          <a:ln w="9525">
            <a:noFill/>
            <a:miter lim="800000"/>
            <a:headEnd/>
            <a:tailEnd/>
          </a:ln>
        </p:spPr>
        <p:txBody>
          <a:bodyPr wrap="none">
            <a:spAutoFit/>
          </a:bodyPr>
          <a:lstStyle/>
          <a:p>
            <a:r>
              <a:rPr lang="zh-CN" altLang="zh-CN" b="1">
                <a:solidFill>
                  <a:srgbClr val="C00000"/>
                </a:solidFill>
                <a:latin typeface="Times New Roman" pitchFamily="18" charset="0"/>
                <a:ea typeface="华文细黑" pitchFamily="2" charset="-122"/>
              </a:rPr>
              <a:t>官方的；正式的；公务的</a:t>
            </a:r>
            <a:endParaRPr lang="zh-CN" altLang="en-US" b="1">
              <a:solidFill>
                <a:srgbClr val="C00000"/>
              </a:solidFill>
              <a:latin typeface="Times New Roman" pitchFamily="18" charset="0"/>
              <a:ea typeface="华文细黑" pitchFamily="2" charset="-122"/>
            </a:endParaRPr>
          </a:p>
        </p:txBody>
      </p:sp>
      <p:sp>
        <p:nvSpPr>
          <p:cNvPr id="11" name="矩形 10"/>
          <p:cNvSpPr>
            <a:spLocks noChangeArrowheads="1"/>
          </p:cNvSpPr>
          <p:nvPr/>
        </p:nvSpPr>
        <p:spPr bwMode="auto">
          <a:xfrm>
            <a:off x="2351088" y="1216025"/>
            <a:ext cx="1708150" cy="457200"/>
          </a:xfrm>
          <a:prstGeom prst="rect">
            <a:avLst/>
          </a:prstGeom>
          <a:noFill/>
          <a:ln w="9525">
            <a:noFill/>
            <a:miter lim="800000"/>
            <a:headEnd/>
            <a:tailEnd/>
          </a:ln>
        </p:spPr>
        <p:txBody>
          <a:bodyPr wrap="none">
            <a:spAutoFit/>
          </a:bodyPr>
          <a:lstStyle/>
          <a:p>
            <a:r>
              <a:rPr lang="zh-CN" altLang="zh-CN" b="1">
                <a:solidFill>
                  <a:srgbClr val="C00000"/>
                </a:solidFill>
                <a:latin typeface="Times New Roman" pitchFamily="18" charset="0"/>
                <a:ea typeface="华文细黑" pitchFamily="2" charset="-122"/>
              </a:rPr>
              <a:t>航行；航海</a:t>
            </a:r>
            <a:endParaRPr lang="zh-CN" altLang="en-US" b="1">
              <a:solidFill>
                <a:srgbClr val="C00000"/>
              </a:solidFill>
              <a:latin typeface="Times New Roman" pitchFamily="18" charset="0"/>
              <a:ea typeface="华文细黑" pitchFamily="2" charset="-122"/>
            </a:endParaRPr>
          </a:p>
        </p:txBody>
      </p:sp>
      <p:sp>
        <p:nvSpPr>
          <p:cNvPr id="12" name="矩形 11"/>
          <p:cNvSpPr>
            <a:spLocks noChangeArrowheads="1"/>
          </p:cNvSpPr>
          <p:nvPr/>
        </p:nvSpPr>
        <p:spPr bwMode="auto">
          <a:xfrm>
            <a:off x="2782888" y="1735138"/>
            <a:ext cx="3578225" cy="457200"/>
          </a:xfrm>
          <a:prstGeom prst="rect">
            <a:avLst/>
          </a:prstGeom>
          <a:noFill/>
          <a:ln w="9525">
            <a:noFill/>
            <a:miter lim="800000"/>
            <a:headEnd/>
            <a:tailEnd/>
          </a:ln>
        </p:spPr>
        <p:txBody>
          <a:bodyPr wrap="none">
            <a:spAutoFit/>
          </a:bodyPr>
          <a:lstStyle/>
          <a:p>
            <a:r>
              <a:rPr lang="en-US" altLang="zh-CN" b="1">
                <a:solidFill>
                  <a:srgbClr val="C00000"/>
                </a:solidFill>
                <a:latin typeface="Times New Roman" pitchFamily="18" charset="0"/>
                <a:ea typeface="华文细黑" pitchFamily="2" charset="-122"/>
              </a:rPr>
              <a:t>&lt;</a:t>
            </a:r>
            <a:r>
              <a:rPr lang="zh-CN" altLang="zh-CN" b="1">
                <a:solidFill>
                  <a:srgbClr val="C00000"/>
                </a:solidFill>
                <a:latin typeface="Times New Roman" pitchFamily="18" charset="0"/>
                <a:ea typeface="华文细黑" pitchFamily="2" charset="-122"/>
              </a:rPr>
              <a:t>美</a:t>
            </a:r>
            <a:r>
              <a:rPr lang="en-US" altLang="zh-CN" b="1">
                <a:solidFill>
                  <a:srgbClr val="C00000"/>
                </a:solidFill>
                <a:latin typeface="Times New Roman" pitchFamily="18" charset="0"/>
                <a:ea typeface="华文细黑" pitchFamily="2" charset="-122"/>
              </a:rPr>
              <a:t>&gt;</a:t>
            </a:r>
            <a:r>
              <a:rPr lang="zh-CN" altLang="zh-CN" b="1">
                <a:solidFill>
                  <a:srgbClr val="C00000"/>
                </a:solidFill>
                <a:latin typeface="Times New Roman" pitchFamily="18" charset="0"/>
                <a:ea typeface="华文细黑" pitchFamily="2" charset="-122"/>
              </a:rPr>
              <a:t>公寓住宅；单元住宅</a:t>
            </a:r>
            <a:endParaRPr lang="zh-CN" altLang="en-US" b="1">
              <a:solidFill>
                <a:srgbClr val="C00000"/>
              </a:solidFill>
              <a:latin typeface="Times New Roman" pitchFamily="18" charset="0"/>
              <a:ea typeface="华文细黑" pitchFamily="2" charset="-122"/>
            </a:endParaRPr>
          </a:p>
        </p:txBody>
      </p:sp>
      <p:sp>
        <p:nvSpPr>
          <p:cNvPr id="13" name="矩形 12"/>
          <p:cNvSpPr>
            <a:spLocks noChangeArrowheads="1"/>
          </p:cNvSpPr>
          <p:nvPr/>
        </p:nvSpPr>
        <p:spPr bwMode="auto">
          <a:xfrm>
            <a:off x="2711450" y="2311400"/>
            <a:ext cx="2317750" cy="457200"/>
          </a:xfrm>
          <a:prstGeom prst="rect">
            <a:avLst/>
          </a:prstGeom>
          <a:noFill/>
          <a:ln w="9525">
            <a:noFill/>
            <a:miter lim="800000"/>
            <a:headEnd/>
            <a:tailEnd/>
          </a:ln>
        </p:spPr>
        <p:txBody>
          <a:bodyPr wrap="none">
            <a:spAutoFit/>
          </a:bodyPr>
          <a:lstStyle/>
          <a:p>
            <a:r>
              <a:rPr lang="zh-CN" altLang="zh-CN" b="1">
                <a:solidFill>
                  <a:srgbClr val="C00000"/>
                </a:solidFill>
                <a:latin typeface="Times New Roman" pitchFamily="18" charset="0"/>
                <a:ea typeface="华文细黑" pitchFamily="2" charset="-122"/>
              </a:rPr>
              <a:t>逐渐的；逐步的</a:t>
            </a:r>
            <a:endParaRPr lang="zh-CN" altLang="en-US" b="1">
              <a:solidFill>
                <a:srgbClr val="C00000"/>
              </a:solidFill>
              <a:latin typeface="Times New Roman" pitchFamily="18" charset="0"/>
              <a:ea typeface="华文细黑" pitchFamily="2" charset="-122"/>
            </a:endParaRPr>
          </a:p>
        </p:txBody>
      </p:sp>
      <p:sp>
        <p:nvSpPr>
          <p:cNvPr id="14" name="矩形 13"/>
          <p:cNvSpPr>
            <a:spLocks noChangeArrowheads="1"/>
          </p:cNvSpPr>
          <p:nvPr/>
        </p:nvSpPr>
        <p:spPr bwMode="auto">
          <a:xfrm>
            <a:off x="2711450" y="2781300"/>
            <a:ext cx="1708150" cy="457200"/>
          </a:xfrm>
          <a:prstGeom prst="rect">
            <a:avLst/>
          </a:prstGeom>
          <a:noFill/>
          <a:ln w="9525">
            <a:noFill/>
            <a:miter lim="800000"/>
            <a:headEnd/>
            <a:tailEnd/>
          </a:ln>
        </p:spPr>
        <p:txBody>
          <a:bodyPr wrap="none">
            <a:spAutoFit/>
          </a:bodyPr>
          <a:lstStyle/>
          <a:p>
            <a:r>
              <a:rPr lang="zh-CN" altLang="zh-CN" b="1">
                <a:solidFill>
                  <a:srgbClr val="C00000"/>
                </a:solidFill>
                <a:latin typeface="Times New Roman" pitchFamily="18" charset="0"/>
                <a:ea typeface="华文细黑" pitchFamily="2" charset="-122"/>
              </a:rPr>
              <a:t>拼写；拼法</a:t>
            </a:r>
            <a:endParaRPr lang="zh-CN" altLang="en-US" b="1">
              <a:solidFill>
                <a:srgbClr val="C00000"/>
              </a:solidFill>
              <a:latin typeface="Times New Roman" pitchFamily="18" charset="0"/>
              <a:ea typeface="华文细黑" pitchFamily="2" charset="-122"/>
            </a:endParaRPr>
          </a:p>
        </p:txBody>
      </p:sp>
      <p:sp>
        <p:nvSpPr>
          <p:cNvPr id="16" name="矩形 15"/>
          <p:cNvSpPr>
            <a:spLocks noChangeArrowheads="1"/>
          </p:cNvSpPr>
          <p:nvPr/>
        </p:nvSpPr>
        <p:spPr bwMode="auto">
          <a:xfrm>
            <a:off x="5735638" y="2757488"/>
            <a:ext cx="776287" cy="457200"/>
          </a:xfrm>
          <a:prstGeom prst="rect">
            <a:avLst/>
          </a:prstGeom>
          <a:noFill/>
          <a:ln w="9525">
            <a:noFill/>
            <a:miter lim="800000"/>
            <a:headEnd/>
            <a:tailEnd/>
          </a:ln>
        </p:spPr>
        <p:txBody>
          <a:bodyPr wrap="none">
            <a:spAutoFit/>
          </a:bodyPr>
          <a:lstStyle/>
          <a:p>
            <a:r>
              <a:rPr lang="en-US" altLang="zh-CN" b="1">
                <a:solidFill>
                  <a:srgbClr val="C00000"/>
                </a:solidFill>
                <a:latin typeface="Times New Roman" pitchFamily="18" charset="0"/>
                <a:ea typeface="华文细黑" pitchFamily="2" charset="-122"/>
              </a:rPr>
              <a:t>spell</a:t>
            </a:r>
            <a:endParaRPr lang="zh-CN" altLang="en-US" b="1">
              <a:solidFill>
                <a:srgbClr val="C00000"/>
              </a:solidFill>
              <a:latin typeface="Times New Roman" pitchFamily="18" charset="0"/>
              <a:ea typeface="华文细黑" pitchFamily="2" charset="-122"/>
            </a:endParaRPr>
          </a:p>
        </p:txBody>
      </p:sp>
      <p:sp>
        <p:nvSpPr>
          <p:cNvPr id="17" name="矩形 16"/>
          <p:cNvSpPr>
            <a:spLocks noChangeArrowheads="1"/>
          </p:cNvSpPr>
          <p:nvPr/>
        </p:nvSpPr>
        <p:spPr bwMode="auto">
          <a:xfrm>
            <a:off x="2422525" y="3348038"/>
            <a:ext cx="2622550" cy="457200"/>
          </a:xfrm>
          <a:prstGeom prst="rect">
            <a:avLst/>
          </a:prstGeom>
          <a:noFill/>
          <a:ln w="9525">
            <a:noFill/>
            <a:miter lim="800000"/>
            <a:headEnd/>
            <a:tailEnd/>
          </a:ln>
        </p:spPr>
        <p:txBody>
          <a:bodyPr wrap="none">
            <a:spAutoFit/>
          </a:bodyPr>
          <a:lstStyle/>
          <a:p>
            <a:r>
              <a:rPr lang="zh-CN" altLang="zh-CN" b="1">
                <a:solidFill>
                  <a:srgbClr val="C00000"/>
                </a:solidFill>
                <a:latin typeface="Times New Roman" pitchFamily="18" charset="0"/>
                <a:ea typeface="华文细黑" pitchFamily="2" charset="-122"/>
              </a:rPr>
              <a:t>本身；本体；身份</a:t>
            </a:r>
            <a:endParaRPr lang="zh-CN" altLang="en-US" b="1">
              <a:solidFill>
                <a:srgbClr val="C00000"/>
              </a:solidFill>
              <a:latin typeface="Times New Roman" pitchFamily="18" charset="0"/>
              <a:ea typeface="华文细黑" pitchFamily="2" charset="-122"/>
            </a:endParaRPr>
          </a:p>
        </p:txBody>
      </p:sp>
      <p:sp>
        <p:nvSpPr>
          <p:cNvPr id="18" name="矩形 17"/>
          <p:cNvSpPr>
            <a:spLocks noChangeArrowheads="1"/>
          </p:cNvSpPr>
          <p:nvPr/>
        </p:nvSpPr>
        <p:spPr bwMode="auto">
          <a:xfrm>
            <a:off x="2422525" y="3836988"/>
            <a:ext cx="2317750" cy="457200"/>
          </a:xfrm>
          <a:prstGeom prst="rect">
            <a:avLst/>
          </a:prstGeom>
          <a:noFill/>
          <a:ln w="9525">
            <a:noFill/>
            <a:miter lim="800000"/>
            <a:headEnd/>
            <a:tailEnd/>
          </a:ln>
        </p:spPr>
        <p:txBody>
          <a:bodyPr wrap="none">
            <a:spAutoFit/>
          </a:bodyPr>
          <a:lstStyle/>
          <a:p>
            <a:r>
              <a:rPr lang="zh-CN" altLang="zh-CN" b="1">
                <a:solidFill>
                  <a:srgbClr val="C00000"/>
                </a:solidFill>
                <a:latin typeface="Times New Roman" pitchFamily="18" charset="0"/>
                <a:ea typeface="华文细黑" pitchFamily="2" charset="-122"/>
              </a:rPr>
              <a:t>流利的；流畅的</a:t>
            </a:r>
            <a:endParaRPr lang="zh-CN" altLang="en-US" b="1">
              <a:solidFill>
                <a:srgbClr val="C00000"/>
              </a:solidFill>
              <a:latin typeface="Times New Roman" pitchFamily="18" charset="0"/>
              <a:ea typeface="华文细黑" pitchFamily="2" charset="-122"/>
            </a:endParaRPr>
          </a:p>
        </p:txBody>
      </p:sp>
      <p:sp>
        <p:nvSpPr>
          <p:cNvPr id="2" name="矩形 9"/>
          <p:cNvSpPr>
            <a:spLocks noChangeArrowheads="1"/>
          </p:cNvSpPr>
          <p:nvPr/>
        </p:nvSpPr>
        <p:spPr bwMode="auto">
          <a:xfrm>
            <a:off x="2638425" y="4268788"/>
            <a:ext cx="2317750" cy="457200"/>
          </a:xfrm>
          <a:prstGeom prst="rect">
            <a:avLst/>
          </a:prstGeom>
          <a:noFill/>
          <a:ln w="9525">
            <a:noFill/>
            <a:miter lim="800000"/>
            <a:headEnd/>
            <a:tailEnd/>
          </a:ln>
        </p:spPr>
        <p:txBody>
          <a:bodyPr wrap="none">
            <a:spAutoFit/>
          </a:bodyPr>
          <a:lstStyle/>
          <a:p>
            <a:r>
              <a:rPr lang="zh-CN" altLang="zh-CN" b="1">
                <a:solidFill>
                  <a:srgbClr val="C00000"/>
                </a:solidFill>
                <a:latin typeface="Times New Roman" pitchFamily="18" charset="0"/>
                <a:ea typeface="华文细黑" pitchFamily="2" charset="-122"/>
              </a:rPr>
              <a:t>频繁的；常见的</a:t>
            </a:r>
            <a:endParaRPr lang="zh-CN" altLang="en-US" b="1">
              <a:solidFill>
                <a:srgbClr val="C00000"/>
              </a:solidFill>
              <a:latin typeface="Times New Roman" pitchFamily="18" charset="0"/>
              <a:ea typeface="华文细黑" pitchFamily="2" charset="-122"/>
            </a:endParaRPr>
          </a:p>
        </p:txBody>
      </p:sp>
      <p:sp>
        <p:nvSpPr>
          <p:cNvPr id="3" name="矩形 10"/>
          <p:cNvSpPr>
            <a:spLocks noChangeArrowheads="1"/>
          </p:cNvSpPr>
          <p:nvPr/>
        </p:nvSpPr>
        <p:spPr bwMode="auto">
          <a:xfrm>
            <a:off x="2062163" y="4702175"/>
            <a:ext cx="3536950" cy="457200"/>
          </a:xfrm>
          <a:prstGeom prst="rect">
            <a:avLst/>
          </a:prstGeom>
          <a:noFill/>
          <a:ln w="9525">
            <a:noFill/>
            <a:miter lim="800000"/>
            <a:headEnd/>
            <a:tailEnd/>
          </a:ln>
        </p:spPr>
        <p:txBody>
          <a:bodyPr wrap="none">
            <a:spAutoFit/>
          </a:bodyPr>
          <a:lstStyle/>
          <a:p>
            <a:r>
              <a:rPr lang="zh-CN" altLang="zh-CN" b="1">
                <a:solidFill>
                  <a:srgbClr val="C00000"/>
                </a:solidFill>
                <a:latin typeface="Times New Roman" pitchFamily="18" charset="0"/>
                <a:ea typeface="华文细黑" pitchFamily="2" charset="-122"/>
              </a:rPr>
              <a:t>使用；用法；词语惯用法</a:t>
            </a:r>
            <a:endParaRPr lang="zh-CN" altLang="en-US" b="1">
              <a:solidFill>
                <a:srgbClr val="C00000"/>
              </a:solidFill>
              <a:latin typeface="Times New Roman" pitchFamily="18" charset="0"/>
              <a:ea typeface="华文细黑" pitchFamily="2" charset="-122"/>
            </a:endParaRPr>
          </a:p>
        </p:txBody>
      </p:sp>
      <p:sp>
        <p:nvSpPr>
          <p:cNvPr id="4" name="矩形 11"/>
          <p:cNvSpPr>
            <a:spLocks noChangeArrowheads="1"/>
          </p:cNvSpPr>
          <p:nvPr/>
        </p:nvSpPr>
        <p:spPr bwMode="auto">
          <a:xfrm>
            <a:off x="2135188" y="5157788"/>
            <a:ext cx="2622550" cy="457200"/>
          </a:xfrm>
          <a:prstGeom prst="rect">
            <a:avLst/>
          </a:prstGeom>
          <a:noFill/>
          <a:ln w="9525">
            <a:noFill/>
            <a:miter lim="800000"/>
            <a:headEnd/>
            <a:tailEnd/>
          </a:ln>
        </p:spPr>
        <p:txBody>
          <a:bodyPr wrap="none">
            <a:spAutoFit/>
          </a:bodyPr>
          <a:lstStyle/>
          <a:p>
            <a:r>
              <a:rPr lang="zh-CN" altLang="zh-CN" b="1">
                <a:solidFill>
                  <a:srgbClr val="C00000"/>
                </a:solidFill>
                <a:latin typeface="Times New Roman" pitchFamily="18" charset="0"/>
                <a:ea typeface="华文细黑" pitchFamily="2" charset="-122"/>
              </a:rPr>
              <a:t>口音；腔调；重音</a:t>
            </a:r>
            <a:endParaRPr lang="zh-CN" altLang="en-US" b="1">
              <a:solidFill>
                <a:srgbClr val="C00000"/>
              </a:solidFill>
              <a:latin typeface="Times New Roman" pitchFamily="18" charset="0"/>
              <a:ea typeface="华文细黑" pitchFamily="2" charset="-122"/>
            </a:endParaRPr>
          </a:p>
        </p:txBody>
      </p:sp>
      <p:sp>
        <p:nvSpPr>
          <p:cNvPr id="5" name="矩形 12"/>
          <p:cNvSpPr>
            <a:spLocks noChangeArrowheads="1"/>
          </p:cNvSpPr>
          <p:nvPr/>
        </p:nvSpPr>
        <p:spPr bwMode="auto">
          <a:xfrm>
            <a:off x="1846263" y="5637213"/>
            <a:ext cx="3232150" cy="457200"/>
          </a:xfrm>
          <a:prstGeom prst="rect">
            <a:avLst/>
          </a:prstGeom>
          <a:noFill/>
          <a:ln w="9525">
            <a:noFill/>
            <a:miter lim="800000"/>
            <a:headEnd/>
            <a:tailEnd/>
          </a:ln>
        </p:spPr>
        <p:txBody>
          <a:bodyPr wrap="none">
            <a:spAutoFit/>
          </a:bodyPr>
          <a:lstStyle/>
          <a:p>
            <a:r>
              <a:rPr lang="zh-CN" altLang="zh-CN" b="1">
                <a:solidFill>
                  <a:srgbClr val="C00000"/>
                </a:solidFill>
                <a:latin typeface="Times New Roman" pitchFamily="18" charset="0"/>
                <a:ea typeface="华文细黑" pitchFamily="2" charset="-122"/>
              </a:rPr>
              <a:t>街区；块；木块；石块</a:t>
            </a:r>
            <a:endParaRPr lang="zh-CN" altLang="en-US" b="1">
              <a:solidFill>
                <a:srgbClr val="C00000"/>
              </a:solidFill>
              <a:latin typeface="Times New Roman" pitchFamily="18" charset="0"/>
              <a:ea typeface="华文细黑" pitchFamily="2" charset="-122"/>
            </a:endParaRPr>
          </a:p>
        </p:txBody>
      </p:sp>
      <p:sp>
        <p:nvSpPr>
          <p:cNvPr id="6" name="矩形 13"/>
          <p:cNvSpPr>
            <a:spLocks noChangeArrowheads="1"/>
          </p:cNvSpPr>
          <p:nvPr/>
        </p:nvSpPr>
        <p:spPr bwMode="auto">
          <a:xfrm>
            <a:off x="2135188" y="6069013"/>
            <a:ext cx="1098550" cy="457200"/>
          </a:xfrm>
          <a:prstGeom prst="rect">
            <a:avLst/>
          </a:prstGeom>
          <a:noFill/>
          <a:ln w="9525">
            <a:noFill/>
            <a:miter lim="800000"/>
            <a:headEnd/>
            <a:tailEnd/>
          </a:ln>
        </p:spPr>
        <p:txBody>
          <a:bodyPr wrap="none">
            <a:spAutoFit/>
          </a:bodyPr>
          <a:lstStyle/>
          <a:p>
            <a:r>
              <a:rPr lang="zh-CN" altLang="zh-CN" b="1">
                <a:solidFill>
                  <a:srgbClr val="C00000"/>
                </a:solidFill>
                <a:latin typeface="Times New Roman" pitchFamily="18" charset="0"/>
                <a:ea typeface="华文细黑" pitchFamily="2" charset="-122"/>
              </a:rPr>
              <a:t>出租车</a:t>
            </a:r>
            <a:endParaRPr lang="zh-CN" altLang="en-US" b="1">
              <a:solidFill>
                <a:srgbClr val="C00000"/>
              </a:solidFill>
              <a:latin typeface="Times New Roman" pitchFamily="18" charset="0"/>
              <a:ea typeface="华文细黑"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linds(horizontal)">
                                      <p:cBhvr>
                                        <p:cTn id="28" dur="500"/>
                                        <p:tgtEl>
                                          <p:spTgt spid="1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linds(horizontal)">
                                      <p:cBhvr>
                                        <p:cTn id="34" dur="500"/>
                                        <p:tgtEl>
                                          <p:spTgt spid="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blinds(horizontal)">
                                      <p:cBhvr>
                                        <p:cTn id="40" dur="500"/>
                                        <p:tgtEl>
                                          <p:spTgt spid="5"/>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blinds(horizontal)">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6" grpId="0"/>
      <p:bldP spid="17" grpId="0"/>
      <p:bldP spid="18" grpId="0"/>
      <p:bldP spid="2" grpId="0"/>
      <p:bldP spid="3"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矩形 14"/>
          <p:cNvSpPr>
            <a:spLocks noChangeArrowheads="1"/>
          </p:cNvSpPr>
          <p:nvPr/>
        </p:nvSpPr>
        <p:spPr bwMode="auto">
          <a:xfrm>
            <a:off x="406400" y="1085850"/>
            <a:ext cx="11161713" cy="5294313"/>
          </a:xfrm>
          <a:prstGeom prst="rect">
            <a:avLst/>
          </a:prstGeom>
          <a:noFill/>
          <a:ln w="9525">
            <a:noFill/>
            <a:miter lim="800000"/>
            <a:headEnd/>
            <a:tailEnd/>
          </a:ln>
        </p:spPr>
        <p:txBody>
          <a:bodyPr lIns="121898" tIns="60948" rIns="121898" bIns="60948">
            <a:spAutoFit/>
          </a:bodyPr>
          <a:lstStyle/>
          <a:p>
            <a:pPr algn="just">
              <a:lnSpc>
                <a:spcPct val="150000"/>
              </a:lnSpc>
            </a:pPr>
            <a:r>
              <a:rPr lang="en-US" altLang="zh-CN" sz="2800" b="1">
                <a:latin typeface="Times New Roman" pitchFamily="18" charset="0"/>
                <a:ea typeface="华文细黑" pitchFamily="2" charset="-122"/>
                <a:cs typeface="Courier New" pitchFamily="49" charset="0"/>
              </a:rPr>
              <a:t>1.</a:t>
            </a:r>
            <a:r>
              <a:rPr lang="en-US" altLang="zh-CN" sz="2800" b="1" u="sng">
                <a:latin typeface="Times New Roman" pitchFamily="18" charset="0"/>
                <a:ea typeface="华文细黑" pitchFamily="2" charset="-122"/>
                <a:cs typeface="Courier New" pitchFamily="49" charset="0"/>
              </a:rPr>
              <a:t>	          </a:t>
            </a:r>
            <a:r>
              <a:rPr lang="zh-CN" altLang="zh-CN" sz="2800" b="1">
                <a:latin typeface="Times New Roman" pitchFamily="18" charset="0"/>
                <a:ea typeface="华文细黑" pitchFamily="2" charset="-122"/>
                <a:cs typeface="Times New Roman" pitchFamily="18" charset="0"/>
              </a:rPr>
              <a:t>由于；因为</a:t>
            </a:r>
            <a:endParaRPr lang="zh-CN" altLang="zh-CN" sz="1000">
              <a:latin typeface="宋体" charset="-122"/>
              <a:ea typeface="华文细黑" pitchFamily="2" charset="-122"/>
              <a:cs typeface="Courier New" pitchFamily="49" charset="0"/>
            </a:endParaRPr>
          </a:p>
          <a:p>
            <a:pPr algn="just">
              <a:lnSpc>
                <a:spcPct val="150000"/>
              </a:lnSpc>
            </a:pPr>
            <a:r>
              <a:rPr lang="en-US" altLang="zh-CN" sz="2800" b="1">
                <a:latin typeface="Times New Roman" pitchFamily="18" charset="0"/>
                <a:ea typeface="华文细黑" pitchFamily="2" charset="-122"/>
                <a:cs typeface="Courier New" pitchFamily="49" charset="0"/>
              </a:rPr>
              <a:t>2</a:t>
            </a:r>
            <a:r>
              <a:rPr lang="en-US" altLang="zh-CN" sz="2800" b="1">
                <a:latin typeface="Times New Roman" pitchFamily="18" charset="0"/>
                <a:ea typeface="华文细黑" pitchFamily="2" charset="-122"/>
                <a:cs typeface="Times New Roman" pitchFamily="18" charset="0"/>
              </a:rPr>
              <a:t>.</a:t>
            </a:r>
            <a:r>
              <a:rPr lang="en-US" altLang="zh-CN" sz="2800" b="1" u="sng">
                <a:latin typeface="Times New Roman" pitchFamily="18" charset="0"/>
                <a:ea typeface="华文细黑" pitchFamily="2" charset="-122"/>
                <a:cs typeface="Times New Roman" pitchFamily="18" charset="0"/>
              </a:rPr>
              <a:t>	     </a:t>
            </a:r>
            <a:r>
              <a:rPr lang="zh-CN" altLang="zh-CN" sz="2800" b="1">
                <a:latin typeface="Times New Roman" pitchFamily="18" charset="0"/>
                <a:ea typeface="华文细黑" pitchFamily="2" charset="-122"/>
                <a:cs typeface="Times New Roman" pitchFamily="18" charset="0"/>
              </a:rPr>
              <a:t>走近</a:t>
            </a:r>
            <a:r>
              <a:rPr lang="zh-CN" altLang="zh-CN" sz="2800" b="1">
                <a:latin typeface="Times New Roman" pitchFamily="18" charset="0"/>
                <a:ea typeface="华文细黑" pitchFamily="2" charset="-122"/>
              </a:rPr>
              <a:t>；出现；被提出；上来</a:t>
            </a:r>
            <a:endParaRPr lang="zh-CN" altLang="zh-CN" sz="1000">
              <a:latin typeface="宋体" charset="-122"/>
              <a:ea typeface="华文细黑" pitchFamily="2" charset="-122"/>
            </a:endParaRPr>
          </a:p>
          <a:p>
            <a:pPr algn="just">
              <a:lnSpc>
                <a:spcPct val="150000"/>
              </a:lnSpc>
            </a:pPr>
            <a:r>
              <a:rPr lang="en-US" altLang="zh-CN" sz="2800" b="1">
                <a:latin typeface="Times New Roman" pitchFamily="18" charset="0"/>
                <a:ea typeface="华文细黑" pitchFamily="2" charset="-122"/>
              </a:rPr>
              <a:t>3.</a:t>
            </a:r>
            <a:r>
              <a:rPr lang="en-US" altLang="zh-CN" sz="2800" b="1" u="sng">
                <a:latin typeface="Times New Roman" pitchFamily="18" charset="0"/>
                <a:ea typeface="华文细黑" pitchFamily="2" charset="-122"/>
              </a:rPr>
              <a:t>	       </a:t>
            </a:r>
            <a:r>
              <a:rPr lang="zh-CN" altLang="zh-CN" sz="2800" b="1">
                <a:latin typeface="Times New Roman" pitchFamily="18" charset="0"/>
                <a:ea typeface="华文细黑" pitchFamily="2" charset="-122"/>
              </a:rPr>
              <a:t>目前；现在</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4.</a:t>
            </a:r>
            <a:r>
              <a:rPr lang="en-US" altLang="zh-CN" sz="2800" b="1" u="sng">
                <a:latin typeface="Times New Roman" pitchFamily="18" charset="0"/>
                <a:ea typeface="华文细黑" pitchFamily="2" charset="-122"/>
              </a:rPr>
              <a:t>	          </a:t>
            </a:r>
            <a:r>
              <a:rPr lang="zh-CN" altLang="zh-CN" sz="2800" b="1">
                <a:latin typeface="Times New Roman" pitchFamily="18" charset="0"/>
                <a:ea typeface="华文细黑" pitchFamily="2" charset="-122"/>
              </a:rPr>
              <a:t>利用；使用</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5.</a:t>
            </a:r>
            <a:r>
              <a:rPr lang="en-US" altLang="zh-CN" sz="2800" b="1" u="sng">
                <a:latin typeface="Times New Roman" pitchFamily="18" charset="0"/>
                <a:ea typeface="华文细黑" pitchFamily="2" charset="-122"/>
              </a:rPr>
              <a:t>	    </a:t>
            </a:r>
            <a:r>
              <a:rPr lang="zh-CN" altLang="zh-CN" sz="2800" b="1">
                <a:latin typeface="Times New Roman" pitchFamily="18" charset="0"/>
                <a:ea typeface="华文细黑" pitchFamily="2" charset="-122"/>
              </a:rPr>
              <a:t>例如</a:t>
            </a:r>
            <a:r>
              <a:rPr lang="en-US" altLang="zh-CN" sz="2800" b="1">
                <a:latin typeface="宋体" charset="-122"/>
                <a:ea typeface="华文细黑" pitchFamily="2" charset="-122"/>
              </a:rPr>
              <a:t>……</a:t>
            </a:r>
            <a:r>
              <a:rPr lang="zh-CN" altLang="zh-CN" sz="2800" b="1">
                <a:latin typeface="Times New Roman" pitchFamily="18" charset="0"/>
                <a:ea typeface="华文细黑" pitchFamily="2" charset="-122"/>
              </a:rPr>
              <a:t>；像这种的</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6.</a:t>
            </a:r>
            <a:r>
              <a:rPr lang="en-US" altLang="zh-CN" sz="2800" b="1" u="sng">
                <a:latin typeface="Times New Roman" pitchFamily="18" charset="0"/>
                <a:ea typeface="华文细黑" pitchFamily="2" charset="-122"/>
              </a:rPr>
              <a:t>	 		      </a:t>
            </a:r>
            <a:r>
              <a:rPr lang="zh-CN" altLang="zh-CN" sz="2800" b="1">
                <a:latin typeface="Times New Roman" pitchFamily="18" charset="0"/>
                <a:ea typeface="华文细黑" pitchFamily="2" charset="-122"/>
              </a:rPr>
              <a:t>精通</a:t>
            </a:r>
            <a:r>
              <a:rPr lang="en-US" altLang="zh-CN" sz="2800" b="1">
                <a:latin typeface="宋体" charset="-122"/>
                <a:ea typeface="华文细黑" pitchFamily="2" charset="-122"/>
              </a:rPr>
              <a:t>……</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7.</a:t>
            </a:r>
            <a:r>
              <a:rPr lang="en-US" altLang="zh-CN" sz="2800" b="1" u="sng">
                <a:latin typeface="Times New Roman" pitchFamily="18" charset="0"/>
                <a:ea typeface="华文细黑" pitchFamily="2" charset="-122"/>
              </a:rPr>
              <a:t>		   </a:t>
            </a:r>
            <a:r>
              <a:rPr lang="zh-CN" altLang="zh-CN" sz="2800" b="1">
                <a:latin typeface="Times New Roman" pitchFamily="18" charset="0"/>
                <a:ea typeface="华文细黑" pitchFamily="2" charset="-122"/>
              </a:rPr>
              <a:t>信不信由你</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8.</a:t>
            </a:r>
            <a:r>
              <a:rPr lang="en-US" altLang="zh-CN" sz="2800" b="1" u="sng">
                <a:latin typeface="Times New Roman" pitchFamily="18" charset="0"/>
                <a:ea typeface="华文细黑" pitchFamily="2" charset="-122"/>
              </a:rPr>
              <a:t>	                 </a:t>
            </a:r>
            <a:r>
              <a:rPr lang="zh-CN" altLang="zh-CN" sz="2800" b="1">
                <a:latin typeface="Times New Roman" pitchFamily="18" charset="0"/>
                <a:ea typeface="华文细黑" pitchFamily="2" charset="-122"/>
              </a:rPr>
              <a:t>扮演一个角色；参与；起作用</a:t>
            </a:r>
            <a:endParaRPr lang="zh-CN" altLang="zh-CN" sz="1000">
              <a:latin typeface="宋体" charset="-122"/>
              <a:ea typeface="黑体" pitchFamily="49" charset="-122"/>
            </a:endParaRPr>
          </a:p>
        </p:txBody>
      </p:sp>
      <p:grpSp>
        <p:nvGrpSpPr>
          <p:cNvPr id="13314" name="组合 3"/>
          <p:cNvGrpSpPr>
            <a:grpSpLocks/>
          </p:cNvGrpSpPr>
          <p:nvPr/>
        </p:nvGrpSpPr>
        <p:grpSpPr bwMode="auto">
          <a:xfrm>
            <a:off x="0" y="341313"/>
            <a:ext cx="2333625" cy="668337"/>
            <a:chOff x="164" y="341996"/>
            <a:chExt cx="2333534" cy="668428"/>
          </a:xfrm>
        </p:grpSpPr>
        <p:sp>
          <p:nvSpPr>
            <p:cNvPr id="5" name="五边形 4"/>
            <p:cNvSpPr/>
            <p:nvPr/>
          </p:nvSpPr>
          <p:spPr>
            <a:xfrm>
              <a:off x="164" y="505530"/>
              <a:ext cx="431783" cy="492192"/>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defTabSz="1218565" fontAlgn="auto">
                <a:spcBef>
                  <a:spcPts val="0"/>
                </a:spcBef>
                <a:spcAft>
                  <a:spcPts val="0"/>
                </a:spcAft>
                <a:defRPr/>
              </a:pPr>
              <a:endParaRPr lang="zh-CN" altLang="en-US" sz="1200" dirty="0">
                <a:solidFill>
                  <a:schemeClr val="bg1"/>
                </a:solidFill>
                <a:latin typeface="微软雅黑" pitchFamily="34" charset="-122"/>
                <a:ea typeface="微软雅黑" pitchFamily="34" charset="-122"/>
              </a:endParaRPr>
            </a:p>
          </p:txBody>
        </p:sp>
        <p:sp>
          <p:nvSpPr>
            <p:cNvPr id="6" name="燕尾形 5"/>
            <p:cNvSpPr/>
            <p:nvPr/>
          </p:nvSpPr>
          <p:spPr>
            <a:xfrm>
              <a:off x="262092" y="500768"/>
              <a:ext cx="2038271" cy="496955"/>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defTabSz="1218565" fontAlgn="auto">
                <a:spcBef>
                  <a:spcPts val="0"/>
                </a:spcBef>
                <a:spcAft>
                  <a:spcPts val="0"/>
                </a:spcAft>
                <a:defRPr/>
              </a:pPr>
              <a:endParaRPr lang="zh-CN" altLang="en-US" sz="1200" dirty="0">
                <a:solidFill>
                  <a:schemeClr val="bg1"/>
                </a:solidFill>
                <a:latin typeface="微软雅黑" pitchFamily="34" charset="-122"/>
                <a:ea typeface="微软雅黑" pitchFamily="34" charset="-122"/>
              </a:endParaRPr>
            </a:p>
          </p:txBody>
        </p:sp>
        <p:sp>
          <p:nvSpPr>
            <p:cNvPr id="7" name="矩形 6"/>
            <p:cNvSpPr/>
            <p:nvPr/>
          </p:nvSpPr>
          <p:spPr>
            <a:xfrm>
              <a:off x="246217" y="341996"/>
              <a:ext cx="2087481" cy="668428"/>
            </a:xfrm>
            <a:prstGeom prst="rect">
              <a:avLst/>
            </a:prstGeom>
          </p:spPr>
          <p:txBody>
            <a:bodyPr lIns="121898" tIns="60948" rIns="121898" bIns="60948">
              <a:spAutoFit/>
            </a:bodyPr>
            <a:lstStyle/>
            <a:p>
              <a:pPr algn="ctr" defTabSz="1218565" fontAlgn="auto">
                <a:lnSpc>
                  <a:spcPct val="150000"/>
                </a:lnSpc>
                <a:spcBef>
                  <a:spcPts val="0"/>
                </a:spcBef>
                <a:spcAft>
                  <a:spcPts val="0"/>
                </a:spcAft>
                <a:tabLst>
                  <a:tab pos="1890395" algn="l"/>
                </a:tabLst>
                <a:defRPr/>
              </a:pPr>
              <a:r>
                <a:rPr lang="zh-CN" altLang="en-US" sz="2800" b="1" kern="100" dirty="0">
                  <a:solidFill>
                    <a:schemeClr val="bg1"/>
                  </a:solidFill>
                  <a:latin typeface="宋体"/>
                  <a:ea typeface="+mn-ea"/>
                  <a:cs typeface="Courier New"/>
                </a:rPr>
                <a:t>高频短语</a:t>
              </a:r>
            </a:p>
          </p:txBody>
        </p:sp>
      </p:grpSp>
      <p:sp>
        <p:nvSpPr>
          <p:cNvPr id="13315" name="矩形 8"/>
          <p:cNvSpPr>
            <a:spLocks noChangeArrowheads="1"/>
          </p:cNvSpPr>
          <p:nvPr/>
        </p:nvSpPr>
        <p:spPr bwMode="auto">
          <a:xfrm>
            <a:off x="-25400" y="477838"/>
            <a:ext cx="365125" cy="522287"/>
          </a:xfrm>
          <a:prstGeom prst="rect">
            <a:avLst/>
          </a:prstGeom>
          <a:noFill/>
          <a:ln w="9525">
            <a:noFill/>
            <a:miter lim="800000"/>
            <a:headEnd/>
            <a:tailEnd/>
          </a:ln>
        </p:spPr>
        <p:txBody>
          <a:bodyPr wrap="none">
            <a:spAutoFit/>
          </a:bodyPr>
          <a:lstStyle/>
          <a:p>
            <a:r>
              <a:rPr lang="en-US" altLang="zh-CN" sz="2800" b="1">
                <a:latin typeface="Times New Roman" pitchFamily="18" charset="0"/>
                <a:ea typeface="华文细黑" pitchFamily="2" charset="-122"/>
                <a:cs typeface="Times New Roman" pitchFamily="18" charset="0"/>
              </a:rPr>
              <a:t>2</a:t>
            </a:r>
            <a:endParaRPr lang="zh-CN" altLang="en-US">
              <a:latin typeface="Times New Roman" pitchFamily="18" charset="0"/>
              <a:ea typeface="华文细黑" pitchFamily="2" charset="-122"/>
              <a:cs typeface="Times New Roman" pitchFamily="18" charset="0"/>
            </a:endParaRPr>
          </a:p>
        </p:txBody>
      </p:sp>
      <p:sp>
        <p:nvSpPr>
          <p:cNvPr id="16" name="矩形 15"/>
          <p:cNvSpPr/>
          <p:nvPr/>
        </p:nvSpPr>
        <p:spPr>
          <a:xfrm>
            <a:off x="766763" y="1196975"/>
            <a:ext cx="1770062"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because of</a:t>
            </a:r>
            <a:endParaRPr lang="zh-CN" altLang="en-US" sz="2800" b="1" kern="100" dirty="0">
              <a:solidFill>
                <a:srgbClr val="C00000"/>
              </a:solidFill>
              <a:latin typeface="Times New Roman"/>
              <a:ea typeface="华文细黑"/>
            </a:endParaRPr>
          </a:p>
        </p:txBody>
      </p:sp>
      <p:sp>
        <p:nvSpPr>
          <p:cNvPr id="17" name="矩形 16"/>
          <p:cNvSpPr/>
          <p:nvPr/>
        </p:nvSpPr>
        <p:spPr>
          <a:xfrm>
            <a:off x="766763" y="1773238"/>
            <a:ext cx="1471612"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come up</a:t>
            </a:r>
            <a:endParaRPr lang="zh-CN" altLang="en-US" sz="2800" b="1" kern="100" dirty="0">
              <a:solidFill>
                <a:srgbClr val="C00000"/>
              </a:solidFill>
              <a:latin typeface="Times New Roman"/>
              <a:ea typeface="华文细黑"/>
            </a:endParaRPr>
          </a:p>
        </p:txBody>
      </p:sp>
      <p:sp>
        <p:nvSpPr>
          <p:cNvPr id="18" name="矩形 17"/>
          <p:cNvSpPr/>
          <p:nvPr/>
        </p:nvSpPr>
        <p:spPr>
          <a:xfrm>
            <a:off x="695325" y="2420938"/>
            <a:ext cx="1703388"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at present</a:t>
            </a:r>
            <a:endParaRPr lang="zh-CN" altLang="en-US" sz="2800" b="1" kern="100" dirty="0">
              <a:solidFill>
                <a:srgbClr val="C00000"/>
              </a:solidFill>
              <a:latin typeface="Times New Roman"/>
              <a:ea typeface="华文细黑"/>
            </a:endParaRPr>
          </a:p>
        </p:txBody>
      </p:sp>
      <p:sp>
        <p:nvSpPr>
          <p:cNvPr id="19" name="矩形 18"/>
          <p:cNvSpPr/>
          <p:nvPr/>
        </p:nvSpPr>
        <p:spPr>
          <a:xfrm>
            <a:off x="709613" y="3122613"/>
            <a:ext cx="2001837"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make use of</a:t>
            </a:r>
            <a:endParaRPr lang="zh-CN" altLang="en-US" sz="2800" b="1" kern="100" dirty="0">
              <a:solidFill>
                <a:srgbClr val="C00000"/>
              </a:solidFill>
              <a:latin typeface="Times New Roman"/>
              <a:ea typeface="华文细黑"/>
            </a:endParaRPr>
          </a:p>
        </p:txBody>
      </p:sp>
      <p:sp>
        <p:nvSpPr>
          <p:cNvPr id="20" name="矩形 19"/>
          <p:cNvSpPr/>
          <p:nvPr/>
        </p:nvSpPr>
        <p:spPr>
          <a:xfrm>
            <a:off x="769938" y="3779838"/>
            <a:ext cx="1292225"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such as</a:t>
            </a:r>
            <a:endParaRPr lang="zh-CN" altLang="en-US" sz="2800" b="1" kern="100" dirty="0">
              <a:solidFill>
                <a:srgbClr val="C00000"/>
              </a:solidFill>
              <a:latin typeface="Times New Roman"/>
              <a:ea typeface="华文细黑"/>
            </a:endParaRPr>
          </a:p>
        </p:txBody>
      </p:sp>
      <p:sp>
        <p:nvSpPr>
          <p:cNvPr id="21" name="矩形 20"/>
          <p:cNvSpPr/>
          <p:nvPr/>
        </p:nvSpPr>
        <p:spPr>
          <a:xfrm>
            <a:off x="769938" y="4384675"/>
            <a:ext cx="4087812"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have a good command of </a:t>
            </a:r>
            <a:endParaRPr lang="zh-CN" altLang="en-US" sz="2800" b="1" kern="100" dirty="0">
              <a:solidFill>
                <a:srgbClr val="C00000"/>
              </a:solidFill>
              <a:latin typeface="Times New Roman"/>
              <a:ea typeface="华文细黑"/>
            </a:endParaRPr>
          </a:p>
        </p:txBody>
      </p:sp>
      <p:sp>
        <p:nvSpPr>
          <p:cNvPr id="22" name="矩形 21"/>
          <p:cNvSpPr/>
          <p:nvPr/>
        </p:nvSpPr>
        <p:spPr>
          <a:xfrm>
            <a:off x="750888" y="5022850"/>
            <a:ext cx="2560637"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believe it or not</a:t>
            </a:r>
            <a:endParaRPr lang="zh-CN" altLang="en-US" sz="2800" b="1" kern="100" dirty="0">
              <a:solidFill>
                <a:srgbClr val="C00000"/>
              </a:solidFill>
              <a:latin typeface="Times New Roman"/>
              <a:ea typeface="华文细黑"/>
            </a:endParaRPr>
          </a:p>
        </p:txBody>
      </p:sp>
      <p:sp>
        <p:nvSpPr>
          <p:cNvPr id="23" name="矩形 22"/>
          <p:cNvSpPr/>
          <p:nvPr/>
        </p:nvSpPr>
        <p:spPr>
          <a:xfrm>
            <a:off x="750888" y="5634038"/>
            <a:ext cx="2492375" cy="522287"/>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play a part (in)</a:t>
            </a:r>
            <a:endParaRPr lang="zh-CN" altLang="en-US" sz="2800" b="1" kern="100" dirty="0">
              <a:solidFill>
                <a:srgbClr val="C00000"/>
              </a:solidFill>
              <a:latin typeface="Times New Roman"/>
              <a:ea typeface="华文细黑"/>
            </a:endParaRPr>
          </a:p>
        </p:txBody>
      </p:sp>
      <p:sp>
        <p:nvSpPr>
          <p:cNvPr id="13328" name="AutoShape 16">
            <a:hlinkClick r:id="rId2" action="ppaction://program" highlightClick="1"/>
          </p:cNvPr>
          <p:cNvSpPr>
            <a:spLocks noChangeArrowheads="1"/>
          </p:cNvSpPr>
          <p:nvPr/>
        </p:nvSpPr>
        <p:spPr bwMode="auto">
          <a:xfrm>
            <a:off x="10128250" y="5373688"/>
            <a:ext cx="1042988" cy="1042987"/>
          </a:xfrm>
          <a:prstGeom prst="actionButtonHome">
            <a:avLst/>
          </a:prstGeom>
          <a:solidFill>
            <a:schemeClr val="accent1"/>
          </a:solidFill>
          <a:ln w="9525">
            <a:noFill/>
            <a:miter lim="800000"/>
            <a:headEnd/>
            <a:tailEnd/>
          </a:ln>
          <a:effec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ox(in)">
                                      <p:cBhvr>
                                        <p:cTn id="7" dur="2000"/>
                                        <p:tgtEl>
                                          <p:spTgt spid="16">
                                            <p:txEl>
                                              <p:pRg st="0" end="0"/>
                                            </p:txEl>
                                          </p:spTgt>
                                        </p:tgtEl>
                                      </p:cBhvr>
                                    </p:animEffect>
                                  </p:childTnLst>
                                </p:cTn>
                              </p:par>
                            </p:childTnLst>
                          </p:cTn>
                        </p:par>
                        <p:par>
                          <p:cTn id="8" fill="hold">
                            <p:stCondLst>
                              <p:cond delay="2000"/>
                            </p:stCondLst>
                            <p:childTnLst>
                              <p:par>
                                <p:cTn id="9" presetID="4" presetClass="entr" presetSubtype="32"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ox(out)">
                                      <p:cBhvr>
                                        <p:cTn id="11" dur="3000"/>
                                        <p:tgtEl>
                                          <p:spTgt spid="17"/>
                                        </p:tgtEl>
                                      </p:cBhvr>
                                    </p:animEffect>
                                  </p:childTnLst>
                                </p:cTn>
                              </p:par>
                            </p:childTnLst>
                          </p:cTn>
                        </p:par>
                        <p:par>
                          <p:cTn id="12" fill="hold">
                            <p:stCondLst>
                              <p:cond delay="5000"/>
                            </p:stCondLst>
                            <p:childTnLst>
                              <p:par>
                                <p:cTn id="13" presetID="4" presetClass="entr" presetSubtype="32"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ox(out)">
                                      <p:cBhvr>
                                        <p:cTn id="15" dur="3000"/>
                                        <p:tgtEl>
                                          <p:spTgt spid="18"/>
                                        </p:tgtEl>
                                      </p:cBhvr>
                                    </p:animEffect>
                                  </p:childTnLst>
                                </p:cTn>
                              </p:par>
                            </p:childTnLst>
                          </p:cTn>
                        </p:par>
                        <p:par>
                          <p:cTn id="16" fill="hold">
                            <p:stCondLst>
                              <p:cond delay="8000"/>
                            </p:stCondLst>
                            <p:childTnLst>
                              <p:par>
                                <p:cTn id="17" presetID="4" presetClass="entr" presetSubtype="32"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ox(out)">
                                      <p:cBhvr>
                                        <p:cTn id="19" dur="500"/>
                                        <p:tgtEl>
                                          <p:spTgt spid="19"/>
                                        </p:tgtEl>
                                      </p:cBhvr>
                                    </p:animEffect>
                                  </p:childTnLst>
                                </p:cTn>
                              </p:par>
                            </p:childTnLst>
                          </p:cTn>
                        </p:par>
                        <p:par>
                          <p:cTn id="20" fill="hold">
                            <p:stCondLst>
                              <p:cond delay="8500"/>
                            </p:stCondLst>
                            <p:childTnLst>
                              <p:par>
                                <p:cTn id="21" presetID="4" presetClass="entr" presetSubtype="32" fill="hold" nodeType="afterEffect">
                                  <p:stCondLst>
                                    <p:cond delay="0"/>
                                  </p:stCondLst>
                                  <p:childTnLst>
                                    <p:set>
                                      <p:cBhvr>
                                        <p:cTn id="22" dur="1" fill="hold">
                                          <p:stCondLst>
                                            <p:cond delay="0"/>
                                          </p:stCondLst>
                                        </p:cTn>
                                        <p:tgtEl>
                                          <p:spTgt spid="20">
                                            <p:txEl>
                                              <p:pRg st="0" end="0"/>
                                            </p:txEl>
                                          </p:spTgt>
                                        </p:tgtEl>
                                        <p:attrNameLst>
                                          <p:attrName>style.visibility</p:attrName>
                                        </p:attrNameLst>
                                      </p:cBhvr>
                                      <p:to>
                                        <p:strVal val="visible"/>
                                      </p:to>
                                    </p:set>
                                    <p:animEffect transition="in" filter="box(out)">
                                      <p:cBhvr>
                                        <p:cTn id="23" dur="3000"/>
                                        <p:tgtEl>
                                          <p:spTgt spid="20">
                                            <p:txEl>
                                              <p:pRg st="0" end="0"/>
                                            </p:txEl>
                                          </p:spTgt>
                                        </p:tgtEl>
                                      </p:cBhvr>
                                    </p:animEffect>
                                  </p:childTnLst>
                                </p:cTn>
                              </p:par>
                            </p:childTnLst>
                          </p:cTn>
                        </p:par>
                        <p:par>
                          <p:cTn id="24" fill="hold">
                            <p:stCondLst>
                              <p:cond delay="11500"/>
                            </p:stCondLst>
                            <p:childTnLst>
                              <p:par>
                                <p:cTn id="25" presetID="4" presetClass="entr" presetSubtype="32" fill="hold" nodeType="afterEffect">
                                  <p:stCondLst>
                                    <p:cond delay="0"/>
                                  </p:stCondLst>
                                  <p:childTnLst>
                                    <p:set>
                                      <p:cBhvr>
                                        <p:cTn id="26" dur="1" fill="hold">
                                          <p:stCondLst>
                                            <p:cond delay="0"/>
                                          </p:stCondLst>
                                        </p:cTn>
                                        <p:tgtEl>
                                          <p:spTgt spid="21">
                                            <p:txEl>
                                              <p:pRg st="0" end="0"/>
                                            </p:txEl>
                                          </p:spTgt>
                                        </p:tgtEl>
                                        <p:attrNameLst>
                                          <p:attrName>style.visibility</p:attrName>
                                        </p:attrNameLst>
                                      </p:cBhvr>
                                      <p:to>
                                        <p:strVal val="visible"/>
                                      </p:to>
                                    </p:set>
                                    <p:animEffect transition="in" filter="box(out)">
                                      <p:cBhvr>
                                        <p:cTn id="27" dur="5000"/>
                                        <p:tgtEl>
                                          <p:spTgt spid="21">
                                            <p:txEl>
                                              <p:pRg st="0" end="0"/>
                                            </p:txEl>
                                          </p:spTgt>
                                        </p:tgtEl>
                                      </p:cBhvr>
                                    </p:animEffect>
                                  </p:childTnLst>
                                </p:cTn>
                              </p:par>
                            </p:childTnLst>
                          </p:cTn>
                        </p:par>
                        <p:par>
                          <p:cTn id="28" fill="hold">
                            <p:stCondLst>
                              <p:cond delay="16500"/>
                            </p:stCondLst>
                            <p:childTnLst>
                              <p:par>
                                <p:cTn id="29" presetID="4" presetClass="entr" presetSubtype="32"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ox(out)">
                                      <p:cBhvr>
                                        <p:cTn id="31" dur="3000"/>
                                        <p:tgtEl>
                                          <p:spTgt spid="22"/>
                                        </p:tgtEl>
                                      </p:cBhvr>
                                    </p:animEffect>
                                  </p:childTnLst>
                                </p:cTn>
                              </p:par>
                            </p:childTnLst>
                          </p:cTn>
                        </p:par>
                        <p:par>
                          <p:cTn id="32" fill="hold">
                            <p:stCondLst>
                              <p:cond delay="19500"/>
                            </p:stCondLst>
                            <p:childTnLst>
                              <p:par>
                                <p:cTn id="33" presetID="4" presetClass="entr" presetSubtype="32"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ox(out)">
                                      <p:cBhvr>
                                        <p:cTn id="35" dur="3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矩形 14"/>
          <p:cNvSpPr>
            <a:spLocks noChangeArrowheads="1"/>
          </p:cNvSpPr>
          <p:nvPr/>
        </p:nvSpPr>
        <p:spPr bwMode="auto">
          <a:xfrm>
            <a:off x="406400" y="512763"/>
            <a:ext cx="11449050" cy="4646612"/>
          </a:xfrm>
          <a:prstGeom prst="rect">
            <a:avLst/>
          </a:prstGeom>
          <a:noFill/>
          <a:ln w="9525">
            <a:noFill/>
            <a:miter lim="800000"/>
            <a:headEnd/>
            <a:tailEnd/>
          </a:ln>
        </p:spPr>
        <p:txBody>
          <a:bodyPr lIns="121898" tIns="60948" rIns="121898" bIns="60948">
            <a:spAutoFit/>
          </a:bodyPr>
          <a:lstStyle/>
          <a:p>
            <a:pPr algn="just">
              <a:lnSpc>
                <a:spcPct val="150000"/>
              </a:lnSpc>
            </a:pPr>
            <a:r>
              <a:rPr lang="zh-CN" altLang="zh-CN" sz="2800" b="1">
                <a:solidFill>
                  <a:srgbClr val="0000FF"/>
                </a:solidFill>
                <a:latin typeface="宋体" charset="-122"/>
                <a:ea typeface="微软雅黑" pitchFamily="34" charset="-122"/>
                <a:cs typeface="Times New Roman" pitchFamily="18" charset="0"/>
              </a:rPr>
              <a:t>语境活用</a:t>
            </a:r>
            <a:r>
              <a:rPr lang="zh-CN" altLang="zh-CN" sz="2800" b="1">
                <a:latin typeface="Times New Roman" pitchFamily="18" charset="0"/>
                <a:ea typeface="华文细黑" pitchFamily="2" charset="-122"/>
                <a:cs typeface="Times New Roman" pitchFamily="18" charset="0"/>
              </a:rPr>
              <a:t>　</a:t>
            </a:r>
            <a:r>
              <a:rPr lang="en-US" altLang="zh-CN" sz="2800" b="1">
                <a:latin typeface="IPAPANNEW"/>
                <a:ea typeface="华文细黑" pitchFamily="2" charset="-122"/>
                <a:cs typeface="Times New Roman" pitchFamily="18" charset="0"/>
              </a:rPr>
              <a:t>[</a:t>
            </a:r>
            <a:r>
              <a:rPr lang="zh-CN" altLang="zh-CN" sz="2800" b="1">
                <a:latin typeface="IPAPANNEW"/>
                <a:ea typeface="华文细黑" pitchFamily="2" charset="-122"/>
                <a:cs typeface="Times New Roman" pitchFamily="18" charset="0"/>
              </a:rPr>
              <a:t>用所给词的正确形式填空</a:t>
            </a:r>
            <a:r>
              <a:rPr lang="en-US" altLang="zh-CN" sz="2800" b="1">
                <a:latin typeface="IPAPANNEW"/>
                <a:ea typeface="华文细黑" pitchFamily="2" charset="-122"/>
                <a:cs typeface="Times New Roman" pitchFamily="18" charset="0"/>
              </a:rPr>
              <a:t>]</a:t>
            </a:r>
            <a:endParaRPr lang="zh-CN" altLang="zh-CN" sz="1000">
              <a:latin typeface="宋体" charset="-122"/>
              <a:ea typeface="华文细黑" pitchFamily="2" charset="-122"/>
              <a:cs typeface="Courier New" pitchFamily="49" charset="0"/>
            </a:endParaRPr>
          </a:p>
          <a:p>
            <a:pPr algn="just">
              <a:lnSpc>
                <a:spcPct val="150000"/>
              </a:lnSpc>
            </a:pPr>
            <a:r>
              <a:rPr lang="en-US" altLang="zh-CN" sz="2800" b="1">
                <a:latin typeface="Times New Roman" pitchFamily="18" charset="0"/>
                <a:ea typeface="华文细黑" pitchFamily="2" charset="-122"/>
                <a:cs typeface="Courier New" pitchFamily="49" charset="0"/>
              </a:rPr>
              <a:t>1.For example</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unlike the child</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Mommy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(actual)doesn</a:t>
            </a:r>
            <a:r>
              <a:rPr lang="en-US" altLang="zh-CN" sz="2800" b="1">
                <a:latin typeface="宋体" charset="-122"/>
                <a:ea typeface="华文细黑" pitchFamily="2" charset="-122"/>
              </a:rPr>
              <a:t>’</a:t>
            </a:r>
            <a:r>
              <a:rPr lang="en-US" altLang="zh-CN" sz="2800" b="1">
                <a:latin typeface="Times New Roman" pitchFamily="18" charset="0"/>
                <a:ea typeface="华文细黑" pitchFamily="2" charset="-122"/>
              </a:rPr>
              <a:t>t like </a:t>
            </a:r>
          </a:p>
          <a:p>
            <a:pPr algn="just">
              <a:lnSpc>
                <a:spcPct val="150000"/>
              </a:lnSpc>
            </a:pPr>
            <a:r>
              <a:rPr lang="en-US" altLang="zh-CN" sz="2800" b="1">
                <a:latin typeface="Times New Roman" pitchFamily="18" charset="0"/>
                <a:ea typeface="华文细黑" pitchFamily="2" charset="-122"/>
              </a:rPr>
              <a:t>   Dove chocolate.					         (2016·</a:t>
            </a:r>
            <a:r>
              <a:rPr lang="zh-CN" altLang="zh-CN" sz="2800" b="1">
                <a:latin typeface="Times New Roman" pitchFamily="18" charset="0"/>
                <a:ea typeface="华文细黑" pitchFamily="2" charset="-122"/>
              </a:rPr>
              <a:t>浙江</a:t>
            </a:r>
            <a:r>
              <a:rPr lang="en-US" altLang="zh-CN" sz="2800" b="1">
                <a:latin typeface="Times New Roman" pitchFamily="18" charset="0"/>
                <a:ea typeface="华文细黑" pitchFamily="2" charset="-122"/>
              </a:rPr>
              <a:t>)</a:t>
            </a:r>
            <a:endParaRPr lang="zh-CN" altLang="zh-CN" sz="1000">
              <a:latin typeface="宋体" charset="-122"/>
              <a:ea typeface="黑体" pitchFamily="49" charset="-122"/>
            </a:endParaRPr>
          </a:p>
          <a:p>
            <a:pPr algn="r">
              <a:lnSpc>
                <a:spcPct val="150000"/>
              </a:lnSpc>
            </a:pPr>
            <a:r>
              <a:rPr lang="en-US" altLang="zh-CN" sz="2800" b="1">
                <a:latin typeface="Times New Roman" pitchFamily="18" charset="0"/>
                <a:ea typeface="华文细黑" pitchFamily="2" charset="-122"/>
              </a:rPr>
              <a:t>2.The title will be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(official) given to me at a ceremony in London.	(2016·</a:t>
            </a:r>
            <a:r>
              <a:rPr lang="zh-CN" altLang="zh-CN" sz="2800" b="1">
                <a:latin typeface="Times New Roman" pitchFamily="18" charset="0"/>
                <a:ea typeface="华文细黑" pitchFamily="2" charset="-122"/>
              </a:rPr>
              <a:t>全国</a:t>
            </a:r>
            <a:r>
              <a:rPr lang="en-US" altLang="zh-CN" sz="2800" b="1">
                <a:latin typeface="宋体" charset="-122"/>
                <a:ea typeface="华文细黑" pitchFamily="2" charset="-122"/>
              </a:rPr>
              <a:t>Ⅰ</a:t>
            </a:r>
            <a:r>
              <a:rPr lang="en-US" altLang="zh-CN" sz="2800" b="1">
                <a:latin typeface="Times New Roman" pitchFamily="18" charset="0"/>
                <a:ea typeface="华文细黑" pitchFamily="2" charset="-122"/>
              </a:rPr>
              <a:t>)</a:t>
            </a:r>
            <a:endParaRPr lang="zh-CN" altLang="zh-CN" sz="1000">
              <a:latin typeface="宋体" charset="-122"/>
              <a:ea typeface="黑体" pitchFamily="49" charset="-122"/>
            </a:endParaRPr>
          </a:p>
          <a:p>
            <a:pPr algn="just">
              <a:lnSpc>
                <a:spcPct val="150000"/>
              </a:lnSpc>
            </a:pPr>
            <a:r>
              <a:rPr lang="en-US" altLang="zh-CN" sz="2800" b="1">
                <a:latin typeface="Times New Roman" pitchFamily="18" charset="0"/>
                <a:ea typeface="华文细黑" pitchFamily="2" charset="-122"/>
              </a:rPr>
              <a:t>3.I have a good knowledge of English and can express my thoughts and </a:t>
            </a:r>
          </a:p>
          <a:p>
            <a:pPr algn="just">
              <a:lnSpc>
                <a:spcPct val="150000"/>
              </a:lnSpc>
            </a:pPr>
            <a:r>
              <a:rPr lang="en-US" altLang="zh-CN" sz="2800" b="1">
                <a:latin typeface="Times New Roman" pitchFamily="18" charset="0"/>
                <a:ea typeface="华文细黑" pitchFamily="2" charset="-122"/>
              </a:rPr>
              <a:t>   opinions clearly and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(fluent) with foreigners.(2015·</a:t>
            </a:r>
            <a:r>
              <a:rPr lang="zh-CN" altLang="zh-CN" sz="2800" b="1">
                <a:latin typeface="Times New Roman" pitchFamily="18" charset="0"/>
                <a:ea typeface="华文细黑" pitchFamily="2" charset="-122"/>
              </a:rPr>
              <a:t>陕西</a:t>
            </a:r>
            <a:r>
              <a:rPr lang="en-US" altLang="zh-CN" sz="2800" b="1">
                <a:latin typeface="Times New Roman" pitchFamily="18" charset="0"/>
                <a:ea typeface="华文细黑" pitchFamily="2" charset="-122"/>
              </a:rPr>
              <a:t>)</a:t>
            </a:r>
            <a:endParaRPr lang="zh-CN" altLang="zh-CN" sz="1000">
              <a:latin typeface="宋体" charset="-122"/>
              <a:ea typeface="黑体" pitchFamily="49" charset="-122"/>
            </a:endParaRPr>
          </a:p>
        </p:txBody>
      </p:sp>
      <p:pic>
        <p:nvPicPr>
          <p:cNvPr id="8" name="图片 7"/>
          <p:cNvPicPr>
            <a:picLocks noChangeAspect="1"/>
          </p:cNvPicPr>
          <p:nvPr/>
        </p:nvPicPr>
        <p:blipFill>
          <a:blip r:embed="rId2"/>
          <a:srcRect/>
          <a:stretch>
            <a:fillRect/>
          </a:stretch>
        </p:blipFill>
        <p:spPr bwMode="auto">
          <a:xfrm>
            <a:off x="9005888" y="5903913"/>
            <a:ext cx="3065462" cy="950912"/>
          </a:xfrm>
          <a:prstGeom prst="rect">
            <a:avLst/>
          </a:prstGeom>
          <a:noFill/>
          <a:ln w="9525">
            <a:noFill/>
            <a:miter lim="800000"/>
            <a:headEnd/>
            <a:tailEnd/>
          </a:ln>
        </p:spPr>
      </p:pic>
      <p:sp>
        <p:nvSpPr>
          <p:cNvPr id="5" name="矩形 4"/>
          <p:cNvSpPr/>
          <p:nvPr/>
        </p:nvSpPr>
        <p:spPr>
          <a:xfrm>
            <a:off x="7104063" y="1241425"/>
            <a:ext cx="1400175"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actually</a:t>
            </a:r>
            <a:endParaRPr lang="zh-CN" altLang="en-US" sz="2800" b="1" kern="100" dirty="0">
              <a:solidFill>
                <a:srgbClr val="C00000"/>
              </a:solidFill>
              <a:latin typeface="Times New Roman"/>
              <a:ea typeface="华文细黑"/>
            </a:endParaRPr>
          </a:p>
        </p:txBody>
      </p:sp>
      <p:sp>
        <p:nvSpPr>
          <p:cNvPr id="6" name="矩形 5"/>
          <p:cNvSpPr/>
          <p:nvPr/>
        </p:nvSpPr>
        <p:spPr>
          <a:xfrm>
            <a:off x="3243263" y="2493963"/>
            <a:ext cx="1520825" cy="522287"/>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officially</a:t>
            </a:r>
            <a:endParaRPr lang="zh-CN" altLang="en-US" sz="2800" b="1" kern="100" dirty="0">
              <a:solidFill>
                <a:srgbClr val="C00000"/>
              </a:solidFill>
              <a:latin typeface="Times New Roman"/>
              <a:ea typeface="华文细黑"/>
            </a:endParaRPr>
          </a:p>
        </p:txBody>
      </p:sp>
      <p:sp>
        <p:nvSpPr>
          <p:cNvPr id="7" name="矩形 6"/>
          <p:cNvSpPr/>
          <p:nvPr/>
        </p:nvSpPr>
        <p:spPr>
          <a:xfrm>
            <a:off x="3903663" y="4438650"/>
            <a:ext cx="1362075" cy="522288"/>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fluently</a:t>
            </a:r>
            <a:endParaRPr lang="zh-CN" altLang="en-US" sz="2800" b="1" kern="100" dirty="0">
              <a:solidFill>
                <a:srgbClr val="C00000"/>
              </a:solidFill>
              <a:latin typeface="Times New Roman"/>
              <a:ea typeface="华文细黑"/>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p:bldP spid="5" grpId="1"/>
      <p:bldP spid="6" grpId="0"/>
      <p:bldP spid="6" grpId="1"/>
      <p:bldP spid="7" grpId="0"/>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14"/>
          <p:cNvSpPr>
            <a:spLocks noChangeArrowheads="1"/>
          </p:cNvSpPr>
          <p:nvPr/>
        </p:nvSpPr>
        <p:spPr bwMode="auto">
          <a:xfrm>
            <a:off x="369888" y="620713"/>
            <a:ext cx="11558587" cy="4610100"/>
          </a:xfrm>
          <a:prstGeom prst="rect">
            <a:avLst/>
          </a:prstGeom>
          <a:noFill/>
          <a:ln w="9525">
            <a:noFill/>
            <a:miter lim="800000"/>
            <a:headEnd/>
            <a:tailEnd/>
          </a:ln>
        </p:spPr>
        <p:txBody>
          <a:bodyPr lIns="121898" tIns="60948" rIns="121898" bIns="60948">
            <a:spAutoFit/>
          </a:bodyPr>
          <a:lstStyle/>
          <a:p>
            <a:pPr algn="just">
              <a:lnSpc>
                <a:spcPct val="150000"/>
              </a:lnSpc>
            </a:pPr>
            <a:r>
              <a:rPr lang="en-US" altLang="zh-CN" sz="2800" b="1">
                <a:latin typeface="Times New Roman" pitchFamily="18" charset="0"/>
                <a:ea typeface="华文细黑" pitchFamily="2" charset="-122"/>
                <a:cs typeface="Courier New" pitchFamily="49" charset="0"/>
              </a:rPr>
              <a:t>4.The specific </a:t>
            </a:r>
            <a:r>
              <a:rPr lang="en-US" altLang="zh-CN" sz="2800" b="1" u="sng">
                <a:latin typeface="Times New Roman" pitchFamily="18" charset="0"/>
                <a:ea typeface="华文细黑" pitchFamily="2" charset="-122"/>
                <a:cs typeface="Courier New" pitchFamily="49" charset="0"/>
              </a:rPr>
              <a:t>		   </a:t>
            </a:r>
            <a:r>
              <a:rPr lang="en-US" altLang="zh-CN" sz="2800" b="1">
                <a:latin typeface="Times New Roman" pitchFamily="18" charset="0"/>
                <a:ea typeface="华文细黑" pitchFamily="2" charset="-122"/>
                <a:cs typeface="Courier New" pitchFamily="49" charset="0"/>
              </a:rPr>
              <a:t>(express) of anger also differs from person to </a:t>
            </a:r>
          </a:p>
          <a:p>
            <a:pPr algn="just">
              <a:lnSpc>
                <a:spcPct val="150000"/>
              </a:lnSpc>
            </a:pPr>
            <a:r>
              <a:rPr lang="en-US" altLang="zh-CN" sz="2800" b="1">
                <a:latin typeface="Times New Roman" pitchFamily="18" charset="0"/>
                <a:ea typeface="华文细黑" pitchFamily="2" charset="-122"/>
                <a:cs typeface="Courier New" pitchFamily="49" charset="0"/>
              </a:rPr>
              <a:t>   person based on biological and cultural forces.(2014·</a:t>
            </a:r>
            <a:r>
              <a:rPr lang="zh-CN" altLang="zh-CN" sz="2800" b="1">
                <a:latin typeface="Times New Roman" pitchFamily="18" charset="0"/>
                <a:ea typeface="华文细黑" pitchFamily="2" charset="-122"/>
                <a:cs typeface="Times New Roman" pitchFamily="18" charset="0"/>
              </a:rPr>
              <a:t>江苏</a:t>
            </a:r>
            <a:r>
              <a:rPr lang="en-US" altLang="zh-CN" sz="2800" b="1">
                <a:latin typeface="Times New Roman" pitchFamily="18" charset="0"/>
                <a:ea typeface="华文细黑" pitchFamily="2" charset="-122"/>
                <a:cs typeface="Courier New" pitchFamily="49" charset="0"/>
              </a:rPr>
              <a:t>)</a:t>
            </a:r>
            <a:endParaRPr lang="zh-CN" altLang="zh-CN" sz="1000">
              <a:latin typeface="宋体" charset="-122"/>
              <a:ea typeface="华文细黑" pitchFamily="2" charset="-122"/>
              <a:cs typeface="Courier New" pitchFamily="49" charset="0"/>
            </a:endParaRPr>
          </a:p>
          <a:p>
            <a:pPr algn="just">
              <a:lnSpc>
                <a:spcPct val="150000"/>
              </a:lnSpc>
            </a:pPr>
            <a:r>
              <a:rPr lang="en-US" altLang="zh-CN" sz="2800" b="1">
                <a:latin typeface="Times New Roman" pitchFamily="18" charset="0"/>
                <a:ea typeface="华文细黑" pitchFamily="2" charset="-122"/>
                <a:cs typeface="Courier New" pitchFamily="49" charset="0"/>
              </a:rPr>
              <a:t>5.The girl used to be shy</a:t>
            </a:r>
            <a:r>
              <a:rPr lang="zh-CN" altLang="zh-CN" sz="2800" b="1">
                <a:latin typeface="Times New Roman" pitchFamily="18" charset="0"/>
                <a:ea typeface="华文细黑" pitchFamily="2" charset="-122"/>
                <a:cs typeface="Courier New" pitchFamily="49" charset="0"/>
              </a:rPr>
              <a:t>，</a:t>
            </a:r>
            <a:r>
              <a:rPr lang="en-US" altLang="zh-CN" sz="2800" b="1">
                <a:latin typeface="Times New Roman" pitchFamily="18" charset="0"/>
                <a:ea typeface="华文细黑" pitchFamily="2" charset="-122"/>
                <a:cs typeface="Courier New" pitchFamily="49" charset="0"/>
              </a:rPr>
              <a:t>but is </a:t>
            </a:r>
            <a:r>
              <a:rPr lang="en-US" altLang="zh-CN" sz="2800" b="1" u="sng">
                <a:latin typeface="Times New Roman" pitchFamily="18" charset="0"/>
                <a:ea typeface="华文细黑" pitchFamily="2" charset="-122"/>
                <a:cs typeface="Courier New" pitchFamily="49" charset="0"/>
              </a:rPr>
              <a:t>	     </a:t>
            </a:r>
            <a:r>
              <a:rPr lang="en-US" altLang="zh-CN" sz="2800" b="1">
                <a:latin typeface="Times New Roman" pitchFamily="18" charset="0"/>
                <a:ea typeface="华文细黑" pitchFamily="2" charset="-122"/>
                <a:cs typeface="Courier New" pitchFamily="49" charset="0"/>
              </a:rPr>
              <a:t>(</a:t>
            </a:r>
            <a:r>
              <a:rPr lang="en-US" altLang="zh-CN" sz="2800" b="1">
                <a:latin typeface="Times New Roman" pitchFamily="18" charset="0"/>
                <a:ea typeface="华文细黑" pitchFamily="2" charset="-122"/>
                <a:cs typeface="Times New Roman" pitchFamily="18" charset="0"/>
              </a:rPr>
              <a:t>gradual) getting active in </a:t>
            </a:r>
            <a:endParaRPr lang="en-US" altLang="zh-CN" sz="2800" b="1">
              <a:latin typeface="Times New Roman" pitchFamily="18" charset="0"/>
              <a:ea typeface="华文细黑" pitchFamily="2" charset="-122"/>
              <a:cs typeface="Courier New" pitchFamily="49" charset="0"/>
            </a:endParaRPr>
          </a:p>
          <a:p>
            <a:pPr algn="just">
              <a:lnSpc>
                <a:spcPct val="150000"/>
              </a:lnSpc>
            </a:pPr>
            <a:r>
              <a:rPr lang="en-US" altLang="zh-CN" sz="2800" b="1">
                <a:latin typeface="Times New Roman" pitchFamily="18" charset="0"/>
                <a:ea typeface="华文细黑" pitchFamily="2" charset="-122"/>
                <a:cs typeface="Courier New" pitchFamily="49" charset="0"/>
              </a:rPr>
              <a:t>   group </a:t>
            </a:r>
            <a:r>
              <a:rPr lang="en-US" altLang="zh-CN" sz="2800" b="1">
                <a:latin typeface="Times New Roman" pitchFamily="18" charset="0"/>
                <a:ea typeface="华文细黑" pitchFamily="2" charset="-122"/>
                <a:cs typeface="Times New Roman" pitchFamily="18" charset="0"/>
              </a:rPr>
              <a:t>work and is more willing to express herself.(2015·</a:t>
            </a:r>
            <a:r>
              <a:rPr lang="zh-CN" altLang="zh-CN" sz="2800" b="1">
                <a:latin typeface="Times New Roman" pitchFamily="18" charset="0"/>
                <a:ea typeface="华文细黑" pitchFamily="2" charset="-122"/>
                <a:cs typeface="Courier New" pitchFamily="49" charset="0"/>
              </a:rPr>
              <a:t>湖北</a:t>
            </a:r>
            <a:r>
              <a:rPr lang="en-US" altLang="zh-CN" sz="2800" b="1">
                <a:latin typeface="Times New Roman" pitchFamily="18" charset="0"/>
                <a:ea typeface="华文细黑" pitchFamily="2" charset="-122"/>
                <a:cs typeface="Times New Roman" pitchFamily="18" charset="0"/>
              </a:rPr>
              <a:t>)</a:t>
            </a:r>
            <a:endParaRPr lang="zh-CN" altLang="zh-CN" sz="1000">
              <a:latin typeface="宋体" charset="-122"/>
              <a:ea typeface="黑体" pitchFamily="49" charset="-122"/>
              <a:cs typeface="Courier New" pitchFamily="49" charset="0"/>
            </a:endParaRPr>
          </a:p>
          <a:p>
            <a:pPr algn="just">
              <a:lnSpc>
                <a:spcPct val="150000"/>
              </a:lnSpc>
            </a:pPr>
            <a:r>
              <a:rPr lang="en-US" altLang="zh-CN" sz="2800" b="1">
                <a:latin typeface="Times New Roman" pitchFamily="18" charset="0"/>
                <a:ea typeface="华文细黑" pitchFamily="2" charset="-122"/>
              </a:rPr>
              <a:t>6.In its early history</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Chicago had floods </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(frequent)</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especially in the spring</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making the streets so muddy that people</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horses</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and carts got stuck.(2015·</a:t>
            </a:r>
            <a:r>
              <a:rPr lang="zh-CN" altLang="zh-CN" sz="2800" b="1">
                <a:latin typeface="Times New Roman" pitchFamily="18" charset="0"/>
                <a:ea typeface="华文细黑" pitchFamily="2" charset="-122"/>
              </a:rPr>
              <a:t>湖南</a:t>
            </a:r>
            <a:r>
              <a:rPr lang="en-US" altLang="zh-CN" sz="2800" b="1">
                <a:latin typeface="Times New Roman" pitchFamily="18" charset="0"/>
                <a:ea typeface="华文细黑" pitchFamily="2" charset="-122"/>
              </a:rPr>
              <a:t>)</a:t>
            </a:r>
            <a:endParaRPr lang="zh-CN" altLang="zh-CN" sz="1000">
              <a:latin typeface="宋体" charset="-122"/>
              <a:ea typeface="黑体" pitchFamily="49" charset="-122"/>
            </a:endParaRPr>
          </a:p>
        </p:txBody>
      </p:sp>
      <p:pic>
        <p:nvPicPr>
          <p:cNvPr id="8" name="图片 7"/>
          <p:cNvPicPr>
            <a:picLocks noChangeAspect="1"/>
          </p:cNvPicPr>
          <p:nvPr/>
        </p:nvPicPr>
        <p:blipFill>
          <a:blip r:embed="rId2"/>
          <a:srcRect/>
          <a:stretch>
            <a:fillRect/>
          </a:stretch>
        </p:blipFill>
        <p:spPr bwMode="auto">
          <a:xfrm>
            <a:off x="9005888" y="5903913"/>
            <a:ext cx="3065462" cy="950912"/>
          </a:xfrm>
          <a:prstGeom prst="rect">
            <a:avLst/>
          </a:prstGeom>
          <a:noFill/>
          <a:ln w="9525">
            <a:noFill/>
            <a:miter lim="800000"/>
            <a:headEnd/>
            <a:tailEnd/>
          </a:ln>
        </p:spPr>
      </p:pic>
      <p:sp>
        <p:nvSpPr>
          <p:cNvPr id="5" name="矩形 4"/>
          <p:cNvSpPr/>
          <p:nvPr/>
        </p:nvSpPr>
        <p:spPr>
          <a:xfrm>
            <a:off x="2566988" y="693738"/>
            <a:ext cx="1792287" cy="522287"/>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expression</a:t>
            </a:r>
            <a:endParaRPr lang="zh-CN" altLang="en-US" sz="2800" b="1" kern="100" dirty="0">
              <a:solidFill>
                <a:srgbClr val="C00000"/>
              </a:solidFill>
              <a:latin typeface="Times New Roman"/>
              <a:ea typeface="华文细黑"/>
            </a:endParaRPr>
          </a:p>
        </p:txBody>
      </p:sp>
      <p:sp>
        <p:nvSpPr>
          <p:cNvPr id="6" name="矩形 5"/>
          <p:cNvSpPr/>
          <p:nvPr/>
        </p:nvSpPr>
        <p:spPr>
          <a:xfrm>
            <a:off x="5441950" y="1936750"/>
            <a:ext cx="1662113" cy="522288"/>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gradually</a:t>
            </a:r>
            <a:endParaRPr lang="zh-CN" altLang="en-US" sz="2800" b="1" kern="100" dirty="0">
              <a:solidFill>
                <a:srgbClr val="C00000"/>
              </a:solidFill>
              <a:latin typeface="Times New Roman"/>
              <a:ea typeface="华文细黑"/>
            </a:endParaRPr>
          </a:p>
        </p:txBody>
      </p:sp>
      <p:sp>
        <p:nvSpPr>
          <p:cNvPr id="7" name="矩形 6"/>
          <p:cNvSpPr/>
          <p:nvPr/>
        </p:nvSpPr>
        <p:spPr>
          <a:xfrm>
            <a:off x="6696075" y="3267075"/>
            <a:ext cx="1774825" cy="522288"/>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rPr>
              <a:t>frequently</a:t>
            </a:r>
            <a:endParaRPr lang="zh-CN" altLang="en-US" sz="2800" b="1" kern="100" dirty="0">
              <a:solidFill>
                <a:srgbClr val="C00000"/>
              </a:solidFill>
              <a:latin typeface="Times New Roman"/>
              <a:ea typeface="华文细黑"/>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p:bldP spid="5" grpId="1"/>
      <p:bldP spid="6" grpId="0"/>
      <p:bldP spid="6" grpId="1"/>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14"/>
          <p:cNvSpPr>
            <a:spLocks noChangeArrowheads="1"/>
          </p:cNvSpPr>
          <p:nvPr/>
        </p:nvSpPr>
        <p:spPr bwMode="auto">
          <a:xfrm>
            <a:off x="622300" y="838200"/>
            <a:ext cx="11090275" cy="4646613"/>
          </a:xfrm>
          <a:prstGeom prst="rect">
            <a:avLst/>
          </a:prstGeom>
          <a:noFill/>
          <a:ln w="9525">
            <a:noFill/>
            <a:miter lim="800000"/>
            <a:headEnd/>
            <a:tailEnd/>
          </a:ln>
        </p:spPr>
        <p:txBody>
          <a:bodyPr lIns="121898" tIns="60948" rIns="121898" bIns="60948">
            <a:spAutoFit/>
          </a:bodyPr>
          <a:lstStyle/>
          <a:p>
            <a:pPr algn="just">
              <a:lnSpc>
                <a:spcPct val="150000"/>
              </a:lnSpc>
            </a:pPr>
            <a:r>
              <a:rPr lang="zh-CN" altLang="zh-CN" sz="2800" b="1">
                <a:solidFill>
                  <a:srgbClr val="0000FF"/>
                </a:solidFill>
                <a:latin typeface="宋体" charset="-122"/>
                <a:ea typeface="微软雅黑" pitchFamily="34" charset="-122"/>
                <a:cs typeface="Times New Roman" pitchFamily="18" charset="0"/>
              </a:rPr>
              <a:t>语境活用</a:t>
            </a:r>
            <a:r>
              <a:rPr lang="zh-CN" altLang="zh-CN" sz="2800" b="1">
                <a:latin typeface="Times New Roman" pitchFamily="18" charset="0"/>
                <a:ea typeface="华文细黑" pitchFamily="2" charset="-122"/>
                <a:cs typeface="Times New Roman" pitchFamily="18" charset="0"/>
              </a:rPr>
              <a:t>　</a:t>
            </a:r>
            <a:r>
              <a:rPr lang="en-US" altLang="zh-CN" sz="2800" b="1">
                <a:latin typeface="IPAPANNEW"/>
                <a:ea typeface="华文细黑" pitchFamily="2" charset="-122"/>
                <a:cs typeface="Times New Roman" pitchFamily="18" charset="0"/>
              </a:rPr>
              <a:t>[</a:t>
            </a:r>
            <a:r>
              <a:rPr lang="zh-CN" altLang="zh-CN" sz="2800" b="1">
                <a:latin typeface="IPAPANNEW"/>
                <a:ea typeface="华文细黑" pitchFamily="2" charset="-122"/>
                <a:cs typeface="Times New Roman" pitchFamily="18" charset="0"/>
              </a:rPr>
              <a:t>运用上述短语完成片段</a:t>
            </a:r>
            <a:r>
              <a:rPr lang="en-US" altLang="zh-CN" sz="2800" b="1">
                <a:latin typeface="IPAPANNEW"/>
                <a:ea typeface="华文细黑" pitchFamily="2" charset="-122"/>
                <a:cs typeface="Times New Roman" pitchFamily="18" charset="0"/>
              </a:rPr>
              <a:t>]</a:t>
            </a:r>
            <a:endParaRPr lang="zh-CN" altLang="zh-CN" sz="1000">
              <a:latin typeface="宋体" charset="-122"/>
              <a:ea typeface="华文细黑" pitchFamily="2" charset="-122"/>
              <a:cs typeface="Courier New" pitchFamily="49" charset="0"/>
            </a:endParaRPr>
          </a:p>
          <a:p>
            <a:pPr algn="dist">
              <a:lnSpc>
                <a:spcPct val="150000"/>
              </a:lnSpc>
            </a:pPr>
            <a:r>
              <a:rPr lang="en-US" altLang="zh-CN" sz="2800" b="1">
                <a:latin typeface="Times New Roman" pitchFamily="18" charset="0"/>
                <a:ea typeface="华文细黑" pitchFamily="2" charset="-122"/>
                <a:cs typeface="Times New Roman" pitchFamily="18" charset="0"/>
              </a:rPr>
              <a:t>1.</a:t>
            </a:r>
            <a:r>
              <a:rPr lang="en-US" altLang="zh-CN" sz="2800" b="1" u="sng">
                <a:latin typeface="Times New Roman" pitchFamily="18" charset="0"/>
                <a:ea typeface="华文细黑" pitchFamily="2" charset="-122"/>
                <a:cs typeface="Times New Roman" pitchFamily="18" charset="0"/>
              </a:rPr>
              <a:t>		      </a:t>
            </a:r>
            <a:r>
              <a:rPr lang="en-US" altLang="zh-CN" sz="2800" b="1">
                <a:latin typeface="Times New Roman" pitchFamily="18" charset="0"/>
                <a:ea typeface="华文细黑" pitchFamily="2" charset="-122"/>
                <a:cs typeface="Times New Roman" pitchFamily="18" charset="0"/>
              </a:rPr>
              <a:t>(</a:t>
            </a:r>
            <a:r>
              <a:rPr lang="zh-CN" altLang="zh-CN" sz="2800" b="1">
                <a:latin typeface="Times New Roman" pitchFamily="18" charset="0"/>
                <a:ea typeface="华文细黑" pitchFamily="2" charset="-122"/>
                <a:cs typeface="Courier New" pitchFamily="49" charset="0"/>
              </a:rPr>
              <a:t>现在</a:t>
            </a:r>
            <a:r>
              <a:rPr lang="en-US" altLang="zh-CN" sz="2800" b="1">
                <a:latin typeface="Times New Roman" pitchFamily="18" charset="0"/>
                <a:ea typeface="华文细黑" pitchFamily="2" charset="-122"/>
                <a:cs typeface="Courier New" pitchFamily="49" charset="0"/>
              </a:rPr>
              <a:t>)</a:t>
            </a:r>
            <a:r>
              <a:rPr lang="zh-CN" altLang="zh-CN" sz="2800" b="1">
                <a:latin typeface="Times New Roman" pitchFamily="18" charset="0"/>
                <a:ea typeface="华文细黑" pitchFamily="2" charset="-122"/>
                <a:cs typeface="Courier New" pitchFamily="49" charset="0"/>
              </a:rPr>
              <a:t>，</a:t>
            </a:r>
            <a:r>
              <a:rPr lang="en-US" altLang="zh-CN" sz="2800" b="1">
                <a:latin typeface="Times New Roman" pitchFamily="18" charset="0"/>
                <a:ea typeface="华文细黑" pitchFamily="2" charset="-122"/>
                <a:cs typeface="Courier New" pitchFamily="49" charset="0"/>
              </a:rPr>
              <a:t>English 2</a:t>
            </a:r>
            <a:r>
              <a:rPr lang="en-US" altLang="zh-CN" sz="2800" b="1">
                <a:latin typeface="Times New Roman" pitchFamily="18" charset="0"/>
                <a:ea typeface="华文细黑" pitchFamily="2" charset="-122"/>
                <a:cs typeface="Times New Roman" pitchFamily="18" charset="0"/>
              </a:rPr>
              <a:t>.</a:t>
            </a:r>
            <a:r>
              <a:rPr lang="en-US" altLang="zh-CN" sz="2800">
                <a:latin typeface="宋体" charset="-122"/>
                <a:cs typeface="Courier New" pitchFamily="49" charset="0"/>
              </a:rPr>
              <a:t>__________________________</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a:t>
            </a:r>
            <a:r>
              <a:rPr lang="zh-CN" altLang="zh-CN" sz="2800" b="1">
                <a:latin typeface="Times New Roman" pitchFamily="18" charset="0"/>
                <a:ea typeface="华文细黑" pitchFamily="2" charset="-122"/>
              </a:rPr>
              <a:t>正在起越来越重要的作用</a:t>
            </a:r>
            <a:r>
              <a:rPr lang="en-US" altLang="zh-CN" sz="2800" b="1">
                <a:latin typeface="Times New Roman" pitchFamily="18" charset="0"/>
                <a:ea typeface="华文细黑" pitchFamily="2" charset="-122"/>
              </a:rPr>
              <a:t>) in our life.However</a:t>
            </a:r>
            <a:r>
              <a:rPr lang="zh-CN" altLang="zh-CN" sz="2800" b="1">
                <a:latin typeface="Times New Roman" pitchFamily="18" charset="0"/>
                <a:ea typeface="华文细黑" pitchFamily="2" charset="-122"/>
              </a:rPr>
              <a:t>，</a:t>
            </a:r>
            <a:r>
              <a:rPr lang="en-US" altLang="zh-CN" sz="2800" b="1">
                <a:latin typeface="Times New Roman" pitchFamily="18" charset="0"/>
                <a:ea typeface="华文细黑" pitchFamily="2" charset="-122"/>
              </a:rPr>
              <a:t>many problems have 3.</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a:t>
            </a:r>
            <a:r>
              <a:rPr lang="zh-CN" altLang="zh-CN" sz="2800" b="1">
                <a:latin typeface="Times New Roman" pitchFamily="18" charset="0"/>
                <a:ea typeface="华文细黑" pitchFamily="2" charset="-122"/>
              </a:rPr>
              <a:t>出现</a:t>
            </a:r>
            <a:r>
              <a:rPr lang="en-US" altLang="zh-CN" sz="2800" b="1">
                <a:latin typeface="Times New Roman" pitchFamily="18" charset="0"/>
                <a:ea typeface="华文细黑" pitchFamily="2" charset="-122"/>
              </a:rPr>
              <a:t>) in learning English,4.</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a:t>
            </a:r>
            <a:r>
              <a:rPr lang="zh-CN" altLang="zh-CN" sz="2800" b="1">
                <a:latin typeface="Times New Roman" pitchFamily="18" charset="0"/>
                <a:ea typeface="华文细黑" pitchFamily="2" charset="-122"/>
              </a:rPr>
              <a:t>例如</a:t>
            </a:r>
            <a:r>
              <a:rPr lang="en-US" altLang="zh-CN" sz="2800" b="1">
                <a:latin typeface="Times New Roman" pitchFamily="18" charset="0"/>
                <a:ea typeface="华文细黑" pitchFamily="2" charset="-122"/>
              </a:rPr>
              <a:t>) vocabulary and grammar.We should 5.</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a:t>
            </a:r>
            <a:r>
              <a:rPr lang="zh-CN" altLang="zh-CN" sz="2800" b="1">
                <a:latin typeface="Times New Roman" pitchFamily="18" charset="0"/>
                <a:ea typeface="华文细黑" pitchFamily="2" charset="-122"/>
              </a:rPr>
              <a:t>充分利用</a:t>
            </a:r>
            <a:r>
              <a:rPr lang="en-US" altLang="zh-CN" sz="2800" b="1">
                <a:latin typeface="Times New Roman" pitchFamily="18" charset="0"/>
                <a:ea typeface="华文细黑" pitchFamily="2" charset="-122"/>
              </a:rPr>
              <a:t>) every opportunity to practice English so that we can eventually </a:t>
            </a:r>
          </a:p>
          <a:p>
            <a:pPr algn="just">
              <a:lnSpc>
                <a:spcPct val="150000"/>
              </a:lnSpc>
            </a:pPr>
            <a:r>
              <a:rPr lang="en-US" altLang="zh-CN" sz="2800" b="1">
                <a:latin typeface="Times New Roman" pitchFamily="18" charset="0"/>
                <a:ea typeface="华文细黑" pitchFamily="2" charset="-122"/>
              </a:rPr>
              <a:t>6.</a:t>
            </a:r>
            <a:r>
              <a:rPr lang="en-US" altLang="zh-CN" sz="2800" b="1" u="sng">
                <a:latin typeface="Times New Roman" pitchFamily="18" charset="0"/>
                <a:ea typeface="华文细黑" pitchFamily="2" charset="-122"/>
              </a:rPr>
              <a:t>	       	                     </a:t>
            </a:r>
            <a:r>
              <a:rPr lang="en-US" altLang="zh-CN" sz="2800" b="1">
                <a:latin typeface="Times New Roman" pitchFamily="18" charset="0"/>
                <a:ea typeface="华文细黑" pitchFamily="2" charset="-122"/>
              </a:rPr>
              <a:t>(</a:t>
            </a:r>
            <a:r>
              <a:rPr lang="zh-CN" altLang="zh-CN" sz="2800" b="1">
                <a:latin typeface="Times New Roman" pitchFamily="18" charset="0"/>
                <a:ea typeface="华文细黑" pitchFamily="2" charset="-122"/>
              </a:rPr>
              <a:t>精通</a:t>
            </a:r>
            <a:r>
              <a:rPr lang="en-US" altLang="zh-CN" sz="2800" b="1">
                <a:latin typeface="Times New Roman" pitchFamily="18" charset="0"/>
                <a:ea typeface="华文细黑" pitchFamily="2" charset="-122"/>
              </a:rPr>
              <a:t>) English.</a:t>
            </a:r>
            <a:endParaRPr lang="zh-CN" altLang="zh-CN" sz="1000">
              <a:latin typeface="宋体" charset="-122"/>
              <a:ea typeface="黑体" pitchFamily="49" charset="-122"/>
            </a:endParaRPr>
          </a:p>
        </p:txBody>
      </p:sp>
      <p:pic>
        <p:nvPicPr>
          <p:cNvPr id="8" name="图片 7"/>
          <p:cNvPicPr>
            <a:picLocks noChangeAspect="1"/>
          </p:cNvPicPr>
          <p:nvPr/>
        </p:nvPicPr>
        <p:blipFill>
          <a:blip r:embed="rId2"/>
          <a:srcRect/>
          <a:stretch>
            <a:fillRect/>
          </a:stretch>
        </p:blipFill>
        <p:spPr bwMode="auto">
          <a:xfrm>
            <a:off x="9005888" y="5903913"/>
            <a:ext cx="3065462" cy="950912"/>
          </a:xfrm>
          <a:prstGeom prst="rect">
            <a:avLst/>
          </a:prstGeom>
          <a:noFill/>
          <a:ln w="9525">
            <a:noFill/>
            <a:miter lim="800000"/>
            <a:headEnd/>
            <a:tailEnd/>
          </a:ln>
        </p:spPr>
      </p:pic>
      <p:sp>
        <p:nvSpPr>
          <p:cNvPr id="11" name="矩形 10"/>
          <p:cNvSpPr>
            <a:spLocks noChangeArrowheads="1"/>
          </p:cNvSpPr>
          <p:nvPr/>
        </p:nvSpPr>
        <p:spPr bwMode="auto">
          <a:xfrm>
            <a:off x="1790700" y="1538288"/>
            <a:ext cx="1784350" cy="523875"/>
          </a:xfrm>
          <a:prstGeom prst="rect">
            <a:avLst/>
          </a:prstGeom>
          <a:noFill/>
          <a:ln w="9525">
            <a:noFill/>
            <a:miter lim="800000"/>
            <a:headEnd/>
            <a:tailEnd/>
          </a:ln>
        </p:spPr>
        <p:txBody>
          <a:bodyPr wrap="none">
            <a:spAutoFit/>
          </a:bodyPr>
          <a:lstStyle/>
          <a:p>
            <a:r>
              <a:rPr lang="en-US" altLang="zh-CN" sz="2800" b="1">
                <a:solidFill>
                  <a:srgbClr val="C00000"/>
                </a:solidFill>
                <a:latin typeface="Times New Roman" pitchFamily="18" charset="0"/>
                <a:ea typeface="华文细黑" pitchFamily="2" charset="-122"/>
                <a:cs typeface="Courier New" pitchFamily="49" charset="0"/>
              </a:rPr>
              <a:t>At present</a:t>
            </a:r>
            <a:endParaRPr lang="zh-CN" altLang="en-US">
              <a:solidFill>
                <a:srgbClr val="C00000"/>
              </a:solidFill>
              <a:ea typeface="华文细黑" pitchFamily="2" charset="-122"/>
              <a:cs typeface="Courier New" pitchFamily="49" charset="0"/>
            </a:endParaRPr>
          </a:p>
        </p:txBody>
      </p:sp>
      <p:sp>
        <p:nvSpPr>
          <p:cNvPr id="12" name="矩形 11"/>
          <p:cNvSpPr/>
          <p:nvPr/>
        </p:nvSpPr>
        <p:spPr>
          <a:xfrm>
            <a:off x="7000875" y="1538288"/>
            <a:ext cx="4351338"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is playing a more and more</a:t>
            </a:r>
            <a:endParaRPr lang="zh-CN" altLang="en-US" sz="2800" b="1" kern="100" dirty="0">
              <a:solidFill>
                <a:srgbClr val="C00000"/>
              </a:solidFill>
              <a:latin typeface="Times New Roman"/>
              <a:ea typeface="华文细黑"/>
              <a:cs typeface="Courier New"/>
            </a:endParaRPr>
          </a:p>
        </p:txBody>
      </p:sp>
      <p:sp>
        <p:nvSpPr>
          <p:cNvPr id="13" name="矩形 12"/>
          <p:cNvSpPr/>
          <p:nvPr/>
        </p:nvSpPr>
        <p:spPr>
          <a:xfrm>
            <a:off x="723900" y="2185988"/>
            <a:ext cx="2490788"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important part</a:t>
            </a:r>
            <a:endParaRPr lang="zh-CN" altLang="en-US" sz="2800" b="1" kern="100" dirty="0">
              <a:solidFill>
                <a:srgbClr val="C00000"/>
              </a:solidFill>
              <a:latin typeface="Times New Roman"/>
              <a:ea typeface="华文细黑"/>
              <a:cs typeface="Courier New"/>
            </a:endParaRPr>
          </a:p>
        </p:txBody>
      </p:sp>
      <p:sp>
        <p:nvSpPr>
          <p:cNvPr id="14" name="矩形 13"/>
          <p:cNvSpPr/>
          <p:nvPr/>
        </p:nvSpPr>
        <p:spPr>
          <a:xfrm>
            <a:off x="3359150" y="2835275"/>
            <a:ext cx="1471613" cy="522288"/>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come up</a:t>
            </a:r>
            <a:endParaRPr lang="zh-CN" altLang="en-US" sz="2800" b="1" kern="100" dirty="0">
              <a:solidFill>
                <a:srgbClr val="C00000"/>
              </a:solidFill>
              <a:latin typeface="Times New Roman"/>
              <a:ea typeface="华文细黑"/>
              <a:cs typeface="Courier New"/>
            </a:endParaRPr>
          </a:p>
        </p:txBody>
      </p:sp>
      <p:sp>
        <p:nvSpPr>
          <p:cNvPr id="16" name="矩形 15"/>
          <p:cNvSpPr/>
          <p:nvPr/>
        </p:nvSpPr>
        <p:spPr>
          <a:xfrm>
            <a:off x="9348788" y="2906713"/>
            <a:ext cx="1292225"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such as</a:t>
            </a:r>
            <a:endParaRPr lang="zh-CN" altLang="en-US" sz="2800" b="1" kern="100" dirty="0">
              <a:solidFill>
                <a:srgbClr val="C00000"/>
              </a:solidFill>
              <a:latin typeface="Times New Roman"/>
              <a:ea typeface="华文细黑"/>
              <a:cs typeface="Courier New"/>
            </a:endParaRPr>
          </a:p>
        </p:txBody>
      </p:sp>
      <p:sp>
        <p:nvSpPr>
          <p:cNvPr id="17" name="矩形 16"/>
          <p:cNvSpPr/>
          <p:nvPr/>
        </p:nvSpPr>
        <p:spPr>
          <a:xfrm>
            <a:off x="6653213" y="3511550"/>
            <a:ext cx="2609850" cy="522288"/>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make full use of</a:t>
            </a:r>
            <a:endParaRPr lang="zh-CN" altLang="en-US" sz="2800" b="1" kern="100" dirty="0">
              <a:solidFill>
                <a:srgbClr val="C00000"/>
              </a:solidFill>
              <a:latin typeface="Times New Roman"/>
              <a:ea typeface="华文细黑"/>
              <a:cs typeface="Courier New"/>
            </a:endParaRPr>
          </a:p>
        </p:txBody>
      </p:sp>
      <p:sp>
        <p:nvSpPr>
          <p:cNvPr id="18" name="矩形 17"/>
          <p:cNvSpPr/>
          <p:nvPr/>
        </p:nvSpPr>
        <p:spPr>
          <a:xfrm>
            <a:off x="1054100" y="4751388"/>
            <a:ext cx="3998913" cy="523875"/>
          </a:xfrm>
          <a:prstGeom prst="rect">
            <a:avLst/>
          </a:prstGeom>
        </p:spPr>
        <p:txBody>
          <a:bodyPr wrap="none">
            <a:spAutoFit/>
          </a:bodyPr>
          <a:lstStyle/>
          <a:p>
            <a:pPr defTabSz="1218565" fontAlgn="auto">
              <a:spcBef>
                <a:spcPts val="0"/>
              </a:spcBef>
              <a:spcAft>
                <a:spcPts val="0"/>
              </a:spcAft>
              <a:defRPr/>
            </a:pPr>
            <a:r>
              <a:rPr lang="en-US" altLang="zh-CN" sz="2800" b="1" kern="100" dirty="0">
                <a:solidFill>
                  <a:srgbClr val="C00000"/>
                </a:solidFill>
                <a:latin typeface="Times New Roman"/>
                <a:ea typeface="华文细黑"/>
                <a:cs typeface="Courier New"/>
              </a:rPr>
              <a:t>have a good command of</a:t>
            </a:r>
            <a:endParaRPr lang="zh-CN" altLang="en-US" sz="2800" b="1" kern="100" dirty="0">
              <a:solidFill>
                <a:srgbClr val="C00000"/>
              </a:solidFill>
              <a:latin typeface="Times New Roman"/>
              <a:ea typeface="华文细黑"/>
              <a:cs typeface="Courier New"/>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linds(horizont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linds(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linds(horizontal)">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linds(horizontal)">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8"/>
                                        </p:tgtEl>
                                      </p:cBhvr>
                                    </p:animEffect>
                                    <p:set>
                                      <p:cBhvr>
                                        <p:cTn id="5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1" grpId="0"/>
      <p:bldP spid="11" grpId="1"/>
      <p:bldP spid="12" grpId="0"/>
      <p:bldP spid="12" grpId="1"/>
      <p:bldP spid="13" grpId="0"/>
      <p:bldP spid="13" grpId="1"/>
      <p:bldP spid="14" grpId="0"/>
      <p:bldP spid="14" grpId="1"/>
      <p:bldP spid="16" grpId="0"/>
      <p:bldP spid="16" grpId="1"/>
      <p:bldP spid="17" grpId="0"/>
      <p:bldP spid="17" grpId="1"/>
      <p:bldP spid="18" grpId="0"/>
      <p:bldP spid="18"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5162</TotalTime>
  <Words>1715</Words>
  <Application>Microsoft Office PowerPoint</Application>
  <PresentationFormat>自定义</PresentationFormat>
  <Paragraphs>292</Paragraphs>
  <Slides>35</Slides>
  <Notes>0</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7_Office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Sky123.Org</cp:lastModifiedBy>
  <cp:revision>3502</cp:revision>
  <dcterms:created xsi:type="dcterms:W3CDTF">2014-11-27T01:03:00Z</dcterms:created>
  <dcterms:modified xsi:type="dcterms:W3CDTF">2017-09-04T02:06:40Z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