
<file path=[Content_Types].xml><?xml version="1.0" encoding="utf-8"?>
<Types xmlns="http://schemas.openxmlformats.org/package/2006/content-types">
  <Default Extension="wav" ContentType="audio/x-wav"/>
  <Default Extension="png" ContentType="image/png"/>
  <Default Extension="gif" ContentType="image/gif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8" r:id="rId3"/>
  </p:sldMasterIdLst>
  <p:notesMasterIdLst>
    <p:notesMasterId r:id="rId5"/>
  </p:notesMasterIdLst>
  <p:handoutMasterIdLst>
    <p:handoutMasterId r:id="rId40"/>
  </p:handoutMasterIdLst>
  <p:sldIdLst>
    <p:sldId id="276" r:id="rId4"/>
    <p:sldId id="256" r:id="rId6"/>
    <p:sldId id="279" r:id="rId7"/>
    <p:sldId id="267" r:id="rId8"/>
    <p:sldId id="280" r:id="rId9"/>
    <p:sldId id="281" r:id="rId10"/>
    <p:sldId id="282" r:id="rId11"/>
    <p:sldId id="283" r:id="rId12"/>
    <p:sldId id="284" r:id="rId13"/>
    <p:sldId id="285" r:id="rId14"/>
    <p:sldId id="286" r:id="rId15"/>
    <p:sldId id="287" r:id="rId16"/>
    <p:sldId id="288" r:id="rId17"/>
    <p:sldId id="289" r:id="rId18"/>
    <p:sldId id="290" r:id="rId19"/>
    <p:sldId id="291" r:id="rId20"/>
    <p:sldId id="336" r:id="rId21"/>
    <p:sldId id="307" r:id="rId22"/>
    <p:sldId id="272" r:id="rId23"/>
    <p:sldId id="309" r:id="rId24"/>
    <p:sldId id="257" r:id="rId25"/>
    <p:sldId id="258" r:id="rId26"/>
    <p:sldId id="259" r:id="rId27"/>
    <p:sldId id="260" r:id="rId28"/>
    <p:sldId id="268" r:id="rId29"/>
    <p:sldId id="261" r:id="rId30"/>
    <p:sldId id="308" r:id="rId31"/>
    <p:sldId id="269" r:id="rId32"/>
    <p:sldId id="266" r:id="rId33"/>
    <p:sldId id="271" r:id="rId34"/>
    <p:sldId id="273" r:id="rId35"/>
    <p:sldId id="337" r:id="rId36"/>
    <p:sldId id="338" r:id="rId37"/>
    <p:sldId id="339" r:id="rId38"/>
    <p:sldId id="340" r:id="rId39"/>
  </p:sldIdLst>
  <p:sldSz cx="12192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522" autoAdjust="0"/>
    <p:restoredTop sz="94660"/>
  </p:normalViewPr>
  <p:slideViewPr>
    <p:cSldViewPr snapToGrid="0">
      <p:cViewPr varScale="1">
        <p:scale>
          <a:sx n="90" d="100"/>
          <a:sy n="90" d="100"/>
        </p:scale>
        <p:origin x="90" y="23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75" d="100"/>
          <a:sy n="75" d="100"/>
        </p:scale>
        <p:origin x="1452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handoutMaster" Target="handoutMasters/handoutMaster1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84EC56-8E46-498C-9F82-A1E67B00170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6E617E-3889-48F8-A988-C1F6B731C0C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幻灯片图像占位符 5121"/>
          <p:cNvSpPr>
            <a:spLocks noRot="1" noTextEdit="1"/>
          </p:cNvSpPr>
          <p:nvPr>
            <p:ph type="sldImg"/>
          </p:nvPr>
        </p:nvSpPr>
        <p:spPr/>
      </p:sp>
      <p:sp>
        <p:nvSpPr>
          <p:cNvPr id="5123" name="文本占位符 5122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endParaRPr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946357-78B1-4E8B-BC74-D18394D1E7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06F6D-FB2C-4A93-B18F-24E90D5C3B62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686B1-6509-4CC6-A0C8-F609EF2537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06F6D-FB2C-4A93-B18F-24E90D5C3B62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686B1-6509-4CC6-A0C8-F609EF2537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838200" y="1825625"/>
            <a:ext cx="5181600" cy="2098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72200" y="1825625"/>
            <a:ext cx="5181600" cy="2098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838200" y="4076700"/>
            <a:ext cx="5181600" cy="21002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4076700"/>
            <a:ext cx="5181600" cy="21002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 algn="l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06F6D-FB2C-4A93-B18F-24E90D5C3B62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686B1-6509-4CC6-A0C8-F609EF2537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06F6D-FB2C-4A93-B18F-24E90D5C3B62}" type="datetime1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686B1-6509-4CC6-A0C8-F609EF2537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970222"/>
          </a:xfrm>
        </p:spPr>
        <p:txBody>
          <a:bodyPr/>
          <a:lstStyle>
            <a:lvl1pPr algn="l">
              <a:defRPr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259724" y="1567346"/>
            <a:ext cx="4701840" cy="710095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259724" y="2338388"/>
            <a:ext cx="4701840" cy="378596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89616" y="1567346"/>
            <a:ext cx="4701841" cy="710095"/>
          </a:xfrm>
        </p:spPr>
        <p:txBody>
          <a:bodyPr vert="horz" lIns="91440" tIns="45720" rIns="91440" bIns="45720" rtlCol="0" anchor="ctr" anchorCtr="0">
            <a:normAutofit/>
          </a:bodyPr>
          <a:lstStyle>
            <a:lvl1pPr marL="228600" indent="-228600">
              <a:buNone/>
              <a:defRPr lang="zh-CN" altLang="en-US" b="0" smtClean="0"/>
            </a:lvl1pPr>
          </a:lstStyle>
          <a:p>
            <a:pPr marL="0" lvl="0" indent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89616" y="2357460"/>
            <a:ext cx="4701841" cy="3766892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851DC-CD24-4E20-AC43-84D4817493CE}" type="datetime1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1D1A5-9DB9-47CE-AB47-B90B00FE3C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06F6D-FB2C-4A93-B18F-24E90D5C3B62}" type="datetime1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686B1-6509-4CC6-A0C8-F609EF2537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06F6D-FB2C-4A93-B18F-24E90D5C3B62}" type="datetime1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686B1-6509-4CC6-A0C8-F609EF2537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18836-6699-441E-9BAB-C61FC75AFD51}" type="datetime1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0BF0B-87F8-415C-BAC5-F65F41346B0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06F6D-FB2C-4A93-B18F-24E90D5C3B62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686B1-6509-4CC6-A0C8-F609EF2537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106F6D-FB2C-4A93-B18F-24E90D5C3B62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D686B1-6509-4CC6-A0C8-F609EF2537B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image" Target="../media/image14.png"/><Relationship Id="rId3" Type="http://schemas.microsoft.com/office/2007/relationships/media" Target="file:///H:\&#35782;&#23383;6\S_006.WAV" TargetMode="External"/><Relationship Id="rId2" Type="http://schemas.openxmlformats.org/officeDocument/2006/relationships/audio" Target="file:///H:\&#35782;&#23383;6\S_006.WAV" TargetMode="External"/><Relationship Id="rId1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9.xml"/><Relationship Id="rId3" Type="http://schemas.openxmlformats.org/officeDocument/2006/relationships/image" Target="../media/image15.png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3.xml"/><Relationship Id="rId6" Type="http://schemas.openxmlformats.org/officeDocument/2006/relationships/image" Target="../media/image8.png"/><Relationship Id="rId5" Type="http://schemas.microsoft.com/office/2007/relationships/media" Target="file:///C:\Users\Administrator\Desktop\&#20799;&#27468;%20&#32418;&#39046;&#24062;&#20043;&#27468;_&#26631;&#28165;.flv" TargetMode="External"/><Relationship Id="rId4" Type="http://schemas.openxmlformats.org/officeDocument/2006/relationships/video" Target="file:///C:\Users\Administrator\Desktop\&#20799;&#27468;%20&#32418;&#39046;&#24062;&#20043;&#27468;_&#26631;&#28165;.flv" TargetMode="External"/><Relationship Id="rId3" Type="http://schemas.openxmlformats.org/officeDocument/2006/relationships/image" Target="../media/image7.png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1.xml"/><Relationship Id="rId8" Type="http://schemas.openxmlformats.org/officeDocument/2006/relationships/image" Target="../media/image23.png"/><Relationship Id="rId7" Type="http://schemas.openxmlformats.org/officeDocument/2006/relationships/image" Target="../media/image22.png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2.xml"/><Relationship Id="rId3" Type="http://schemas.openxmlformats.org/officeDocument/2006/relationships/image" Target="../media/image24.png"/><Relationship Id="rId2" Type="http://schemas.openxmlformats.org/officeDocument/2006/relationships/tags" Target="../tags/tag11.xml"/><Relationship Id="rId1" Type="http://schemas.openxmlformats.org/officeDocument/2006/relationships/tags" Target="../tags/tag10.xml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5.xml"/><Relationship Id="rId3" Type="http://schemas.openxmlformats.org/officeDocument/2006/relationships/image" Target="../media/image25.png"/><Relationship Id="rId2" Type="http://schemas.openxmlformats.org/officeDocument/2006/relationships/tags" Target="../tags/tag14.xml"/><Relationship Id="rId1" Type="http://schemas.openxmlformats.org/officeDocument/2006/relationships/tags" Target="../tags/tag13.xml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8.xml"/><Relationship Id="rId3" Type="http://schemas.openxmlformats.org/officeDocument/2006/relationships/image" Target="../media/image26.png"/><Relationship Id="rId2" Type="http://schemas.openxmlformats.org/officeDocument/2006/relationships/tags" Target="../tags/tag17.xml"/><Relationship Id="rId1" Type="http://schemas.openxmlformats.org/officeDocument/2006/relationships/tags" Target="../tags/tag16.xml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1.xml"/><Relationship Id="rId3" Type="http://schemas.openxmlformats.org/officeDocument/2006/relationships/image" Target="../media/image27.png"/><Relationship Id="rId2" Type="http://schemas.openxmlformats.org/officeDocument/2006/relationships/tags" Target="../tags/tag20.xml"/><Relationship Id="rId1" Type="http://schemas.openxmlformats.org/officeDocument/2006/relationships/tags" Target="../tags/tag19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7.xml"/><Relationship Id="rId6" Type="http://schemas.openxmlformats.org/officeDocument/2006/relationships/tags" Target="../tags/tag26.xml"/><Relationship Id="rId5" Type="http://schemas.openxmlformats.org/officeDocument/2006/relationships/image" Target="../media/image28.png"/><Relationship Id="rId4" Type="http://schemas.openxmlformats.org/officeDocument/2006/relationships/tags" Target="../tags/tag25.xml"/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tags" Target="../tags/tag22.xml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9.xml"/><Relationship Id="rId3" Type="http://schemas.openxmlformats.org/officeDocument/2006/relationships/image" Target="../media/image29.png"/><Relationship Id="rId2" Type="http://schemas.openxmlformats.org/officeDocument/2006/relationships/tags" Target="../tags/tag28.xml"/><Relationship Id="rId1" Type="http://schemas.openxmlformats.org/officeDocument/2006/relationships/tags" Target="../tags/tag2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1.jpeg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2.xml"/><Relationship Id="rId3" Type="http://schemas.openxmlformats.org/officeDocument/2006/relationships/image" Target="../media/image32.png"/><Relationship Id="rId2" Type="http://schemas.openxmlformats.org/officeDocument/2006/relationships/tags" Target="../tags/tag31.xml"/><Relationship Id="rId1" Type="http://schemas.openxmlformats.org/officeDocument/2006/relationships/tags" Target="../tags/tag30.xml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5.xml"/><Relationship Id="rId3" Type="http://schemas.openxmlformats.org/officeDocument/2006/relationships/image" Target="../media/image33.png"/><Relationship Id="rId2" Type="http://schemas.openxmlformats.org/officeDocument/2006/relationships/tags" Target="../tags/tag34.xml"/><Relationship Id="rId1" Type="http://schemas.openxmlformats.org/officeDocument/2006/relationships/tags" Target="../tags/tag3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8.xml"/><Relationship Id="rId3" Type="http://schemas.openxmlformats.org/officeDocument/2006/relationships/image" Target="../media/image34.png"/><Relationship Id="rId2" Type="http://schemas.openxmlformats.org/officeDocument/2006/relationships/tags" Target="../tags/tag37.xml"/><Relationship Id="rId1" Type="http://schemas.openxmlformats.org/officeDocument/2006/relationships/tags" Target="../tags/tag36.xml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1.xml"/><Relationship Id="rId3" Type="http://schemas.openxmlformats.org/officeDocument/2006/relationships/image" Target="../media/image35.png"/><Relationship Id="rId2" Type="http://schemas.openxmlformats.org/officeDocument/2006/relationships/tags" Target="../tags/tag40.xml"/><Relationship Id="rId1" Type="http://schemas.openxmlformats.org/officeDocument/2006/relationships/tags" Target="../tags/tag39.xml"/></Relationships>
</file>

<file path=ppt/slides/_rels/slide3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7.jpeg"/><Relationship Id="rId3" Type="http://schemas.openxmlformats.org/officeDocument/2006/relationships/audio" Target="../media/audio2.wav"/><Relationship Id="rId2" Type="http://schemas.openxmlformats.org/officeDocument/2006/relationships/slide" Target="slide1.xml"/><Relationship Id="rId1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7.jpeg"/><Relationship Id="rId3" Type="http://schemas.openxmlformats.org/officeDocument/2006/relationships/audio" Target="../media/audio2.wav"/><Relationship Id="rId2" Type="http://schemas.openxmlformats.org/officeDocument/2006/relationships/slide" Target="slide1.xml"/><Relationship Id="rId1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6.xml"/><Relationship Id="rId3" Type="http://schemas.openxmlformats.org/officeDocument/2006/relationships/image" Target="../media/image9.png"/><Relationship Id="rId2" Type="http://schemas.openxmlformats.org/officeDocument/2006/relationships/tags" Target="../tags/tag5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GI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GIF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hyperlink" Target="http://weidian.com/s/2256723?wfr=c&amp;ifr=shopdetail" TargetMode="Externa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4" name="图片 8" descr="小花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153534">
            <a:off x="9113838" y="5305425"/>
            <a:ext cx="1139825" cy="1117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5" name="Picture 39" descr="구름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2850" y="179388"/>
            <a:ext cx="682625" cy="3635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Picture 40" descr="구름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59825" y="503238"/>
            <a:ext cx="1042988" cy="555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3" descr="趣味导入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73500" y="492125"/>
            <a:ext cx="4445000" cy="15668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" name="AutoShape 508"/>
          <p:cNvSpPr>
            <a:spLocks noChangeArrowheads="1"/>
          </p:cNvSpPr>
          <p:nvPr/>
        </p:nvSpPr>
        <p:spPr bwMode="auto">
          <a:xfrm>
            <a:off x="4748213" y="3028950"/>
            <a:ext cx="5037138" cy="2940050"/>
          </a:xfrm>
          <a:prstGeom prst="roundRect">
            <a:avLst>
              <a:gd name="adj" fmla="val 5074"/>
            </a:avLst>
          </a:prstGeom>
          <a:solidFill>
            <a:srgbClr val="FFFFFF"/>
          </a:solidFill>
          <a:ln w="57150" cmpd="sng">
            <a:solidFill>
              <a:srgbClr val="99CC00"/>
            </a:solidFill>
            <a:round/>
          </a:ln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079" name="Picture 39" descr="구름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8100" y="1639888"/>
            <a:ext cx="682625" cy="3635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80" name="图片 28" descr="蝴蝶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-3308464" flipH="1">
            <a:off x="8116888" y="1128713"/>
            <a:ext cx="1019175" cy="1101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81" name="Picture 2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38738" y="2638425"/>
            <a:ext cx="4267200" cy="669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4708525" y="3376931"/>
            <a:ext cx="5126038" cy="2399665"/>
          </a:xfrm>
          <a:prstGeom prst="rect">
            <a:avLst/>
          </a:prstGeom>
          <a:noFill/>
          <a:ln>
            <a:noFill/>
          </a:ln>
        </p:spPr>
        <p:txBody>
          <a:bodyPr anchor="ctr">
            <a:spAutoFit/>
          </a:bodyPr>
          <a:p>
            <a:pPr indent="542925" defTabSz="457200" eaLnBrk="0" hangingPunct="0">
              <a:lnSpc>
                <a:spcPts val="36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800000"/>
                </a:solidFill>
                <a:latin typeface="宋体" panose="02010600030101010101" pitchFamily="2" charset="-122"/>
              </a:rPr>
              <a:t>今天我们一起跟随</a:t>
            </a:r>
            <a:r>
              <a:rPr lang="en-US" altLang="zh-CN" sz="2400" b="1" dirty="0">
                <a:solidFill>
                  <a:srgbClr val="800000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2400" b="1" dirty="0">
                <a:solidFill>
                  <a:srgbClr val="800000"/>
                </a:solidFill>
                <a:latin typeface="宋体" panose="02010600030101010101" pitchFamily="2" charset="-122"/>
              </a:rPr>
              <a:t>场景歌</a:t>
            </a:r>
            <a:r>
              <a:rPr lang="en-US" altLang="zh-CN" sz="2400" b="1" dirty="0">
                <a:solidFill>
                  <a:srgbClr val="800000"/>
                </a:solidFill>
                <a:latin typeface="宋体" panose="02010600030101010101" pitchFamily="2" charset="-122"/>
              </a:rPr>
              <a:t>》</a:t>
            </a:r>
            <a:r>
              <a:rPr lang="zh-CN" altLang="en-US" sz="2400" b="1" dirty="0">
                <a:solidFill>
                  <a:srgbClr val="800000"/>
                </a:solidFill>
                <a:latin typeface="宋体" panose="02010600030101010101" pitchFamily="2" charset="-122"/>
              </a:rPr>
              <a:t>中的一群少先队员去旅游，好不好？让我们在感受美丽景色、感受美好生活的同时，认识事物，认识表示事物的汉字。</a:t>
            </a:r>
            <a:endParaRPr lang="zh-CN" altLang="en-US" sz="2400" b="1" dirty="0">
              <a:solidFill>
                <a:srgbClr val="800000"/>
              </a:solidFill>
              <a:latin typeface="宋体" panose="02010600030101010101" pitchFamily="2" charset="-122"/>
            </a:endParaRPr>
          </a:p>
        </p:txBody>
      </p:sp>
      <p:sp>
        <p:nvSpPr>
          <p:cNvPr id="3084" name="矩形 3083"/>
          <p:cNvSpPr/>
          <p:nvPr/>
        </p:nvSpPr>
        <p:spPr>
          <a:xfrm>
            <a:off x="1914367" y="5876925"/>
            <a:ext cx="697230" cy="1066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en-US" altLang="zh-CN" sz="100" err="1">
                <a:solidFill>
                  <a:schemeClr val="bg1"/>
                </a:solidFill>
                <a:latin typeface="Times New Roman" panose="02020603050405020304" pitchFamily="18" charset="0"/>
              </a:rPr>
              <a:t>http://lspjy.com</a:t>
            </a:r>
            <a:r>
              <a:rPr lang="zh-CN" altLang="en-US" sz="100" dirty="0">
                <a:solidFill>
                  <a:schemeClr val="bg1"/>
                </a:solidFill>
                <a:latin typeface="Times New Roman" panose="02020603050405020304" pitchFamily="18" charset="0"/>
              </a:rPr>
              <a:t>绿色圃中小学教育网</a:t>
            </a:r>
            <a:r>
              <a:rPr lang="en-US" altLang="zh-CN" sz="100" err="1">
                <a:solidFill>
                  <a:schemeClr val="bg1"/>
                </a:solidFill>
                <a:latin typeface="Times New Roman" panose="02020603050405020304" pitchFamily="18" charset="0"/>
              </a:rPr>
              <a:t>http://www.lspjy.com</a:t>
            </a:r>
            <a:r>
              <a:rPr lang="en-US" altLang="zh-CN" sz="100" dirty="0">
                <a:solidFill>
                  <a:schemeClr val="bg1"/>
                </a:solidFill>
                <a:latin typeface="Times New Roman" panose="02020603050405020304" pitchFamily="18" charset="0"/>
              </a:rPr>
              <a:t>  </a:t>
            </a:r>
            <a:r>
              <a:rPr lang="zh-CN" altLang="en-US" sz="100" dirty="0">
                <a:solidFill>
                  <a:schemeClr val="bg1"/>
                </a:solidFill>
                <a:latin typeface="Times New Roman" panose="02020603050405020304" pitchFamily="18" charset="0"/>
              </a:rPr>
              <a:t>绿色圃中学资源网</a:t>
            </a:r>
            <a:r>
              <a:rPr lang="en-US" altLang="zh-CN" sz="100" err="1">
                <a:solidFill>
                  <a:schemeClr val="bg1"/>
                </a:solidFill>
                <a:latin typeface="Times New Roman" panose="02020603050405020304" pitchFamily="18" charset="0"/>
              </a:rPr>
              <a:t>http://cz.lspjy.com</a:t>
            </a:r>
            <a:endParaRPr lang="en-US" altLang="zh-CN">
              <a:latin typeface="Calibri" panose="020F050202020403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charRg st="0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charRg st="0" end="6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9" name="Freeform 3"/>
          <p:cNvSpPr/>
          <p:nvPr/>
        </p:nvSpPr>
        <p:spPr>
          <a:xfrm>
            <a:off x="8020050" y="2360613"/>
            <a:ext cx="195263" cy="266700"/>
          </a:xfrm>
          <a:custGeom>
            <a:avLst/>
            <a:gdLst/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</a:cxnLst>
            <a:pathLst>
              <a:path w="306" h="418">
                <a:moveTo>
                  <a:pt x="0" y="32"/>
                </a:moveTo>
                <a:lnTo>
                  <a:pt x="32" y="16"/>
                </a:lnTo>
                <a:lnTo>
                  <a:pt x="64" y="0"/>
                </a:lnTo>
                <a:lnTo>
                  <a:pt x="97" y="16"/>
                </a:lnTo>
                <a:lnTo>
                  <a:pt x="129" y="32"/>
                </a:lnTo>
                <a:lnTo>
                  <a:pt x="161" y="48"/>
                </a:lnTo>
                <a:lnTo>
                  <a:pt x="209" y="64"/>
                </a:lnTo>
                <a:lnTo>
                  <a:pt x="241" y="97"/>
                </a:lnTo>
                <a:lnTo>
                  <a:pt x="290" y="177"/>
                </a:lnTo>
                <a:lnTo>
                  <a:pt x="290" y="209"/>
                </a:lnTo>
                <a:lnTo>
                  <a:pt x="306" y="257"/>
                </a:lnTo>
                <a:lnTo>
                  <a:pt x="306" y="290"/>
                </a:lnTo>
                <a:lnTo>
                  <a:pt x="306" y="322"/>
                </a:lnTo>
                <a:lnTo>
                  <a:pt x="290" y="386"/>
                </a:lnTo>
                <a:lnTo>
                  <a:pt x="258" y="402"/>
                </a:lnTo>
                <a:lnTo>
                  <a:pt x="225" y="418"/>
                </a:lnTo>
                <a:lnTo>
                  <a:pt x="209" y="402"/>
                </a:lnTo>
                <a:lnTo>
                  <a:pt x="177" y="370"/>
                </a:lnTo>
                <a:lnTo>
                  <a:pt x="129" y="306"/>
                </a:lnTo>
                <a:lnTo>
                  <a:pt x="97" y="225"/>
                </a:lnTo>
                <a:lnTo>
                  <a:pt x="48" y="145"/>
                </a:lnTo>
                <a:lnTo>
                  <a:pt x="16" y="80"/>
                </a:lnTo>
                <a:lnTo>
                  <a:pt x="0" y="48"/>
                </a:lnTo>
                <a:lnTo>
                  <a:pt x="0" y="32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8435" name="TextBox 27"/>
          <p:cNvSpPr txBox="1"/>
          <p:nvPr/>
        </p:nvSpPr>
        <p:spPr>
          <a:xfrm>
            <a:off x="2533650" y="2546350"/>
            <a:ext cx="1336675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9600" b="1" dirty="0">
                <a:latin typeface="楷体_GB2312" pitchFamily="49" charset="-122"/>
                <a:ea typeface="楷体_GB2312" pitchFamily="49" charset="-122"/>
              </a:rPr>
              <a:t>群</a:t>
            </a:r>
            <a:endParaRPr lang="zh-CN" altLang="en-US" sz="9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908300" y="2027238"/>
            <a:ext cx="95567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3200" b="1" err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qún</a:t>
            </a:r>
            <a:r>
              <a:rPr lang="en-US" altLang="zh-CN" sz="32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</a:t>
            </a:r>
            <a:endParaRPr lang="en-US" altLang="zh-CN" sz="3200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18437" name="Group 4"/>
          <p:cNvGrpSpPr/>
          <p:nvPr/>
        </p:nvGrpSpPr>
        <p:grpSpPr>
          <a:xfrm>
            <a:off x="6456363" y="1700213"/>
            <a:ext cx="2879725" cy="2879725"/>
            <a:chOff x="1474" y="663"/>
            <a:chExt cx="2948" cy="2835"/>
          </a:xfrm>
        </p:grpSpPr>
        <p:sp>
          <p:nvSpPr>
            <p:cNvPr id="18438" name="Rectangle 5"/>
            <p:cNvSpPr/>
            <p:nvPr/>
          </p:nvSpPr>
          <p:spPr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  <a:buFont typeface="Arial" panose="020B0604020202020204" pitchFamily="34" charset="0"/>
                <a:buNone/>
              </a:pPr>
              <a:endParaRPr lang="zh-CN" altLang="zh-CN" sz="2800" dirty="0">
                <a:latin typeface="Calibri" panose="020F0502020204030204" charset="0"/>
              </a:endParaRPr>
            </a:p>
          </p:txBody>
        </p:sp>
        <p:sp>
          <p:nvSpPr>
            <p:cNvPr id="18439" name="Rectangle 6"/>
            <p:cNvSpPr/>
            <p:nvPr/>
          </p:nvSpPr>
          <p:spPr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  <a:buFont typeface="Arial" panose="020B0604020202020204" pitchFamily="34" charset="0"/>
                <a:buNone/>
              </a:pPr>
              <a:endParaRPr lang="zh-CN" altLang="zh-CN" sz="2800" dirty="0">
                <a:latin typeface="Calibri" panose="020F0502020204030204" charset="0"/>
              </a:endParaRPr>
            </a:p>
          </p:txBody>
        </p:sp>
        <p:sp>
          <p:nvSpPr>
            <p:cNvPr id="18440" name="Rectangle 7"/>
            <p:cNvSpPr/>
            <p:nvPr/>
          </p:nvSpPr>
          <p:spPr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  <a:buFont typeface="Arial" panose="020B0604020202020204" pitchFamily="34" charset="0"/>
                <a:buNone/>
              </a:pPr>
              <a:endParaRPr lang="zh-CN" altLang="zh-CN" sz="2800" dirty="0">
                <a:latin typeface="Calibri" panose="020F0502020204030204" charset="0"/>
              </a:endParaRPr>
            </a:p>
          </p:txBody>
        </p:sp>
        <p:sp>
          <p:nvSpPr>
            <p:cNvPr id="18441" name="Rectangle 8"/>
            <p:cNvSpPr/>
            <p:nvPr/>
          </p:nvSpPr>
          <p:spPr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  <a:buFont typeface="Arial" panose="020B0604020202020204" pitchFamily="34" charset="0"/>
                <a:buNone/>
              </a:pPr>
              <a:endParaRPr lang="zh-CN" altLang="zh-CN" sz="2800" dirty="0">
                <a:latin typeface="Calibri" panose="020F0502020204030204" charset="0"/>
              </a:endParaRPr>
            </a:p>
          </p:txBody>
        </p:sp>
        <p:sp>
          <p:nvSpPr>
            <p:cNvPr id="18442" name="Line 9"/>
            <p:cNvSpPr/>
            <p:nvPr/>
          </p:nvSpPr>
          <p:spPr>
            <a:xfrm>
              <a:off x="1474" y="663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8443" name="Line 10"/>
            <p:cNvSpPr/>
            <p:nvPr/>
          </p:nvSpPr>
          <p:spPr>
            <a:xfrm>
              <a:off x="1474" y="3498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8444" name="Line 11"/>
            <p:cNvSpPr/>
            <p:nvPr/>
          </p:nvSpPr>
          <p:spPr>
            <a:xfrm>
              <a:off x="1474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8445" name="Line 12"/>
            <p:cNvSpPr/>
            <p:nvPr/>
          </p:nvSpPr>
          <p:spPr>
            <a:xfrm>
              <a:off x="4422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8446" name="Line 13"/>
            <p:cNvSpPr/>
            <p:nvPr/>
          </p:nvSpPr>
          <p:spPr>
            <a:xfrm>
              <a:off x="1474" y="2069"/>
              <a:ext cx="294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8447" name="Line 14"/>
            <p:cNvSpPr/>
            <p:nvPr/>
          </p:nvSpPr>
          <p:spPr>
            <a:xfrm>
              <a:off x="2948" y="663"/>
              <a:ext cx="0" cy="2835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58" name="TextBox 57"/>
          <p:cNvSpPr txBox="1"/>
          <p:nvPr/>
        </p:nvSpPr>
        <p:spPr>
          <a:xfrm>
            <a:off x="6273800" y="4987925"/>
            <a:ext cx="421640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</a:rPr>
              <a:t>书写指导：</a:t>
            </a:r>
            <a:r>
              <a:rPr lang="zh-CN" altLang="en-US" sz="2400" b="1">
                <a:latin typeface="宋体" panose="02010600030101010101" pitchFamily="2" charset="-122"/>
              </a:rPr>
              <a:t>尹下面的口要写得小些。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4011613" y="3230563"/>
            <a:ext cx="172720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部首：</a:t>
            </a: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羊</a:t>
            </a:r>
            <a:endParaRPr kumimoji="0" lang="zh-CN" altLang="en-US" sz="2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552700" y="4668838"/>
            <a:ext cx="3030538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</a:rPr>
              <a:t>组词：</a:t>
            </a:r>
            <a:r>
              <a:rPr lang="zh-CN" altLang="en-US" sz="2400" b="1">
                <a:latin typeface="宋体" panose="02010600030101010101" pitchFamily="2" charset="-122"/>
              </a:rPr>
              <a:t>一群  羊群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511425" y="5073650"/>
            <a:ext cx="3640138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</a:rPr>
              <a:t>造句：</a:t>
            </a:r>
            <a:r>
              <a:rPr lang="zh-CN" altLang="en-US" sz="2400" b="1">
                <a:latin typeface="宋体" panose="02010600030101010101" pitchFamily="2" charset="-122"/>
              </a:rPr>
              <a:t>一群大雁从南方飞回来了。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789363" y="2773998"/>
            <a:ext cx="2008187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00FF"/>
                </a:solidFill>
                <a:latin typeface="宋体" panose="02010600030101010101" pitchFamily="2" charset="-122"/>
              </a:rPr>
              <a:t>音序：</a:t>
            </a:r>
            <a:r>
              <a:rPr lang="en-US" altLang="zh-CN" sz="2000" b="1">
                <a:latin typeface="宋体" panose="02010600030101010101" pitchFamily="2" charset="-122"/>
              </a:rPr>
              <a:t>Q</a:t>
            </a:r>
            <a:endParaRPr lang="en-US" altLang="zh-CN" sz="2000" b="1">
              <a:latin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868738" y="3702685"/>
            <a:ext cx="2078037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00FF"/>
                </a:solidFill>
                <a:latin typeface="宋体" panose="02010600030101010101" pitchFamily="2" charset="-122"/>
              </a:rPr>
              <a:t>结构</a:t>
            </a:r>
            <a:r>
              <a:rPr lang="en-US" altLang="zh-CN" sz="2000" b="1">
                <a:solidFill>
                  <a:srgbClr val="0000FF"/>
                </a:solidFill>
                <a:latin typeface="宋体" panose="02010600030101010101" pitchFamily="2" charset="-122"/>
              </a:rPr>
              <a:t>:</a:t>
            </a:r>
            <a:r>
              <a:rPr lang="zh-CN" altLang="en-US" sz="2000" b="1">
                <a:latin typeface="宋体" panose="02010600030101010101" pitchFamily="2" charset="-122"/>
              </a:rPr>
              <a:t>左右</a:t>
            </a:r>
            <a:endParaRPr lang="zh-CN" altLang="en-US" sz="2000" b="1">
              <a:latin typeface="宋体" panose="02010600030101010101" pitchFamily="2" charset="-122"/>
            </a:endParaRPr>
          </a:p>
        </p:txBody>
      </p:sp>
      <p:sp>
        <p:nvSpPr>
          <p:cNvPr id="50203" name="Freeform 27"/>
          <p:cNvSpPr/>
          <p:nvPr/>
        </p:nvSpPr>
        <p:spPr>
          <a:xfrm>
            <a:off x="7192963" y="2392363"/>
            <a:ext cx="746125" cy="642937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1175" h="1014">
                <a:moveTo>
                  <a:pt x="1062" y="483"/>
                </a:moveTo>
                <a:lnTo>
                  <a:pt x="1030" y="596"/>
                </a:lnTo>
                <a:lnTo>
                  <a:pt x="998" y="724"/>
                </a:lnTo>
                <a:lnTo>
                  <a:pt x="966" y="853"/>
                </a:lnTo>
                <a:lnTo>
                  <a:pt x="918" y="1014"/>
                </a:lnTo>
                <a:lnTo>
                  <a:pt x="789" y="1014"/>
                </a:lnTo>
                <a:lnTo>
                  <a:pt x="821" y="885"/>
                </a:lnTo>
                <a:lnTo>
                  <a:pt x="837" y="757"/>
                </a:lnTo>
                <a:lnTo>
                  <a:pt x="869" y="660"/>
                </a:lnTo>
                <a:lnTo>
                  <a:pt x="885" y="564"/>
                </a:lnTo>
                <a:lnTo>
                  <a:pt x="901" y="483"/>
                </a:lnTo>
                <a:lnTo>
                  <a:pt x="918" y="419"/>
                </a:lnTo>
                <a:lnTo>
                  <a:pt x="918" y="370"/>
                </a:lnTo>
                <a:lnTo>
                  <a:pt x="918" y="338"/>
                </a:lnTo>
                <a:lnTo>
                  <a:pt x="918" y="274"/>
                </a:lnTo>
                <a:lnTo>
                  <a:pt x="918" y="226"/>
                </a:lnTo>
                <a:lnTo>
                  <a:pt x="918" y="193"/>
                </a:lnTo>
                <a:lnTo>
                  <a:pt x="901" y="177"/>
                </a:lnTo>
                <a:lnTo>
                  <a:pt x="885" y="177"/>
                </a:lnTo>
                <a:lnTo>
                  <a:pt x="853" y="177"/>
                </a:lnTo>
                <a:lnTo>
                  <a:pt x="805" y="177"/>
                </a:lnTo>
                <a:lnTo>
                  <a:pt x="757" y="193"/>
                </a:lnTo>
                <a:lnTo>
                  <a:pt x="708" y="209"/>
                </a:lnTo>
                <a:lnTo>
                  <a:pt x="644" y="209"/>
                </a:lnTo>
                <a:lnTo>
                  <a:pt x="563" y="226"/>
                </a:lnTo>
                <a:lnTo>
                  <a:pt x="483" y="242"/>
                </a:lnTo>
                <a:lnTo>
                  <a:pt x="418" y="258"/>
                </a:lnTo>
                <a:lnTo>
                  <a:pt x="354" y="274"/>
                </a:lnTo>
                <a:lnTo>
                  <a:pt x="306" y="290"/>
                </a:lnTo>
                <a:lnTo>
                  <a:pt x="274" y="290"/>
                </a:lnTo>
                <a:lnTo>
                  <a:pt x="241" y="306"/>
                </a:lnTo>
                <a:lnTo>
                  <a:pt x="209" y="306"/>
                </a:lnTo>
                <a:lnTo>
                  <a:pt x="193" y="306"/>
                </a:lnTo>
                <a:lnTo>
                  <a:pt x="129" y="290"/>
                </a:lnTo>
                <a:lnTo>
                  <a:pt x="80" y="274"/>
                </a:lnTo>
                <a:lnTo>
                  <a:pt x="48" y="258"/>
                </a:lnTo>
                <a:lnTo>
                  <a:pt x="32" y="242"/>
                </a:lnTo>
                <a:lnTo>
                  <a:pt x="16" y="226"/>
                </a:lnTo>
                <a:lnTo>
                  <a:pt x="0" y="209"/>
                </a:lnTo>
                <a:lnTo>
                  <a:pt x="80" y="193"/>
                </a:lnTo>
                <a:lnTo>
                  <a:pt x="193" y="193"/>
                </a:lnTo>
                <a:lnTo>
                  <a:pt x="322" y="161"/>
                </a:lnTo>
                <a:lnTo>
                  <a:pt x="467" y="129"/>
                </a:lnTo>
                <a:lnTo>
                  <a:pt x="547" y="113"/>
                </a:lnTo>
                <a:lnTo>
                  <a:pt x="612" y="97"/>
                </a:lnTo>
                <a:lnTo>
                  <a:pt x="676" y="81"/>
                </a:lnTo>
                <a:lnTo>
                  <a:pt x="724" y="81"/>
                </a:lnTo>
                <a:lnTo>
                  <a:pt x="773" y="65"/>
                </a:lnTo>
                <a:lnTo>
                  <a:pt x="805" y="49"/>
                </a:lnTo>
                <a:lnTo>
                  <a:pt x="837" y="32"/>
                </a:lnTo>
                <a:lnTo>
                  <a:pt x="853" y="32"/>
                </a:lnTo>
                <a:lnTo>
                  <a:pt x="885" y="16"/>
                </a:lnTo>
                <a:lnTo>
                  <a:pt x="901" y="0"/>
                </a:lnTo>
                <a:lnTo>
                  <a:pt x="918" y="16"/>
                </a:lnTo>
                <a:lnTo>
                  <a:pt x="950" y="32"/>
                </a:lnTo>
                <a:lnTo>
                  <a:pt x="998" y="49"/>
                </a:lnTo>
                <a:lnTo>
                  <a:pt x="1062" y="81"/>
                </a:lnTo>
                <a:lnTo>
                  <a:pt x="1111" y="113"/>
                </a:lnTo>
                <a:lnTo>
                  <a:pt x="1143" y="129"/>
                </a:lnTo>
                <a:lnTo>
                  <a:pt x="1175" y="161"/>
                </a:lnTo>
                <a:lnTo>
                  <a:pt x="1175" y="209"/>
                </a:lnTo>
                <a:lnTo>
                  <a:pt x="1159" y="242"/>
                </a:lnTo>
                <a:lnTo>
                  <a:pt x="1127" y="274"/>
                </a:lnTo>
                <a:lnTo>
                  <a:pt x="1111" y="322"/>
                </a:lnTo>
                <a:lnTo>
                  <a:pt x="1079" y="386"/>
                </a:lnTo>
                <a:lnTo>
                  <a:pt x="1062" y="483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0204" name="Freeform 28"/>
          <p:cNvSpPr/>
          <p:nvPr/>
        </p:nvSpPr>
        <p:spPr>
          <a:xfrm>
            <a:off x="7089775" y="2995613"/>
            <a:ext cx="766763" cy="16192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1207" h="257">
                <a:moveTo>
                  <a:pt x="579" y="80"/>
                </a:moveTo>
                <a:lnTo>
                  <a:pt x="708" y="48"/>
                </a:lnTo>
                <a:lnTo>
                  <a:pt x="821" y="32"/>
                </a:lnTo>
                <a:lnTo>
                  <a:pt x="901" y="16"/>
                </a:lnTo>
                <a:lnTo>
                  <a:pt x="982" y="16"/>
                </a:lnTo>
                <a:lnTo>
                  <a:pt x="1046" y="0"/>
                </a:lnTo>
                <a:lnTo>
                  <a:pt x="1095" y="0"/>
                </a:lnTo>
                <a:lnTo>
                  <a:pt x="1127" y="0"/>
                </a:lnTo>
                <a:lnTo>
                  <a:pt x="1159" y="0"/>
                </a:lnTo>
                <a:lnTo>
                  <a:pt x="1175" y="16"/>
                </a:lnTo>
                <a:lnTo>
                  <a:pt x="1191" y="32"/>
                </a:lnTo>
                <a:lnTo>
                  <a:pt x="1207" y="48"/>
                </a:lnTo>
                <a:lnTo>
                  <a:pt x="1207" y="64"/>
                </a:lnTo>
                <a:lnTo>
                  <a:pt x="1191" y="80"/>
                </a:lnTo>
                <a:lnTo>
                  <a:pt x="1159" y="96"/>
                </a:lnTo>
                <a:lnTo>
                  <a:pt x="1127" y="96"/>
                </a:lnTo>
                <a:lnTo>
                  <a:pt x="1095" y="112"/>
                </a:lnTo>
                <a:lnTo>
                  <a:pt x="1046" y="112"/>
                </a:lnTo>
                <a:lnTo>
                  <a:pt x="998" y="129"/>
                </a:lnTo>
                <a:lnTo>
                  <a:pt x="950" y="129"/>
                </a:lnTo>
                <a:lnTo>
                  <a:pt x="869" y="145"/>
                </a:lnTo>
                <a:lnTo>
                  <a:pt x="789" y="161"/>
                </a:lnTo>
                <a:lnTo>
                  <a:pt x="692" y="177"/>
                </a:lnTo>
                <a:lnTo>
                  <a:pt x="596" y="193"/>
                </a:lnTo>
                <a:lnTo>
                  <a:pt x="499" y="209"/>
                </a:lnTo>
                <a:lnTo>
                  <a:pt x="402" y="209"/>
                </a:lnTo>
                <a:lnTo>
                  <a:pt x="322" y="225"/>
                </a:lnTo>
                <a:lnTo>
                  <a:pt x="257" y="241"/>
                </a:lnTo>
                <a:lnTo>
                  <a:pt x="209" y="241"/>
                </a:lnTo>
                <a:lnTo>
                  <a:pt x="177" y="241"/>
                </a:lnTo>
                <a:lnTo>
                  <a:pt x="161" y="257"/>
                </a:lnTo>
                <a:lnTo>
                  <a:pt x="145" y="257"/>
                </a:lnTo>
                <a:lnTo>
                  <a:pt x="113" y="241"/>
                </a:lnTo>
                <a:lnTo>
                  <a:pt x="64" y="209"/>
                </a:lnTo>
                <a:lnTo>
                  <a:pt x="32" y="209"/>
                </a:lnTo>
                <a:lnTo>
                  <a:pt x="16" y="193"/>
                </a:lnTo>
                <a:lnTo>
                  <a:pt x="0" y="177"/>
                </a:lnTo>
                <a:lnTo>
                  <a:pt x="0" y="161"/>
                </a:lnTo>
                <a:lnTo>
                  <a:pt x="32" y="145"/>
                </a:lnTo>
                <a:lnTo>
                  <a:pt x="48" y="145"/>
                </a:lnTo>
                <a:lnTo>
                  <a:pt x="80" y="145"/>
                </a:lnTo>
                <a:lnTo>
                  <a:pt x="113" y="145"/>
                </a:lnTo>
                <a:lnTo>
                  <a:pt x="177" y="129"/>
                </a:lnTo>
                <a:lnTo>
                  <a:pt x="257" y="129"/>
                </a:lnTo>
                <a:lnTo>
                  <a:pt x="354" y="112"/>
                </a:lnTo>
                <a:lnTo>
                  <a:pt x="451" y="96"/>
                </a:lnTo>
                <a:lnTo>
                  <a:pt x="579" y="80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0205" name="Freeform 29"/>
          <p:cNvSpPr/>
          <p:nvPr/>
        </p:nvSpPr>
        <p:spPr>
          <a:xfrm>
            <a:off x="8328025" y="2268538"/>
            <a:ext cx="295275" cy="41910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467" h="660">
                <a:moveTo>
                  <a:pt x="177" y="209"/>
                </a:moveTo>
                <a:lnTo>
                  <a:pt x="193" y="161"/>
                </a:lnTo>
                <a:lnTo>
                  <a:pt x="193" y="129"/>
                </a:lnTo>
                <a:lnTo>
                  <a:pt x="193" y="97"/>
                </a:lnTo>
                <a:lnTo>
                  <a:pt x="177" y="64"/>
                </a:lnTo>
                <a:lnTo>
                  <a:pt x="161" y="64"/>
                </a:lnTo>
                <a:lnTo>
                  <a:pt x="161" y="48"/>
                </a:lnTo>
                <a:lnTo>
                  <a:pt x="177" y="0"/>
                </a:lnTo>
                <a:lnTo>
                  <a:pt x="193" y="0"/>
                </a:lnTo>
                <a:lnTo>
                  <a:pt x="225" y="0"/>
                </a:lnTo>
                <a:lnTo>
                  <a:pt x="274" y="16"/>
                </a:lnTo>
                <a:lnTo>
                  <a:pt x="322" y="32"/>
                </a:lnTo>
                <a:lnTo>
                  <a:pt x="386" y="64"/>
                </a:lnTo>
                <a:lnTo>
                  <a:pt x="419" y="81"/>
                </a:lnTo>
                <a:lnTo>
                  <a:pt x="451" y="97"/>
                </a:lnTo>
                <a:lnTo>
                  <a:pt x="467" y="113"/>
                </a:lnTo>
                <a:lnTo>
                  <a:pt x="451" y="161"/>
                </a:lnTo>
                <a:lnTo>
                  <a:pt x="402" y="225"/>
                </a:lnTo>
                <a:lnTo>
                  <a:pt x="338" y="306"/>
                </a:lnTo>
                <a:lnTo>
                  <a:pt x="241" y="419"/>
                </a:lnTo>
                <a:lnTo>
                  <a:pt x="193" y="483"/>
                </a:lnTo>
                <a:lnTo>
                  <a:pt x="145" y="531"/>
                </a:lnTo>
                <a:lnTo>
                  <a:pt x="113" y="579"/>
                </a:lnTo>
                <a:lnTo>
                  <a:pt x="64" y="612"/>
                </a:lnTo>
                <a:lnTo>
                  <a:pt x="48" y="644"/>
                </a:lnTo>
                <a:lnTo>
                  <a:pt x="16" y="660"/>
                </a:lnTo>
                <a:lnTo>
                  <a:pt x="0" y="660"/>
                </a:lnTo>
                <a:lnTo>
                  <a:pt x="0" y="644"/>
                </a:lnTo>
                <a:lnTo>
                  <a:pt x="16" y="612"/>
                </a:lnTo>
                <a:lnTo>
                  <a:pt x="32" y="563"/>
                </a:lnTo>
                <a:lnTo>
                  <a:pt x="80" y="467"/>
                </a:lnTo>
                <a:lnTo>
                  <a:pt x="113" y="386"/>
                </a:lnTo>
                <a:lnTo>
                  <a:pt x="145" y="322"/>
                </a:lnTo>
                <a:lnTo>
                  <a:pt x="161" y="258"/>
                </a:lnTo>
                <a:lnTo>
                  <a:pt x="177" y="209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0206" name="Freeform 30"/>
          <p:cNvSpPr/>
          <p:nvPr/>
        </p:nvSpPr>
        <p:spPr>
          <a:xfrm>
            <a:off x="7980363" y="2687638"/>
            <a:ext cx="654050" cy="18415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1030" h="290">
                <a:moveTo>
                  <a:pt x="998" y="129"/>
                </a:moveTo>
                <a:lnTo>
                  <a:pt x="982" y="129"/>
                </a:lnTo>
                <a:lnTo>
                  <a:pt x="966" y="145"/>
                </a:lnTo>
                <a:lnTo>
                  <a:pt x="933" y="145"/>
                </a:lnTo>
                <a:lnTo>
                  <a:pt x="885" y="161"/>
                </a:lnTo>
                <a:lnTo>
                  <a:pt x="821" y="177"/>
                </a:lnTo>
                <a:lnTo>
                  <a:pt x="756" y="177"/>
                </a:lnTo>
                <a:lnTo>
                  <a:pt x="660" y="193"/>
                </a:lnTo>
                <a:lnTo>
                  <a:pt x="579" y="225"/>
                </a:lnTo>
                <a:lnTo>
                  <a:pt x="466" y="241"/>
                </a:lnTo>
                <a:lnTo>
                  <a:pt x="386" y="257"/>
                </a:lnTo>
                <a:lnTo>
                  <a:pt x="305" y="257"/>
                </a:lnTo>
                <a:lnTo>
                  <a:pt x="241" y="274"/>
                </a:lnTo>
                <a:lnTo>
                  <a:pt x="193" y="290"/>
                </a:lnTo>
                <a:lnTo>
                  <a:pt x="161" y="290"/>
                </a:lnTo>
                <a:lnTo>
                  <a:pt x="128" y="290"/>
                </a:lnTo>
                <a:lnTo>
                  <a:pt x="112" y="290"/>
                </a:lnTo>
                <a:lnTo>
                  <a:pt x="64" y="290"/>
                </a:lnTo>
                <a:lnTo>
                  <a:pt x="16" y="274"/>
                </a:lnTo>
                <a:lnTo>
                  <a:pt x="0" y="257"/>
                </a:lnTo>
                <a:lnTo>
                  <a:pt x="16" y="257"/>
                </a:lnTo>
                <a:lnTo>
                  <a:pt x="48" y="241"/>
                </a:lnTo>
                <a:lnTo>
                  <a:pt x="80" y="225"/>
                </a:lnTo>
                <a:lnTo>
                  <a:pt x="128" y="193"/>
                </a:lnTo>
                <a:lnTo>
                  <a:pt x="209" y="177"/>
                </a:lnTo>
                <a:lnTo>
                  <a:pt x="289" y="145"/>
                </a:lnTo>
                <a:lnTo>
                  <a:pt x="386" y="113"/>
                </a:lnTo>
                <a:lnTo>
                  <a:pt x="483" y="97"/>
                </a:lnTo>
                <a:lnTo>
                  <a:pt x="579" y="64"/>
                </a:lnTo>
                <a:lnTo>
                  <a:pt x="660" y="48"/>
                </a:lnTo>
                <a:lnTo>
                  <a:pt x="724" y="32"/>
                </a:lnTo>
                <a:lnTo>
                  <a:pt x="772" y="16"/>
                </a:lnTo>
                <a:lnTo>
                  <a:pt x="821" y="16"/>
                </a:lnTo>
                <a:lnTo>
                  <a:pt x="853" y="0"/>
                </a:lnTo>
                <a:lnTo>
                  <a:pt x="869" y="0"/>
                </a:lnTo>
                <a:lnTo>
                  <a:pt x="933" y="0"/>
                </a:lnTo>
                <a:lnTo>
                  <a:pt x="982" y="16"/>
                </a:lnTo>
                <a:lnTo>
                  <a:pt x="1014" y="32"/>
                </a:lnTo>
                <a:lnTo>
                  <a:pt x="1030" y="48"/>
                </a:lnTo>
                <a:lnTo>
                  <a:pt x="1030" y="64"/>
                </a:lnTo>
                <a:lnTo>
                  <a:pt x="1030" y="97"/>
                </a:lnTo>
                <a:lnTo>
                  <a:pt x="998" y="129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0207" name="Freeform 31"/>
          <p:cNvSpPr/>
          <p:nvPr/>
        </p:nvSpPr>
        <p:spPr>
          <a:xfrm>
            <a:off x="7969250" y="2995613"/>
            <a:ext cx="612775" cy="16192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966" h="257">
                <a:moveTo>
                  <a:pt x="129" y="257"/>
                </a:moveTo>
                <a:lnTo>
                  <a:pt x="81" y="241"/>
                </a:lnTo>
                <a:lnTo>
                  <a:pt x="33" y="225"/>
                </a:lnTo>
                <a:lnTo>
                  <a:pt x="0" y="209"/>
                </a:lnTo>
                <a:lnTo>
                  <a:pt x="0" y="193"/>
                </a:lnTo>
                <a:lnTo>
                  <a:pt x="33" y="177"/>
                </a:lnTo>
                <a:lnTo>
                  <a:pt x="49" y="177"/>
                </a:lnTo>
                <a:lnTo>
                  <a:pt x="65" y="161"/>
                </a:lnTo>
                <a:lnTo>
                  <a:pt x="113" y="161"/>
                </a:lnTo>
                <a:lnTo>
                  <a:pt x="145" y="145"/>
                </a:lnTo>
                <a:lnTo>
                  <a:pt x="194" y="129"/>
                </a:lnTo>
                <a:lnTo>
                  <a:pt x="258" y="112"/>
                </a:lnTo>
                <a:lnTo>
                  <a:pt x="322" y="96"/>
                </a:lnTo>
                <a:lnTo>
                  <a:pt x="403" y="80"/>
                </a:lnTo>
                <a:lnTo>
                  <a:pt x="548" y="48"/>
                </a:lnTo>
                <a:lnTo>
                  <a:pt x="612" y="32"/>
                </a:lnTo>
                <a:lnTo>
                  <a:pt x="661" y="16"/>
                </a:lnTo>
                <a:lnTo>
                  <a:pt x="709" y="16"/>
                </a:lnTo>
                <a:lnTo>
                  <a:pt x="741" y="0"/>
                </a:lnTo>
                <a:lnTo>
                  <a:pt x="773" y="0"/>
                </a:lnTo>
                <a:lnTo>
                  <a:pt x="789" y="0"/>
                </a:lnTo>
                <a:lnTo>
                  <a:pt x="854" y="0"/>
                </a:lnTo>
                <a:lnTo>
                  <a:pt x="934" y="32"/>
                </a:lnTo>
                <a:lnTo>
                  <a:pt x="950" y="48"/>
                </a:lnTo>
                <a:lnTo>
                  <a:pt x="966" y="64"/>
                </a:lnTo>
                <a:lnTo>
                  <a:pt x="966" y="80"/>
                </a:lnTo>
                <a:lnTo>
                  <a:pt x="934" y="96"/>
                </a:lnTo>
                <a:lnTo>
                  <a:pt x="918" y="112"/>
                </a:lnTo>
                <a:lnTo>
                  <a:pt x="902" y="112"/>
                </a:lnTo>
                <a:lnTo>
                  <a:pt x="854" y="129"/>
                </a:lnTo>
                <a:lnTo>
                  <a:pt x="822" y="145"/>
                </a:lnTo>
                <a:lnTo>
                  <a:pt x="757" y="145"/>
                </a:lnTo>
                <a:lnTo>
                  <a:pt x="693" y="161"/>
                </a:lnTo>
                <a:lnTo>
                  <a:pt x="628" y="177"/>
                </a:lnTo>
                <a:lnTo>
                  <a:pt x="532" y="193"/>
                </a:lnTo>
                <a:lnTo>
                  <a:pt x="451" y="209"/>
                </a:lnTo>
                <a:lnTo>
                  <a:pt x="371" y="209"/>
                </a:lnTo>
                <a:lnTo>
                  <a:pt x="306" y="225"/>
                </a:lnTo>
                <a:lnTo>
                  <a:pt x="258" y="241"/>
                </a:lnTo>
                <a:lnTo>
                  <a:pt x="210" y="241"/>
                </a:lnTo>
                <a:lnTo>
                  <a:pt x="178" y="241"/>
                </a:lnTo>
                <a:lnTo>
                  <a:pt x="145" y="257"/>
                </a:lnTo>
                <a:lnTo>
                  <a:pt x="129" y="257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0208" name="Freeform 32"/>
          <p:cNvSpPr/>
          <p:nvPr/>
        </p:nvSpPr>
        <p:spPr>
          <a:xfrm>
            <a:off x="6967538" y="2719388"/>
            <a:ext cx="1022350" cy="19367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1610" h="306">
                <a:moveTo>
                  <a:pt x="563" y="242"/>
                </a:moveTo>
                <a:lnTo>
                  <a:pt x="467" y="258"/>
                </a:lnTo>
                <a:lnTo>
                  <a:pt x="370" y="274"/>
                </a:lnTo>
                <a:lnTo>
                  <a:pt x="306" y="290"/>
                </a:lnTo>
                <a:lnTo>
                  <a:pt x="241" y="290"/>
                </a:lnTo>
                <a:lnTo>
                  <a:pt x="193" y="306"/>
                </a:lnTo>
                <a:lnTo>
                  <a:pt x="161" y="306"/>
                </a:lnTo>
                <a:lnTo>
                  <a:pt x="145" y="306"/>
                </a:lnTo>
                <a:lnTo>
                  <a:pt x="128" y="306"/>
                </a:lnTo>
                <a:lnTo>
                  <a:pt x="112" y="306"/>
                </a:lnTo>
                <a:lnTo>
                  <a:pt x="96" y="306"/>
                </a:lnTo>
                <a:lnTo>
                  <a:pt x="80" y="290"/>
                </a:lnTo>
                <a:lnTo>
                  <a:pt x="64" y="258"/>
                </a:lnTo>
                <a:lnTo>
                  <a:pt x="32" y="226"/>
                </a:lnTo>
                <a:lnTo>
                  <a:pt x="16" y="209"/>
                </a:lnTo>
                <a:lnTo>
                  <a:pt x="0" y="177"/>
                </a:lnTo>
                <a:lnTo>
                  <a:pt x="16" y="161"/>
                </a:lnTo>
                <a:lnTo>
                  <a:pt x="48" y="161"/>
                </a:lnTo>
                <a:lnTo>
                  <a:pt x="80" y="161"/>
                </a:lnTo>
                <a:lnTo>
                  <a:pt x="145" y="161"/>
                </a:lnTo>
                <a:lnTo>
                  <a:pt x="177" y="161"/>
                </a:lnTo>
                <a:lnTo>
                  <a:pt x="225" y="145"/>
                </a:lnTo>
                <a:lnTo>
                  <a:pt x="289" y="145"/>
                </a:lnTo>
                <a:lnTo>
                  <a:pt x="370" y="129"/>
                </a:lnTo>
                <a:lnTo>
                  <a:pt x="467" y="129"/>
                </a:lnTo>
                <a:lnTo>
                  <a:pt x="579" y="113"/>
                </a:lnTo>
                <a:lnTo>
                  <a:pt x="692" y="97"/>
                </a:lnTo>
                <a:lnTo>
                  <a:pt x="837" y="65"/>
                </a:lnTo>
                <a:lnTo>
                  <a:pt x="982" y="49"/>
                </a:lnTo>
                <a:lnTo>
                  <a:pt x="1094" y="32"/>
                </a:lnTo>
                <a:lnTo>
                  <a:pt x="1191" y="16"/>
                </a:lnTo>
                <a:lnTo>
                  <a:pt x="1288" y="16"/>
                </a:lnTo>
                <a:lnTo>
                  <a:pt x="1352" y="0"/>
                </a:lnTo>
                <a:lnTo>
                  <a:pt x="1416" y="0"/>
                </a:lnTo>
                <a:lnTo>
                  <a:pt x="1449" y="0"/>
                </a:lnTo>
                <a:lnTo>
                  <a:pt x="1465" y="0"/>
                </a:lnTo>
                <a:lnTo>
                  <a:pt x="1513" y="0"/>
                </a:lnTo>
                <a:lnTo>
                  <a:pt x="1561" y="0"/>
                </a:lnTo>
                <a:lnTo>
                  <a:pt x="1594" y="16"/>
                </a:lnTo>
                <a:lnTo>
                  <a:pt x="1610" y="32"/>
                </a:lnTo>
                <a:lnTo>
                  <a:pt x="1610" y="49"/>
                </a:lnTo>
                <a:lnTo>
                  <a:pt x="1610" y="81"/>
                </a:lnTo>
                <a:lnTo>
                  <a:pt x="1594" y="81"/>
                </a:lnTo>
                <a:lnTo>
                  <a:pt x="1561" y="97"/>
                </a:lnTo>
                <a:lnTo>
                  <a:pt x="1545" y="97"/>
                </a:lnTo>
                <a:lnTo>
                  <a:pt x="1497" y="113"/>
                </a:lnTo>
                <a:lnTo>
                  <a:pt x="1449" y="113"/>
                </a:lnTo>
                <a:lnTo>
                  <a:pt x="1400" y="113"/>
                </a:lnTo>
                <a:lnTo>
                  <a:pt x="1255" y="129"/>
                </a:lnTo>
                <a:lnTo>
                  <a:pt x="1111" y="145"/>
                </a:lnTo>
                <a:lnTo>
                  <a:pt x="1014" y="161"/>
                </a:lnTo>
                <a:lnTo>
                  <a:pt x="966" y="161"/>
                </a:lnTo>
                <a:lnTo>
                  <a:pt x="901" y="177"/>
                </a:lnTo>
                <a:lnTo>
                  <a:pt x="821" y="193"/>
                </a:lnTo>
                <a:lnTo>
                  <a:pt x="740" y="209"/>
                </a:lnTo>
                <a:lnTo>
                  <a:pt x="660" y="226"/>
                </a:lnTo>
                <a:lnTo>
                  <a:pt x="563" y="242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0209" name="Freeform 33"/>
          <p:cNvSpPr/>
          <p:nvPr/>
        </p:nvSpPr>
        <p:spPr>
          <a:xfrm>
            <a:off x="6937375" y="2524125"/>
            <a:ext cx="644525" cy="1268413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1015" h="1996">
                <a:moveTo>
                  <a:pt x="516" y="1481"/>
                </a:moveTo>
                <a:lnTo>
                  <a:pt x="435" y="1594"/>
                </a:lnTo>
                <a:lnTo>
                  <a:pt x="355" y="1690"/>
                </a:lnTo>
                <a:lnTo>
                  <a:pt x="290" y="1787"/>
                </a:lnTo>
                <a:lnTo>
                  <a:pt x="210" y="1867"/>
                </a:lnTo>
                <a:lnTo>
                  <a:pt x="129" y="1932"/>
                </a:lnTo>
                <a:lnTo>
                  <a:pt x="65" y="1964"/>
                </a:lnTo>
                <a:lnTo>
                  <a:pt x="33" y="1996"/>
                </a:lnTo>
                <a:lnTo>
                  <a:pt x="0" y="1996"/>
                </a:lnTo>
                <a:lnTo>
                  <a:pt x="0" y="1980"/>
                </a:lnTo>
                <a:lnTo>
                  <a:pt x="16" y="1948"/>
                </a:lnTo>
                <a:lnTo>
                  <a:pt x="49" y="1916"/>
                </a:lnTo>
                <a:lnTo>
                  <a:pt x="81" y="1867"/>
                </a:lnTo>
                <a:lnTo>
                  <a:pt x="129" y="1803"/>
                </a:lnTo>
                <a:lnTo>
                  <a:pt x="194" y="1722"/>
                </a:lnTo>
                <a:lnTo>
                  <a:pt x="258" y="1626"/>
                </a:lnTo>
                <a:lnTo>
                  <a:pt x="322" y="1529"/>
                </a:lnTo>
                <a:lnTo>
                  <a:pt x="403" y="1417"/>
                </a:lnTo>
                <a:lnTo>
                  <a:pt x="467" y="1304"/>
                </a:lnTo>
                <a:lnTo>
                  <a:pt x="580" y="1063"/>
                </a:lnTo>
                <a:lnTo>
                  <a:pt x="628" y="934"/>
                </a:lnTo>
                <a:lnTo>
                  <a:pt x="677" y="789"/>
                </a:lnTo>
                <a:lnTo>
                  <a:pt x="709" y="644"/>
                </a:lnTo>
                <a:lnTo>
                  <a:pt x="757" y="483"/>
                </a:lnTo>
                <a:lnTo>
                  <a:pt x="789" y="338"/>
                </a:lnTo>
                <a:lnTo>
                  <a:pt x="805" y="210"/>
                </a:lnTo>
                <a:lnTo>
                  <a:pt x="821" y="97"/>
                </a:lnTo>
                <a:lnTo>
                  <a:pt x="821" y="0"/>
                </a:lnTo>
                <a:lnTo>
                  <a:pt x="1015" y="0"/>
                </a:lnTo>
                <a:lnTo>
                  <a:pt x="1015" y="33"/>
                </a:lnTo>
                <a:lnTo>
                  <a:pt x="1015" y="97"/>
                </a:lnTo>
                <a:lnTo>
                  <a:pt x="999" y="177"/>
                </a:lnTo>
                <a:lnTo>
                  <a:pt x="982" y="290"/>
                </a:lnTo>
                <a:lnTo>
                  <a:pt x="950" y="403"/>
                </a:lnTo>
                <a:lnTo>
                  <a:pt x="918" y="548"/>
                </a:lnTo>
                <a:lnTo>
                  <a:pt x="870" y="709"/>
                </a:lnTo>
                <a:lnTo>
                  <a:pt x="805" y="886"/>
                </a:lnTo>
                <a:lnTo>
                  <a:pt x="741" y="1047"/>
                </a:lnTo>
                <a:lnTo>
                  <a:pt x="677" y="1207"/>
                </a:lnTo>
                <a:lnTo>
                  <a:pt x="596" y="1352"/>
                </a:lnTo>
                <a:lnTo>
                  <a:pt x="516" y="1481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0210" name="Freeform 34"/>
          <p:cNvSpPr/>
          <p:nvPr/>
        </p:nvSpPr>
        <p:spPr>
          <a:xfrm>
            <a:off x="7324725" y="3290888"/>
            <a:ext cx="112713" cy="552450"/>
          </a:xfrm>
          <a:custGeom>
            <a:avLst/>
            <a:gdLst/>
            <a:ahLst/>
            <a:cxnLst>
              <a:cxn ang="0">
                <a:pos x="0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</a:cxnLst>
            <a:pathLst>
              <a:path w="177" h="870">
                <a:moveTo>
                  <a:pt x="0" y="17"/>
                </a:moveTo>
                <a:lnTo>
                  <a:pt x="16" y="0"/>
                </a:lnTo>
                <a:lnTo>
                  <a:pt x="48" y="0"/>
                </a:lnTo>
                <a:lnTo>
                  <a:pt x="97" y="0"/>
                </a:lnTo>
                <a:lnTo>
                  <a:pt x="177" y="0"/>
                </a:lnTo>
                <a:lnTo>
                  <a:pt x="177" y="210"/>
                </a:lnTo>
                <a:lnTo>
                  <a:pt x="177" y="387"/>
                </a:lnTo>
                <a:lnTo>
                  <a:pt x="177" y="532"/>
                </a:lnTo>
                <a:lnTo>
                  <a:pt x="161" y="660"/>
                </a:lnTo>
                <a:lnTo>
                  <a:pt x="161" y="757"/>
                </a:lnTo>
                <a:lnTo>
                  <a:pt x="161" y="821"/>
                </a:lnTo>
                <a:lnTo>
                  <a:pt x="145" y="853"/>
                </a:lnTo>
                <a:lnTo>
                  <a:pt x="145" y="870"/>
                </a:lnTo>
                <a:lnTo>
                  <a:pt x="129" y="870"/>
                </a:lnTo>
                <a:lnTo>
                  <a:pt x="97" y="853"/>
                </a:lnTo>
                <a:lnTo>
                  <a:pt x="97" y="821"/>
                </a:lnTo>
                <a:lnTo>
                  <a:pt x="81" y="789"/>
                </a:lnTo>
                <a:lnTo>
                  <a:pt x="65" y="741"/>
                </a:lnTo>
                <a:lnTo>
                  <a:pt x="48" y="693"/>
                </a:lnTo>
                <a:lnTo>
                  <a:pt x="48" y="628"/>
                </a:lnTo>
                <a:lnTo>
                  <a:pt x="48" y="564"/>
                </a:lnTo>
                <a:lnTo>
                  <a:pt x="48" y="483"/>
                </a:lnTo>
                <a:lnTo>
                  <a:pt x="48" y="403"/>
                </a:lnTo>
                <a:lnTo>
                  <a:pt x="32" y="322"/>
                </a:lnTo>
                <a:lnTo>
                  <a:pt x="32" y="210"/>
                </a:lnTo>
                <a:lnTo>
                  <a:pt x="16" y="129"/>
                </a:lnTo>
                <a:lnTo>
                  <a:pt x="0" y="65"/>
                </a:lnTo>
                <a:lnTo>
                  <a:pt x="0" y="33"/>
                </a:lnTo>
                <a:lnTo>
                  <a:pt x="0" y="17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0211" name="Freeform 35"/>
          <p:cNvSpPr/>
          <p:nvPr/>
        </p:nvSpPr>
        <p:spPr>
          <a:xfrm>
            <a:off x="7397750" y="3219450"/>
            <a:ext cx="500063" cy="36830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789" h="579">
                <a:moveTo>
                  <a:pt x="515" y="16"/>
                </a:moveTo>
                <a:lnTo>
                  <a:pt x="531" y="16"/>
                </a:lnTo>
                <a:lnTo>
                  <a:pt x="563" y="32"/>
                </a:lnTo>
                <a:lnTo>
                  <a:pt x="612" y="48"/>
                </a:lnTo>
                <a:lnTo>
                  <a:pt x="676" y="80"/>
                </a:lnTo>
                <a:lnTo>
                  <a:pt x="724" y="112"/>
                </a:lnTo>
                <a:lnTo>
                  <a:pt x="757" y="145"/>
                </a:lnTo>
                <a:lnTo>
                  <a:pt x="773" y="161"/>
                </a:lnTo>
                <a:lnTo>
                  <a:pt x="789" y="193"/>
                </a:lnTo>
                <a:lnTo>
                  <a:pt x="757" y="225"/>
                </a:lnTo>
                <a:lnTo>
                  <a:pt x="740" y="225"/>
                </a:lnTo>
                <a:lnTo>
                  <a:pt x="724" y="241"/>
                </a:lnTo>
                <a:lnTo>
                  <a:pt x="708" y="241"/>
                </a:lnTo>
                <a:lnTo>
                  <a:pt x="692" y="273"/>
                </a:lnTo>
                <a:lnTo>
                  <a:pt x="676" y="290"/>
                </a:lnTo>
                <a:lnTo>
                  <a:pt x="660" y="338"/>
                </a:lnTo>
                <a:lnTo>
                  <a:pt x="628" y="386"/>
                </a:lnTo>
                <a:lnTo>
                  <a:pt x="612" y="434"/>
                </a:lnTo>
                <a:lnTo>
                  <a:pt x="579" y="499"/>
                </a:lnTo>
                <a:lnTo>
                  <a:pt x="547" y="579"/>
                </a:lnTo>
                <a:lnTo>
                  <a:pt x="451" y="579"/>
                </a:lnTo>
                <a:lnTo>
                  <a:pt x="467" y="499"/>
                </a:lnTo>
                <a:lnTo>
                  <a:pt x="483" y="418"/>
                </a:lnTo>
                <a:lnTo>
                  <a:pt x="499" y="354"/>
                </a:lnTo>
                <a:lnTo>
                  <a:pt x="499" y="290"/>
                </a:lnTo>
                <a:lnTo>
                  <a:pt x="499" y="257"/>
                </a:lnTo>
                <a:lnTo>
                  <a:pt x="499" y="209"/>
                </a:lnTo>
                <a:lnTo>
                  <a:pt x="499" y="193"/>
                </a:lnTo>
                <a:lnTo>
                  <a:pt x="483" y="177"/>
                </a:lnTo>
                <a:lnTo>
                  <a:pt x="467" y="161"/>
                </a:lnTo>
                <a:lnTo>
                  <a:pt x="418" y="161"/>
                </a:lnTo>
                <a:lnTo>
                  <a:pt x="370" y="161"/>
                </a:lnTo>
                <a:lnTo>
                  <a:pt x="290" y="177"/>
                </a:lnTo>
                <a:lnTo>
                  <a:pt x="145" y="209"/>
                </a:lnTo>
                <a:lnTo>
                  <a:pt x="0" y="209"/>
                </a:lnTo>
                <a:lnTo>
                  <a:pt x="0" y="112"/>
                </a:lnTo>
                <a:lnTo>
                  <a:pt x="161" y="96"/>
                </a:lnTo>
                <a:lnTo>
                  <a:pt x="290" y="80"/>
                </a:lnTo>
                <a:lnTo>
                  <a:pt x="354" y="64"/>
                </a:lnTo>
                <a:lnTo>
                  <a:pt x="402" y="48"/>
                </a:lnTo>
                <a:lnTo>
                  <a:pt x="435" y="32"/>
                </a:lnTo>
                <a:lnTo>
                  <a:pt x="451" y="32"/>
                </a:lnTo>
                <a:lnTo>
                  <a:pt x="483" y="16"/>
                </a:lnTo>
                <a:lnTo>
                  <a:pt x="499" y="0"/>
                </a:lnTo>
                <a:lnTo>
                  <a:pt x="515" y="16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0212" name="Freeform 36"/>
          <p:cNvSpPr/>
          <p:nvPr/>
        </p:nvSpPr>
        <p:spPr>
          <a:xfrm>
            <a:off x="7397750" y="3546475"/>
            <a:ext cx="438150" cy="13335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692" h="209">
                <a:moveTo>
                  <a:pt x="354" y="48"/>
                </a:moveTo>
                <a:lnTo>
                  <a:pt x="435" y="32"/>
                </a:lnTo>
                <a:lnTo>
                  <a:pt x="499" y="16"/>
                </a:lnTo>
                <a:lnTo>
                  <a:pt x="531" y="0"/>
                </a:lnTo>
                <a:lnTo>
                  <a:pt x="563" y="0"/>
                </a:lnTo>
                <a:lnTo>
                  <a:pt x="596" y="16"/>
                </a:lnTo>
                <a:lnTo>
                  <a:pt x="612" y="32"/>
                </a:lnTo>
                <a:lnTo>
                  <a:pt x="644" y="48"/>
                </a:lnTo>
                <a:lnTo>
                  <a:pt x="660" y="80"/>
                </a:lnTo>
                <a:lnTo>
                  <a:pt x="676" y="96"/>
                </a:lnTo>
                <a:lnTo>
                  <a:pt x="692" y="112"/>
                </a:lnTo>
                <a:lnTo>
                  <a:pt x="676" y="129"/>
                </a:lnTo>
                <a:lnTo>
                  <a:pt x="644" y="129"/>
                </a:lnTo>
                <a:lnTo>
                  <a:pt x="612" y="145"/>
                </a:lnTo>
                <a:lnTo>
                  <a:pt x="579" y="145"/>
                </a:lnTo>
                <a:lnTo>
                  <a:pt x="531" y="161"/>
                </a:lnTo>
                <a:lnTo>
                  <a:pt x="483" y="161"/>
                </a:lnTo>
                <a:lnTo>
                  <a:pt x="418" y="161"/>
                </a:lnTo>
                <a:lnTo>
                  <a:pt x="290" y="177"/>
                </a:lnTo>
                <a:lnTo>
                  <a:pt x="177" y="193"/>
                </a:lnTo>
                <a:lnTo>
                  <a:pt x="80" y="209"/>
                </a:lnTo>
                <a:lnTo>
                  <a:pt x="0" y="209"/>
                </a:lnTo>
                <a:lnTo>
                  <a:pt x="0" y="96"/>
                </a:lnTo>
                <a:lnTo>
                  <a:pt x="96" y="96"/>
                </a:lnTo>
                <a:lnTo>
                  <a:pt x="193" y="96"/>
                </a:lnTo>
                <a:lnTo>
                  <a:pt x="274" y="80"/>
                </a:lnTo>
                <a:lnTo>
                  <a:pt x="354" y="48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0213" name="Freeform 37"/>
          <p:cNvSpPr/>
          <p:nvPr/>
        </p:nvSpPr>
        <p:spPr>
          <a:xfrm>
            <a:off x="7796213" y="3290888"/>
            <a:ext cx="1031875" cy="204787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1626" h="322">
                <a:moveTo>
                  <a:pt x="112" y="322"/>
                </a:moveTo>
                <a:lnTo>
                  <a:pt x="80" y="306"/>
                </a:lnTo>
                <a:lnTo>
                  <a:pt x="64" y="274"/>
                </a:lnTo>
                <a:lnTo>
                  <a:pt x="32" y="242"/>
                </a:lnTo>
                <a:lnTo>
                  <a:pt x="0" y="210"/>
                </a:lnTo>
                <a:lnTo>
                  <a:pt x="241" y="178"/>
                </a:lnTo>
                <a:lnTo>
                  <a:pt x="451" y="145"/>
                </a:lnTo>
                <a:lnTo>
                  <a:pt x="628" y="113"/>
                </a:lnTo>
                <a:lnTo>
                  <a:pt x="789" y="97"/>
                </a:lnTo>
                <a:lnTo>
                  <a:pt x="917" y="65"/>
                </a:lnTo>
                <a:lnTo>
                  <a:pt x="1014" y="49"/>
                </a:lnTo>
                <a:lnTo>
                  <a:pt x="1095" y="33"/>
                </a:lnTo>
                <a:lnTo>
                  <a:pt x="1143" y="33"/>
                </a:lnTo>
                <a:lnTo>
                  <a:pt x="1272" y="17"/>
                </a:lnTo>
                <a:lnTo>
                  <a:pt x="1320" y="0"/>
                </a:lnTo>
                <a:lnTo>
                  <a:pt x="1368" y="0"/>
                </a:lnTo>
                <a:lnTo>
                  <a:pt x="1417" y="0"/>
                </a:lnTo>
                <a:lnTo>
                  <a:pt x="1465" y="17"/>
                </a:lnTo>
                <a:lnTo>
                  <a:pt x="1513" y="49"/>
                </a:lnTo>
                <a:lnTo>
                  <a:pt x="1561" y="81"/>
                </a:lnTo>
                <a:lnTo>
                  <a:pt x="1594" y="113"/>
                </a:lnTo>
                <a:lnTo>
                  <a:pt x="1610" y="145"/>
                </a:lnTo>
                <a:lnTo>
                  <a:pt x="1626" y="161"/>
                </a:lnTo>
                <a:lnTo>
                  <a:pt x="1610" y="178"/>
                </a:lnTo>
                <a:lnTo>
                  <a:pt x="1578" y="194"/>
                </a:lnTo>
                <a:lnTo>
                  <a:pt x="1545" y="194"/>
                </a:lnTo>
                <a:lnTo>
                  <a:pt x="1497" y="194"/>
                </a:lnTo>
                <a:lnTo>
                  <a:pt x="1433" y="194"/>
                </a:lnTo>
                <a:lnTo>
                  <a:pt x="1352" y="194"/>
                </a:lnTo>
                <a:lnTo>
                  <a:pt x="1272" y="210"/>
                </a:lnTo>
                <a:lnTo>
                  <a:pt x="1159" y="210"/>
                </a:lnTo>
                <a:lnTo>
                  <a:pt x="966" y="210"/>
                </a:lnTo>
                <a:lnTo>
                  <a:pt x="773" y="210"/>
                </a:lnTo>
                <a:lnTo>
                  <a:pt x="595" y="226"/>
                </a:lnTo>
                <a:lnTo>
                  <a:pt x="451" y="258"/>
                </a:lnTo>
                <a:lnTo>
                  <a:pt x="370" y="274"/>
                </a:lnTo>
                <a:lnTo>
                  <a:pt x="322" y="274"/>
                </a:lnTo>
                <a:lnTo>
                  <a:pt x="257" y="290"/>
                </a:lnTo>
                <a:lnTo>
                  <a:pt x="209" y="306"/>
                </a:lnTo>
                <a:lnTo>
                  <a:pt x="177" y="306"/>
                </a:lnTo>
                <a:lnTo>
                  <a:pt x="145" y="306"/>
                </a:lnTo>
                <a:lnTo>
                  <a:pt x="112" y="322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0214" name="Freeform 38"/>
          <p:cNvSpPr/>
          <p:nvPr/>
        </p:nvSpPr>
        <p:spPr>
          <a:xfrm>
            <a:off x="8194675" y="2820988"/>
            <a:ext cx="152400" cy="137953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  <a:cxn ang="0">
                <a:pos x="0" y="0"/>
              </a:cxn>
            </a:cxnLst>
            <a:pathLst>
              <a:path w="241" h="2173">
                <a:moveTo>
                  <a:pt x="0" y="0"/>
                </a:moveTo>
                <a:lnTo>
                  <a:pt x="96" y="32"/>
                </a:lnTo>
                <a:lnTo>
                  <a:pt x="161" y="81"/>
                </a:lnTo>
                <a:lnTo>
                  <a:pt x="209" y="97"/>
                </a:lnTo>
                <a:lnTo>
                  <a:pt x="241" y="129"/>
                </a:lnTo>
                <a:lnTo>
                  <a:pt x="241" y="145"/>
                </a:lnTo>
                <a:lnTo>
                  <a:pt x="241" y="177"/>
                </a:lnTo>
                <a:lnTo>
                  <a:pt x="225" y="225"/>
                </a:lnTo>
                <a:lnTo>
                  <a:pt x="225" y="258"/>
                </a:lnTo>
                <a:lnTo>
                  <a:pt x="209" y="290"/>
                </a:lnTo>
                <a:lnTo>
                  <a:pt x="209" y="338"/>
                </a:lnTo>
                <a:lnTo>
                  <a:pt x="193" y="419"/>
                </a:lnTo>
                <a:lnTo>
                  <a:pt x="193" y="499"/>
                </a:lnTo>
                <a:lnTo>
                  <a:pt x="193" y="596"/>
                </a:lnTo>
                <a:lnTo>
                  <a:pt x="193" y="724"/>
                </a:lnTo>
                <a:lnTo>
                  <a:pt x="193" y="853"/>
                </a:lnTo>
                <a:lnTo>
                  <a:pt x="177" y="998"/>
                </a:lnTo>
                <a:lnTo>
                  <a:pt x="177" y="1159"/>
                </a:lnTo>
                <a:lnTo>
                  <a:pt x="177" y="1304"/>
                </a:lnTo>
                <a:lnTo>
                  <a:pt x="177" y="1449"/>
                </a:lnTo>
                <a:lnTo>
                  <a:pt x="177" y="1561"/>
                </a:lnTo>
                <a:lnTo>
                  <a:pt x="177" y="1674"/>
                </a:lnTo>
                <a:lnTo>
                  <a:pt x="177" y="1770"/>
                </a:lnTo>
                <a:lnTo>
                  <a:pt x="177" y="1851"/>
                </a:lnTo>
                <a:lnTo>
                  <a:pt x="177" y="1931"/>
                </a:lnTo>
                <a:lnTo>
                  <a:pt x="161" y="1980"/>
                </a:lnTo>
                <a:lnTo>
                  <a:pt x="161" y="2044"/>
                </a:lnTo>
                <a:lnTo>
                  <a:pt x="161" y="2076"/>
                </a:lnTo>
                <a:lnTo>
                  <a:pt x="145" y="2108"/>
                </a:lnTo>
                <a:lnTo>
                  <a:pt x="145" y="2141"/>
                </a:lnTo>
                <a:lnTo>
                  <a:pt x="128" y="2157"/>
                </a:lnTo>
                <a:lnTo>
                  <a:pt x="128" y="2173"/>
                </a:lnTo>
                <a:lnTo>
                  <a:pt x="112" y="2173"/>
                </a:lnTo>
                <a:lnTo>
                  <a:pt x="96" y="2173"/>
                </a:lnTo>
                <a:lnTo>
                  <a:pt x="80" y="2125"/>
                </a:lnTo>
                <a:lnTo>
                  <a:pt x="64" y="2060"/>
                </a:lnTo>
                <a:lnTo>
                  <a:pt x="64" y="1948"/>
                </a:lnTo>
                <a:lnTo>
                  <a:pt x="64" y="1883"/>
                </a:lnTo>
                <a:lnTo>
                  <a:pt x="48" y="1803"/>
                </a:lnTo>
                <a:lnTo>
                  <a:pt x="48" y="1690"/>
                </a:lnTo>
                <a:lnTo>
                  <a:pt x="48" y="1577"/>
                </a:lnTo>
                <a:lnTo>
                  <a:pt x="48" y="1449"/>
                </a:lnTo>
                <a:lnTo>
                  <a:pt x="48" y="1304"/>
                </a:lnTo>
                <a:lnTo>
                  <a:pt x="32" y="1127"/>
                </a:lnTo>
                <a:lnTo>
                  <a:pt x="32" y="950"/>
                </a:lnTo>
                <a:lnTo>
                  <a:pt x="32" y="757"/>
                </a:lnTo>
                <a:lnTo>
                  <a:pt x="32" y="596"/>
                </a:lnTo>
                <a:lnTo>
                  <a:pt x="32" y="451"/>
                </a:lnTo>
                <a:lnTo>
                  <a:pt x="32" y="322"/>
                </a:lnTo>
                <a:lnTo>
                  <a:pt x="32" y="225"/>
                </a:lnTo>
                <a:lnTo>
                  <a:pt x="16" y="129"/>
                </a:lnTo>
                <a:lnTo>
                  <a:pt x="16" y="48"/>
                </a:lnTo>
                <a:lnTo>
                  <a:pt x="0" y="0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8466" name="矩形 18465"/>
          <p:cNvSpPr/>
          <p:nvPr/>
        </p:nvSpPr>
        <p:spPr>
          <a:xfrm>
            <a:off x="1914367" y="5876925"/>
            <a:ext cx="697230" cy="1066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en-US" altLang="zh-CN" sz="100" err="1">
                <a:solidFill>
                  <a:schemeClr val="bg1"/>
                </a:solidFill>
                <a:latin typeface="Times New Roman" panose="02020603050405020304" pitchFamily="18" charset="0"/>
              </a:rPr>
              <a:t>http://lspjy.com</a:t>
            </a:r>
            <a:r>
              <a:rPr lang="zh-CN" altLang="en-US" sz="100" dirty="0">
                <a:solidFill>
                  <a:schemeClr val="bg1"/>
                </a:solidFill>
                <a:latin typeface="Times New Roman" panose="02020603050405020304" pitchFamily="18" charset="0"/>
              </a:rPr>
              <a:t>绿色圃中小学教育网</a:t>
            </a:r>
            <a:r>
              <a:rPr lang="en-US" altLang="zh-CN" sz="100" err="1">
                <a:solidFill>
                  <a:schemeClr val="bg1"/>
                </a:solidFill>
                <a:latin typeface="Times New Roman" panose="02020603050405020304" pitchFamily="18" charset="0"/>
              </a:rPr>
              <a:t>http://www.lspjy.com</a:t>
            </a:r>
            <a:r>
              <a:rPr lang="en-US" altLang="zh-CN" sz="100" dirty="0">
                <a:solidFill>
                  <a:schemeClr val="bg1"/>
                </a:solidFill>
                <a:latin typeface="Times New Roman" panose="02020603050405020304" pitchFamily="18" charset="0"/>
              </a:rPr>
              <a:t>  </a:t>
            </a:r>
            <a:r>
              <a:rPr lang="zh-CN" altLang="en-US" sz="100" dirty="0">
                <a:solidFill>
                  <a:schemeClr val="bg1"/>
                </a:solidFill>
                <a:latin typeface="Times New Roman" panose="02020603050405020304" pitchFamily="18" charset="0"/>
              </a:rPr>
              <a:t>绿色圃中学资源网</a:t>
            </a:r>
            <a:r>
              <a:rPr lang="en-US" altLang="zh-CN" sz="100" err="1">
                <a:solidFill>
                  <a:schemeClr val="bg1"/>
                </a:solidFill>
                <a:latin typeface="Times New Roman" panose="02020603050405020304" pitchFamily="18" charset="0"/>
              </a:rPr>
              <a:t>http://cz.lspjy.com</a:t>
            </a:r>
            <a:endParaRPr lang="en-US" altLang="zh-CN">
              <a:latin typeface="Calibri" panose="020F050202020403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0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0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0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50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50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0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0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50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50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50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50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50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58" grpId="0"/>
      <p:bldP spid="2" grpId="0"/>
      <p:bldP spid="34" grpId="0"/>
      <p:bldP spid="35" grpId="0"/>
      <p:bldP spid="31" grpId="0"/>
      <p:bldP spid="3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TextBox 27"/>
          <p:cNvSpPr txBox="1"/>
          <p:nvPr/>
        </p:nvSpPr>
        <p:spPr>
          <a:xfrm>
            <a:off x="2533650" y="2546350"/>
            <a:ext cx="1336675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9600" b="1" dirty="0">
                <a:latin typeface="楷体_GB2312" pitchFamily="49" charset="-122"/>
                <a:ea typeface="楷体_GB2312" pitchFamily="49" charset="-122"/>
              </a:rPr>
              <a:t>队</a:t>
            </a:r>
            <a:endParaRPr lang="zh-CN" altLang="en-US" sz="9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908300" y="2027238"/>
            <a:ext cx="95567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3200" b="1" err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duì</a:t>
            </a:r>
            <a:r>
              <a:rPr lang="en-US" altLang="zh-CN" sz="32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</a:t>
            </a:r>
            <a:endParaRPr lang="en-US" altLang="zh-CN" sz="3200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19460" name="Group 4"/>
          <p:cNvGrpSpPr/>
          <p:nvPr/>
        </p:nvGrpSpPr>
        <p:grpSpPr>
          <a:xfrm>
            <a:off x="6456363" y="1700213"/>
            <a:ext cx="2879725" cy="2879725"/>
            <a:chOff x="1474" y="663"/>
            <a:chExt cx="2948" cy="2835"/>
          </a:xfrm>
        </p:grpSpPr>
        <p:sp>
          <p:nvSpPr>
            <p:cNvPr id="19461" name="Rectangle 5"/>
            <p:cNvSpPr/>
            <p:nvPr/>
          </p:nvSpPr>
          <p:spPr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  <a:buFont typeface="Arial" panose="020B0604020202020204" pitchFamily="34" charset="0"/>
                <a:buNone/>
              </a:pPr>
              <a:endParaRPr lang="zh-CN" altLang="zh-CN" sz="2800" dirty="0">
                <a:latin typeface="Calibri" panose="020F0502020204030204" charset="0"/>
              </a:endParaRPr>
            </a:p>
          </p:txBody>
        </p:sp>
        <p:sp>
          <p:nvSpPr>
            <p:cNvPr id="19462" name="Rectangle 6"/>
            <p:cNvSpPr/>
            <p:nvPr/>
          </p:nvSpPr>
          <p:spPr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  <a:buFont typeface="Arial" panose="020B0604020202020204" pitchFamily="34" charset="0"/>
                <a:buNone/>
              </a:pPr>
              <a:endParaRPr lang="zh-CN" altLang="zh-CN" sz="2800" dirty="0">
                <a:latin typeface="Calibri" panose="020F0502020204030204" charset="0"/>
              </a:endParaRPr>
            </a:p>
          </p:txBody>
        </p:sp>
        <p:sp>
          <p:nvSpPr>
            <p:cNvPr id="19463" name="Rectangle 7"/>
            <p:cNvSpPr/>
            <p:nvPr/>
          </p:nvSpPr>
          <p:spPr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  <a:buFont typeface="Arial" panose="020B0604020202020204" pitchFamily="34" charset="0"/>
                <a:buNone/>
              </a:pPr>
              <a:endParaRPr lang="zh-CN" altLang="zh-CN" sz="2800" dirty="0">
                <a:latin typeface="Calibri" panose="020F0502020204030204" charset="0"/>
              </a:endParaRPr>
            </a:p>
          </p:txBody>
        </p:sp>
        <p:sp>
          <p:nvSpPr>
            <p:cNvPr id="19464" name="Rectangle 8"/>
            <p:cNvSpPr/>
            <p:nvPr/>
          </p:nvSpPr>
          <p:spPr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  <a:buFont typeface="Arial" panose="020B0604020202020204" pitchFamily="34" charset="0"/>
                <a:buNone/>
              </a:pPr>
              <a:endParaRPr lang="zh-CN" altLang="zh-CN" sz="2800" dirty="0">
                <a:latin typeface="Calibri" panose="020F0502020204030204" charset="0"/>
              </a:endParaRPr>
            </a:p>
          </p:txBody>
        </p:sp>
        <p:sp>
          <p:nvSpPr>
            <p:cNvPr id="19465" name="Line 9"/>
            <p:cNvSpPr/>
            <p:nvPr/>
          </p:nvSpPr>
          <p:spPr>
            <a:xfrm>
              <a:off x="1474" y="663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466" name="Line 10"/>
            <p:cNvSpPr/>
            <p:nvPr/>
          </p:nvSpPr>
          <p:spPr>
            <a:xfrm>
              <a:off x="1474" y="3498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467" name="Line 11"/>
            <p:cNvSpPr/>
            <p:nvPr/>
          </p:nvSpPr>
          <p:spPr>
            <a:xfrm>
              <a:off x="1474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468" name="Line 12"/>
            <p:cNvSpPr/>
            <p:nvPr/>
          </p:nvSpPr>
          <p:spPr>
            <a:xfrm>
              <a:off x="4422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469" name="Line 13"/>
            <p:cNvSpPr/>
            <p:nvPr/>
          </p:nvSpPr>
          <p:spPr>
            <a:xfrm>
              <a:off x="1474" y="2069"/>
              <a:ext cx="294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470" name="Line 14"/>
            <p:cNvSpPr/>
            <p:nvPr/>
          </p:nvSpPr>
          <p:spPr>
            <a:xfrm>
              <a:off x="2948" y="663"/>
              <a:ext cx="0" cy="2835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58" name="TextBox 57"/>
          <p:cNvSpPr txBox="1"/>
          <p:nvPr/>
        </p:nvSpPr>
        <p:spPr>
          <a:xfrm>
            <a:off x="6143625" y="4959350"/>
            <a:ext cx="421640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</a:rPr>
              <a:t>书写指导：</a:t>
            </a:r>
            <a:r>
              <a:rPr lang="zh-CN" altLang="en-US" sz="2400" b="1">
                <a:latin typeface="宋体" panose="02010600030101010101" pitchFamily="2" charset="-122"/>
              </a:rPr>
              <a:t>左窄右宽。最后一笔 捺要写得舒展。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3881438" y="3201988"/>
            <a:ext cx="172720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部首：</a:t>
            </a:r>
            <a:r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阝</a:t>
            </a:r>
            <a:endParaRPr kumimoji="0" lang="zh-CN" altLang="en-US" sz="20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422525" y="4640263"/>
            <a:ext cx="3030538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</a:rPr>
              <a:t>组词：</a:t>
            </a:r>
            <a:r>
              <a:rPr lang="zh-CN" altLang="en-US" sz="2400" b="1">
                <a:latin typeface="宋体" panose="02010600030101010101" pitchFamily="2" charset="-122"/>
              </a:rPr>
              <a:t>队旗  队伍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381250" y="5045075"/>
            <a:ext cx="3640138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</a:rPr>
              <a:t>造句：</a:t>
            </a:r>
            <a:r>
              <a:rPr lang="zh-CN" altLang="en-US" sz="2400" b="1">
                <a:latin typeface="宋体" panose="02010600030101010101" pitchFamily="2" charset="-122"/>
              </a:rPr>
              <a:t>同学们正在食堂里排队打饭。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659188" y="2745423"/>
            <a:ext cx="2008187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</a:rPr>
              <a:t>音序：</a:t>
            </a:r>
            <a:r>
              <a:rPr lang="en-US" altLang="zh-CN" sz="2000" b="1">
                <a:latin typeface="宋体" panose="02010600030101010101" pitchFamily="2" charset="-122"/>
              </a:rPr>
              <a:t>D</a:t>
            </a:r>
            <a:endParaRPr lang="en-US" altLang="zh-CN" sz="2000" b="1">
              <a:latin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738563" y="3674110"/>
            <a:ext cx="2078037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00FF"/>
                </a:solidFill>
                <a:latin typeface="宋体" panose="02010600030101010101" pitchFamily="2" charset="-122"/>
              </a:rPr>
              <a:t>结构</a:t>
            </a:r>
            <a:r>
              <a:rPr lang="en-US" altLang="zh-CN" sz="2000" b="1">
                <a:solidFill>
                  <a:srgbClr val="0000FF"/>
                </a:solidFill>
                <a:latin typeface="宋体" panose="02010600030101010101" pitchFamily="2" charset="-122"/>
              </a:rPr>
              <a:t>:</a:t>
            </a:r>
            <a:r>
              <a:rPr lang="zh-CN" altLang="en-US" sz="2000" b="1">
                <a:latin typeface="宋体" panose="02010600030101010101" pitchFamily="2" charset="-122"/>
              </a:rPr>
              <a:t>左右</a:t>
            </a:r>
            <a:endParaRPr lang="zh-CN" altLang="en-US" sz="2000" b="1">
              <a:latin typeface="宋体" panose="02010600030101010101" pitchFamily="2" charset="-122"/>
            </a:endParaRPr>
          </a:p>
        </p:txBody>
      </p:sp>
      <p:sp>
        <p:nvSpPr>
          <p:cNvPr id="19477" name="Rectangle 25"/>
          <p:cNvSpPr/>
          <p:nvPr/>
        </p:nvSpPr>
        <p:spPr>
          <a:xfrm>
            <a:off x="7086600" y="2154238"/>
            <a:ext cx="31750" cy="15367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pPr algn="just">
              <a:buFont typeface="Arial" panose="020B0604020202020204" pitchFamily="34" charset="0"/>
              <a:buNone/>
            </a:pPr>
            <a:r>
              <a:rPr lang="en-US" altLang="zh-CN" sz="10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51226" name="Freeform 26"/>
          <p:cNvSpPr/>
          <p:nvPr/>
        </p:nvSpPr>
        <p:spPr>
          <a:xfrm>
            <a:off x="7199313" y="2306638"/>
            <a:ext cx="511175" cy="94615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805" h="1490">
                <a:moveTo>
                  <a:pt x="660" y="1249"/>
                </a:moveTo>
                <a:lnTo>
                  <a:pt x="628" y="1346"/>
                </a:lnTo>
                <a:lnTo>
                  <a:pt x="612" y="1394"/>
                </a:lnTo>
                <a:lnTo>
                  <a:pt x="596" y="1426"/>
                </a:lnTo>
                <a:lnTo>
                  <a:pt x="564" y="1458"/>
                </a:lnTo>
                <a:lnTo>
                  <a:pt x="531" y="1490"/>
                </a:lnTo>
                <a:lnTo>
                  <a:pt x="515" y="1490"/>
                </a:lnTo>
                <a:lnTo>
                  <a:pt x="483" y="1490"/>
                </a:lnTo>
                <a:lnTo>
                  <a:pt x="467" y="1490"/>
                </a:lnTo>
                <a:lnTo>
                  <a:pt x="451" y="1474"/>
                </a:lnTo>
                <a:lnTo>
                  <a:pt x="451" y="1442"/>
                </a:lnTo>
                <a:lnTo>
                  <a:pt x="435" y="1410"/>
                </a:lnTo>
                <a:lnTo>
                  <a:pt x="419" y="1378"/>
                </a:lnTo>
                <a:lnTo>
                  <a:pt x="386" y="1346"/>
                </a:lnTo>
                <a:lnTo>
                  <a:pt x="354" y="1298"/>
                </a:lnTo>
                <a:lnTo>
                  <a:pt x="306" y="1249"/>
                </a:lnTo>
                <a:lnTo>
                  <a:pt x="258" y="1217"/>
                </a:lnTo>
                <a:lnTo>
                  <a:pt x="242" y="1185"/>
                </a:lnTo>
                <a:lnTo>
                  <a:pt x="225" y="1169"/>
                </a:lnTo>
                <a:lnTo>
                  <a:pt x="225" y="1153"/>
                </a:lnTo>
                <a:lnTo>
                  <a:pt x="242" y="1137"/>
                </a:lnTo>
                <a:lnTo>
                  <a:pt x="258" y="1137"/>
                </a:lnTo>
                <a:lnTo>
                  <a:pt x="306" y="1137"/>
                </a:lnTo>
                <a:lnTo>
                  <a:pt x="338" y="1153"/>
                </a:lnTo>
                <a:lnTo>
                  <a:pt x="386" y="1153"/>
                </a:lnTo>
                <a:lnTo>
                  <a:pt x="419" y="1169"/>
                </a:lnTo>
                <a:lnTo>
                  <a:pt x="451" y="1169"/>
                </a:lnTo>
                <a:lnTo>
                  <a:pt x="467" y="1153"/>
                </a:lnTo>
                <a:lnTo>
                  <a:pt x="467" y="1121"/>
                </a:lnTo>
                <a:lnTo>
                  <a:pt x="467" y="1089"/>
                </a:lnTo>
                <a:lnTo>
                  <a:pt x="467" y="1057"/>
                </a:lnTo>
                <a:lnTo>
                  <a:pt x="435" y="945"/>
                </a:lnTo>
                <a:lnTo>
                  <a:pt x="419" y="881"/>
                </a:lnTo>
                <a:lnTo>
                  <a:pt x="403" y="817"/>
                </a:lnTo>
                <a:lnTo>
                  <a:pt x="370" y="753"/>
                </a:lnTo>
                <a:lnTo>
                  <a:pt x="354" y="721"/>
                </a:lnTo>
                <a:lnTo>
                  <a:pt x="338" y="673"/>
                </a:lnTo>
                <a:lnTo>
                  <a:pt x="338" y="657"/>
                </a:lnTo>
                <a:lnTo>
                  <a:pt x="354" y="625"/>
                </a:lnTo>
                <a:lnTo>
                  <a:pt x="370" y="577"/>
                </a:lnTo>
                <a:lnTo>
                  <a:pt x="386" y="497"/>
                </a:lnTo>
                <a:lnTo>
                  <a:pt x="435" y="417"/>
                </a:lnTo>
                <a:lnTo>
                  <a:pt x="467" y="337"/>
                </a:lnTo>
                <a:lnTo>
                  <a:pt x="483" y="273"/>
                </a:lnTo>
                <a:lnTo>
                  <a:pt x="499" y="224"/>
                </a:lnTo>
                <a:lnTo>
                  <a:pt x="499" y="192"/>
                </a:lnTo>
                <a:lnTo>
                  <a:pt x="483" y="192"/>
                </a:lnTo>
                <a:lnTo>
                  <a:pt x="435" y="192"/>
                </a:lnTo>
                <a:lnTo>
                  <a:pt x="370" y="208"/>
                </a:lnTo>
                <a:lnTo>
                  <a:pt x="290" y="241"/>
                </a:lnTo>
                <a:lnTo>
                  <a:pt x="193" y="273"/>
                </a:lnTo>
                <a:lnTo>
                  <a:pt x="113" y="289"/>
                </a:lnTo>
                <a:lnTo>
                  <a:pt x="48" y="289"/>
                </a:lnTo>
                <a:lnTo>
                  <a:pt x="0" y="289"/>
                </a:lnTo>
                <a:lnTo>
                  <a:pt x="0" y="176"/>
                </a:lnTo>
                <a:lnTo>
                  <a:pt x="97" y="176"/>
                </a:lnTo>
                <a:lnTo>
                  <a:pt x="177" y="176"/>
                </a:lnTo>
                <a:lnTo>
                  <a:pt x="258" y="160"/>
                </a:lnTo>
                <a:lnTo>
                  <a:pt x="322" y="128"/>
                </a:lnTo>
                <a:lnTo>
                  <a:pt x="370" y="96"/>
                </a:lnTo>
                <a:lnTo>
                  <a:pt x="419" y="80"/>
                </a:lnTo>
                <a:lnTo>
                  <a:pt x="451" y="48"/>
                </a:lnTo>
                <a:lnTo>
                  <a:pt x="467" y="32"/>
                </a:lnTo>
                <a:lnTo>
                  <a:pt x="515" y="16"/>
                </a:lnTo>
                <a:lnTo>
                  <a:pt x="547" y="0"/>
                </a:lnTo>
                <a:lnTo>
                  <a:pt x="564" y="16"/>
                </a:lnTo>
                <a:lnTo>
                  <a:pt x="596" y="16"/>
                </a:lnTo>
                <a:lnTo>
                  <a:pt x="644" y="48"/>
                </a:lnTo>
                <a:lnTo>
                  <a:pt x="692" y="80"/>
                </a:lnTo>
                <a:lnTo>
                  <a:pt x="741" y="112"/>
                </a:lnTo>
                <a:lnTo>
                  <a:pt x="773" y="144"/>
                </a:lnTo>
                <a:lnTo>
                  <a:pt x="789" y="176"/>
                </a:lnTo>
                <a:lnTo>
                  <a:pt x="805" y="176"/>
                </a:lnTo>
                <a:lnTo>
                  <a:pt x="805" y="208"/>
                </a:lnTo>
                <a:lnTo>
                  <a:pt x="805" y="224"/>
                </a:lnTo>
                <a:lnTo>
                  <a:pt x="789" y="241"/>
                </a:lnTo>
                <a:lnTo>
                  <a:pt x="757" y="273"/>
                </a:lnTo>
                <a:lnTo>
                  <a:pt x="708" y="305"/>
                </a:lnTo>
                <a:lnTo>
                  <a:pt x="676" y="353"/>
                </a:lnTo>
                <a:lnTo>
                  <a:pt x="612" y="401"/>
                </a:lnTo>
                <a:lnTo>
                  <a:pt x="564" y="481"/>
                </a:lnTo>
                <a:lnTo>
                  <a:pt x="515" y="545"/>
                </a:lnTo>
                <a:lnTo>
                  <a:pt x="483" y="609"/>
                </a:lnTo>
                <a:lnTo>
                  <a:pt x="451" y="657"/>
                </a:lnTo>
                <a:lnTo>
                  <a:pt x="451" y="673"/>
                </a:lnTo>
                <a:lnTo>
                  <a:pt x="451" y="705"/>
                </a:lnTo>
                <a:lnTo>
                  <a:pt x="467" y="737"/>
                </a:lnTo>
                <a:lnTo>
                  <a:pt x="483" y="769"/>
                </a:lnTo>
                <a:lnTo>
                  <a:pt x="531" y="817"/>
                </a:lnTo>
                <a:lnTo>
                  <a:pt x="580" y="913"/>
                </a:lnTo>
                <a:lnTo>
                  <a:pt x="628" y="1025"/>
                </a:lnTo>
                <a:lnTo>
                  <a:pt x="644" y="1089"/>
                </a:lnTo>
                <a:lnTo>
                  <a:pt x="660" y="1137"/>
                </a:lnTo>
                <a:lnTo>
                  <a:pt x="660" y="1201"/>
                </a:lnTo>
                <a:lnTo>
                  <a:pt x="660" y="1249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1227" name="Freeform 27"/>
          <p:cNvSpPr/>
          <p:nvPr/>
        </p:nvSpPr>
        <p:spPr>
          <a:xfrm>
            <a:off x="7096125" y="2387600"/>
            <a:ext cx="142875" cy="1576388"/>
          </a:xfrm>
          <a:custGeom>
            <a:avLst/>
            <a:gdLst/>
            <a:ahLst/>
            <a:cxnLst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225" h="2483">
                <a:moveTo>
                  <a:pt x="32" y="177"/>
                </a:moveTo>
                <a:lnTo>
                  <a:pt x="0" y="113"/>
                </a:lnTo>
                <a:lnTo>
                  <a:pt x="0" y="48"/>
                </a:lnTo>
                <a:lnTo>
                  <a:pt x="0" y="32"/>
                </a:lnTo>
                <a:lnTo>
                  <a:pt x="0" y="16"/>
                </a:lnTo>
                <a:lnTo>
                  <a:pt x="32" y="0"/>
                </a:lnTo>
                <a:lnTo>
                  <a:pt x="48" y="0"/>
                </a:lnTo>
                <a:lnTo>
                  <a:pt x="81" y="0"/>
                </a:lnTo>
                <a:lnTo>
                  <a:pt x="145" y="32"/>
                </a:lnTo>
                <a:lnTo>
                  <a:pt x="225" y="48"/>
                </a:lnTo>
                <a:lnTo>
                  <a:pt x="225" y="273"/>
                </a:lnTo>
                <a:lnTo>
                  <a:pt x="225" y="497"/>
                </a:lnTo>
                <a:lnTo>
                  <a:pt x="209" y="689"/>
                </a:lnTo>
                <a:lnTo>
                  <a:pt x="209" y="881"/>
                </a:lnTo>
                <a:lnTo>
                  <a:pt x="209" y="1057"/>
                </a:lnTo>
                <a:lnTo>
                  <a:pt x="209" y="1218"/>
                </a:lnTo>
                <a:lnTo>
                  <a:pt x="209" y="1362"/>
                </a:lnTo>
                <a:lnTo>
                  <a:pt x="209" y="1506"/>
                </a:lnTo>
                <a:lnTo>
                  <a:pt x="209" y="1634"/>
                </a:lnTo>
                <a:lnTo>
                  <a:pt x="209" y="1746"/>
                </a:lnTo>
                <a:lnTo>
                  <a:pt x="209" y="1842"/>
                </a:lnTo>
                <a:lnTo>
                  <a:pt x="209" y="1938"/>
                </a:lnTo>
                <a:lnTo>
                  <a:pt x="193" y="2018"/>
                </a:lnTo>
                <a:lnTo>
                  <a:pt x="193" y="2082"/>
                </a:lnTo>
                <a:lnTo>
                  <a:pt x="193" y="2146"/>
                </a:lnTo>
                <a:lnTo>
                  <a:pt x="193" y="2195"/>
                </a:lnTo>
                <a:lnTo>
                  <a:pt x="177" y="2259"/>
                </a:lnTo>
                <a:lnTo>
                  <a:pt x="177" y="2323"/>
                </a:lnTo>
                <a:lnTo>
                  <a:pt x="161" y="2371"/>
                </a:lnTo>
                <a:lnTo>
                  <a:pt x="161" y="2419"/>
                </a:lnTo>
                <a:lnTo>
                  <a:pt x="145" y="2451"/>
                </a:lnTo>
                <a:lnTo>
                  <a:pt x="145" y="2467"/>
                </a:lnTo>
                <a:lnTo>
                  <a:pt x="129" y="2483"/>
                </a:lnTo>
                <a:lnTo>
                  <a:pt x="113" y="2483"/>
                </a:lnTo>
                <a:lnTo>
                  <a:pt x="97" y="2451"/>
                </a:lnTo>
                <a:lnTo>
                  <a:pt x="64" y="2403"/>
                </a:lnTo>
                <a:lnTo>
                  <a:pt x="48" y="2323"/>
                </a:lnTo>
                <a:lnTo>
                  <a:pt x="32" y="2259"/>
                </a:lnTo>
                <a:lnTo>
                  <a:pt x="16" y="2195"/>
                </a:lnTo>
                <a:lnTo>
                  <a:pt x="0" y="2163"/>
                </a:lnTo>
                <a:lnTo>
                  <a:pt x="0" y="2114"/>
                </a:lnTo>
                <a:lnTo>
                  <a:pt x="0" y="2082"/>
                </a:lnTo>
                <a:lnTo>
                  <a:pt x="16" y="2018"/>
                </a:lnTo>
                <a:lnTo>
                  <a:pt x="16" y="1954"/>
                </a:lnTo>
                <a:lnTo>
                  <a:pt x="32" y="1858"/>
                </a:lnTo>
                <a:lnTo>
                  <a:pt x="48" y="1810"/>
                </a:lnTo>
                <a:lnTo>
                  <a:pt x="48" y="1730"/>
                </a:lnTo>
                <a:lnTo>
                  <a:pt x="48" y="1650"/>
                </a:lnTo>
                <a:lnTo>
                  <a:pt x="48" y="1538"/>
                </a:lnTo>
                <a:lnTo>
                  <a:pt x="64" y="1410"/>
                </a:lnTo>
                <a:lnTo>
                  <a:pt x="64" y="1282"/>
                </a:lnTo>
                <a:lnTo>
                  <a:pt x="64" y="1121"/>
                </a:lnTo>
                <a:lnTo>
                  <a:pt x="64" y="945"/>
                </a:lnTo>
                <a:lnTo>
                  <a:pt x="64" y="785"/>
                </a:lnTo>
                <a:lnTo>
                  <a:pt x="64" y="641"/>
                </a:lnTo>
                <a:lnTo>
                  <a:pt x="64" y="513"/>
                </a:lnTo>
                <a:lnTo>
                  <a:pt x="48" y="401"/>
                </a:lnTo>
                <a:lnTo>
                  <a:pt x="48" y="321"/>
                </a:lnTo>
                <a:lnTo>
                  <a:pt x="48" y="257"/>
                </a:lnTo>
                <a:lnTo>
                  <a:pt x="32" y="209"/>
                </a:lnTo>
                <a:lnTo>
                  <a:pt x="32" y="177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1228" name="Freeform 28"/>
          <p:cNvSpPr/>
          <p:nvPr/>
        </p:nvSpPr>
        <p:spPr>
          <a:xfrm>
            <a:off x="7404100" y="2276475"/>
            <a:ext cx="776288" cy="156527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1224" h="2467">
                <a:moveTo>
                  <a:pt x="934" y="112"/>
                </a:moveTo>
                <a:lnTo>
                  <a:pt x="918" y="80"/>
                </a:lnTo>
                <a:lnTo>
                  <a:pt x="902" y="48"/>
                </a:lnTo>
                <a:lnTo>
                  <a:pt x="902" y="32"/>
                </a:lnTo>
                <a:lnTo>
                  <a:pt x="918" y="16"/>
                </a:lnTo>
                <a:lnTo>
                  <a:pt x="934" y="0"/>
                </a:lnTo>
                <a:lnTo>
                  <a:pt x="966" y="0"/>
                </a:lnTo>
                <a:lnTo>
                  <a:pt x="1014" y="16"/>
                </a:lnTo>
                <a:lnTo>
                  <a:pt x="1079" y="32"/>
                </a:lnTo>
                <a:lnTo>
                  <a:pt x="1143" y="64"/>
                </a:lnTo>
                <a:lnTo>
                  <a:pt x="1191" y="96"/>
                </a:lnTo>
                <a:lnTo>
                  <a:pt x="1224" y="128"/>
                </a:lnTo>
                <a:lnTo>
                  <a:pt x="1224" y="160"/>
                </a:lnTo>
                <a:lnTo>
                  <a:pt x="1224" y="192"/>
                </a:lnTo>
                <a:lnTo>
                  <a:pt x="1224" y="240"/>
                </a:lnTo>
                <a:lnTo>
                  <a:pt x="1208" y="289"/>
                </a:lnTo>
                <a:lnTo>
                  <a:pt x="1208" y="369"/>
                </a:lnTo>
                <a:lnTo>
                  <a:pt x="1191" y="465"/>
                </a:lnTo>
                <a:lnTo>
                  <a:pt x="1175" y="577"/>
                </a:lnTo>
                <a:lnTo>
                  <a:pt x="1143" y="721"/>
                </a:lnTo>
                <a:lnTo>
                  <a:pt x="1095" y="1057"/>
                </a:lnTo>
                <a:lnTo>
                  <a:pt x="1047" y="1217"/>
                </a:lnTo>
                <a:lnTo>
                  <a:pt x="1014" y="1378"/>
                </a:lnTo>
                <a:lnTo>
                  <a:pt x="950" y="1538"/>
                </a:lnTo>
                <a:lnTo>
                  <a:pt x="886" y="1682"/>
                </a:lnTo>
                <a:lnTo>
                  <a:pt x="789" y="1826"/>
                </a:lnTo>
                <a:lnTo>
                  <a:pt x="692" y="1970"/>
                </a:lnTo>
                <a:lnTo>
                  <a:pt x="580" y="2082"/>
                </a:lnTo>
                <a:lnTo>
                  <a:pt x="483" y="2194"/>
                </a:lnTo>
                <a:lnTo>
                  <a:pt x="370" y="2274"/>
                </a:lnTo>
                <a:lnTo>
                  <a:pt x="258" y="2355"/>
                </a:lnTo>
                <a:lnTo>
                  <a:pt x="145" y="2419"/>
                </a:lnTo>
                <a:lnTo>
                  <a:pt x="81" y="2451"/>
                </a:lnTo>
                <a:lnTo>
                  <a:pt x="32" y="2467"/>
                </a:lnTo>
                <a:lnTo>
                  <a:pt x="0" y="2467"/>
                </a:lnTo>
                <a:lnTo>
                  <a:pt x="0" y="2451"/>
                </a:lnTo>
                <a:lnTo>
                  <a:pt x="32" y="2419"/>
                </a:lnTo>
                <a:lnTo>
                  <a:pt x="64" y="2387"/>
                </a:lnTo>
                <a:lnTo>
                  <a:pt x="129" y="2339"/>
                </a:lnTo>
                <a:lnTo>
                  <a:pt x="193" y="2274"/>
                </a:lnTo>
                <a:lnTo>
                  <a:pt x="274" y="2194"/>
                </a:lnTo>
                <a:lnTo>
                  <a:pt x="354" y="2098"/>
                </a:lnTo>
                <a:lnTo>
                  <a:pt x="467" y="1986"/>
                </a:lnTo>
                <a:lnTo>
                  <a:pt x="564" y="1858"/>
                </a:lnTo>
                <a:lnTo>
                  <a:pt x="644" y="1730"/>
                </a:lnTo>
                <a:lnTo>
                  <a:pt x="725" y="1602"/>
                </a:lnTo>
                <a:lnTo>
                  <a:pt x="773" y="1474"/>
                </a:lnTo>
                <a:lnTo>
                  <a:pt x="821" y="1346"/>
                </a:lnTo>
                <a:lnTo>
                  <a:pt x="853" y="1201"/>
                </a:lnTo>
                <a:lnTo>
                  <a:pt x="902" y="1041"/>
                </a:lnTo>
                <a:lnTo>
                  <a:pt x="934" y="881"/>
                </a:lnTo>
                <a:lnTo>
                  <a:pt x="950" y="721"/>
                </a:lnTo>
                <a:lnTo>
                  <a:pt x="966" y="577"/>
                </a:lnTo>
                <a:lnTo>
                  <a:pt x="982" y="449"/>
                </a:lnTo>
                <a:lnTo>
                  <a:pt x="998" y="337"/>
                </a:lnTo>
                <a:lnTo>
                  <a:pt x="998" y="256"/>
                </a:lnTo>
                <a:lnTo>
                  <a:pt x="982" y="192"/>
                </a:lnTo>
                <a:lnTo>
                  <a:pt x="966" y="144"/>
                </a:lnTo>
                <a:lnTo>
                  <a:pt x="934" y="112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1229" name="Freeform 29"/>
          <p:cNvSpPr/>
          <p:nvPr/>
        </p:nvSpPr>
        <p:spPr>
          <a:xfrm>
            <a:off x="8026400" y="2886075"/>
            <a:ext cx="900113" cy="85407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1417" h="1345">
                <a:moveTo>
                  <a:pt x="1224" y="1185"/>
                </a:moveTo>
                <a:lnTo>
                  <a:pt x="1304" y="1233"/>
                </a:lnTo>
                <a:lnTo>
                  <a:pt x="1369" y="1265"/>
                </a:lnTo>
                <a:lnTo>
                  <a:pt x="1401" y="1281"/>
                </a:lnTo>
                <a:lnTo>
                  <a:pt x="1417" y="1297"/>
                </a:lnTo>
                <a:lnTo>
                  <a:pt x="1401" y="1297"/>
                </a:lnTo>
                <a:lnTo>
                  <a:pt x="1369" y="1313"/>
                </a:lnTo>
                <a:lnTo>
                  <a:pt x="1304" y="1329"/>
                </a:lnTo>
                <a:lnTo>
                  <a:pt x="1224" y="1329"/>
                </a:lnTo>
                <a:lnTo>
                  <a:pt x="1063" y="1345"/>
                </a:lnTo>
                <a:lnTo>
                  <a:pt x="982" y="1345"/>
                </a:lnTo>
                <a:lnTo>
                  <a:pt x="902" y="1329"/>
                </a:lnTo>
                <a:lnTo>
                  <a:pt x="837" y="1313"/>
                </a:lnTo>
                <a:lnTo>
                  <a:pt x="789" y="1297"/>
                </a:lnTo>
                <a:lnTo>
                  <a:pt x="741" y="1281"/>
                </a:lnTo>
                <a:lnTo>
                  <a:pt x="692" y="1249"/>
                </a:lnTo>
                <a:lnTo>
                  <a:pt x="692" y="1233"/>
                </a:lnTo>
                <a:lnTo>
                  <a:pt x="676" y="1217"/>
                </a:lnTo>
                <a:lnTo>
                  <a:pt x="644" y="1201"/>
                </a:lnTo>
                <a:lnTo>
                  <a:pt x="628" y="1153"/>
                </a:lnTo>
                <a:lnTo>
                  <a:pt x="596" y="1121"/>
                </a:lnTo>
                <a:lnTo>
                  <a:pt x="564" y="1073"/>
                </a:lnTo>
                <a:lnTo>
                  <a:pt x="531" y="1009"/>
                </a:lnTo>
                <a:lnTo>
                  <a:pt x="483" y="945"/>
                </a:lnTo>
                <a:lnTo>
                  <a:pt x="435" y="865"/>
                </a:lnTo>
                <a:lnTo>
                  <a:pt x="387" y="785"/>
                </a:lnTo>
                <a:lnTo>
                  <a:pt x="338" y="705"/>
                </a:lnTo>
                <a:lnTo>
                  <a:pt x="274" y="609"/>
                </a:lnTo>
                <a:lnTo>
                  <a:pt x="209" y="513"/>
                </a:lnTo>
                <a:lnTo>
                  <a:pt x="145" y="401"/>
                </a:lnTo>
                <a:lnTo>
                  <a:pt x="81" y="272"/>
                </a:lnTo>
                <a:lnTo>
                  <a:pt x="0" y="144"/>
                </a:lnTo>
                <a:lnTo>
                  <a:pt x="32" y="0"/>
                </a:lnTo>
                <a:lnTo>
                  <a:pt x="113" y="112"/>
                </a:lnTo>
                <a:lnTo>
                  <a:pt x="193" y="240"/>
                </a:lnTo>
                <a:lnTo>
                  <a:pt x="306" y="385"/>
                </a:lnTo>
                <a:lnTo>
                  <a:pt x="419" y="529"/>
                </a:lnTo>
                <a:lnTo>
                  <a:pt x="531" y="673"/>
                </a:lnTo>
                <a:lnTo>
                  <a:pt x="644" y="785"/>
                </a:lnTo>
                <a:lnTo>
                  <a:pt x="741" y="881"/>
                </a:lnTo>
                <a:lnTo>
                  <a:pt x="837" y="945"/>
                </a:lnTo>
                <a:lnTo>
                  <a:pt x="934" y="1009"/>
                </a:lnTo>
                <a:lnTo>
                  <a:pt x="1031" y="1073"/>
                </a:lnTo>
                <a:lnTo>
                  <a:pt x="1224" y="1185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1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1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1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51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58" grpId="0"/>
      <p:bldP spid="2" grpId="0"/>
      <p:bldP spid="34" grpId="0"/>
      <p:bldP spid="35" grpId="0"/>
      <p:bldP spid="31" grpId="0"/>
      <p:bldP spid="3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TextBox 27"/>
          <p:cNvSpPr txBox="1"/>
          <p:nvPr/>
        </p:nvSpPr>
        <p:spPr>
          <a:xfrm>
            <a:off x="2533650" y="2546350"/>
            <a:ext cx="1336675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9600" b="1" dirty="0">
                <a:latin typeface="楷体_GB2312" pitchFamily="49" charset="-122"/>
                <a:ea typeface="楷体_GB2312" pitchFamily="49" charset="-122"/>
              </a:rPr>
              <a:t>旗</a:t>
            </a:r>
            <a:endParaRPr lang="zh-CN" altLang="en-US" sz="9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908300" y="2027238"/>
            <a:ext cx="95567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3200" b="1" err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qí</a:t>
            </a:r>
            <a:r>
              <a:rPr lang="en-US" altLang="zh-CN" sz="32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</a:t>
            </a:r>
            <a:endParaRPr lang="en-US" altLang="zh-CN" sz="3200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20484" name="Group 4"/>
          <p:cNvGrpSpPr/>
          <p:nvPr/>
        </p:nvGrpSpPr>
        <p:grpSpPr>
          <a:xfrm>
            <a:off x="6456363" y="1700213"/>
            <a:ext cx="2879725" cy="2879725"/>
            <a:chOff x="1474" y="663"/>
            <a:chExt cx="2948" cy="2835"/>
          </a:xfrm>
        </p:grpSpPr>
        <p:sp>
          <p:nvSpPr>
            <p:cNvPr id="20485" name="Rectangle 5"/>
            <p:cNvSpPr/>
            <p:nvPr/>
          </p:nvSpPr>
          <p:spPr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  <a:buFont typeface="Arial" panose="020B0604020202020204" pitchFamily="34" charset="0"/>
                <a:buNone/>
              </a:pPr>
              <a:endParaRPr lang="zh-CN" altLang="zh-CN" sz="2800" dirty="0">
                <a:latin typeface="Calibri" panose="020F0502020204030204" charset="0"/>
              </a:endParaRPr>
            </a:p>
          </p:txBody>
        </p:sp>
        <p:sp>
          <p:nvSpPr>
            <p:cNvPr id="20486" name="Rectangle 6"/>
            <p:cNvSpPr/>
            <p:nvPr/>
          </p:nvSpPr>
          <p:spPr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  <a:buFont typeface="Arial" panose="020B0604020202020204" pitchFamily="34" charset="0"/>
                <a:buNone/>
              </a:pPr>
              <a:endParaRPr lang="zh-CN" altLang="zh-CN" sz="2800" dirty="0">
                <a:latin typeface="Calibri" panose="020F0502020204030204" charset="0"/>
              </a:endParaRPr>
            </a:p>
          </p:txBody>
        </p:sp>
        <p:sp>
          <p:nvSpPr>
            <p:cNvPr id="20487" name="Rectangle 7"/>
            <p:cNvSpPr/>
            <p:nvPr/>
          </p:nvSpPr>
          <p:spPr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  <a:buFont typeface="Arial" panose="020B0604020202020204" pitchFamily="34" charset="0"/>
                <a:buNone/>
              </a:pPr>
              <a:endParaRPr lang="zh-CN" altLang="zh-CN" sz="2800" dirty="0">
                <a:latin typeface="Calibri" panose="020F0502020204030204" charset="0"/>
              </a:endParaRPr>
            </a:p>
          </p:txBody>
        </p:sp>
        <p:sp>
          <p:nvSpPr>
            <p:cNvPr id="20488" name="Rectangle 8"/>
            <p:cNvSpPr/>
            <p:nvPr/>
          </p:nvSpPr>
          <p:spPr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  <a:buFont typeface="Arial" panose="020B0604020202020204" pitchFamily="34" charset="0"/>
                <a:buNone/>
              </a:pPr>
              <a:endParaRPr lang="zh-CN" altLang="zh-CN" sz="2800" dirty="0">
                <a:latin typeface="Calibri" panose="020F0502020204030204" charset="0"/>
              </a:endParaRPr>
            </a:p>
          </p:txBody>
        </p:sp>
        <p:sp>
          <p:nvSpPr>
            <p:cNvPr id="20489" name="Line 9"/>
            <p:cNvSpPr/>
            <p:nvPr/>
          </p:nvSpPr>
          <p:spPr>
            <a:xfrm>
              <a:off x="1474" y="663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490" name="Line 10"/>
            <p:cNvSpPr/>
            <p:nvPr/>
          </p:nvSpPr>
          <p:spPr>
            <a:xfrm>
              <a:off x="1474" y="3498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491" name="Line 11"/>
            <p:cNvSpPr/>
            <p:nvPr/>
          </p:nvSpPr>
          <p:spPr>
            <a:xfrm>
              <a:off x="1474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492" name="Line 12"/>
            <p:cNvSpPr/>
            <p:nvPr/>
          </p:nvSpPr>
          <p:spPr>
            <a:xfrm>
              <a:off x="4422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493" name="Line 13"/>
            <p:cNvSpPr/>
            <p:nvPr/>
          </p:nvSpPr>
          <p:spPr>
            <a:xfrm>
              <a:off x="1474" y="2069"/>
              <a:ext cx="294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494" name="Line 14"/>
            <p:cNvSpPr/>
            <p:nvPr/>
          </p:nvSpPr>
          <p:spPr>
            <a:xfrm>
              <a:off x="2948" y="663"/>
              <a:ext cx="0" cy="2835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58" name="TextBox 57"/>
          <p:cNvSpPr txBox="1"/>
          <p:nvPr/>
        </p:nvSpPr>
        <p:spPr>
          <a:xfrm>
            <a:off x="6143625" y="4959350"/>
            <a:ext cx="421640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</a:rPr>
              <a:t>书写指导：</a:t>
            </a:r>
            <a:r>
              <a:rPr lang="zh-CN" altLang="en-US" sz="2400" b="1">
                <a:latin typeface="宋体" panose="02010600030101010101" pitchFamily="2" charset="-122"/>
              </a:rPr>
              <a:t>左窄右宽。方要写得窄长。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3881438" y="3201988"/>
            <a:ext cx="172720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部首：</a:t>
            </a: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方</a:t>
            </a:r>
            <a:endParaRPr kumimoji="0" lang="zh-CN" altLang="en-US" sz="2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422525" y="4640263"/>
            <a:ext cx="3030538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</a:rPr>
              <a:t>组词：</a:t>
            </a:r>
            <a:r>
              <a:rPr lang="zh-CN" altLang="en-US" sz="2400" b="1">
                <a:latin typeface="宋体" panose="02010600030101010101" pitchFamily="2" charset="-122"/>
              </a:rPr>
              <a:t>队旗  旗号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381250" y="5045075"/>
            <a:ext cx="3640138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</a:rPr>
              <a:t>造句：</a:t>
            </a:r>
            <a:r>
              <a:rPr lang="zh-CN" altLang="en-US" sz="2400" b="1">
                <a:latin typeface="宋体" panose="02010600030101010101" pitchFamily="2" charset="-122"/>
              </a:rPr>
              <a:t>运动员举着队旗昂首挺胸地走在最前面。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659188" y="2745423"/>
            <a:ext cx="2008187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</a:rPr>
              <a:t>音序：</a:t>
            </a:r>
            <a:r>
              <a:rPr lang="en-US" altLang="zh-CN" sz="2000" b="1">
                <a:latin typeface="宋体" panose="02010600030101010101" pitchFamily="2" charset="-122"/>
              </a:rPr>
              <a:t>Q</a:t>
            </a:r>
            <a:endParaRPr lang="en-US" altLang="zh-CN" sz="2000" b="1">
              <a:latin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738563" y="3674110"/>
            <a:ext cx="2078037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00FF"/>
                </a:solidFill>
                <a:latin typeface="宋体" panose="02010600030101010101" pitchFamily="2" charset="-122"/>
              </a:rPr>
              <a:t>结构</a:t>
            </a:r>
            <a:r>
              <a:rPr lang="en-US" altLang="zh-CN" sz="2000" b="1">
                <a:solidFill>
                  <a:srgbClr val="0000FF"/>
                </a:solidFill>
                <a:latin typeface="宋体" panose="02010600030101010101" pitchFamily="2" charset="-122"/>
              </a:rPr>
              <a:t>:</a:t>
            </a:r>
            <a:r>
              <a:rPr lang="zh-CN" altLang="en-US" sz="2000" b="1">
                <a:latin typeface="宋体" panose="02010600030101010101" pitchFamily="2" charset="-122"/>
              </a:rPr>
              <a:t>左右</a:t>
            </a:r>
            <a:endParaRPr lang="zh-CN" altLang="en-US" sz="2000" b="1">
              <a:latin typeface="宋体" panose="02010600030101010101" pitchFamily="2" charset="-122"/>
            </a:endParaRPr>
          </a:p>
        </p:txBody>
      </p:sp>
      <p:sp>
        <p:nvSpPr>
          <p:cNvPr id="52250" name="Freeform 26"/>
          <p:cNvSpPr/>
          <p:nvPr/>
        </p:nvSpPr>
        <p:spPr>
          <a:xfrm>
            <a:off x="7432675" y="2370138"/>
            <a:ext cx="285750" cy="24447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451" h="385">
                <a:moveTo>
                  <a:pt x="306" y="48"/>
                </a:moveTo>
                <a:lnTo>
                  <a:pt x="370" y="80"/>
                </a:lnTo>
                <a:lnTo>
                  <a:pt x="419" y="112"/>
                </a:lnTo>
                <a:lnTo>
                  <a:pt x="451" y="160"/>
                </a:lnTo>
                <a:lnTo>
                  <a:pt x="451" y="241"/>
                </a:lnTo>
                <a:lnTo>
                  <a:pt x="451" y="289"/>
                </a:lnTo>
                <a:lnTo>
                  <a:pt x="451" y="321"/>
                </a:lnTo>
                <a:lnTo>
                  <a:pt x="451" y="337"/>
                </a:lnTo>
                <a:lnTo>
                  <a:pt x="451" y="353"/>
                </a:lnTo>
                <a:lnTo>
                  <a:pt x="419" y="369"/>
                </a:lnTo>
                <a:lnTo>
                  <a:pt x="370" y="385"/>
                </a:lnTo>
                <a:lnTo>
                  <a:pt x="338" y="369"/>
                </a:lnTo>
                <a:lnTo>
                  <a:pt x="290" y="337"/>
                </a:lnTo>
                <a:lnTo>
                  <a:pt x="225" y="289"/>
                </a:lnTo>
                <a:lnTo>
                  <a:pt x="161" y="224"/>
                </a:lnTo>
                <a:lnTo>
                  <a:pt x="97" y="160"/>
                </a:lnTo>
                <a:lnTo>
                  <a:pt x="48" y="112"/>
                </a:lnTo>
                <a:lnTo>
                  <a:pt x="16" y="80"/>
                </a:lnTo>
                <a:lnTo>
                  <a:pt x="0" y="64"/>
                </a:lnTo>
                <a:lnTo>
                  <a:pt x="16" y="32"/>
                </a:lnTo>
                <a:lnTo>
                  <a:pt x="32" y="16"/>
                </a:lnTo>
                <a:lnTo>
                  <a:pt x="48" y="16"/>
                </a:lnTo>
                <a:lnTo>
                  <a:pt x="64" y="0"/>
                </a:lnTo>
                <a:lnTo>
                  <a:pt x="97" y="0"/>
                </a:lnTo>
                <a:lnTo>
                  <a:pt x="129" y="0"/>
                </a:lnTo>
                <a:lnTo>
                  <a:pt x="225" y="32"/>
                </a:lnTo>
                <a:lnTo>
                  <a:pt x="306" y="48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2251" name="Freeform 27"/>
          <p:cNvSpPr/>
          <p:nvPr/>
        </p:nvSpPr>
        <p:spPr>
          <a:xfrm>
            <a:off x="7043738" y="2797175"/>
            <a:ext cx="796925" cy="274638"/>
          </a:xfrm>
          <a:custGeom>
            <a:avLst/>
            <a:gdLst/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</a:cxnLst>
            <a:pathLst>
              <a:path w="1256" h="432">
                <a:moveTo>
                  <a:pt x="0" y="288"/>
                </a:moveTo>
                <a:lnTo>
                  <a:pt x="129" y="240"/>
                </a:lnTo>
                <a:lnTo>
                  <a:pt x="242" y="208"/>
                </a:lnTo>
                <a:lnTo>
                  <a:pt x="354" y="176"/>
                </a:lnTo>
                <a:lnTo>
                  <a:pt x="467" y="160"/>
                </a:lnTo>
                <a:lnTo>
                  <a:pt x="564" y="128"/>
                </a:lnTo>
                <a:lnTo>
                  <a:pt x="660" y="96"/>
                </a:lnTo>
                <a:lnTo>
                  <a:pt x="741" y="80"/>
                </a:lnTo>
                <a:lnTo>
                  <a:pt x="821" y="64"/>
                </a:lnTo>
                <a:lnTo>
                  <a:pt x="886" y="48"/>
                </a:lnTo>
                <a:lnTo>
                  <a:pt x="950" y="32"/>
                </a:lnTo>
                <a:lnTo>
                  <a:pt x="998" y="16"/>
                </a:lnTo>
                <a:lnTo>
                  <a:pt x="1047" y="16"/>
                </a:lnTo>
                <a:lnTo>
                  <a:pt x="1079" y="0"/>
                </a:lnTo>
                <a:lnTo>
                  <a:pt x="1095" y="0"/>
                </a:lnTo>
                <a:lnTo>
                  <a:pt x="1127" y="0"/>
                </a:lnTo>
                <a:lnTo>
                  <a:pt x="1192" y="0"/>
                </a:lnTo>
                <a:lnTo>
                  <a:pt x="1240" y="16"/>
                </a:lnTo>
                <a:lnTo>
                  <a:pt x="1256" y="32"/>
                </a:lnTo>
                <a:lnTo>
                  <a:pt x="1256" y="48"/>
                </a:lnTo>
                <a:lnTo>
                  <a:pt x="1240" y="64"/>
                </a:lnTo>
                <a:lnTo>
                  <a:pt x="1224" y="80"/>
                </a:lnTo>
                <a:lnTo>
                  <a:pt x="1175" y="96"/>
                </a:lnTo>
                <a:lnTo>
                  <a:pt x="1111" y="112"/>
                </a:lnTo>
                <a:lnTo>
                  <a:pt x="1031" y="144"/>
                </a:lnTo>
                <a:lnTo>
                  <a:pt x="918" y="176"/>
                </a:lnTo>
                <a:lnTo>
                  <a:pt x="789" y="208"/>
                </a:lnTo>
                <a:lnTo>
                  <a:pt x="676" y="256"/>
                </a:lnTo>
                <a:lnTo>
                  <a:pt x="564" y="288"/>
                </a:lnTo>
                <a:lnTo>
                  <a:pt x="467" y="336"/>
                </a:lnTo>
                <a:lnTo>
                  <a:pt x="370" y="384"/>
                </a:lnTo>
                <a:lnTo>
                  <a:pt x="290" y="416"/>
                </a:lnTo>
                <a:lnTo>
                  <a:pt x="242" y="432"/>
                </a:lnTo>
                <a:lnTo>
                  <a:pt x="193" y="432"/>
                </a:lnTo>
                <a:lnTo>
                  <a:pt x="161" y="416"/>
                </a:lnTo>
                <a:lnTo>
                  <a:pt x="113" y="400"/>
                </a:lnTo>
                <a:lnTo>
                  <a:pt x="65" y="352"/>
                </a:lnTo>
                <a:lnTo>
                  <a:pt x="0" y="288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2252" name="Freeform 28"/>
          <p:cNvSpPr/>
          <p:nvPr/>
        </p:nvSpPr>
        <p:spPr>
          <a:xfrm>
            <a:off x="7881938" y="2197100"/>
            <a:ext cx="407987" cy="55880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644" h="881">
                <a:moveTo>
                  <a:pt x="338" y="256"/>
                </a:moveTo>
                <a:lnTo>
                  <a:pt x="371" y="192"/>
                </a:lnTo>
                <a:lnTo>
                  <a:pt x="387" y="128"/>
                </a:lnTo>
                <a:lnTo>
                  <a:pt x="387" y="96"/>
                </a:lnTo>
                <a:lnTo>
                  <a:pt x="371" y="64"/>
                </a:lnTo>
                <a:lnTo>
                  <a:pt x="355" y="64"/>
                </a:lnTo>
                <a:lnTo>
                  <a:pt x="355" y="48"/>
                </a:lnTo>
                <a:lnTo>
                  <a:pt x="355" y="32"/>
                </a:lnTo>
                <a:lnTo>
                  <a:pt x="371" y="16"/>
                </a:lnTo>
                <a:lnTo>
                  <a:pt x="387" y="16"/>
                </a:lnTo>
                <a:lnTo>
                  <a:pt x="419" y="0"/>
                </a:lnTo>
                <a:lnTo>
                  <a:pt x="451" y="0"/>
                </a:lnTo>
                <a:lnTo>
                  <a:pt x="516" y="32"/>
                </a:lnTo>
                <a:lnTo>
                  <a:pt x="548" y="48"/>
                </a:lnTo>
                <a:lnTo>
                  <a:pt x="596" y="64"/>
                </a:lnTo>
                <a:lnTo>
                  <a:pt x="612" y="96"/>
                </a:lnTo>
                <a:lnTo>
                  <a:pt x="644" y="128"/>
                </a:lnTo>
                <a:lnTo>
                  <a:pt x="644" y="144"/>
                </a:lnTo>
                <a:lnTo>
                  <a:pt x="644" y="160"/>
                </a:lnTo>
                <a:lnTo>
                  <a:pt x="628" y="208"/>
                </a:lnTo>
                <a:lnTo>
                  <a:pt x="596" y="256"/>
                </a:lnTo>
                <a:lnTo>
                  <a:pt x="548" y="320"/>
                </a:lnTo>
                <a:lnTo>
                  <a:pt x="483" y="400"/>
                </a:lnTo>
                <a:lnTo>
                  <a:pt x="355" y="577"/>
                </a:lnTo>
                <a:lnTo>
                  <a:pt x="210" y="753"/>
                </a:lnTo>
                <a:lnTo>
                  <a:pt x="129" y="817"/>
                </a:lnTo>
                <a:lnTo>
                  <a:pt x="65" y="865"/>
                </a:lnTo>
                <a:lnTo>
                  <a:pt x="33" y="881"/>
                </a:lnTo>
                <a:lnTo>
                  <a:pt x="0" y="881"/>
                </a:lnTo>
                <a:lnTo>
                  <a:pt x="16" y="865"/>
                </a:lnTo>
                <a:lnTo>
                  <a:pt x="33" y="817"/>
                </a:lnTo>
                <a:lnTo>
                  <a:pt x="49" y="785"/>
                </a:lnTo>
                <a:lnTo>
                  <a:pt x="65" y="753"/>
                </a:lnTo>
                <a:lnTo>
                  <a:pt x="97" y="705"/>
                </a:lnTo>
                <a:lnTo>
                  <a:pt x="145" y="657"/>
                </a:lnTo>
                <a:lnTo>
                  <a:pt x="210" y="545"/>
                </a:lnTo>
                <a:lnTo>
                  <a:pt x="258" y="448"/>
                </a:lnTo>
                <a:lnTo>
                  <a:pt x="306" y="352"/>
                </a:lnTo>
                <a:lnTo>
                  <a:pt x="338" y="256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2253" name="Freeform 29"/>
          <p:cNvSpPr/>
          <p:nvPr/>
        </p:nvSpPr>
        <p:spPr>
          <a:xfrm>
            <a:off x="8075613" y="2370138"/>
            <a:ext cx="614362" cy="19367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966" h="305">
                <a:moveTo>
                  <a:pt x="49" y="176"/>
                </a:moveTo>
                <a:lnTo>
                  <a:pt x="177" y="176"/>
                </a:lnTo>
                <a:lnTo>
                  <a:pt x="290" y="144"/>
                </a:lnTo>
                <a:lnTo>
                  <a:pt x="419" y="128"/>
                </a:lnTo>
                <a:lnTo>
                  <a:pt x="548" y="80"/>
                </a:lnTo>
                <a:lnTo>
                  <a:pt x="612" y="64"/>
                </a:lnTo>
                <a:lnTo>
                  <a:pt x="660" y="48"/>
                </a:lnTo>
                <a:lnTo>
                  <a:pt x="741" y="32"/>
                </a:lnTo>
                <a:lnTo>
                  <a:pt x="805" y="16"/>
                </a:lnTo>
                <a:lnTo>
                  <a:pt x="837" y="0"/>
                </a:lnTo>
                <a:lnTo>
                  <a:pt x="870" y="16"/>
                </a:lnTo>
                <a:lnTo>
                  <a:pt x="918" y="32"/>
                </a:lnTo>
                <a:lnTo>
                  <a:pt x="950" y="48"/>
                </a:lnTo>
                <a:lnTo>
                  <a:pt x="966" y="80"/>
                </a:lnTo>
                <a:lnTo>
                  <a:pt x="966" y="96"/>
                </a:lnTo>
                <a:lnTo>
                  <a:pt x="966" y="112"/>
                </a:lnTo>
                <a:lnTo>
                  <a:pt x="966" y="128"/>
                </a:lnTo>
                <a:lnTo>
                  <a:pt x="950" y="144"/>
                </a:lnTo>
                <a:lnTo>
                  <a:pt x="934" y="144"/>
                </a:lnTo>
                <a:lnTo>
                  <a:pt x="902" y="160"/>
                </a:lnTo>
                <a:lnTo>
                  <a:pt x="854" y="176"/>
                </a:lnTo>
                <a:lnTo>
                  <a:pt x="805" y="176"/>
                </a:lnTo>
                <a:lnTo>
                  <a:pt x="741" y="192"/>
                </a:lnTo>
                <a:lnTo>
                  <a:pt x="660" y="208"/>
                </a:lnTo>
                <a:lnTo>
                  <a:pt x="338" y="273"/>
                </a:lnTo>
                <a:lnTo>
                  <a:pt x="161" y="289"/>
                </a:lnTo>
                <a:lnTo>
                  <a:pt x="0" y="305"/>
                </a:lnTo>
                <a:lnTo>
                  <a:pt x="49" y="176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2254" name="Freeform 30"/>
          <p:cNvSpPr/>
          <p:nvPr/>
        </p:nvSpPr>
        <p:spPr>
          <a:xfrm>
            <a:off x="7626350" y="3681413"/>
            <a:ext cx="552450" cy="43815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869" h="689">
                <a:moveTo>
                  <a:pt x="676" y="353"/>
                </a:moveTo>
                <a:lnTo>
                  <a:pt x="579" y="433"/>
                </a:lnTo>
                <a:lnTo>
                  <a:pt x="483" y="497"/>
                </a:lnTo>
                <a:lnTo>
                  <a:pt x="370" y="561"/>
                </a:lnTo>
                <a:lnTo>
                  <a:pt x="257" y="609"/>
                </a:lnTo>
                <a:lnTo>
                  <a:pt x="193" y="625"/>
                </a:lnTo>
                <a:lnTo>
                  <a:pt x="145" y="657"/>
                </a:lnTo>
                <a:lnTo>
                  <a:pt x="96" y="673"/>
                </a:lnTo>
                <a:lnTo>
                  <a:pt x="64" y="673"/>
                </a:lnTo>
                <a:lnTo>
                  <a:pt x="32" y="689"/>
                </a:lnTo>
                <a:lnTo>
                  <a:pt x="16" y="689"/>
                </a:lnTo>
                <a:lnTo>
                  <a:pt x="0" y="689"/>
                </a:lnTo>
                <a:lnTo>
                  <a:pt x="0" y="673"/>
                </a:lnTo>
                <a:lnTo>
                  <a:pt x="16" y="657"/>
                </a:lnTo>
                <a:lnTo>
                  <a:pt x="48" y="641"/>
                </a:lnTo>
                <a:lnTo>
                  <a:pt x="64" y="609"/>
                </a:lnTo>
                <a:lnTo>
                  <a:pt x="113" y="593"/>
                </a:lnTo>
                <a:lnTo>
                  <a:pt x="209" y="529"/>
                </a:lnTo>
                <a:lnTo>
                  <a:pt x="306" y="449"/>
                </a:lnTo>
                <a:lnTo>
                  <a:pt x="402" y="369"/>
                </a:lnTo>
                <a:lnTo>
                  <a:pt x="467" y="305"/>
                </a:lnTo>
                <a:lnTo>
                  <a:pt x="547" y="241"/>
                </a:lnTo>
                <a:lnTo>
                  <a:pt x="596" y="176"/>
                </a:lnTo>
                <a:lnTo>
                  <a:pt x="612" y="128"/>
                </a:lnTo>
                <a:lnTo>
                  <a:pt x="628" y="80"/>
                </a:lnTo>
                <a:lnTo>
                  <a:pt x="612" y="64"/>
                </a:lnTo>
                <a:lnTo>
                  <a:pt x="596" y="48"/>
                </a:lnTo>
                <a:lnTo>
                  <a:pt x="596" y="32"/>
                </a:lnTo>
                <a:lnTo>
                  <a:pt x="612" y="16"/>
                </a:lnTo>
                <a:lnTo>
                  <a:pt x="628" y="0"/>
                </a:lnTo>
                <a:lnTo>
                  <a:pt x="660" y="0"/>
                </a:lnTo>
                <a:lnTo>
                  <a:pt x="692" y="0"/>
                </a:lnTo>
                <a:lnTo>
                  <a:pt x="724" y="16"/>
                </a:lnTo>
                <a:lnTo>
                  <a:pt x="773" y="48"/>
                </a:lnTo>
                <a:lnTo>
                  <a:pt x="821" y="80"/>
                </a:lnTo>
                <a:lnTo>
                  <a:pt x="837" y="112"/>
                </a:lnTo>
                <a:lnTo>
                  <a:pt x="853" y="144"/>
                </a:lnTo>
                <a:lnTo>
                  <a:pt x="869" y="160"/>
                </a:lnTo>
                <a:lnTo>
                  <a:pt x="853" y="208"/>
                </a:lnTo>
                <a:lnTo>
                  <a:pt x="821" y="241"/>
                </a:lnTo>
                <a:lnTo>
                  <a:pt x="757" y="289"/>
                </a:lnTo>
                <a:lnTo>
                  <a:pt x="676" y="353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2255" name="Freeform 31"/>
          <p:cNvSpPr/>
          <p:nvPr/>
        </p:nvSpPr>
        <p:spPr>
          <a:xfrm>
            <a:off x="8413750" y="3681413"/>
            <a:ext cx="317500" cy="43815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499" h="689">
                <a:moveTo>
                  <a:pt x="418" y="689"/>
                </a:moveTo>
                <a:lnTo>
                  <a:pt x="402" y="689"/>
                </a:lnTo>
                <a:lnTo>
                  <a:pt x="386" y="673"/>
                </a:lnTo>
                <a:lnTo>
                  <a:pt x="370" y="641"/>
                </a:lnTo>
                <a:lnTo>
                  <a:pt x="338" y="609"/>
                </a:lnTo>
                <a:lnTo>
                  <a:pt x="305" y="561"/>
                </a:lnTo>
                <a:lnTo>
                  <a:pt x="273" y="513"/>
                </a:lnTo>
                <a:lnTo>
                  <a:pt x="225" y="449"/>
                </a:lnTo>
                <a:lnTo>
                  <a:pt x="177" y="369"/>
                </a:lnTo>
                <a:lnTo>
                  <a:pt x="144" y="305"/>
                </a:lnTo>
                <a:lnTo>
                  <a:pt x="96" y="241"/>
                </a:lnTo>
                <a:lnTo>
                  <a:pt x="64" y="176"/>
                </a:lnTo>
                <a:lnTo>
                  <a:pt x="32" y="128"/>
                </a:lnTo>
                <a:lnTo>
                  <a:pt x="16" y="80"/>
                </a:lnTo>
                <a:lnTo>
                  <a:pt x="0" y="48"/>
                </a:lnTo>
                <a:lnTo>
                  <a:pt x="0" y="32"/>
                </a:lnTo>
                <a:lnTo>
                  <a:pt x="0" y="16"/>
                </a:lnTo>
                <a:lnTo>
                  <a:pt x="16" y="16"/>
                </a:lnTo>
                <a:lnTo>
                  <a:pt x="32" y="0"/>
                </a:lnTo>
                <a:lnTo>
                  <a:pt x="80" y="16"/>
                </a:lnTo>
                <a:lnTo>
                  <a:pt x="112" y="32"/>
                </a:lnTo>
                <a:lnTo>
                  <a:pt x="161" y="48"/>
                </a:lnTo>
                <a:lnTo>
                  <a:pt x="225" y="80"/>
                </a:lnTo>
                <a:lnTo>
                  <a:pt x="273" y="128"/>
                </a:lnTo>
                <a:lnTo>
                  <a:pt x="322" y="160"/>
                </a:lnTo>
                <a:lnTo>
                  <a:pt x="370" y="225"/>
                </a:lnTo>
                <a:lnTo>
                  <a:pt x="402" y="273"/>
                </a:lnTo>
                <a:lnTo>
                  <a:pt x="450" y="337"/>
                </a:lnTo>
                <a:lnTo>
                  <a:pt x="466" y="401"/>
                </a:lnTo>
                <a:lnTo>
                  <a:pt x="499" y="513"/>
                </a:lnTo>
                <a:lnTo>
                  <a:pt x="499" y="561"/>
                </a:lnTo>
                <a:lnTo>
                  <a:pt x="499" y="609"/>
                </a:lnTo>
                <a:lnTo>
                  <a:pt x="466" y="657"/>
                </a:lnTo>
                <a:lnTo>
                  <a:pt x="418" y="689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2256" name="Freeform 32"/>
          <p:cNvSpPr/>
          <p:nvPr/>
        </p:nvSpPr>
        <p:spPr>
          <a:xfrm>
            <a:off x="7278688" y="3092450"/>
            <a:ext cx="522287" cy="91440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822" h="1442">
                <a:moveTo>
                  <a:pt x="113" y="1057"/>
                </a:moveTo>
                <a:lnTo>
                  <a:pt x="161" y="1073"/>
                </a:lnTo>
                <a:lnTo>
                  <a:pt x="194" y="1089"/>
                </a:lnTo>
                <a:lnTo>
                  <a:pt x="242" y="1089"/>
                </a:lnTo>
                <a:lnTo>
                  <a:pt x="258" y="1089"/>
                </a:lnTo>
                <a:lnTo>
                  <a:pt x="274" y="1089"/>
                </a:lnTo>
                <a:lnTo>
                  <a:pt x="290" y="1089"/>
                </a:lnTo>
                <a:lnTo>
                  <a:pt x="306" y="1073"/>
                </a:lnTo>
                <a:lnTo>
                  <a:pt x="339" y="1041"/>
                </a:lnTo>
                <a:lnTo>
                  <a:pt x="355" y="1025"/>
                </a:lnTo>
                <a:lnTo>
                  <a:pt x="355" y="993"/>
                </a:lnTo>
                <a:lnTo>
                  <a:pt x="371" y="961"/>
                </a:lnTo>
                <a:lnTo>
                  <a:pt x="387" y="913"/>
                </a:lnTo>
                <a:lnTo>
                  <a:pt x="419" y="849"/>
                </a:lnTo>
                <a:lnTo>
                  <a:pt x="435" y="785"/>
                </a:lnTo>
                <a:lnTo>
                  <a:pt x="451" y="705"/>
                </a:lnTo>
                <a:lnTo>
                  <a:pt x="483" y="625"/>
                </a:lnTo>
                <a:lnTo>
                  <a:pt x="500" y="545"/>
                </a:lnTo>
                <a:lnTo>
                  <a:pt x="516" y="465"/>
                </a:lnTo>
                <a:lnTo>
                  <a:pt x="532" y="401"/>
                </a:lnTo>
                <a:lnTo>
                  <a:pt x="548" y="353"/>
                </a:lnTo>
                <a:lnTo>
                  <a:pt x="548" y="305"/>
                </a:lnTo>
                <a:lnTo>
                  <a:pt x="564" y="273"/>
                </a:lnTo>
                <a:lnTo>
                  <a:pt x="564" y="241"/>
                </a:lnTo>
                <a:lnTo>
                  <a:pt x="564" y="209"/>
                </a:lnTo>
                <a:lnTo>
                  <a:pt x="532" y="193"/>
                </a:lnTo>
                <a:lnTo>
                  <a:pt x="483" y="161"/>
                </a:lnTo>
                <a:lnTo>
                  <a:pt x="419" y="112"/>
                </a:lnTo>
                <a:lnTo>
                  <a:pt x="322" y="64"/>
                </a:lnTo>
                <a:lnTo>
                  <a:pt x="355" y="0"/>
                </a:lnTo>
                <a:lnTo>
                  <a:pt x="435" y="16"/>
                </a:lnTo>
                <a:lnTo>
                  <a:pt x="500" y="32"/>
                </a:lnTo>
                <a:lnTo>
                  <a:pt x="548" y="48"/>
                </a:lnTo>
                <a:lnTo>
                  <a:pt x="580" y="32"/>
                </a:lnTo>
                <a:lnTo>
                  <a:pt x="628" y="16"/>
                </a:lnTo>
                <a:lnTo>
                  <a:pt x="644" y="16"/>
                </a:lnTo>
                <a:lnTo>
                  <a:pt x="661" y="16"/>
                </a:lnTo>
                <a:lnTo>
                  <a:pt x="677" y="32"/>
                </a:lnTo>
                <a:lnTo>
                  <a:pt x="693" y="48"/>
                </a:lnTo>
                <a:lnTo>
                  <a:pt x="757" y="112"/>
                </a:lnTo>
                <a:lnTo>
                  <a:pt x="773" y="145"/>
                </a:lnTo>
                <a:lnTo>
                  <a:pt x="805" y="161"/>
                </a:lnTo>
                <a:lnTo>
                  <a:pt x="805" y="193"/>
                </a:lnTo>
                <a:lnTo>
                  <a:pt x="822" y="209"/>
                </a:lnTo>
                <a:lnTo>
                  <a:pt x="805" y="241"/>
                </a:lnTo>
                <a:lnTo>
                  <a:pt x="773" y="257"/>
                </a:lnTo>
                <a:lnTo>
                  <a:pt x="773" y="273"/>
                </a:lnTo>
                <a:lnTo>
                  <a:pt x="757" y="289"/>
                </a:lnTo>
                <a:lnTo>
                  <a:pt x="741" y="321"/>
                </a:lnTo>
                <a:lnTo>
                  <a:pt x="725" y="369"/>
                </a:lnTo>
                <a:lnTo>
                  <a:pt x="709" y="417"/>
                </a:lnTo>
                <a:lnTo>
                  <a:pt x="693" y="481"/>
                </a:lnTo>
                <a:lnTo>
                  <a:pt x="677" y="561"/>
                </a:lnTo>
                <a:lnTo>
                  <a:pt x="644" y="641"/>
                </a:lnTo>
                <a:lnTo>
                  <a:pt x="596" y="817"/>
                </a:lnTo>
                <a:lnTo>
                  <a:pt x="564" y="961"/>
                </a:lnTo>
                <a:lnTo>
                  <a:pt x="532" y="1025"/>
                </a:lnTo>
                <a:lnTo>
                  <a:pt x="516" y="1073"/>
                </a:lnTo>
                <a:lnTo>
                  <a:pt x="500" y="1121"/>
                </a:lnTo>
                <a:lnTo>
                  <a:pt x="483" y="1170"/>
                </a:lnTo>
                <a:lnTo>
                  <a:pt x="435" y="1234"/>
                </a:lnTo>
                <a:lnTo>
                  <a:pt x="403" y="1298"/>
                </a:lnTo>
                <a:lnTo>
                  <a:pt x="355" y="1346"/>
                </a:lnTo>
                <a:lnTo>
                  <a:pt x="306" y="1378"/>
                </a:lnTo>
                <a:lnTo>
                  <a:pt x="258" y="1410"/>
                </a:lnTo>
                <a:lnTo>
                  <a:pt x="226" y="1442"/>
                </a:lnTo>
                <a:lnTo>
                  <a:pt x="194" y="1442"/>
                </a:lnTo>
                <a:lnTo>
                  <a:pt x="161" y="1442"/>
                </a:lnTo>
                <a:lnTo>
                  <a:pt x="145" y="1426"/>
                </a:lnTo>
                <a:lnTo>
                  <a:pt x="145" y="1394"/>
                </a:lnTo>
                <a:lnTo>
                  <a:pt x="145" y="1362"/>
                </a:lnTo>
                <a:lnTo>
                  <a:pt x="161" y="1330"/>
                </a:lnTo>
                <a:lnTo>
                  <a:pt x="161" y="1298"/>
                </a:lnTo>
                <a:lnTo>
                  <a:pt x="145" y="1250"/>
                </a:lnTo>
                <a:lnTo>
                  <a:pt x="129" y="1202"/>
                </a:lnTo>
                <a:lnTo>
                  <a:pt x="97" y="1154"/>
                </a:lnTo>
                <a:lnTo>
                  <a:pt x="49" y="1105"/>
                </a:lnTo>
                <a:lnTo>
                  <a:pt x="17" y="1073"/>
                </a:lnTo>
                <a:lnTo>
                  <a:pt x="0" y="1041"/>
                </a:lnTo>
                <a:lnTo>
                  <a:pt x="0" y="1025"/>
                </a:lnTo>
                <a:lnTo>
                  <a:pt x="17" y="1025"/>
                </a:lnTo>
                <a:lnTo>
                  <a:pt x="33" y="1025"/>
                </a:lnTo>
                <a:lnTo>
                  <a:pt x="65" y="1041"/>
                </a:lnTo>
                <a:lnTo>
                  <a:pt x="113" y="1057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2257" name="Freeform 33"/>
          <p:cNvSpPr/>
          <p:nvPr/>
        </p:nvSpPr>
        <p:spPr>
          <a:xfrm>
            <a:off x="7891463" y="2755900"/>
            <a:ext cx="817562" cy="223838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1288" h="352">
                <a:moveTo>
                  <a:pt x="1240" y="112"/>
                </a:moveTo>
                <a:lnTo>
                  <a:pt x="1208" y="128"/>
                </a:lnTo>
                <a:lnTo>
                  <a:pt x="1144" y="128"/>
                </a:lnTo>
                <a:lnTo>
                  <a:pt x="1079" y="144"/>
                </a:lnTo>
                <a:lnTo>
                  <a:pt x="999" y="160"/>
                </a:lnTo>
                <a:lnTo>
                  <a:pt x="902" y="176"/>
                </a:lnTo>
                <a:lnTo>
                  <a:pt x="773" y="208"/>
                </a:lnTo>
                <a:lnTo>
                  <a:pt x="628" y="240"/>
                </a:lnTo>
                <a:lnTo>
                  <a:pt x="467" y="272"/>
                </a:lnTo>
                <a:lnTo>
                  <a:pt x="387" y="304"/>
                </a:lnTo>
                <a:lnTo>
                  <a:pt x="322" y="320"/>
                </a:lnTo>
                <a:lnTo>
                  <a:pt x="258" y="320"/>
                </a:lnTo>
                <a:lnTo>
                  <a:pt x="210" y="336"/>
                </a:lnTo>
                <a:lnTo>
                  <a:pt x="161" y="352"/>
                </a:lnTo>
                <a:lnTo>
                  <a:pt x="129" y="352"/>
                </a:lnTo>
                <a:lnTo>
                  <a:pt x="97" y="352"/>
                </a:lnTo>
                <a:lnTo>
                  <a:pt x="81" y="352"/>
                </a:lnTo>
                <a:lnTo>
                  <a:pt x="33" y="320"/>
                </a:lnTo>
                <a:lnTo>
                  <a:pt x="0" y="288"/>
                </a:lnTo>
                <a:lnTo>
                  <a:pt x="17" y="272"/>
                </a:lnTo>
                <a:lnTo>
                  <a:pt x="49" y="256"/>
                </a:lnTo>
                <a:lnTo>
                  <a:pt x="81" y="256"/>
                </a:lnTo>
                <a:lnTo>
                  <a:pt x="113" y="240"/>
                </a:lnTo>
                <a:lnTo>
                  <a:pt x="161" y="240"/>
                </a:lnTo>
                <a:lnTo>
                  <a:pt x="210" y="224"/>
                </a:lnTo>
                <a:lnTo>
                  <a:pt x="290" y="208"/>
                </a:lnTo>
                <a:lnTo>
                  <a:pt x="371" y="192"/>
                </a:lnTo>
                <a:lnTo>
                  <a:pt x="451" y="160"/>
                </a:lnTo>
                <a:lnTo>
                  <a:pt x="564" y="128"/>
                </a:lnTo>
                <a:lnTo>
                  <a:pt x="677" y="96"/>
                </a:lnTo>
                <a:lnTo>
                  <a:pt x="789" y="64"/>
                </a:lnTo>
                <a:lnTo>
                  <a:pt x="902" y="48"/>
                </a:lnTo>
                <a:lnTo>
                  <a:pt x="983" y="32"/>
                </a:lnTo>
                <a:lnTo>
                  <a:pt x="1063" y="16"/>
                </a:lnTo>
                <a:lnTo>
                  <a:pt x="1127" y="0"/>
                </a:lnTo>
                <a:lnTo>
                  <a:pt x="1176" y="0"/>
                </a:lnTo>
                <a:lnTo>
                  <a:pt x="1208" y="0"/>
                </a:lnTo>
                <a:lnTo>
                  <a:pt x="1224" y="0"/>
                </a:lnTo>
                <a:lnTo>
                  <a:pt x="1256" y="16"/>
                </a:lnTo>
                <a:lnTo>
                  <a:pt x="1272" y="48"/>
                </a:lnTo>
                <a:lnTo>
                  <a:pt x="1288" y="64"/>
                </a:lnTo>
                <a:lnTo>
                  <a:pt x="1288" y="80"/>
                </a:lnTo>
                <a:lnTo>
                  <a:pt x="1272" y="96"/>
                </a:lnTo>
                <a:lnTo>
                  <a:pt x="1256" y="96"/>
                </a:lnTo>
                <a:lnTo>
                  <a:pt x="1240" y="112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2258" name="Freeform 34"/>
          <p:cNvSpPr/>
          <p:nvPr/>
        </p:nvSpPr>
        <p:spPr>
          <a:xfrm>
            <a:off x="7994650" y="2736850"/>
            <a:ext cx="142875" cy="842963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226" h="1329">
                <a:moveTo>
                  <a:pt x="33" y="80"/>
                </a:moveTo>
                <a:lnTo>
                  <a:pt x="0" y="64"/>
                </a:lnTo>
                <a:lnTo>
                  <a:pt x="0" y="48"/>
                </a:lnTo>
                <a:lnTo>
                  <a:pt x="0" y="32"/>
                </a:lnTo>
                <a:lnTo>
                  <a:pt x="0" y="0"/>
                </a:lnTo>
                <a:lnTo>
                  <a:pt x="17" y="0"/>
                </a:lnTo>
                <a:lnTo>
                  <a:pt x="33" y="0"/>
                </a:lnTo>
                <a:lnTo>
                  <a:pt x="65" y="0"/>
                </a:lnTo>
                <a:lnTo>
                  <a:pt x="97" y="0"/>
                </a:lnTo>
                <a:lnTo>
                  <a:pt x="145" y="16"/>
                </a:lnTo>
                <a:lnTo>
                  <a:pt x="178" y="32"/>
                </a:lnTo>
                <a:lnTo>
                  <a:pt x="210" y="32"/>
                </a:lnTo>
                <a:lnTo>
                  <a:pt x="226" y="48"/>
                </a:lnTo>
                <a:lnTo>
                  <a:pt x="226" y="64"/>
                </a:lnTo>
                <a:lnTo>
                  <a:pt x="226" y="80"/>
                </a:lnTo>
                <a:lnTo>
                  <a:pt x="226" y="128"/>
                </a:lnTo>
                <a:lnTo>
                  <a:pt x="226" y="176"/>
                </a:lnTo>
                <a:lnTo>
                  <a:pt x="226" y="240"/>
                </a:lnTo>
                <a:lnTo>
                  <a:pt x="226" y="320"/>
                </a:lnTo>
                <a:lnTo>
                  <a:pt x="226" y="416"/>
                </a:lnTo>
                <a:lnTo>
                  <a:pt x="226" y="528"/>
                </a:lnTo>
                <a:lnTo>
                  <a:pt x="210" y="753"/>
                </a:lnTo>
                <a:lnTo>
                  <a:pt x="210" y="961"/>
                </a:lnTo>
                <a:lnTo>
                  <a:pt x="194" y="1153"/>
                </a:lnTo>
                <a:lnTo>
                  <a:pt x="194" y="1329"/>
                </a:lnTo>
                <a:lnTo>
                  <a:pt x="81" y="1329"/>
                </a:lnTo>
                <a:lnTo>
                  <a:pt x="81" y="1185"/>
                </a:lnTo>
                <a:lnTo>
                  <a:pt x="81" y="1041"/>
                </a:lnTo>
                <a:lnTo>
                  <a:pt x="81" y="913"/>
                </a:lnTo>
                <a:lnTo>
                  <a:pt x="81" y="785"/>
                </a:lnTo>
                <a:lnTo>
                  <a:pt x="81" y="672"/>
                </a:lnTo>
                <a:lnTo>
                  <a:pt x="65" y="576"/>
                </a:lnTo>
                <a:lnTo>
                  <a:pt x="65" y="480"/>
                </a:lnTo>
                <a:lnTo>
                  <a:pt x="65" y="400"/>
                </a:lnTo>
                <a:lnTo>
                  <a:pt x="65" y="320"/>
                </a:lnTo>
                <a:lnTo>
                  <a:pt x="65" y="256"/>
                </a:lnTo>
                <a:lnTo>
                  <a:pt x="49" y="208"/>
                </a:lnTo>
                <a:lnTo>
                  <a:pt x="49" y="160"/>
                </a:lnTo>
                <a:lnTo>
                  <a:pt x="49" y="128"/>
                </a:lnTo>
                <a:lnTo>
                  <a:pt x="33" y="96"/>
                </a:lnTo>
                <a:lnTo>
                  <a:pt x="33" y="80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2259" name="Freeform 35"/>
          <p:cNvSpPr/>
          <p:nvPr/>
        </p:nvSpPr>
        <p:spPr>
          <a:xfrm>
            <a:off x="8393113" y="2624138"/>
            <a:ext cx="153987" cy="915987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242" h="1441">
                <a:moveTo>
                  <a:pt x="210" y="608"/>
                </a:moveTo>
                <a:lnTo>
                  <a:pt x="210" y="1009"/>
                </a:lnTo>
                <a:lnTo>
                  <a:pt x="194" y="1441"/>
                </a:lnTo>
                <a:lnTo>
                  <a:pt x="65" y="1441"/>
                </a:lnTo>
                <a:lnTo>
                  <a:pt x="65" y="1281"/>
                </a:lnTo>
                <a:lnTo>
                  <a:pt x="65" y="1137"/>
                </a:lnTo>
                <a:lnTo>
                  <a:pt x="65" y="1009"/>
                </a:lnTo>
                <a:lnTo>
                  <a:pt x="81" y="881"/>
                </a:lnTo>
                <a:lnTo>
                  <a:pt x="81" y="752"/>
                </a:lnTo>
                <a:lnTo>
                  <a:pt x="81" y="656"/>
                </a:lnTo>
                <a:lnTo>
                  <a:pt x="81" y="544"/>
                </a:lnTo>
                <a:lnTo>
                  <a:pt x="81" y="464"/>
                </a:lnTo>
                <a:lnTo>
                  <a:pt x="81" y="368"/>
                </a:lnTo>
                <a:lnTo>
                  <a:pt x="81" y="304"/>
                </a:lnTo>
                <a:lnTo>
                  <a:pt x="65" y="240"/>
                </a:lnTo>
                <a:lnTo>
                  <a:pt x="65" y="192"/>
                </a:lnTo>
                <a:lnTo>
                  <a:pt x="65" y="144"/>
                </a:lnTo>
                <a:lnTo>
                  <a:pt x="49" y="112"/>
                </a:lnTo>
                <a:lnTo>
                  <a:pt x="49" y="96"/>
                </a:lnTo>
                <a:lnTo>
                  <a:pt x="33" y="80"/>
                </a:lnTo>
                <a:lnTo>
                  <a:pt x="16" y="80"/>
                </a:lnTo>
                <a:lnTo>
                  <a:pt x="0" y="64"/>
                </a:lnTo>
                <a:lnTo>
                  <a:pt x="0" y="48"/>
                </a:lnTo>
                <a:lnTo>
                  <a:pt x="0" y="32"/>
                </a:lnTo>
                <a:lnTo>
                  <a:pt x="16" y="16"/>
                </a:lnTo>
                <a:lnTo>
                  <a:pt x="33" y="0"/>
                </a:lnTo>
                <a:lnTo>
                  <a:pt x="65" y="0"/>
                </a:lnTo>
                <a:lnTo>
                  <a:pt x="113" y="0"/>
                </a:lnTo>
                <a:lnTo>
                  <a:pt x="161" y="16"/>
                </a:lnTo>
                <a:lnTo>
                  <a:pt x="194" y="32"/>
                </a:lnTo>
                <a:lnTo>
                  <a:pt x="210" y="48"/>
                </a:lnTo>
                <a:lnTo>
                  <a:pt x="226" y="64"/>
                </a:lnTo>
                <a:lnTo>
                  <a:pt x="242" y="96"/>
                </a:lnTo>
                <a:lnTo>
                  <a:pt x="242" y="112"/>
                </a:lnTo>
                <a:lnTo>
                  <a:pt x="242" y="144"/>
                </a:lnTo>
                <a:lnTo>
                  <a:pt x="242" y="160"/>
                </a:lnTo>
                <a:lnTo>
                  <a:pt x="226" y="192"/>
                </a:lnTo>
                <a:lnTo>
                  <a:pt x="226" y="240"/>
                </a:lnTo>
                <a:lnTo>
                  <a:pt x="226" y="288"/>
                </a:lnTo>
                <a:lnTo>
                  <a:pt x="226" y="352"/>
                </a:lnTo>
                <a:lnTo>
                  <a:pt x="226" y="432"/>
                </a:lnTo>
                <a:lnTo>
                  <a:pt x="226" y="512"/>
                </a:lnTo>
                <a:lnTo>
                  <a:pt x="210" y="608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2260" name="Freeform 36"/>
          <p:cNvSpPr/>
          <p:nvPr/>
        </p:nvSpPr>
        <p:spPr>
          <a:xfrm>
            <a:off x="8096250" y="3051175"/>
            <a:ext cx="255588" cy="101600"/>
          </a:xfrm>
          <a:custGeom>
            <a:avLst/>
            <a:gdLst/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</a:cxnLst>
            <a:pathLst>
              <a:path w="403" h="160">
                <a:moveTo>
                  <a:pt x="0" y="64"/>
                </a:moveTo>
                <a:lnTo>
                  <a:pt x="97" y="48"/>
                </a:lnTo>
                <a:lnTo>
                  <a:pt x="194" y="16"/>
                </a:lnTo>
                <a:lnTo>
                  <a:pt x="290" y="0"/>
                </a:lnTo>
                <a:lnTo>
                  <a:pt x="322" y="0"/>
                </a:lnTo>
                <a:lnTo>
                  <a:pt x="355" y="0"/>
                </a:lnTo>
                <a:lnTo>
                  <a:pt x="387" y="16"/>
                </a:lnTo>
                <a:lnTo>
                  <a:pt x="403" y="32"/>
                </a:lnTo>
                <a:lnTo>
                  <a:pt x="403" y="48"/>
                </a:lnTo>
                <a:lnTo>
                  <a:pt x="403" y="64"/>
                </a:lnTo>
                <a:lnTo>
                  <a:pt x="403" y="80"/>
                </a:lnTo>
                <a:lnTo>
                  <a:pt x="387" y="80"/>
                </a:lnTo>
                <a:lnTo>
                  <a:pt x="339" y="96"/>
                </a:lnTo>
                <a:lnTo>
                  <a:pt x="290" y="112"/>
                </a:lnTo>
                <a:lnTo>
                  <a:pt x="145" y="144"/>
                </a:lnTo>
                <a:lnTo>
                  <a:pt x="81" y="160"/>
                </a:lnTo>
                <a:lnTo>
                  <a:pt x="0" y="160"/>
                </a:lnTo>
                <a:lnTo>
                  <a:pt x="0" y="64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2261" name="Freeform 37"/>
          <p:cNvSpPr/>
          <p:nvPr/>
        </p:nvSpPr>
        <p:spPr>
          <a:xfrm>
            <a:off x="8075613" y="3265488"/>
            <a:ext cx="287337" cy="101600"/>
          </a:xfrm>
          <a:custGeom>
            <a:avLst/>
            <a:gdLst/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</a:cxnLst>
            <a:pathLst>
              <a:path w="451" h="160">
                <a:moveTo>
                  <a:pt x="0" y="48"/>
                </a:moveTo>
                <a:lnTo>
                  <a:pt x="145" y="48"/>
                </a:lnTo>
                <a:lnTo>
                  <a:pt x="290" y="16"/>
                </a:lnTo>
                <a:lnTo>
                  <a:pt x="338" y="0"/>
                </a:lnTo>
                <a:lnTo>
                  <a:pt x="387" y="0"/>
                </a:lnTo>
                <a:lnTo>
                  <a:pt x="419" y="16"/>
                </a:lnTo>
                <a:lnTo>
                  <a:pt x="435" y="32"/>
                </a:lnTo>
                <a:lnTo>
                  <a:pt x="451" y="64"/>
                </a:lnTo>
                <a:lnTo>
                  <a:pt x="435" y="96"/>
                </a:lnTo>
                <a:lnTo>
                  <a:pt x="419" y="112"/>
                </a:lnTo>
                <a:lnTo>
                  <a:pt x="403" y="128"/>
                </a:lnTo>
                <a:lnTo>
                  <a:pt x="387" y="128"/>
                </a:lnTo>
                <a:lnTo>
                  <a:pt x="354" y="128"/>
                </a:lnTo>
                <a:lnTo>
                  <a:pt x="322" y="144"/>
                </a:lnTo>
                <a:lnTo>
                  <a:pt x="274" y="144"/>
                </a:lnTo>
                <a:lnTo>
                  <a:pt x="226" y="144"/>
                </a:lnTo>
                <a:lnTo>
                  <a:pt x="161" y="160"/>
                </a:lnTo>
                <a:lnTo>
                  <a:pt x="81" y="160"/>
                </a:lnTo>
                <a:lnTo>
                  <a:pt x="0" y="160"/>
                </a:lnTo>
                <a:lnTo>
                  <a:pt x="0" y="48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2262" name="Freeform 38"/>
          <p:cNvSpPr/>
          <p:nvPr/>
        </p:nvSpPr>
        <p:spPr>
          <a:xfrm>
            <a:off x="7748588" y="3417888"/>
            <a:ext cx="1206500" cy="26352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1900" h="416">
                <a:moveTo>
                  <a:pt x="1401" y="48"/>
                </a:moveTo>
                <a:lnTo>
                  <a:pt x="1497" y="32"/>
                </a:lnTo>
                <a:lnTo>
                  <a:pt x="1578" y="16"/>
                </a:lnTo>
                <a:lnTo>
                  <a:pt x="1642" y="16"/>
                </a:lnTo>
                <a:lnTo>
                  <a:pt x="1691" y="0"/>
                </a:lnTo>
                <a:lnTo>
                  <a:pt x="1723" y="16"/>
                </a:lnTo>
                <a:lnTo>
                  <a:pt x="1755" y="32"/>
                </a:lnTo>
                <a:lnTo>
                  <a:pt x="1803" y="48"/>
                </a:lnTo>
                <a:lnTo>
                  <a:pt x="1835" y="80"/>
                </a:lnTo>
                <a:lnTo>
                  <a:pt x="1868" y="112"/>
                </a:lnTo>
                <a:lnTo>
                  <a:pt x="1884" y="128"/>
                </a:lnTo>
                <a:lnTo>
                  <a:pt x="1900" y="160"/>
                </a:lnTo>
                <a:lnTo>
                  <a:pt x="1884" y="176"/>
                </a:lnTo>
                <a:lnTo>
                  <a:pt x="1868" y="176"/>
                </a:lnTo>
                <a:lnTo>
                  <a:pt x="1852" y="192"/>
                </a:lnTo>
                <a:lnTo>
                  <a:pt x="1819" y="192"/>
                </a:lnTo>
                <a:lnTo>
                  <a:pt x="1787" y="192"/>
                </a:lnTo>
                <a:lnTo>
                  <a:pt x="1739" y="192"/>
                </a:lnTo>
                <a:lnTo>
                  <a:pt x="1691" y="192"/>
                </a:lnTo>
                <a:lnTo>
                  <a:pt x="1626" y="192"/>
                </a:lnTo>
                <a:lnTo>
                  <a:pt x="1513" y="192"/>
                </a:lnTo>
                <a:lnTo>
                  <a:pt x="1401" y="192"/>
                </a:lnTo>
                <a:lnTo>
                  <a:pt x="1304" y="208"/>
                </a:lnTo>
                <a:lnTo>
                  <a:pt x="1224" y="208"/>
                </a:lnTo>
                <a:lnTo>
                  <a:pt x="1143" y="224"/>
                </a:lnTo>
                <a:lnTo>
                  <a:pt x="1047" y="240"/>
                </a:lnTo>
                <a:lnTo>
                  <a:pt x="950" y="256"/>
                </a:lnTo>
                <a:lnTo>
                  <a:pt x="837" y="288"/>
                </a:lnTo>
                <a:lnTo>
                  <a:pt x="612" y="320"/>
                </a:lnTo>
                <a:lnTo>
                  <a:pt x="419" y="368"/>
                </a:lnTo>
                <a:lnTo>
                  <a:pt x="322" y="384"/>
                </a:lnTo>
                <a:lnTo>
                  <a:pt x="242" y="400"/>
                </a:lnTo>
                <a:lnTo>
                  <a:pt x="193" y="416"/>
                </a:lnTo>
                <a:lnTo>
                  <a:pt x="161" y="416"/>
                </a:lnTo>
                <a:lnTo>
                  <a:pt x="145" y="416"/>
                </a:lnTo>
                <a:lnTo>
                  <a:pt x="113" y="400"/>
                </a:lnTo>
                <a:lnTo>
                  <a:pt x="81" y="384"/>
                </a:lnTo>
                <a:lnTo>
                  <a:pt x="64" y="368"/>
                </a:lnTo>
                <a:lnTo>
                  <a:pt x="32" y="336"/>
                </a:lnTo>
                <a:lnTo>
                  <a:pt x="16" y="320"/>
                </a:lnTo>
                <a:lnTo>
                  <a:pt x="0" y="304"/>
                </a:lnTo>
                <a:lnTo>
                  <a:pt x="0" y="288"/>
                </a:lnTo>
                <a:lnTo>
                  <a:pt x="16" y="288"/>
                </a:lnTo>
                <a:lnTo>
                  <a:pt x="48" y="288"/>
                </a:lnTo>
                <a:lnTo>
                  <a:pt x="64" y="272"/>
                </a:lnTo>
                <a:lnTo>
                  <a:pt x="113" y="272"/>
                </a:lnTo>
                <a:lnTo>
                  <a:pt x="161" y="272"/>
                </a:lnTo>
                <a:lnTo>
                  <a:pt x="225" y="256"/>
                </a:lnTo>
                <a:lnTo>
                  <a:pt x="306" y="240"/>
                </a:lnTo>
                <a:lnTo>
                  <a:pt x="403" y="224"/>
                </a:lnTo>
                <a:lnTo>
                  <a:pt x="515" y="208"/>
                </a:lnTo>
                <a:lnTo>
                  <a:pt x="644" y="192"/>
                </a:lnTo>
                <a:lnTo>
                  <a:pt x="773" y="160"/>
                </a:lnTo>
                <a:lnTo>
                  <a:pt x="902" y="144"/>
                </a:lnTo>
                <a:lnTo>
                  <a:pt x="998" y="112"/>
                </a:lnTo>
                <a:lnTo>
                  <a:pt x="1111" y="96"/>
                </a:lnTo>
                <a:lnTo>
                  <a:pt x="1191" y="80"/>
                </a:lnTo>
                <a:lnTo>
                  <a:pt x="1272" y="64"/>
                </a:lnTo>
                <a:lnTo>
                  <a:pt x="1336" y="64"/>
                </a:lnTo>
                <a:lnTo>
                  <a:pt x="1401" y="48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2263" name="Freeform 39"/>
          <p:cNvSpPr/>
          <p:nvPr/>
        </p:nvSpPr>
        <p:spPr>
          <a:xfrm>
            <a:off x="6981825" y="2898775"/>
            <a:ext cx="623888" cy="84455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982" h="1329">
                <a:moveTo>
                  <a:pt x="595" y="545"/>
                </a:moveTo>
                <a:lnTo>
                  <a:pt x="660" y="416"/>
                </a:lnTo>
                <a:lnTo>
                  <a:pt x="708" y="272"/>
                </a:lnTo>
                <a:lnTo>
                  <a:pt x="756" y="128"/>
                </a:lnTo>
                <a:lnTo>
                  <a:pt x="788" y="0"/>
                </a:lnTo>
                <a:lnTo>
                  <a:pt x="869" y="64"/>
                </a:lnTo>
                <a:lnTo>
                  <a:pt x="933" y="128"/>
                </a:lnTo>
                <a:lnTo>
                  <a:pt x="966" y="160"/>
                </a:lnTo>
                <a:lnTo>
                  <a:pt x="982" y="192"/>
                </a:lnTo>
                <a:lnTo>
                  <a:pt x="966" y="224"/>
                </a:lnTo>
                <a:lnTo>
                  <a:pt x="949" y="304"/>
                </a:lnTo>
                <a:lnTo>
                  <a:pt x="917" y="336"/>
                </a:lnTo>
                <a:lnTo>
                  <a:pt x="901" y="384"/>
                </a:lnTo>
                <a:lnTo>
                  <a:pt x="869" y="449"/>
                </a:lnTo>
                <a:lnTo>
                  <a:pt x="837" y="513"/>
                </a:lnTo>
                <a:lnTo>
                  <a:pt x="756" y="641"/>
                </a:lnTo>
                <a:lnTo>
                  <a:pt x="676" y="753"/>
                </a:lnTo>
                <a:lnTo>
                  <a:pt x="579" y="865"/>
                </a:lnTo>
                <a:lnTo>
                  <a:pt x="499" y="977"/>
                </a:lnTo>
                <a:lnTo>
                  <a:pt x="386" y="1073"/>
                </a:lnTo>
                <a:lnTo>
                  <a:pt x="305" y="1153"/>
                </a:lnTo>
                <a:lnTo>
                  <a:pt x="225" y="1217"/>
                </a:lnTo>
                <a:lnTo>
                  <a:pt x="161" y="1265"/>
                </a:lnTo>
                <a:lnTo>
                  <a:pt x="96" y="1297"/>
                </a:lnTo>
                <a:lnTo>
                  <a:pt x="48" y="1329"/>
                </a:lnTo>
                <a:lnTo>
                  <a:pt x="16" y="1329"/>
                </a:lnTo>
                <a:lnTo>
                  <a:pt x="0" y="1329"/>
                </a:lnTo>
                <a:lnTo>
                  <a:pt x="0" y="1313"/>
                </a:lnTo>
                <a:lnTo>
                  <a:pt x="16" y="1281"/>
                </a:lnTo>
                <a:lnTo>
                  <a:pt x="48" y="1249"/>
                </a:lnTo>
                <a:lnTo>
                  <a:pt x="64" y="1217"/>
                </a:lnTo>
                <a:lnTo>
                  <a:pt x="112" y="1169"/>
                </a:lnTo>
                <a:lnTo>
                  <a:pt x="161" y="1121"/>
                </a:lnTo>
                <a:lnTo>
                  <a:pt x="225" y="1057"/>
                </a:lnTo>
                <a:lnTo>
                  <a:pt x="322" y="945"/>
                </a:lnTo>
                <a:lnTo>
                  <a:pt x="434" y="817"/>
                </a:lnTo>
                <a:lnTo>
                  <a:pt x="515" y="689"/>
                </a:lnTo>
                <a:lnTo>
                  <a:pt x="595" y="545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2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2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2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52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52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2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2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52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52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52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52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52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52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52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58" grpId="0"/>
      <p:bldP spid="2" grpId="0"/>
      <p:bldP spid="34" grpId="0"/>
      <p:bldP spid="35" grpId="0"/>
      <p:bldP spid="31" grpId="0"/>
      <p:bldP spid="3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TextBox 27"/>
          <p:cNvSpPr txBox="1"/>
          <p:nvPr/>
        </p:nvSpPr>
        <p:spPr>
          <a:xfrm>
            <a:off x="2533650" y="2546350"/>
            <a:ext cx="1336675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9600" b="1" dirty="0">
                <a:latin typeface="楷体_GB2312" pitchFamily="49" charset="-122"/>
                <a:ea typeface="楷体_GB2312" pitchFamily="49" charset="-122"/>
              </a:rPr>
              <a:t>铜</a:t>
            </a:r>
            <a:endParaRPr lang="zh-CN" altLang="en-US" sz="9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3252" name="TextBox 20"/>
          <p:cNvSpPr txBox="1"/>
          <p:nvPr/>
        </p:nvSpPr>
        <p:spPr>
          <a:xfrm>
            <a:off x="2782888" y="2027238"/>
            <a:ext cx="1316037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3200" b="1" err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tóng</a:t>
            </a:r>
            <a:r>
              <a:rPr lang="en-US" altLang="zh-CN" sz="32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</a:t>
            </a:r>
            <a:endParaRPr lang="en-US" altLang="zh-CN" sz="3200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21508" name="Group 4"/>
          <p:cNvGrpSpPr/>
          <p:nvPr/>
        </p:nvGrpSpPr>
        <p:grpSpPr>
          <a:xfrm>
            <a:off x="6456363" y="1700213"/>
            <a:ext cx="2879725" cy="2879725"/>
            <a:chOff x="1474" y="663"/>
            <a:chExt cx="2948" cy="2835"/>
          </a:xfrm>
        </p:grpSpPr>
        <p:sp>
          <p:nvSpPr>
            <p:cNvPr id="21509" name="Rectangle 5"/>
            <p:cNvSpPr/>
            <p:nvPr/>
          </p:nvSpPr>
          <p:spPr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  <a:buFont typeface="Arial" panose="020B0604020202020204" pitchFamily="34" charset="0"/>
                <a:buNone/>
              </a:pPr>
              <a:endParaRPr lang="zh-CN" altLang="zh-CN" sz="2800" dirty="0">
                <a:latin typeface="Calibri" panose="020F0502020204030204" charset="0"/>
              </a:endParaRPr>
            </a:p>
          </p:txBody>
        </p:sp>
        <p:sp>
          <p:nvSpPr>
            <p:cNvPr id="21510" name="Rectangle 6"/>
            <p:cNvSpPr/>
            <p:nvPr/>
          </p:nvSpPr>
          <p:spPr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  <a:buFont typeface="Arial" panose="020B0604020202020204" pitchFamily="34" charset="0"/>
                <a:buNone/>
              </a:pPr>
              <a:endParaRPr lang="zh-CN" altLang="zh-CN" sz="2800" dirty="0">
                <a:latin typeface="Calibri" panose="020F0502020204030204" charset="0"/>
              </a:endParaRPr>
            </a:p>
          </p:txBody>
        </p:sp>
        <p:sp>
          <p:nvSpPr>
            <p:cNvPr id="21511" name="Rectangle 7"/>
            <p:cNvSpPr/>
            <p:nvPr/>
          </p:nvSpPr>
          <p:spPr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  <a:buFont typeface="Arial" panose="020B0604020202020204" pitchFamily="34" charset="0"/>
                <a:buNone/>
              </a:pPr>
              <a:endParaRPr lang="zh-CN" altLang="zh-CN" sz="2800" dirty="0">
                <a:latin typeface="Calibri" panose="020F0502020204030204" charset="0"/>
              </a:endParaRPr>
            </a:p>
          </p:txBody>
        </p:sp>
        <p:sp>
          <p:nvSpPr>
            <p:cNvPr id="21512" name="Rectangle 8"/>
            <p:cNvSpPr/>
            <p:nvPr/>
          </p:nvSpPr>
          <p:spPr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  <a:buFont typeface="Arial" panose="020B0604020202020204" pitchFamily="34" charset="0"/>
                <a:buNone/>
              </a:pPr>
              <a:endParaRPr lang="zh-CN" altLang="zh-CN" sz="2800" dirty="0">
                <a:latin typeface="Calibri" panose="020F0502020204030204" charset="0"/>
              </a:endParaRPr>
            </a:p>
          </p:txBody>
        </p:sp>
        <p:sp>
          <p:nvSpPr>
            <p:cNvPr id="21513" name="Line 9"/>
            <p:cNvSpPr/>
            <p:nvPr/>
          </p:nvSpPr>
          <p:spPr>
            <a:xfrm>
              <a:off x="1474" y="663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14" name="Line 10"/>
            <p:cNvSpPr/>
            <p:nvPr/>
          </p:nvSpPr>
          <p:spPr>
            <a:xfrm>
              <a:off x="1474" y="3498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15" name="Line 11"/>
            <p:cNvSpPr/>
            <p:nvPr/>
          </p:nvSpPr>
          <p:spPr>
            <a:xfrm>
              <a:off x="1474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16" name="Line 12"/>
            <p:cNvSpPr/>
            <p:nvPr/>
          </p:nvSpPr>
          <p:spPr>
            <a:xfrm>
              <a:off x="4422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17" name="Line 13"/>
            <p:cNvSpPr/>
            <p:nvPr/>
          </p:nvSpPr>
          <p:spPr>
            <a:xfrm>
              <a:off x="1474" y="2069"/>
              <a:ext cx="294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18" name="Line 14"/>
            <p:cNvSpPr/>
            <p:nvPr/>
          </p:nvSpPr>
          <p:spPr>
            <a:xfrm>
              <a:off x="2948" y="663"/>
              <a:ext cx="0" cy="2835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58" name="TextBox 57"/>
          <p:cNvSpPr txBox="1"/>
          <p:nvPr/>
        </p:nvSpPr>
        <p:spPr>
          <a:xfrm>
            <a:off x="6172200" y="4973638"/>
            <a:ext cx="421640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</a:rPr>
              <a:t>书写指导：</a:t>
            </a:r>
            <a:r>
              <a:rPr lang="zh-CN" altLang="en-US" sz="2400" b="1">
                <a:latin typeface="宋体" panose="02010600030101010101" pitchFamily="2" charset="-122"/>
              </a:rPr>
              <a:t>第五笔是竖提，右边的口要写得小些。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3910013" y="3216275"/>
            <a:ext cx="172720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部首：</a:t>
            </a:r>
            <a:r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钅</a:t>
            </a:r>
            <a:endParaRPr kumimoji="0" lang="zh-CN" altLang="en-US" sz="20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451100" y="4654550"/>
            <a:ext cx="3030538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</a:rPr>
              <a:t>组词：</a:t>
            </a:r>
            <a:r>
              <a:rPr lang="zh-CN" altLang="en-US" sz="2400" b="1">
                <a:latin typeface="宋体" panose="02010600030101010101" pitchFamily="2" charset="-122"/>
              </a:rPr>
              <a:t>铜号  铜矿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409825" y="5059363"/>
            <a:ext cx="3640138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</a:rPr>
              <a:t>造句：</a:t>
            </a:r>
            <a:r>
              <a:rPr lang="zh-CN" altLang="en-US" sz="2400" b="1">
                <a:latin typeface="宋体" panose="02010600030101010101" pitchFamily="2" charset="-122"/>
              </a:rPr>
              <a:t>我哥哥会吹铜号。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687763" y="2759710"/>
            <a:ext cx="2008187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</a:rPr>
              <a:t>音序：</a:t>
            </a:r>
            <a:r>
              <a:rPr lang="en-US" altLang="zh-CN" sz="2000" b="1">
                <a:latin typeface="宋体" panose="02010600030101010101" pitchFamily="2" charset="-122"/>
              </a:rPr>
              <a:t>T</a:t>
            </a:r>
            <a:endParaRPr lang="en-US" altLang="zh-CN" sz="2000" b="1">
              <a:latin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767138" y="3688398"/>
            <a:ext cx="2078037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00FF"/>
                </a:solidFill>
                <a:latin typeface="宋体" panose="02010600030101010101" pitchFamily="2" charset="-122"/>
              </a:rPr>
              <a:t>结构</a:t>
            </a:r>
            <a:r>
              <a:rPr lang="en-US" altLang="zh-CN" sz="2000" b="1">
                <a:solidFill>
                  <a:srgbClr val="0000FF"/>
                </a:solidFill>
                <a:latin typeface="宋体" panose="02010600030101010101" pitchFamily="2" charset="-122"/>
              </a:rPr>
              <a:t>:</a:t>
            </a:r>
            <a:r>
              <a:rPr lang="zh-CN" altLang="en-US" sz="2000" b="1">
                <a:latin typeface="宋体" panose="02010600030101010101" pitchFamily="2" charset="-122"/>
              </a:rPr>
              <a:t>左右</a:t>
            </a:r>
            <a:endParaRPr lang="zh-CN" altLang="en-US" sz="2000" b="1">
              <a:latin typeface="宋体" panose="02010600030101010101" pitchFamily="2" charset="-122"/>
            </a:endParaRPr>
          </a:p>
        </p:txBody>
      </p:sp>
      <p:sp>
        <p:nvSpPr>
          <p:cNvPr id="21525" name="Rectangle 25"/>
          <p:cNvSpPr/>
          <p:nvPr/>
        </p:nvSpPr>
        <p:spPr>
          <a:xfrm>
            <a:off x="6870700" y="2289175"/>
            <a:ext cx="31750" cy="15367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pPr algn="just">
              <a:buFont typeface="Arial" panose="020B0604020202020204" pitchFamily="34" charset="0"/>
              <a:buNone/>
            </a:pPr>
            <a:r>
              <a:rPr lang="en-US" altLang="zh-CN" sz="10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53274" name="Freeform 26"/>
          <p:cNvSpPr/>
          <p:nvPr/>
        </p:nvSpPr>
        <p:spPr>
          <a:xfrm>
            <a:off x="6870700" y="2278063"/>
            <a:ext cx="674688" cy="1089025"/>
          </a:xfrm>
          <a:custGeom>
            <a:avLst/>
            <a:gdLst/>
            <a:ahLst/>
            <a:cxnLst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</a:cxnLst>
            <a:pathLst>
              <a:path w="1063" h="1714">
                <a:moveTo>
                  <a:pt x="0" y="1714"/>
                </a:moveTo>
                <a:lnTo>
                  <a:pt x="0" y="1698"/>
                </a:lnTo>
                <a:lnTo>
                  <a:pt x="16" y="1682"/>
                </a:lnTo>
                <a:lnTo>
                  <a:pt x="32" y="1650"/>
                </a:lnTo>
                <a:lnTo>
                  <a:pt x="64" y="1602"/>
                </a:lnTo>
                <a:lnTo>
                  <a:pt x="97" y="1554"/>
                </a:lnTo>
                <a:lnTo>
                  <a:pt x="129" y="1489"/>
                </a:lnTo>
                <a:lnTo>
                  <a:pt x="177" y="1425"/>
                </a:lnTo>
                <a:lnTo>
                  <a:pt x="225" y="1345"/>
                </a:lnTo>
                <a:lnTo>
                  <a:pt x="322" y="1201"/>
                </a:lnTo>
                <a:lnTo>
                  <a:pt x="419" y="1041"/>
                </a:lnTo>
                <a:lnTo>
                  <a:pt x="499" y="897"/>
                </a:lnTo>
                <a:lnTo>
                  <a:pt x="580" y="753"/>
                </a:lnTo>
                <a:lnTo>
                  <a:pt x="644" y="625"/>
                </a:lnTo>
                <a:lnTo>
                  <a:pt x="692" y="513"/>
                </a:lnTo>
                <a:lnTo>
                  <a:pt x="741" y="400"/>
                </a:lnTo>
                <a:lnTo>
                  <a:pt x="773" y="304"/>
                </a:lnTo>
                <a:lnTo>
                  <a:pt x="805" y="224"/>
                </a:lnTo>
                <a:lnTo>
                  <a:pt x="821" y="160"/>
                </a:lnTo>
                <a:lnTo>
                  <a:pt x="821" y="112"/>
                </a:lnTo>
                <a:lnTo>
                  <a:pt x="805" y="96"/>
                </a:lnTo>
                <a:lnTo>
                  <a:pt x="789" y="80"/>
                </a:lnTo>
                <a:lnTo>
                  <a:pt x="773" y="64"/>
                </a:lnTo>
                <a:lnTo>
                  <a:pt x="773" y="48"/>
                </a:lnTo>
                <a:lnTo>
                  <a:pt x="789" y="32"/>
                </a:lnTo>
                <a:lnTo>
                  <a:pt x="805" y="16"/>
                </a:lnTo>
                <a:lnTo>
                  <a:pt x="821" y="16"/>
                </a:lnTo>
                <a:lnTo>
                  <a:pt x="853" y="0"/>
                </a:lnTo>
                <a:lnTo>
                  <a:pt x="902" y="16"/>
                </a:lnTo>
                <a:lnTo>
                  <a:pt x="966" y="48"/>
                </a:lnTo>
                <a:lnTo>
                  <a:pt x="1030" y="96"/>
                </a:lnTo>
                <a:lnTo>
                  <a:pt x="1046" y="128"/>
                </a:lnTo>
                <a:lnTo>
                  <a:pt x="1063" y="144"/>
                </a:lnTo>
                <a:lnTo>
                  <a:pt x="1063" y="176"/>
                </a:lnTo>
                <a:lnTo>
                  <a:pt x="1046" y="208"/>
                </a:lnTo>
                <a:lnTo>
                  <a:pt x="1046" y="224"/>
                </a:lnTo>
                <a:lnTo>
                  <a:pt x="1030" y="256"/>
                </a:lnTo>
                <a:lnTo>
                  <a:pt x="1014" y="288"/>
                </a:lnTo>
                <a:lnTo>
                  <a:pt x="998" y="336"/>
                </a:lnTo>
                <a:lnTo>
                  <a:pt x="966" y="384"/>
                </a:lnTo>
                <a:lnTo>
                  <a:pt x="934" y="448"/>
                </a:lnTo>
                <a:lnTo>
                  <a:pt x="902" y="513"/>
                </a:lnTo>
                <a:lnTo>
                  <a:pt x="869" y="593"/>
                </a:lnTo>
                <a:lnTo>
                  <a:pt x="692" y="913"/>
                </a:lnTo>
                <a:lnTo>
                  <a:pt x="483" y="1217"/>
                </a:lnTo>
                <a:lnTo>
                  <a:pt x="370" y="1361"/>
                </a:lnTo>
                <a:lnTo>
                  <a:pt x="274" y="1473"/>
                </a:lnTo>
                <a:lnTo>
                  <a:pt x="209" y="1554"/>
                </a:lnTo>
                <a:lnTo>
                  <a:pt x="145" y="1618"/>
                </a:lnTo>
                <a:lnTo>
                  <a:pt x="80" y="1682"/>
                </a:lnTo>
                <a:lnTo>
                  <a:pt x="48" y="1698"/>
                </a:lnTo>
                <a:lnTo>
                  <a:pt x="16" y="1714"/>
                </a:lnTo>
                <a:lnTo>
                  <a:pt x="0" y="1714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3275" name="Freeform 27"/>
          <p:cNvSpPr/>
          <p:nvPr/>
        </p:nvSpPr>
        <p:spPr>
          <a:xfrm>
            <a:off x="7780338" y="2614613"/>
            <a:ext cx="112712" cy="1322387"/>
          </a:xfrm>
          <a:custGeom>
            <a:avLst/>
            <a:gdLst/>
            <a:ahLst/>
            <a:cxnLst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</a:cxnLst>
            <a:pathLst>
              <a:path w="177" h="2082">
                <a:moveTo>
                  <a:pt x="0" y="160"/>
                </a:moveTo>
                <a:lnTo>
                  <a:pt x="0" y="96"/>
                </a:lnTo>
                <a:lnTo>
                  <a:pt x="0" y="48"/>
                </a:lnTo>
                <a:lnTo>
                  <a:pt x="0" y="16"/>
                </a:lnTo>
                <a:lnTo>
                  <a:pt x="16" y="16"/>
                </a:lnTo>
                <a:lnTo>
                  <a:pt x="32" y="0"/>
                </a:lnTo>
                <a:lnTo>
                  <a:pt x="80" y="16"/>
                </a:lnTo>
                <a:lnTo>
                  <a:pt x="129" y="32"/>
                </a:lnTo>
                <a:lnTo>
                  <a:pt x="177" y="64"/>
                </a:lnTo>
                <a:lnTo>
                  <a:pt x="177" y="240"/>
                </a:lnTo>
                <a:lnTo>
                  <a:pt x="177" y="416"/>
                </a:lnTo>
                <a:lnTo>
                  <a:pt x="177" y="576"/>
                </a:lnTo>
                <a:lnTo>
                  <a:pt x="177" y="736"/>
                </a:lnTo>
                <a:lnTo>
                  <a:pt x="177" y="864"/>
                </a:lnTo>
                <a:lnTo>
                  <a:pt x="177" y="993"/>
                </a:lnTo>
                <a:lnTo>
                  <a:pt x="177" y="1121"/>
                </a:lnTo>
                <a:lnTo>
                  <a:pt x="177" y="1233"/>
                </a:lnTo>
                <a:lnTo>
                  <a:pt x="177" y="1425"/>
                </a:lnTo>
                <a:lnTo>
                  <a:pt x="177" y="1585"/>
                </a:lnTo>
                <a:lnTo>
                  <a:pt x="161" y="1729"/>
                </a:lnTo>
                <a:lnTo>
                  <a:pt x="161" y="1857"/>
                </a:lnTo>
                <a:lnTo>
                  <a:pt x="145" y="1905"/>
                </a:lnTo>
                <a:lnTo>
                  <a:pt x="145" y="1953"/>
                </a:lnTo>
                <a:lnTo>
                  <a:pt x="145" y="2001"/>
                </a:lnTo>
                <a:lnTo>
                  <a:pt x="129" y="2034"/>
                </a:lnTo>
                <a:lnTo>
                  <a:pt x="129" y="2050"/>
                </a:lnTo>
                <a:lnTo>
                  <a:pt x="113" y="2066"/>
                </a:lnTo>
                <a:lnTo>
                  <a:pt x="113" y="2082"/>
                </a:lnTo>
                <a:lnTo>
                  <a:pt x="96" y="2066"/>
                </a:lnTo>
                <a:lnTo>
                  <a:pt x="80" y="2050"/>
                </a:lnTo>
                <a:lnTo>
                  <a:pt x="64" y="2034"/>
                </a:lnTo>
                <a:lnTo>
                  <a:pt x="48" y="1985"/>
                </a:lnTo>
                <a:lnTo>
                  <a:pt x="32" y="1937"/>
                </a:lnTo>
                <a:lnTo>
                  <a:pt x="16" y="1905"/>
                </a:lnTo>
                <a:lnTo>
                  <a:pt x="0" y="1841"/>
                </a:lnTo>
                <a:lnTo>
                  <a:pt x="0" y="1825"/>
                </a:lnTo>
                <a:lnTo>
                  <a:pt x="16" y="1809"/>
                </a:lnTo>
                <a:lnTo>
                  <a:pt x="16" y="1777"/>
                </a:lnTo>
                <a:lnTo>
                  <a:pt x="16" y="1745"/>
                </a:lnTo>
                <a:lnTo>
                  <a:pt x="16" y="1697"/>
                </a:lnTo>
                <a:lnTo>
                  <a:pt x="16" y="1649"/>
                </a:lnTo>
                <a:lnTo>
                  <a:pt x="32" y="1585"/>
                </a:lnTo>
                <a:lnTo>
                  <a:pt x="32" y="1521"/>
                </a:lnTo>
                <a:lnTo>
                  <a:pt x="32" y="1361"/>
                </a:lnTo>
                <a:lnTo>
                  <a:pt x="48" y="1185"/>
                </a:lnTo>
                <a:lnTo>
                  <a:pt x="48" y="993"/>
                </a:lnTo>
                <a:lnTo>
                  <a:pt x="48" y="880"/>
                </a:lnTo>
                <a:lnTo>
                  <a:pt x="48" y="752"/>
                </a:lnTo>
                <a:lnTo>
                  <a:pt x="48" y="640"/>
                </a:lnTo>
                <a:lnTo>
                  <a:pt x="48" y="544"/>
                </a:lnTo>
                <a:lnTo>
                  <a:pt x="32" y="448"/>
                </a:lnTo>
                <a:lnTo>
                  <a:pt x="32" y="368"/>
                </a:lnTo>
                <a:lnTo>
                  <a:pt x="32" y="304"/>
                </a:lnTo>
                <a:lnTo>
                  <a:pt x="16" y="240"/>
                </a:lnTo>
                <a:lnTo>
                  <a:pt x="16" y="192"/>
                </a:lnTo>
                <a:lnTo>
                  <a:pt x="0" y="160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3276" name="Freeform 28"/>
          <p:cNvSpPr/>
          <p:nvPr/>
        </p:nvSpPr>
        <p:spPr>
          <a:xfrm>
            <a:off x="7851775" y="2501900"/>
            <a:ext cx="849313" cy="158750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</a:cxnLst>
            <a:pathLst>
              <a:path w="1336" h="2499">
                <a:moveTo>
                  <a:pt x="0" y="225"/>
                </a:moveTo>
                <a:lnTo>
                  <a:pt x="16" y="225"/>
                </a:lnTo>
                <a:lnTo>
                  <a:pt x="48" y="225"/>
                </a:lnTo>
                <a:lnTo>
                  <a:pt x="96" y="209"/>
                </a:lnTo>
                <a:lnTo>
                  <a:pt x="144" y="209"/>
                </a:lnTo>
                <a:lnTo>
                  <a:pt x="225" y="193"/>
                </a:lnTo>
                <a:lnTo>
                  <a:pt x="305" y="177"/>
                </a:lnTo>
                <a:lnTo>
                  <a:pt x="386" y="161"/>
                </a:lnTo>
                <a:lnTo>
                  <a:pt x="499" y="145"/>
                </a:lnTo>
                <a:lnTo>
                  <a:pt x="595" y="128"/>
                </a:lnTo>
                <a:lnTo>
                  <a:pt x="692" y="112"/>
                </a:lnTo>
                <a:lnTo>
                  <a:pt x="772" y="96"/>
                </a:lnTo>
                <a:lnTo>
                  <a:pt x="837" y="80"/>
                </a:lnTo>
                <a:lnTo>
                  <a:pt x="885" y="64"/>
                </a:lnTo>
                <a:lnTo>
                  <a:pt x="917" y="48"/>
                </a:lnTo>
                <a:lnTo>
                  <a:pt x="949" y="32"/>
                </a:lnTo>
                <a:lnTo>
                  <a:pt x="966" y="32"/>
                </a:lnTo>
                <a:lnTo>
                  <a:pt x="982" y="16"/>
                </a:lnTo>
                <a:lnTo>
                  <a:pt x="998" y="0"/>
                </a:lnTo>
                <a:lnTo>
                  <a:pt x="1014" y="0"/>
                </a:lnTo>
                <a:lnTo>
                  <a:pt x="1046" y="16"/>
                </a:lnTo>
                <a:lnTo>
                  <a:pt x="1078" y="32"/>
                </a:lnTo>
                <a:lnTo>
                  <a:pt x="1143" y="64"/>
                </a:lnTo>
                <a:lnTo>
                  <a:pt x="1191" y="96"/>
                </a:lnTo>
                <a:lnTo>
                  <a:pt x="1255" y="145"/>
                </a:lnTo>
                <a:lnTo>
                  <a:pt x="1304" y="177"/>
                </a:lnTo>
                <a:lnTo>
                  <a:pt x="1320" y="209"/>
                </a:lnTo>
                <a:lnTo>
                  <a:pt x="1336" y="225"/>
                </a:lnTo>
                <a:lnTo>
                  <a:pt x="1320" y="273"/>
                </a:lnTo>
                <a:lnTo>
                  <a:pt x="1304" y="305"/>
                </a:lnTo>
                <a:lnTo>
                  <a:pt x="1288" y="305"/>
                </a:lnTo>
                <a:lnTo>
                  <a:pt x="1271" y="337"/>
                </a:lnTo>
                <a:lnTo>
                  <a:pt x="1271" y="353"/>
                </a:lnTo>
                <a:lnTo>
                  <a:pt x="1271" y="385"/>
                </a:lnTo>
                <a:lnTo>
                  <a:pt x="1271" y="433"/>
                </a:lnTo>
                <a:lnTo>
                  <a:pt x="1271" y="481"/>
                </a:lnTo>
                <a:lnTo>
                  <a:pt x="1271" y="545"/>
                </a:lnTo>
                <a:lnTo>
                  <a:pt x="1271" y="625"/>
                </a:lnTo>
                <a:lnTo>
                  <a:pt x="1271" y="689"/>
                </a:lnTo>
                <a:lnTo>
                  <a:pt x="1271" y="785"/>
                </a:lnTo>
                <a:lnTo>
                  <a:pt x="1288" y="881"/>
                </a:lnTo>
                <a:lnTo>
                  <a:pt x="1288" y="977"/>
                </a:lnTo>
                <a:lnTo>
                  <a:pt x="1288" y="1089"/>
                </a:lnTo>
                <a:lnTo>
                  <a:pt x="1288" y="1218"/>
                </a:lnTo>
                <a:lnTo>
                  <a:pt x="1288" y="1346"/>
                </a:lnTo>
                <a:lnTo>
                  <a:pt x="1304" y="1490"/>
                </a:lnTo>
                <a:lnTo>
                  <a:pt x="1304" y="1618"/>
                </a:lnTo>
                <a:lnTo>
                  <a:pt x="1304" y="1746"/>
                </a:lnTo>
                <a:lnTo>
                  <a:pt x="1304" y="1842"/>
                </a:lnTo>
                <a:lnTo>
                  <a:pt x="1304" y="1938"/>
                </a:lnTo>
                <a:lnTo>
                  <a:pt x="1304" y="2018"/>
                </a:lnTo>
                <a:lnTo>
                  <a:pt x="1288" y="2098"/>
                </a:lnTo>
                <a:lnTo>
                  <a:pt x="1288" y="2146"/>
                </a:lnTo>
                <a:lnTo>
                  <a:pt x="1288" y="2195"/>
                </a:lnTo>
                <a:lnTo>
                  <a:pt x="1271" y="2259"/>
                </a:lnTo>
                <a:lnTo>
                  <a:pt x="1255" y="2307"/>
                </a:lnTo>
                <a:lnTo>
                  <a:pt x="1191" y="2419"/>
                </a:lnTo>
                <a:lnTo>
                  <a:pt x="1159" y="2451"/>
                </a:lnTo>
                <a:lnTo>
                  <a:pt x="1127" y="2483"/>
                </a:lnTo>
                <a:lnTo>
                  <a:pt x="1110" y="2499"/>
                </a:lnTo>
                <a:lnTo>
                  <a:pt x="1078" y="2499"/>
                </a:lnTo>
                <a:lnTo>
                  <a:pt x="1062" y="2483"/>
                </a:lnTo>
                <a:lnTo>
                  <a:pt x="1046" y="2467"/>
                </a:lnTo>
                <a:lnTo>
                  <a:pt x="1030" y="2435"/>
                </a:lnTo>
                <a:lnTo>
                  <a:pt x="1030" y="2387"/>
                </a:lnTo>
                <a:lnTo>
                  <a:pt x="1030" y="2339"/>
                </a:lnTo>
                <a:lnTo>
                  <a:pt x="998" y="2275"/>
                </a:lnTo>
                <a:lnTo>
                  <a:pt x="949" y="2211"/>
                </a:lnTo>
                <a:lnTo>
                  <a:pt x="885" y="2130"/>
                </a:lnTo>
                <a:lnTo>
                  <a:pt x="821" y="2066"/>
                </a:lnTo>
                <a:lnTo>
                  <a:pt x="772" y="2018"/>
                </a:lnTo>
                <a:lnTo>
                  <a:pt x="756" y="1986"/>
                </a:lnTo>
                <a:lnTo>
                  <a:pt x="756" y="1970"/>
                </a:lnTo>
                <a:lnTo>
                  <a:pt x="772" y="1954"/>
                </a:lnTo>
                <a:lnTo>
                  <a:pt x="805" y="1970"/>
                </a:lnTo>
                <a:lnTo>
                  <a:pt x="853" y="1986"/>
                </a:lnTo>
                <a:lnTo>
                  <a:pt x="917" y="2002"/>
                </a:lnTo>
                <a:lnTo>
                  <a:pt x="982" y="2034"/>
                </a:lnTo>
                <a:lnTo>
                  <a:pt x="1030" y="2034"/>
                </a:lnTo>
                <a:lnTo>
                  <a:pt x="1078" y="2034"/>
                </a:lnTo>
                <a:lnTo>
                  <a:pt x="1094" y="2034"/>
                </a:lnTo>
                <a:lnTo>
                  <a:pt x="1094" y="2018"/>
                </a:lnTo>
                <a:lnTo>
                  <a:pt x="1110" y="2002"/>
                </a:lnTo>
                <a:lnTo>
                  <a:pt x="1110" y="1986"/>
                </a:lnTo>
                <a:lnTo>
                  <a:pt x="1110" y="1938"/>
                </a:lnTo>
                <a:lnTo>
                  <a:pt x="1127" y="1906"/>
                </a:lnTo>
                <a:lnTo>
                  <a:pt x="1127" y="1842"/>
                </a:lnTo>
                <a:lnTo>
                  <a:pt x="1127" y="1794"/>
                </a:lnTo>
                <a:lnTo>
                  <a:pt x="1127" y="1714"/>
                </a:lnTo>
                <a:lnTo>
                  <a:pt x="1127" y="1586"/>
                </a:lnTo>
                <a:lnTo>
                  <a:pt x="1127" y="1458"/>
                </a:lnTo>
                <a:lnTo>
                  <a:pt x="1127" y="1346"/>
                </a:lnTo>
                <a:lnTo>
                  <a:pt x="1127" y="1234"/>
                </a:lnTo>
                <a:lnTo>
                  <a:pt x="1127" y="1121"/>
                </a:lnTo>
                <a:lnTo>
                  <a:pt x="1127" y="977"/>
                </a:lnTo>
                <a:lnTo>
                  <a:pt x="1110" y="817"/>
                </a:lnTo>
                <a:lnTo>
                  <a:pt x="1094" y="641"/>
                </a:lnTo>
                <a:lnTo>
                  <a:pt x="1094" y="561"/>
                </a:lnTo>
                <a:lnTo>
                  <a:pt x="1078" y="481"/>
                </a:lnTo>
                <a:lnTo>
                  <a:pt x="1062" y="401"/>
                </a:lnTo>
                <a:lnTo>
                  <a:pt x="1062" y="353"/>
                </a:lnTo>
                <a:lnTo>
                  <a:pt x="1046" y="305"/>
                </a:lnTo>
                <a:lnTo>
                  <a:pt x="1046" y="273"/>
                </a:lnTo>
                <a:lnTo>
                  <a:pt x="1046" y="241"/>
                </a:lnTo>
                <a:lnTo>
                  <a:pt x="1030" y="225"/>
                </a:lnTo>
                <a:lnTo>
                  <a:pt x="1014" y="209"/>
                </a:lnTo>
                <a:lnTo>
                  <a:pt x="982" y="209"/>
                </a:lnTo>
                <a:lnTo>
                  <a:pt x="901" y="193"/>
                </a:lnTo>
                <a:lnTo>
                  <a:pt x="837" y="193"/>
                </a:lnTo>
                <a:lnTo>
                  <a:pt x="740" y="209"/>
                </a:lnTo>
                <a:lnTo>
                  <a:pt x="627" y="225"/>
                </a:lnTo>
                <a:lnTo>
                  <a:pt x="499" y="257"/>
                </a:lnTo>
                <a:lnTo>
                  <a:pt x="354" y="273"/>
                </a:lnTo>
                <a:lnTo>
                  <a:pt x="225" y="305"/>
                </a:lnTo>
                <a:lnTo>
                  <a:pt x="96" y="305"/>
                </a:lnTo>
                <a:lnTo>
                  <a:pt x="0" y="321"/>
                </a:lnTo>
                <a:lnTo>
                  <a:pt x="0" y="225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3277" name="Freeform 29"/>
          <p:cNvSpPr/>
          <p:nvPr/>
        </p:nvSpPr>
        <p:spPr>
          <a:xfrm>
            <a:off x="7994650" y="2868613"/>
            <a:ext cx="430213" cy="122237"/>
          </a:xfrm>
          <a:custGeom>
            <a:avLst/>
            <a:gdLst/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</a:cxnLst>
            <a:pathLst>
              <a:path w="676" h="192">
                <a:moveTo>
                  <a:pt x="0" y="112"/>
                </a:moveTo>
                <a:lnTo>
                  <a:pt x="113" y="96"/>
                </a:lnTo>
                <a:lnTo>
                  <a:pt x="209" y="64"/>
                </a:lnTo>
                <a:lnTo>
                  <a:pt x="290" y="48"/>
                </a:lnTo>
                <a:lnTo>
                  <a:pt x="370" y="32"/>
                </a:lnTo>
                <a:lnTo>
                  <a:pt x="419" y="16"/>
                </a:lnTo>
                <a:lnTo>
                  <a:pt x="467" y="16"/>
                </a:lnTo>
                <a:lnTo>
                  <a:pt x="499" y="0"/>
                </a:lnTo>
                <a:lnTo>
                  <a:pt x="515" y="0"/>
                </a:lnTo>
                <a:lnTo>
                  <a:pt x="563" y="0"/>
                </a:lnTo>
                <a:lnTo>
                  <a:pt x="628" y="16"/>
                </a:lnTo>
                <a:lnTo>
                  <a:pt x="644" y="32"/>
                </a:lnTo>
                <a:lnTo>
                  <a:pt x="660" y="48"/>
                </a:lnTo>
                <a:lnTo>
                  <a:pt x="676" y="64"/>
                </a:lnTo>
                <a:lnTo>
                  <a:pt x="660" y="80"/>
                </a:lnTo>
                <a:lnTo>
                  <a:pt x="628" y="96"/>
                </a:lnTo>
                <a:lnTo>
                  <a:pt x="580" y="112"/>
                </a:lnTo>
                <a:lnTo>
                  <a:pt x="515" y="128"/>
                </a:lnTo>
                <a:lnTo>
                  <a:pt x="435" y="144"/>
                </a:lnTo>
                <a:lnTo>
                  <a:pt x="354" y="160"/>
                </a:lnTo>
                <a:lnTo>
                  <a:pt x="290" y="176"/>
                </a:lnTo>
                <a:lnTo>
                  <a:pt x="241" y="192"/>
                </a:lnTo>
                <a:lnTo>
                  <a:pt x="193" y="192"/>
                </a:lnTo>
                <a:lnTo>
                  <a:pt x="145" y="192"/>
                </a:lnTo>
                <a:lnTo>
                  <a:pt x="113" y="192"/>
                </a:lnTo>
                <a:lnTo>
                  <a:pt x="97" y="192"/>
                </a:lnTo>
                <a:lnTo>
                  <a:pt x="80" y="176"/>
                </a:lnTo>
                <a:lnTo>
                  <a:pt x="48" y="160"/>
                </a:lnTo>
                <a:lnTo>
                  <a:pt x="32" y="144"/>
                </a:lnTo>
                <a:lnTo>
                  <a:pt x="0" y="112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3278" name="Freeform 30"/>
          <p:cNvSpPr/>
          <p:nvPr/>
        </p:nvSpPr>
        <p:spPr>
          <a:xfrm>
            <a:off x="7975600" y="3182938"/>
            <a:ext cx="111125" cy="417512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177" h="657">
                <a:moveTo>
                  <a:pt x="161" y="657"/>
                </a:moveTo>
                <a:lnTo>
                  <a:pt x="161" y="657"/>
                </a:lnTo>
                <a:lnTo>
                  <a:pt x="145" y="641"/>
                </a:lnTo>
                <a:lnTo>
                  <a:pt x="129" y="625"/>
                </a:lnTo>
                <a:lnTo>
                  <a:pt x="129" y="609"/>
                </a:lnTo>
                <a:lnTo>
                  <a:pt x="112" y="561"/>
                </a:lnTo>
                <a:lnTo>
                  <a:pt x="96" y="513"/>
                </a:lnTo>
                <a:lnTo>
                  <a:pt x="80" y="449"/>
                </a:lnTo>
                <a:lnTo>
                  <a:pt x="80" y="353"/>
                </a:lnTo>
                <a:lnTo>
                  <a:pt x="64" y="273"/>
                </a:lnTo>
                <a:lnTo>
                  <a:pt x="48" y="209"/>
                </a:lnTo>
                <a:lnTo>
                  <a:pt x="32" y="145"/>
                </a:lnTo>
                <a:lnTo>
                  <a:pt x="32" y="113"/>
                </a:lnTo>
                <a:lnTo>
                  <a:pt x="0" y="48"/>
                </a:lnTo>
                <a:lnTo>
                  <a:pt x="0" y="32"/>
                </a:lnTo>
                <a:lnTo>
                  <a:pt x="0" y="16"/>
                </a:lnTo>
                <a:lnTo>
                  <a:pt x="16" y="16"/>
                </a:lnTo>
                <a:lnTo>
                  <a:pt x="48" y="0"/>
                </a:lnTo>
                <a:lnTo>
                  <a:pt x="96" y="16"/>
                </a:lnTo>
                <a:lnTo>
                  <a:pt x="161" y="32"/>
                </a:lnTo>
                <a:lnTo>
                  <a:pt x="177" y="177"/>
                </a:lnTo>
                <a:lnTo>
                  <a:pt x="177" y="305"/>
                </a:lnTo>
                <a:lnTo>
                  <a:pt x="177" y="417"/>
                </a:lnTo>
                <a:lnTo>
                  <a:pt x="177" y="497"/>
                </a:lnTo>
                <a:lnTo>
                  <a:pt x="177" y="577"/>
                </a:lnTo>
                <a:lnTo>
                  <a:pt x="177" y="625"/>
                </a:lnTo>
                <a:lnTo>
                  <a:pt x="177" y="641"/>
                </a:lnTo>
                <a:lnTo>
                  <a:pt x="161" y="657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3279" name="Freeform 31"/>
          <p:cNvSpPr/>
          <p:nvPr/>
        </p:nvSpPr>
        <p:spPr>
          <a:xfrm>
            <a:off x="8035925" y="3122613"/>
            <a:ext cx="430213" cy="34607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677" h="545">
                <a:moveTo>
                  <a:pt x="371" y="545"/>
                </a:moveTo>
                <a:lnTo>
                  <a:pt x="387" y="465"/>
                </a:lnTo>
                <a:lnTo>
                  <a:pt x="387" y="385"/>
                </a:lnTo>
                <a:lnTo>
                  <a:pt x="403" y="321"/>
                </a:lnTo>
                <a:lnTo>
                  <a:pt x="403" y="273"/>
                </a:lnTo>
                <a:lnTo>
                  <a:pt x="403" y="241"/>
                </a:lnTo>
                <a:lnTo>
                  <a:pt x="403" y="209"/>
                </a:lnTo>
                <a:lnTo>
                  <a:pt x="403" y="193"/>
                </a:lnTo>
                <a:lnTo>
                  <a:pt x="387" y="176"/>
                </a:lnTo>
                <a:lnTo>
                  <a:pt x="355" y="176"/>
                </a:lnTo>
                <a:lnTo>
                  <a:pt x="322" y="176"/>
                </a:lnTo>
                <a:lnTo>
                  <a:pt x="290" y="176"/>
                </a:lnTo>
                <a:lnTo>
                  <a:pt x="226" y="176"/>
                </a:lnTo>
                <a:lnTo>
                  <a:pt x="161" y="193"/>
                </a:lnTo>
                <a:lnTo>
                  <a:pt x="97" y="209"/>
                </a:lnTo>
                <a:lnTo>
                  <a:pt x="0" y="225"/>
                </a:lnTo>
                <a:lnTo>
                  <a:pt x="0" y="128"/>
                </a:lnTo>
                <a:lnTo>
                  <a:pt x="49" y="128"/>
                </a:lnTo>
                <a:lnTo>
                  <a:pt x="97" y="112"/>
                </a:lnTo>
                <a:lnTo>
                  <a:pt x="145" y="96"/>
                </a:lnTo>
                <a:lnTo>
                  <a:pt x="226" y="80"/>
                </a:lnTo>
                <a:lnTo>
                  <a:pt x="290" y="80"/>
                </a:lnTo>
                <a:lnTo>
                  <a:pt x="338" y="64"/>
                </a:lnTo>
                <a:lnTo>
                  <a:pt x="371" y="48"/>
                </a:lnTo>
                <a:lnTo>
                  <a:pt x="387" y="32"/>
                </a:lnTo>
                <a:lnTo>
                  <a:pt x="419" y="16"/>
                </a:lnTo>
                <a:lnTo>
                  <a:pt x="467" y="0"/>
                </a:lnTo>
                <a:lnTo>
                  <a:pt x="516" y="32"/>
                </a:lnTo>
                <a:lnTo>
                  <a:pt x="548" y="64"/>
                </a:lnTo>
                <a:lnTo>
                  <a:pt x="596" y="80"/>
                </a:lnTo>
                <a:lnTo>
                  <a:pt x="628" y="128"/>
                </a:lnTo>
                <a:lnTo>
                  <a:pt x="644" y="160"/>
                </a:lnTo>
                <a:lnTo>
                  <a:pt x="660" y="176"/>
                </a:lnTo>
                <a:lnTo>
                  <a:pt x="677" y="193"/>
                </a:lnTo>
                <a:lnTo>
                  <a:pt x="660" y="225"/>
                </a:lnTo>
                <a:lnTo>
                  <a:pt x="644" y="241"/>
                </a:lnTo>
                <a:lnTo>
                  <a:pt x="612" y="257"/>
                </a:lnTo>
                <a:lnTo>
                  <a:pt x="612" y="273"/>
                </a:lnTo>
                <a:lnTo>
                  <a:pt x="596" y="289"/>
                </a:lnTo>
                <a:lnTo>
                  <a:pt x="580" y="305"/>
                </a:lnTo>
                <a:lnTo>
                  <a:pt x="564" y="337"/>
                </a:lnTo>
                <a:lnTo>
                  <a:pt x="548" y="385"/>
                </a:lnTo>
                <a:lnTo>
                  <a:pt x="532" y="433"/>
                </a:lnTo>
                <a:lnTo>
                  <a:pt x="499" y="545"/>
                </a:lnTo>
                <a:lnTo>
                  <a:pt x="371" y="545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3280" name="Freeform 32"/>
          <p:cNvSpPr/>
          <p:nvPr/>
        </p:nvSpPr>
        <p:spPr>
          <a:xfrm>
            <a:off x="8067675" y="3427413"/>
            <a:ext cx="315913" cy="112712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499" h="176">
                <a:moveTo>
                  <a:pt x="450" y="128"/>
                </a:moveTo>
                <a:lnTo>
                  <a:pt x="402" y="144"/>
                </a:lnTo>
                <a:lnTo>
                  <a:pt x="370" y="144"/>
                </a:lnTo>
                <a:lnTo>
                  <a:pt x="354" y="144"/>
                </a:lnTo>
                <a:lnTo>
                  <a:pt x="338" y="144"/>
                </a:lnTo>
                <a:lnTo>
                  <a:pt x="306" y="144"/>
                </a:lnTo>
                <a:lnTo>
                  <a:pt x="257" y="144"/>
                </a:lnTo>
                <a:lnTo>
                  <a:pt x="209" y="160"/>
                </a:lnTo>
                <a:lnTo>
                  <a:pt x="145" y="160"/>
                </a:lnTo>
                <a:lnTo>
                  <a:pt x="80" y="160"/>
                </a:lnTo>
                <a:lnTo>
                  <a:pt x="0" y="176"/>
                </a:lnTo>
                <a:lnTo>
                  <a:pt x="0" y="64"/>
                </a:lnTo>
                <a:lnTo>
                  <a:pt x="48" y="64"/>
                </a:lnTo>
                <a:lnTo>
                  <a:pt x="96" y="48"/>
                </a:lnTo>
                <a:lnTo>
                  <a:pt x="225" y="32"/>
                </a:lnTo>
                <a:lnTo>
                  <a:pt x="289" y="16"/>
                </a:lnTo>
                <a:lnTo>
                  <a:pt x="354" y="0"/>
                </a:lnTo>
                <a:lnTo>
                  <a:pt x="386" y="0"/>
                </a:lnTo>
                <a:lnTo>
                  <a:pt x="434" y="16"/>
                </a:lnTo>
                <a:lnTo>
                  <a:pt x="483" y="32"/>
                </a:lnTo>
                <a:lnTo>
                  <a:pt x="483" y="48"/>
                </a:lnTo>
                <a:lnTo>
                  <a:pt x="499" y="64"/>
                </a:lnTo>
                <a:lnTo>
                  <a:pt x="483" y="96"/>
                </a:lnTo>
                <a:lnTo>
                  <a:pt x="467" y="112"/>
                </a:lnTo>
                <a:lnTo>
                  <a:pt x="450" y="128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3281" name="Freeform 33"/>
          <p:cNvSpPr/>
          <p:nvPr/>
        </p:nvSpPr>
        <p:spPr>
          <a:xfrm>
            <a:off x="7319963" y="2665413"/>
            <a:ext cx="409575" cy="14287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644" h="224">
                <a:moveTo>
                  <a:pt x="451" y="160"/>
                </a:moveTo>
                <a:lnTo>
                  <a:pt x="338" y="192"/>
                </a:lnTo>
                <a:lnTo>
                  <a:pt x="242" y="208"/>
                </a:lnTo>
                <a:lnTo>
                  <a:pt x="129" y="208"/>
                </a:lnTo>
                <a:lnTo>
                  <a:pt x="0" y="224"/>
                </a:lnTo>
                <a:lnTo>
                  <a:pt x="0" y="96"/>
                </a:lnTo>
                <a:lnTo>
                  <a:pt x="49" y="96"/>
                </a:lnTo>
                <a:lnTo>
                  <a:pt x="97" y="80"/>
                </a:lnTo>
                <a:lnTo>
                  <a:pt x="177" y="64"/>
                </a:lnTo>
                <a:lnTo>
                  <a:pt x="258" y="48"/>
                </a:lnTo>
                <a:lnTo>
                  <a:pt x="338" y="16"/>
                </a:lnTo>
                <a:lnTo>
                  <a:pt x="403" y="0"/>
                </a:lnTo>
                <a:lnTo>
                  <a:pt x="467" y="0"/>
                </a:lnTo>
                <a:lnTo>
                  <a:pt x="499" y="0"/>
                </a:lnTo>
                <a:lnTo>
                  <a:pt x="548" y="0"/>
                </a:lnTo>
                <a:lnTo>
                  <a:pt x="596" y="16"/>
                </a:lnTo>
                <a:lnTo>
                  <a:pt x="612" y="32"/>
                </a:lnTo>
                <a:lnTo>
                  <a:pt x="628" y="48"/>
                </a:lnTo>
                <a:lnTo>
                  <a:pt x="644" y="80"/>
                </a:lnTo>
                <a:lnTo>
                  <a:pt x="628" y="96"/>
                </a:lnTo>
                <a:lnTo>
                  <a:pt x="596" y="112"/>
                </a:lnTo>
                <a:lnTo>
                  <a:pt x="532" y="144"/>
                </a:lnTo>
                <a:lnTo>
                  <a:pt x="451" y="160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3282" name="Freeform 34"/>
          <p:cNvSpPr/>
          <p:nvPr/>
        </p:nvSpPr>
        <p:spPr>
          <a:xfrm>
            <a:off x="7105650" y="2970213"/>
            <a:ext cx="561975" cy="15240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886" h="240">
                <a:moveTo>
                  <a:pt x="371" y="64"/>
                </a:moveTo>
                <a:lnTo>
                  <a:pt x="483" y="32"/>
                </a:lnTo>
                <a:lnTo>
                  <a:pt x="580" y="16"/>
                </a:lnTo>
                <a:lnTo>
                  <a:pt x="676" y="0"/>
                </a:lnTo>
                <a:lnTo>
                  <a:pt x="741" y="0"/>
                </a:lnTo>
                <a:lnTo>
                  <a:pt x="805" y="0"/>
                </a:lnTo>
                <a:lnTo>
                  <a:pt x="854" y="16"/>
                </a:lnTo>
                <a:lnTo>
                  <a:pt x="870" y="32"/>
                </a:lnTo>
                <a:lnTo>
                  <a:pt x="886" y="48"/>
                </a:lnTo>
                <a:lnTo>
                  <a:pt x="870" y="64"/>
                </a:lnTo>
                <a:lnTo>
                  <a:pt x="870" y="80"/>
                </a:lnTo>
                <a:lnTo>
                  <a:pt x="837" y="96"/>
                </a:lnTo>
                <a:lnTo>
                  <a:pt x="805" y="112"/>
                </a:lnTo>
                <a:lnTo>
                  <a:pt x="757" y="128"/>
                </a:lnTo>
                <a:lnTo>
                  <a:pt x="693" y="144"/>
                </a:lnTo>
                <a:lnTo>
                  <a:pt x="628" y="160"/>
                </a:lnTo>
                <a:lnTo>
                  <a:pt x="548" y="176"/>
                </a:lnTo>
                <a:lnTo>
                  <a:pt x="467" y="176"/>
                </a:lnTo>
                <a:lnTo>
                  <a:pt x="403" y="192"/>
                </a:lnTo>
                <a:lnTo>
                  <a:pt x="338" y="208"/>
                </a:lnTo>
                <a:lnTo>
                  <a:pt x="290" y="224"/>
                </a:lnTo>
                <a:lnTo>
                  <a:pt x="242" y="224"/>
                </a:lnTo>
                <a:lnTo>
                  <a:pt x="210" y="224"/>
                </a:lnTo>
                <a:lnTo>
                  <a:pt x="193" y="240"/>
                </a:lnTo>
                <a:lnTo>
                  <a:pt x="177" y="240"/>
                </a:lnTo>
                <a:lnTo>
                  <a:pt x="161" y="224"/>
                </a:lnTo>
                <a:lnTo>
                  <a:pt x="113" y="208"/>
                </a:lnTo>
                <a:lnTo>
                  <a:pt x="65" y="192"/>
                </a:lnTo>
                <a:lnTo>
                  <a:pt x="0" y="160"/>
                </a:lnTo>
                <a:lnTo>
                  <a:pt x="81" y="144"/>
                </a:lnTo>
                <a:lnTo>
                  <a:pt x="161" y="112"/>
                </a:lnTo>
                <a:lnTo>
                  <a:pt x="258" y="96"/>
                </a:lnTo>
                <a:lnTo>
                  <a:pt x="371" y="64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3283" name="Freeform 35"/>
          <p:cNvSpPr/>
          <p:nvPr/>
        </p:nvSpPr>
        <p:spPr>
          <a:xfrm>
            <a:off x="7045325" y="3265488"/>
            <a:ext cx="663575" cy="21272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1046" h="336">
                <a:moveTo>
                  <a:pt x="660" y="208"/>
                </a:moveTo>
                <a:lnTo>
                  <a:pt x="563" y="240"/>
                </a:lnTo>
                <a:lnTo>
                  <a:pt x="483" y="272"/>
                </a:lnTo>
                <a:lnTo>
                  <a:pt x="402" y="288"/>
                </a:lnTo>
                <a:lnTo>
                  <a:pt x="338" y="304"/>
                </a:lnTo>
                <a:lnTo>
                  <a:pt x="289" y="320"/>
                </a:lnTo>
                <a:lnTo>
                  <a:pt x="257" y="320"/>
                </a:lnTo>
                <a:lnTo>
                  <a:pt x="225" y="336"/>
                </a:lnTo>
                <a:lnTo>
                  <a:pt x="209" y="336"/>
                </a:lnTo>
                <a:lnTo>
                  <a:pt x="145" y="320"/>
                </a:lnTo>
                <a:lnTo>
                  <a:pt x="80" y="304"/>
                </a:lnTo>
                <a:lnTo>
                  <a:pt x="32" y="288"/>
                </a:lnTo>
                <a:lnTo>
                  <a:pt x="16" y="272"/>
                </a:lnTo>
                <a:lnTo>
                  <a:pt x="0" y="240"/>
                </a:lnTo>
                <a:lnTo>
                  <a:pt x="289" y="160"/>
                </a:lnTo>
                <a:lnTo>
                  <a:pt x="434" y="128"/>
                </a:lnTo>
                <a:lnTo>
                  <a:pt x="547" y="80"/>
                </a:lnTo>
                <a:lnTo>
                  <a:pt x="660" y="48"/>
                </a:lnTo>
                <a:lnTo>
                  <a:pt x="772" y="32"/>
                </a:lnTo>
                <a:lnTo>
                  <a:pt x="853" y="16"/>
                </a:lnTo>
                <a:lnTo>
                  <a:pt x="901" y="0"/>
                </a:lnTo>
                <a:lnTo>
                  <a:pt x="950" y="0"/>
                </a:lnTo>
                <a:lnTo>
                  <a:pt x="982" y="16"/>
                </a:lnTo>
                <a:lnTo>
                  <a:pt x="1014" y="16"/>
                </a:lnTo>
                <a:lnTo>
                  <a:pt x="1030" y="32"/>
                </a:lnTo>
                <a:lnTo>
                  <a:pt x="1046" y="48"/>
                </a:lnTo>
                <a:lnTo>
                  <a:pt x="1046" y="64"/>
                </a:lnTo>
                <a:lnTo>
                  <a:pt x="1030" y="80"/>
                </a:lnTo>
                <a:lnTo>
                  <a:pt x="1014" y="80"/>
                </a:lnTo>
                <a:lnTo>
                  <a:pt x="982" y="96"/>
                </a:lnTo>
                <a:lnTo>
                  <a:pt x="950" y="112"/>
                </a:lnTo>
                <a:lnTo>
                  <a:pt x="885" y="144"/>
                </a:lnTo>
                <a:lnTo>
                  <a:pt x="821" y="160"/>
                </a:lnTo>
                <a:lnTo>
                  <a:pt x="740" y="192"/>
                </a:lnTo>
                <a:lnTo>
                  <a:pt x="660" y="208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3284" name="Freeform 36"/>
          <p:cNvSpPr/>
          <p:nvPr/>
        </p:nvSpPr>
        <p:spPr>
          <a:xfrm>
            <a:off x="7259638" y="3071813"/>
            <a:ext cx="449262" cy="925512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708" h="1458">
                <a:moveTo>
                  <a:pt x="467" y="1105"/>
                </a:moveTo>
                <a:lnTo>
                  <a:pt x="354" y="1185"/>
                </a:lnTo>
                <a:lnTo>
                  <a:pt x="273" y="1249"/>
                </a:lnTo>
                <a:lnTo>
                  <a:pt x="225" y="1314"/>
                </a:lnTo>
                <a:lnTo>
                  <a:pt x="193" y="1362"/>
                </a:lnTo>
                <a:lnTo>
                  <a:pt x="161" y="1394"/>
                </a:lnTo>
                <a:lnTo>
                  <a:pt x="145" y="1426"/>
                </a:lnTo>
                <a:lnTo>
                  <a:pt x="129" y="1442"/>
                </a:lnTo>
                <a:lnTo>
                  <a:pt x="96" y="1458"/>
                </a:lnTo>
                <a:lnTo>
                  <a:pt x="80" y="1442"/>
                </a:lnTo>
                <a:lnTo>
                  <a:pt x="64" y="1426"/>
                </a:lnTo>
                <a:lnTo>
                  <a:pt x="48" y="1394"/>
                </a:lnTo>
                <a:lnTo>
                  <a:pt x="32" y="1362"/>
                </a:lnTo>
                <a:lnTo>
                  <a:pt x="16" y="1314"/>
                </a:lnTo>
                <a:lnTo>
                  <a:pt x="0" y="1281"/>
                </a:lnTo>
                <a:lnTo>
                  <a:pt x="0" y="1249"/>
                </a:lnTo>
                <a:lnTo>
                  <a:pt x="0" y="1233"/>
                </a:lnTo>
                <a:lnTo>
                  <a:pt x="0" y="1201"/>
                </a:lnTo>
                <a:lnTo>
                  <a:pt x="16" y="1185"/>
                </a:lnTo>
                <a:lnTo>
                  <a:pt x="64" y="1121"/>
                </a:lnTo>
                <a:lnTo>
                  <a:pt x="80" y="1105"/>
                </a:lnTo>
                <a:lnTo>
                  <a:pt x="96" y="1073"/>
                </a:lnTo>
                <a:lnTo>
                  <a:pt x="96" y="1025"/>
                </a:lnTo>
                <a:lnTo>
                  <a:pt x="112" y="977"/>
                </a:lnTo>
                <a:lnTo>
                  <a:pt x="129" y="913"/>
                </a:lnTo>
                <a:lnTo>
                  <a:pt x="129" y="849"/>
                </a:lnTo>
                <a:lnTo>
                  <a:pt x="129" y="769"/>
                </a:lnTo>
                <a:lnTo>
                  <a:pt x="145" y="673"/>
                </a:lnTo>
                <a:lnTo>
                  <a:pt x="145" y="497"/>
                </a:lnTo>
                <a:lnTo>
                  <a:pt x="145" y="321"/>
                </a:lnTo>
                <a:lnTo>
                  <a:pt x="145" y="160"/>
                </a:lnTo>
                <a:lnTo>
                  <a:pt x="145" y="0"/>
                </a:lnTo>
                <a:lnTo>
                  <a:pt x="225" y="48"/>
                </a:lnTo>
                <a:lnTo>
                  <a:pt x="273" y="96"/>
                </a:lnTo>
                <a:lnTo>
                  <a:pt x="322" y="128"/>
                </a:lnTo>
                <a:lnTo>
                  <a:pt x="322" y="144"/>
                </a:lnTo>
                <a:lnTo>
                  <a:pt x="322" y="160"/>
                </a:lnTo>
                <a:lnTo>
                  <a:pt x="322" y="208"/>
                </a:lnTo>
                <a:lnTo>
                  <a:pt x="306" y="273"/>
                </a:lnTo>
                <a:lnTo>
                  <a:pt x="306" y="337"/>
                </a:lnTo>
                <a:lnTo>
                  <a:pt x="290" y="417"/>
                </a:lnTo>
                <a:lnTo>
                  <a:pt x="290" y="513"/>
                </a:lnTo>
                <a:lnTo>
                  <a:pt x="273" y="609"/>
                </a:lnTo>
                <a:lnTo>
                  <a:pt x="273" y="737"/>
                </a:lnTo>
                <a:lnTo>
                  <a:pt x="273" y="785"/>
                </a:lnTo>
                <a:lnTo>
                  <a:pt x="273" y="833"/>
                </a:lnTo>
                <a:lnTo>
                  <a:pt x="273" y="881"/>
                </a:lnTo>
                <a:lnTo>
                  <a:pt x="273" y="913"/>
                </a:lnTo>
                <a:lnTo>
                  <a:pt x="273" y="945"/>
                </a:lnTo>
                <a:lnTo>
                  <a:pt x="273" y="961"/>
                </a:lnTo>
                <a:lnTo>
                  <a:pt x="290" y="993"/>
                </a:lnTo>
                <a:lnTo>
                  <a:pt x="306" y="993"/>
                </a:lnTo>
                <a:lnTo>
                  <a:pt x="354" y="993"/>
                </a:lnTo>
                <a:lnTo>
                  <a:pt x="418" y="961"/>
                </a:lnTo>
                <a:lnTo>
                  <a:pt x="499" y="945"/>
                </a:lnTo>
                <a:lnTo>
                  <a:pt x="595" y="913"/>
                </a:lnTo>
                <a:lnTo>
                  <a:pt x="660" y="897"/>
                </a:lnTo>
                <a:lnTo>
                  <a:pt x="692" y="897"/>
                </a:lnTo>
                <a:lnTo>
                  <a:pt x="708" y="897"/>
                </a:lnTo>
                <a:lnTo>
                  <a:pt x="692" y="913"/>
                </a:lnTo>
                <a:lnTo>
                  <a:pt x="692" y="929"/>
                </a:lnTo>
                <a:lnTo>
                  <a:pt x="676" y="945"/>
                </a:lnTo>
                <a:lnTo>
                  <a:pt x="644" y="977"/>
                </a:lnTo>
                <a:lnTo>
                  <a:pt x="612" y="993"/>
                </a:lnTo>
                <a:lnTo>
                  <a:pt x="563" y="1025"/>
                </a:lnTo>
                <a:lnTo>
                  <a:pt x="515" y="1073"/>
                </a:lnTo>
                <a:lnTo>
                  <a:pt x="467" y="1105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3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3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3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3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53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53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3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53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53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53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53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2" grpId="0"/>
      <p:bldP spid="58" grpId="0"/>
      <p:bldP spid="2" grpId="0"/>
      <p:bldP spid="34" grpId="0"/>
      <p:bldP spid="35" grpId="0"/>
      <p:bldP spid="31" grpId="0"/>
      <p:bldP spid="3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5" name="Freeform 3"/>
          <p:cNvSpPr/>
          <p:nvPr/>
        </p:nvSpPr>
        <p:spPr>
          <a:xfrm>
            <a:off x="7470775" y="2368550"/>
            <a:ext cx="215900" cy="538163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339" h="849">
                <a:moveTo>
                  <a:pt x="49" y="128"/>
                </a:moveTo>
                <a:lnTo>
                  <a:pt x="17" y="112"/>
                </a:lnTo>
                <a:lnTo>
                  <a:pt x="17" y="96"/>
                </a:lnTo>
                <a:lnTo>
                  <a:pt x="0" y="48"/>
                </a:lnTo>
                <a:lnTo>
                  <a:pt x="0" y="32"/>
                </a:lnTo>
                <a:lnTo>
                  <a:pt x="17" y="16"/>
                </a:lnTo>
                <a:lnTo>
                  <a:pt x="49" y="0"/>
                </a:lnTo>
                <a:lnTo>
                  <a:pt x="81" y="0"/>
                </a:lnTo>
                <a:lnTo>
                  <a:pt x="161" y="16"/>
                </a:lnTo>
                <a:lnTo>
                  <a:pt x="258" y="32"/>
                </a:lnTo>
                <a:lnTo>
                  <a:pt x="290" y="272"/>
                </a:lnTo>
                <a:lnTo>
                  <a:pt x="322" y="481"/>
                </a:lnTo>
                <a:lnTo>
                  <a:pt x="339" y="673"/>
                </a:lnTo>
                <a:lnTo>
                  <a:pt x="339" y="849"/>
                </a:lnTo>
                <a:lnTo>
                  <a:pt x="306" y="833"/>
                </a:lnTo>
                <a:lnTo>
                  <a:pt x="290" y="817"/>
                </a:lnTo>
                <a:lnTo>
                  <a:pt x="258" y="785"/>
                </a:lnTo>
                <a:lnTo>
                  <a:pt x="242" y="753"/>
                </a:lnTo>
                <a:lnTo>
                  <a:pt x="226" y="705"/>
                </a:lnTo>
                <a:lnTo>
                  <a:pt x="210" y="641"/>
                </a:lnTo>
                <a:lnTo>
                  <a:pt x="194" y="577"/>
                </a:lnTo>
                <a:lnTo>
                  <a:pt x="178" y="497"/>
                </a:lnTo>
                <a:lnTo>
                  <a:pt x="161" y="417"/>
                </a:lnTo>
                <a:lnTo>
                  <a:pt x="145" y="352"/>
                </a:lnTo>
                <a:lnTo>
                  <a:pt x="129" y="288"/>
                </a:lnTo>
                <a:lnTo>
                  <a:pt x="113" y="240"/>
                </a:lnTo>
                <a:lnTo>
                  <a:pt x="97" y="208"/>
                </a:lnTo>
                <a:lnTo>
                  <a:pt x="81" y="176"/>
                </a:lnTo>
                <a:lnTo>
                  <a:pt x="65" y="144"/>
                </a:lnTo>
                <a:lnTo>
                  <a:pt x="49" y="128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2531" name="TextBox 27"/>
          <p:cNvSpPr txBox="1"/>
          <p:nvPr/>
        </p:nvSpPr>
        <p:spPr>
          <a:xfrm>
            <a:off x="2533650" y="2546350"/>
            <a:ext cx="1336675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9600" b="1" dirty="0">
                <a:latin typeface="楷体_GB2312" pitchFamily="49" charset="-122"/>
                <a:ea typeface="楷体_GB2312" pitchFamily="49" charset="-122"/>
              </a:rPr>
              <a:t>号</a:t>
            </a:r>
            <a:endParaRPr lang="zh-CN" altLang="en-US" sz="9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908300" y="2027238"/>
            <a:ext cx="95567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3200" b="1" err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hào</a:t>
            </a:r>
            <a:r>
              <a:rPr lang="en-US" altLang="zh-CN" sz="32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</a:t>
            </a:r>
            <a:endParaRPr lang="en-US" altLang="zh-CN" sz="3200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22533" name="Group 4"/>
          <p:cNvGrpSpPr/>
          <p:nvPr/>
        </p:nvGrpSpPr>
        <p:grpSpPr>
          <a:xfrm>
            <a:off x="6456363" y="1700213"/>
            <a:ext cx="2879725" cy="2879725"/>
            <a:chOff x="1474" y="663"/>
            <a:chExt cx="2948" cy="2835"/>
          </a:xfrm>
        </p:grpSpPr>
        <p:sp>
          <p:nvSpPr>
            <p:cNvPr id="22534" name="Rectangle 5"/>
            <p:cNvSpPr/>
            <p:nvPr/>
          </p:nvSpPr>
          <p:spPr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  <a:buFont typeface="Arial" panose="020B0604020202020204" pitchFamily="34" charset="0"/>
                <a:buNone/>
              </a:pPr>
              <a:endParaRPr lang="zh-CN" altLang="zh-CN" sz="2800" dirty="0">
                <a:latin typeface="Calibri" panose="020F0502020204030204" charset="0"/>
              </a:endParaRPr>
            </a:p>
          </p:txBody>
        </p:sp>
        <p:sp>
          <p:nvSpPr>
            <p:cNvPr id="22535" name="Rectangle 6"/>
            <p:cNvSpPr/>
            <p:nvPr/>
          </p:nvSpPr>
          <p:spPr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  <a:buFont typeface="Arial" panose="020B0604020202020204" pitchFamily="34" charset="0"/>
                <a:buNone/>
              </a:pPr>
              <a:endParaRPr lang="zh-CN" altLang="zh-CN" sz="2800" dirty="0">
                <a:latin typeface="Calibri" panose="020F0502020204030204" charset="0"/>
              </a:endParaRPr>
            </a:p>
          </p:txBody>
        </p:sp>
        <p:sp>
          <p:nvSpPr>
            <p:cNvPr id="22536" name="Rectangle 7"/>
            <p:cNvSpPr/>
            <p:nvPr/>
          </p:nvSpPr>
          <p:spPr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  <a:buFont typeface="Arial" panose="020B0604020202020204" pitchFamily="34" charset="0"/>
                <a:buNone/>
              </a:pPr>
              <a:endParaRPr lang="zh-CN" altLang="zh-CN" sz="2800" dirty="0">
                <a:latin typeface="Calibri" panose="020F0502020204030204" charset="0"/>
              </a:endParaRPr>
            </a:p>
          </p:txBody>
        </p:sp>
        <p:sp>
          <p:nvSpPr>
            <p:cNvPr id="22537" name="Rectangle 8"/>
            <p:cNvSpPr/>
            <p:nvPr/>
          </p:nvSpPr>
          <p:spPr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  <a:buFont typeface="Arial" panose="020B0604020202020204" pitchFamily="34" charset="0"/>
                <a:buNone/>
              </a:pPr>
              <a:endParaRPr lang="zh-CN" altLang="zh-CN" sz="2800" dirty="0">
                <a:latin typeface="Calibri" panose="020F0502020204030204" charset="0"/>
              </a:endParaRPr>
            </a:p>
          </p:txBody>
        </p:sp>
        <p:sp>
          <p:nvSpPr>
            <p:cNvPr id="22538" name="Line 9"/>
            <p:cNvSpPr/>
            <p:nvPr/>
          </p:nvSpPr>
          <p:spPr>
            <a:xfrm>
              <a:off x="1474" y="663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2539" name="Line 10"/>
            <p:cNvSpPr/>
            <p:nvPr/>
          </p:nvSpPr>
          <p:spPr>
            <a:xfrm>
              <a:off x="1474" y="3498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2540" name="Line 11"/>
            <p:cNvSpPr/>
            <p:nvPr/>
          </p:nvSpPr>
          <p:spPr>
            <a:xfrm>
              <a:off x="1474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2541" name="Line 12"/>
            <p:cNvSpPr/>
            <p:nvPr/>
          </p:nvSpPr>
          <p:spPr>
            <a:xfrm>
              <a:off x="4422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2542" name="Line 13"/>
            <p:cNvSpPr/>
            <p:nvPr/>
          </p:nvSpPr>
          <p:spPr>
            <a:xfrm>
              <a:off x="1474" y="2069"/>
              <a:ext cx="294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2543" name="Line 14"/>
            <p:cNvSpPr/>
            <p:nvPr/>
          </p:nvSpPr>
          <p:spPr>
            <a:xfrm>
              <a:off x="2948" y="663"/>
              <a:ext cx="0" cy="2835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58" name="TextBox 57"/>
          <p:cNvSpPr txBox="1"/>
          <p:nvPr/>
        </p:nvSpPr>
        <p:spPr>
          <a:xfrm>
            <a:off x="6157913" y="4973638"/>
            <a:ext cx="421640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</a:rPr>
              <a:t>书写指导：</a:t>
            </a:r>
            <a:r>
              <a:rPr lang="zh-CN" altLang="en-US" sz="2400" b="1">
                <a:latin typeface="宋体" panose="02010600030101010101" pitchFamily="2" charset="-122"/>
              </a:rPr>
              <a:t>口要写得扁小，最后一笔是竖折折钩。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3895725" y="3216275"/>
            <a:ext cx="172720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部首：</a:t>
            </a:r>
            <a:r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口</a:t>
            </a:r>
            <a:endParaRPr kumimoji="0" lang="zh-CN" altLang="en-US" sz="20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436813" y="4654550"/>
            <a:ext cx="3030537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</a:rPr>
              <a:t>组词：</a:t>
            </a:r>
            <a:r>
              <a:rPr lang="zh-CN" altLang="en-US" sz="2400" b="1">
                <a:latin typeface="宋体" panose="02010600030101010101" pitchFamily="2" charset="-122"/>
              </a:rPr>
              <a:t>吹号  号码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395538" y="5059363"/>
            <a:ext cx="3640137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</a:rPr>
              <a:t>造句：</a:t>
            </a:r>
            <a:r>
              <a:rPr lang="zh-CN" altLang="en-US" sz="2400" b="1">
                <a:latin typeface="宋体" panose="02010600030101010101" pitchFamily="2" charset="-122"/>
              </a:rPr>
              <a:t>我能说出妈妈的电话号码。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673475" y="2759710"/>
            <a:ext cx="2008188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</a:rPr>
              <a:t>音序：</a:t>
            </a:r>
            <a:r>
              <a:rPr lang="en-US" altLang="zh-CN" sz="2000" b="1">
                <a:latin typeface="宋体" panose="02010600030101010101" pitchFamily="2" charset="-122"/>
              </a:rPr>
              <a:t>H</a:t>
            </a:r>
            <a:endParaRPr lang="en-US" altLang="zh-CN" sz="2000" b="1">
              <a:latin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752850" y="3688398"/>
            <a:ext cx="2078038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00FF"/>
                </a:solidFill>
                <a:latin typeface="宋体" panose="02010600030101010101" pitchFamily="2" charset="-122"/>
              </a:rPr>
              <a:t>结构</a:t>
            </a:r>
            <a:r>
              <a:rPr lang="en-US" altLang="zh-CN" sz="2000" b="1">
                <a:solidFill>
                  <a:srgbClr val="0000FF"/>
                </a:solidFill>
                <a:latin typeface="宋体" panose="02010600030101010101" pitchFamily="2" charset="-122"/>
              </a:rPr>
              <a:t>:</a:t>
            </a:r>
            <a:r>
              <a:rPr lang="zh-CN" altLang="en-US" sz="2000" b="1">
                <a:latin typeface="宋体" panose="02010600030101010101" pitchFamily="2" charset="-122"/>
              </a:rPr>
              <a:t>上下</a:t>
            </a:r>
            <a:endParaRPr lang="zh-CN" altLang="en-US" sz="2000" b="1">
              <a:latin typeface="宋体" panose="02010600030101010101" pitchFamily="2" charset="-122"/>
            </a:endParaRPr>
          </a:p>
        </p:txBody>
      </p:sp>
      <p:sp>
        <p:nvSpPr>
          <p:cNvPr id="54299" name="Freeform 27"/>
          <p:cNvSpPr/>
          <p:nvPr/>
        </p:nvSpPr>
        <p:spPr>
          <a:xfrm>
            <a:off x="7000875" y="2906713"/>
            <a:ext cx="1738313" cy="284162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2737" h="448">
                <a:moveTo>
                  <a:pt x="64" y="400"/>
                </a:moveTo>
                <a:lnTo>
                  <a:pt x="16" y="352"/>
                </a:lnTo>
                <a:lnTo>
                  <a:pt x="0" y="336"/>
                </a:lnTo>
                <a:lnTo>
                  <a:pt x="0" y="320"/>
                </a:lnTo>
                <a:lnTo>
                  <a:pt x="16" y="304"/>
                </a:lnTo>
                <a:lnTo>
                  <a:pt x="32" y="304"/>
                </a:lnTo>
                <a:lnTo>
                  <a:pt x="80" y="304"/>
                </a:lnTo>
                <a:lnTo>
                  <a:pt x="145" y="304"/>
                </a:lnTo>
                <a:lnTo>
                  <a:pt x="177" y="304"/>
                </a:lnTo>
                <a:lnTo>
                  <a:pt x="209" y="304"/>
                </a:lnTo>
                <a:lnTo>
                  <a:pt x="274" y="304"/>
                </a:lnTo>
                <a:lnTo>
                  <a:pt x="322" y="288"/>
                </a:lnTo>
                <a:lnTo>
                  <a:pt x="402" y="288"/>
                </a:lnTo>
                <a:lnTo>
                  <a:pt x="467" y="272"/>
                </a:lnTo>
                <a:lnTo>
                  <a:pt x="563" y="272"/>
                </a:lnTo>
                <a:lnTo>
                  <a:pt x="644" y="256"/>
                </a:lnTo>
                <a:lnTo>
                  <a:pt x="837" y="224"/>
                </a:lnTo>
                <a:lnTo>
                  <a:pt x="1030" y="208"/>
                </a:lnTo>
                <a:lnTo>
                  <a:pt x="1368" y="144"/>
                </a:lnTo>
                <a:lnTo>
                  <a:pt x="1690" y="112"/>
                </a:lnTo>
                <a:lnTo>
                  <a:pt x="2012" y="64"/>
                </a:lnTo>
                <a:lnTo>
                  <a:pt x="2157" y="32"/>
                </a:lnTo>
                <a:lnTo>
                  <a:pt x="2254" y="16"/>
                </a:lnTo>
                <a:lnTo>
                  <a:pt x="2334" y="0"/>
                </a:lnTo>
                <a:lnTo>
                  <a:pt x="2383" y="0"/>
                </a:lnTo>
                <a:lnTo>
                  <a:pt x="2431" y="0"/>
                </a:lnTo>
                <a:lnTo>
                  <a:pt x="2479" y="16"/>
                </a:lnTo>
                <a:lnTo>
                  <a:pt x="2511" y="32"/>
                </a:lnTo>
                <a:lnTo>
                  <a:pt x="2560" y="64"/>
                </a:lnTo>
                <a:lnTo>
                  <a:pt x="2608" y="80"/>
                </a:lnTo>
                <a:lnTo>
                  <a:pt x="2640" y="112"/>
                </a:lnTo>
                <a:lnTo>
                  <a:pt x="2705" y="144"/>
                </a:lnTo>
                <a:lnTo>
                  <a:pt x="2721" y="176"/>
                </a:lnTo>
                <a:lnTo>
                  <a:pt x="2737" y="192"/>
                </a:lnTo>
                <a:lnTo>
                  <a:pt x="2737" y="208"/>
                </a:lnTo>
                <a:lnTo>
                  <a:pt x="2721" y="208"/>
                </a:lnTo>
                <a:lnTo>
                  <a:pt x="2721" y="224"/>
                </a:lnTo>
                <a:lnTo>
                  <a:pt x="2689" y="224"/>
                </a:lnTo>
                <a:lnTo>
                  <a:pt x="2640" y="224"/>
                </a:lnTo>
                <a:lnTo>
                  <a:pt x="2592" y="240"/>
                </a:lnTo>
                <a:lnTo>
                  <a:pt x="2511" y="240"/>
                </a:lnTo>
                <a:lnTo>
                  <a:pt x="2431" y="240"/>
                </a:lnTo>
                <a:lnTo>
                  <a:pt x="2334" y="240"/>
                </a:lnTo>
                <a:lnTo>
                  <a:pt x="2222" y="240"/>
                </a:lnTo>
                <a:lnTo>
                  <a:pt x="2109" y="240"/>
                </a:lnTo>
                <a:lnTo>
                  <a:pt x="1996" y="240"/>
                </a:lnTo>
                <a:lnTo>
                  <a:pt x="1900" y="240"/>
                </a:lnTo>
                <a:lnTo>
                  <a:pt x="1819" y="240"/>
                </a:lnTo>
                <a:lnTo>
                  <a:pt x="1739" y="240"/>
                </a:lnTo>
                <a:lnTo>
                  <a:pt x="1658" y="240"/>
                </a:lnTo>
                <a:lnTo>
                  <a:pt x="1594" y="256"/>
                </a:lnTo>
                <a:lnTo>
                  <a:pt x="1545" y="256"/>
                </a:lnTo>
                <a:lnTo>
                  <a:pt x="1320" y="272"/>
                </a:lnTo>
                <a:lnTo>
                  <a:pt x="1207" y="288"/>
                </a:lnTo>
                <a:lnTo>
                  <a:pt x="1079" y="304"/>
                </a:lnTo>
                <a:lnTo>
                  <a:pt x="821" y="352"/>
                </a:lnTo>
                <a:lnTo>
                  <a:pt x="547" y="416"/>
                </a:lnTo>
                <a:lnTo>
                  <a:pt x="435" y="432"/>
                </a:lnTo>
                <a:lnTo>
                  <a:pt x="338" y="448"/>
                </a:lnTo>
                <a:lnTo>
                  <a:pt x="257" y="448"/>
                </a:lnTo>
                <a:lnTo>
                  <a:pt x="209" y="448"/>
                </a:lnTo>
                <a:lnTo>
                  <a:pt x="129" y="432"/>
                </a:lnTo>
                <a:lnTo>
                  <a:pt x="64" y="400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4300" name="Freeform 28"/>
          <p:cNvSpPr/>
          <p:nvPr/>
        </p:nvSpPr>
        <p:spPr>
          <a:xfrm>
            <a:off x="7553325" y="2276475"/>
            <a:ext cx="746125" cy="468313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1176" h="737">
                <a:moveTo>
                  <a:pt x="789" y="48"/>
                </a:moveTo>
                <a:lnTo>
                  <a:pt x="837" y="16"/>
                </a:lnTo>
                <a:lnTo>
                  <a:pt x="870" y="0"/>
                </a:lnTo>
                <a:lnTo>
                  <a:pt x="902" y="0"/>
                </a:lnTo>
                <a:lnTo>
                  <a:pt x="934" y="16"/>
                </a:lnTo>
                <a:lnTo>
                  <a:pt x="982" y="48"/>
                </a:lnTo>
                <a:lnTo>
                  <a:pt x="1047" y="80"/>
                </a:lnTo>
                <a:lnTo>
                  <a:pt x="1095" y="128"/>
                </a:lnTo>
                <a:lnTo>
                  <a:pt x="1143" y="160"/>
                </a:lnTo>
                <a:lnTo>
                  <a:pt x="1159" y="176"/>
                </a:lnTo>
                <a:lnTo>
                  <a:pt x="1176" y="192"/>
                </a:lnTo>
                <a:lnTo>
                  <a:pt x="1159" y="224"/>
                </a:lnTo>
                <a:lnTo>
                  <a:pt x="1159" y="240"/>
                </a:lnTo>
                <a:lnTo>
                  <a:pt x="1127" y="256"/>
                </a:lnTo>
                <a:lnTo>
                  <a:pt x="1095" y="272"/>
                </a:lnTo>
                <a:lnTo>
                  <a:pt x="1079" y="288"/>
                </a:lnTo>
                <a:lnTo>
                  <a:pt x="1047" y="320"/>
                </a:lnTo>
                <a:lnTo>
                  <a:pt x="1031" y="368"/>
                </a:lnTo>
                <a:lnTo>
                  <a:pt x="998" y="416"/>
                </a:lnTo>
                <a:lnTo>
                  <a:pt x="966" y="480"/>
                </a:lnTo>
                <a:lnTo>
                  <a:pt x="950" y="545"/>
                </a:lnTo>
                <a:lnTo>
                  <a:pt x="918" y="641"/>
                </a:lnTo>
                <a:lnTo>
                  <a:pt x="902" y="737"/>
                </a:lnTo>
                <a:lnTo>
                  <a:pt x="757" y="737"/>
                </a:lnTo>
                <a:lnTo>
                  <a:pt x="773" y="593"/>
                </a:lnTo>
                <a:lnTo>
                  <a:pt x="789" y="416"/>
                </a:lnTo>
                <a:lnTo>
                  <a:pt x="805" y="336"/>
                </a:lnTo>
                <a:lnTo>
                  <a:pt x="821" y="288"/>
                </a:lnTo>
                <a:lnTo>
                  <a:pt x="821" y="240"/>
                </a:lnTo>
                <a:lnTo>
                  <a:pt x="821" y="224"/>
                </a:lnTo>
                <a:lnTo>
                  <a:pt x="805" y="224"/>
                </a:lnTo>
                <a:lnTo>
                  <a:pt x="789" y="208"/>
                </a:lnTo>
                <a:lnTo>
                  <a:pt x="725" y="208"/>
                </a:lnTo>
                <a:lnTo>
                  <a:pt x="676" y="208"/>
                </a:lnTo>
                <a:lnTo>
                  <a:pt x="612" y="224"/>
                </a:lnTo>
                <a:lnTo>
                  <a:pt x="515" y="224"/>
                </a:lnTo>
                <a:lnTo>
                  <a:pt x="387" y="240"/>
                </a:lnTo>
                <a:lnTo>
                  <a:pt x="274" y="256"/>
                </a:lnTo>
                <a:lnTo>
                  <a:pt x="161" y="272"/>
                </a:lnTo>
                <a:lnTo>
                  <a:pt x="65" y="272"/>
                </a:lnTo>
                <a:lnTo>
                  <a:pt x="0" y="272"/>
                </a:lnTo>
                <a:lnTo>
                  <a:pt x="0" y="176"/>
                </a:lnTo>
                <a:lnTo>
                  <a:pt x="97" y="160"/>
                </a:lnTo>
                <a:lnTo>
                  <a:pt x="193" y="160"/>
                </a:lnTo>
                <a:lnTo>
                  <a:pt x="274" y="160"/>
                </a:lnTo>
                <a:lnTo>
                  <a:pt x="354" y="144"/>
                </a:lnTo>
                <a:lnTo>
                  <a:pt x="435" y="144"/>
                </a:lnTo>
                <a:lnTo>
                  <a:pt x="499" y="128"/>
                </a:lnTo>
                <a:lnTo>
                  <a:pt x="548" y="112"/>
                </a:lnTo>
                <a:lnTo>
                  <a:pt x="596" y="112"/>
                </a:lnTo>
                <a:lnTo>
                  <a:pt x="676" y="80"/>
                </a:lnTo>
                <a:lnTo>
                  <a:pt x="725" y="64"/>
                </a:lnTo>
                <a:lnTo>
                  <a:pt x="773" y="48"/>
                </a:lnTo>
                <a:lnTo>
                  <a:pt x="789" y="48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4301" name="Freeform 29"/>
          <p:cNvSpPr/>
          <p:nvPr/>
        </p:nvSpPr>
        <p:spPr>
          <a:xfrm>
            <a:off x="7635875" y="2703513"/>
            <a:ext cx="550863" cy="142875"/>
          </a:xfrm>
          <a:custGeom>
            <a:avLst/>
            <a:gdLst/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</a:cxnLst>
            <a:pathLst>
              <a:path w="869" h="224">
                <a:moveTo>
                  <a:pt x="0" y="96"/>
                </a:moveTo>
                <a:lnTo>
                  <a:pt x="32" y="96"/>
                </a:lnTo>
                <a:lnTo>
                  <a:pt x="64" y="96"/>
                </a:lnTo>
                <a:lnTo>
                  <a:pt x="113" y="96"/>
                </a:lnTo>
                <a:lnTo>
                  <a:pt x="161" y="96"/>
                </a:lnTo>
                <a:lnTo>
                  <a:pt x="225" y="80"/>
                </a:lnTo>
                <a:lnTo>
                  <a:pt x="290" y="80"/>
                </a:lnTo>
                <a:lnTo>
                  <a:pt x="370" y="64"/>
                </a:lnTo>
                <a:lnTo>
                  <a:pt x="451" y="48"/>
                </a:lnTo>
                <a:lnTo>
                  <a:pt x="531" y="32"/>
                </a:lnTo>
                <a:lnTo>
                  <a:pt x="612" y="32"/>
                </a:lnTo>
                <a:lnTo>
                  <a:pt x="676" y="16"/>
                </a:lnTo>
                <a:lnTo>
                  <a:pt x="725" y="16"/>
                </a:lnTo>
                <a:lnTo>
                  <a:pt x="773" y="0"/>
                </a:lnTo>
                <a:lnTo>
                  <a:pt x="805" y="0"/>
                </a:lnTo>
                <a:lnTo>
                  <a:pt x="821" y="0"/>
                </a:lnTo>
                <a:lnTo>
                  <a:pt x="837" y="16"/>
                </a:lnTo>
                <a:lnTo>
                  <a:pt x="853" y="32"/>
                </a:lnTo>
                <a:lnTo>
                  <a:pt x="869" y="64"/>
                </a:lnTo>
                <a:lnTo>
                  <a:pt x="853" y="96"/>
                </a:lnTo>
                <a:lnTo>
                  <a:pt x="837" y="112"/>
                </a:lnTo>
                <a:lnTo>
                  <a:pt x="821" y="128"/>
                </a:lnTo>
                <a:lnTo>
                  <a:pt x="789" y="128"/>
                </a:lnTo>
                <a:lnTo>
                  <a:pt x="741" y="144"/>
                </a:lnTo>
                <a:lnTo>
                  <a:pt x="676" y="160"/>
                </a:lnTo>
                <a:lnTo>
                  <a:pt x="580" y="160"/>
                </a:lnTo>
                <a:lnTo>
                  <a:pt x="483" y="176"/>
                </a:lnTo>
                <a:lnTo>
                  <a:pt x="338" y="192"/>
                </a:lnTo>
                <a:lnTo>
                  <a:pt x="177" y="208"/>
                </a:lnTo>
                <a:lnTo>
                  <a:pt x="0" y="224"/>
                </a:lnTo>
                <a:lnTo>
                  <a:pt x="0" y="96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4302" name="Freeform 30"/>
          <p:cNvSpPr/>
          <p:nvPr/>
        </p:nvSpPr>
        <p:spPr>
          <a:xfrm>
            <a:off x="7532688" y="3049588"/>
            <a:ext cx="766762" cy="115887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1208" h="1826">
                <a:moveTo>
                  <a:pt x="177" y="401"/>
                </a:moveTo>
                <a:lnTo>
                  <a:pt x="193" y="369"/>
                </a:lnTo>
                <a:lnTo>
                  <a:pt x="209" y="337"/>
                </a:lnTo>
                <a:lnTo>
                  <a:pt x="225" y="304"/>
                </a:lnTo>
                <a:lnTo>
                  <a:pt x="242" y="256"/>
                </a:lnTo>
                <a:lnTo>
                  <a:pt x="274" y="208"/>
                </a:lnTo>
                <a:lnTo>
                  <a:pt x="290" y="144"/>
                </a:lnTo>
                <a:lnTo>
                  <a:pt x="322" y="80"/>
                </a:lnTo>
                <a:lnTo>
                  <a:pt x="338" y="0"/>
                </a:lnTo>
                <a:lnTo>
                  <a:pt x="403" y="48"/>
                </a:lnTo>
                <a:lnTo>
                  <a:pt x="451" y="80"/>
                </a:lnTo>
                <a:lnTo>
                  <a:pt x="483" y="112"/>
                </a:lnTo>
                <a:lnTo>
                  <a:pt x="499" y="128"/>
                </a:lnTo>
                <a:lnTo>
                  <a:pt x="499" y="144"/>
                </a:lnTo>
                <a:lnTo>
                  <a:pt x="467" y="192"/>
                </a:lnTo>
                <a:lnTo>
                  <a:pt x="451" y="240"/>
                </a:lnTo>
                <a:lnTo>
                  <a:pt x="403" y="304"/>
                </a:lnTo>
                <a:lnTo>
                  <a:pt x="354" y="369"/>
                </a:lnTo>
                <a:lnTo>
                  <a:pt x="338" y="433"/>
                </a:lnTo>
                <a:lnTo>
                  <a:pt x="322" y="465"/>
                </a:lnTo>
                <a:lnTo>
                  <a:pt x="322" y="481"/>
                </a:lnTo>
                <a:lnTo>
                  <a:pt x="354" y="481"/>
                </a:lnTo>
                <a:lnTo>
                  <a:pt x="386" y="481"/>
                </a:lnTo>
                <a:lnTo>
                  <a:pt x="467" y="465"/>
                </a:lnTo>
                <a:lnTo>
                  <a:pt x="564" y="465"/>
                </a:lnTo>
                <a:lnTo>
                  <a:pt x="660" y="449"/>
                </a:lnTo>
                <a:lnTo>
                  <a:pt x="741" y="433"/>
                </a:lnTo>
                <a:lnTo>
                  <a:pt x="789" y="417"/>
                </a:lnTo>
                <a:lnTo>
                  <a:pt x="821" y="401"/>
                </a:lnTo>
                <a:lnTo>
                  <a:pt x="869" y="385"/>
                </a:lnTo>
                <a:lnTo>
                  <a:pt x="902" y="369"/>
                </a:lnTo>
                <a:lnTo>
                  <a:pt x="918" y="385"/>
                </a:lnTo>
                <a:lnTo>
                  <a:pt x="950" y="401"/>
                </a:lnTo>
                <a:lnTo>
                  <a:pt x="998" y="433"/>
                </a:lnTo>
                <a:lnTo>
                  <a:pt x="1063" y="465"/>
                </a:lnTo>
                <a:lnTo>
                  <a:pt x="1127" y="513"/>
                </a:lnTo>
                <a:lnTo>
                  <a:pt x="1159" y="545"/>
                </a:lnTo>
                <a:lnTo>
                  <a:pt x="1191" y="577"/>
                </a:lnTo>
                <a:lnTo>
                  <a:pt x="1208" y="593"/>
                </a:lnTo>
                <a:lnTo>
                  <a:pt x="1191" y="641"/>
                </a:lnTo>
                <a:lnTo>
                  <a:pt x="1159" y="673"/>
                </a:lnTo>
                <a:lnTo>
                  <a:pt x="1143" y="689"/>
                </a:lnTo>
                <a:lnTo>
                  <a:pt x="1111" y="737"/>
                </a:lnTo>
                <a:lnTo>
                  <a:pt x="1095" y="817"/>
                </a:lnTo>
                <a:lnTo>
                  <a:pt x="1095" y="913"/>
                </a:lnTo>
                <a:lnTo>
                  <a:pt x="1079" y="1009"/>
                </a:lnTo>
                <a:lnTo>
                  <a:pt x="1047" y="1121"/>
                </a:lnTo>
                <a:lnTo>
                  <a:pt x="982" y="1346"/>
                </a:lnTo>
                <a:lnTo>
                  <a:pt x="950" y="1458"/>
                </a:lnTo>
                <a:lnTo>
                  <a:pt x="902" y="1554"/>
                </a:lnTo>
                <a:lnTo>
                  <a:pt x="853" y="1634"/>
                </a:lnTo>
                <a:lnTo>
                  <a:pt x="789" y="1714"/>
                </a:lnTo>
                <a:lnTo>
                  <a:pt x="725" y="1762"/>
                </a:lnTo>
                <a:lnTo>
                  <a:pt x="676" y="1794"/>
                </a:lnTo>
                <a:lnTo>
                  <a:pt x="644" y="1826"/>
                </a:lnTo>
                <a:lnTo>
                  <a:pt x="612" y="1826"/>
                </a:lnTo>
                <a:lnTo>
                  <a:pt x="596" y="1826"/>
                </a:lnTo>
                <a:lnTo>
                  <a:pt x="564" y="1810"/>
                </a:lnTo>
                <a:lnTo>
                  <a:pt x="547" y="1778"/>
                </a:lnTo>
                <a:lnTo>
                  <a:pt x="531" y="1730"/>
                </a:lnTo>
                <a:lnTo>
                  <a:pt x="515" y="1682"/>
                </a:lnTo>
                <a:lnTo>
                  <a:pt x="499" y="1634"/>
                </a:lnTo>
                <a:lnTo>
                  <a:pt x="451" y="1586"/>
                </a:lnTo>
                <a:lnTo>
                  <a:pt x="386" y="1554"/>
                </a:lnTo>
                <a:lnTo>
                  <a:pt x="338" y="1506"/>
                </a:lnTo>
                <a:lnTo>
                  <a:pt x="290" y="1474"/>
                </a:lnTo>
                <a:lnTo>
                  <a:pt x="274" y="1442"/>
                </a:lnTo>
                <a:lnTo>
                  <a:pt x="258" y="1426"/>
                </a:lnTo>
                <a:lnTo>
                  <a:pt x="274" y="1426"/>
                </a:lnTo>
                <a:lnTo>
                  <a:pt x="306" y="1426"/>
                </a:lnTo>
                <a:lnTo>
                  <a:pt x="370" y="1426"/>
                </a:lnTo>
                <a:lnTo>
                  <a:pt x="451" y="1442"/>
                </a:lnTo>
                <a:lnTo>
                  <a:pt x="531" y="1474"/>
                </a:lnTo>
                <a:lnTo>
                  <a:pt x="596" y="1474"/>
                </a:lnTo>
                <a:lnTo>
                  <a:pt x="660" y="1474"/>
                </a:lnTo>
                <a:lnTo>
                  <a:pt x="692" y="1442"/>
                </a:lnTo>
                <a:lnTo>
                  <a:pt x="708" y="1426"/>
                </a:lnTo>
                <a:lnTo>
                  <a:pt x="725" y="1410"/>
                </a:lnTo>
                <a:lnTo>
                  <a:pt x="741" y="1346"/>
                </a:lnTo>
                <a:lnTo>
                  <a:pt x="773" y="1265"/>
                </a:lnTo>
                <a:lnTo>
                  <a:pt x="821" y="1137"/>
                </a:lnTo>
                <a:lnTo>
                  <a:pt x="853" y="1025"/>
                </a:lnTo>
                <a:lnTo>
                  <a:pt x="869" y="929"/>
                </a:lnTo>
                <a:lnTo>
                  <a:pt x="886" y="833"/>
                </a:lnTo>
                <a:lnTo>
                  <a:pt x="886" y="769"/>
                </a:lnTo>
                <a:lnTo>
                  <a:pt x="886" y="705"/>
                </a:lnTo>
                <a:lnTo>
                  <a:pt x="869" y="673"/>
                </a:lnTo>
                <a:lnTo>
                  <a:pt x="869" y="625"/>
                </a:lnTo>
                <a:lnTo>
                  <a:pt x="869" y="609"/>
                </a:lnTo>
                <a:lnTo>
                  <a:pt x="853" y="593"/>
                </a:lnTo>
                <a:lnTo>
                  <a:pt x="805" y="577"/>
                </a:lnTo>
                <a:lnTo>
                  <a:pt x="757" y="577"/>
                </a:lnTo>
                <a:lnTo>
                  <a:pt x="676" y="561"/>
                </a:lnTo>
                <a:lnTo>
                  <a:pt x="596" y="561"/>
                </a:lnTo>
                <a:lnTo>
                  <a:pt x="531" y="577"/>
                </a:lnTo>
                <a:lnTo>
                  <a:pt x="467" y="577"/>
                </a:lnTo>
                <a:lnTo>
                  <a:pt x="419" y="577"/>
                </a:lnTo>
                <a:lnTo>
                  <a:pt x="370" y="593"/>
                </a:lnTo>
                <a:lnTo>
                  <a:pt x="322" y="609"/>
                </a:lnTo>
                <a:lnTo>
                  <a:pt x="258" y="641"/>
                </a:lnTo>
                <a:lnTo>
                  <a:pt x="193" y="673"/>
                </a:lnTo>
                <a:lnTo>
                  <a:pt x="145" y="689"/>
                </a:lnTo>
                <a:lnTo>
                  <a:pt x="97" y="705"/>
                </a:lnTo>
                <a:lnTo>
                  <a:pt x="64" y="705"/>
                </a:lnTo>
                <a:lnTo>
                  <a:pt x="32" y="705"/>
                </a:lnTo>
                <a:lnTo>
                  <a:pt x="16" y="689"/>
                </a:lnTo>
                <a:lnTo>
                  <a:pt x="16" y="657"/>
                </a:lnTo>
                <a:lnTo>
                  <a:pt x="0" y="625"/>
                </a:lnTo>
                <a:lnTo>
                  <a:pt x="0" y="593"/>
                </a:lnTo>
                <a:lnTo>
                  <a:pt x="0" y="561"/>
                </a:lnTo>
                <a:lnTo>
                  <a:pt x="16" y="545"/>
                </a:lnTo>
                <a:lnTo>
                  <a:pt x="32" y="513"/>
                </a:lnTo>
                <a:lnTo>
                  <a:pt x="64" y="497"/>
                </a:lnTo>
                <a:lnTo>
                  <a:pt x="97" y="481"/>
                </a:lnTo>
                <a:lnTo>
                  <a:pt x="113" y="465"/>
                </a:lnTo>
                <a:lnTo>
                  <a:pt x="145" y="433"/>
                </a:lnTo>
                <a:lnTo>
                  <a:pt x="177" y="401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4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4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4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4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54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58" grpId="0"/>
      <p:bldP spid="2" grpId="0"/>
      <p:bldP spid="34" grpId="0"/>
      <p:bldP spid="35" grpId="0"/>
      <p:bldP spid="31" grpId="0"/>
      <p:bldP spid="3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TextBox 27"/>
          <p:cNvSpPr txBox="1"/>
          <p:nvPr/>
        </p:nvSpPr>
        <p:spPr>
          <a:xfrm>
            <a:off x="2533650" y="2546350"/>
            <a:ext cx="1336675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9600" b="1" dirty="0">
                <a:latin typeface="楷体_GB2312" pitchFamily="49" charset="-122"/>
                <a:ea typeface="楷体_GB2312" pitchFamily="49" charset="-122"/>
              </a:rPr>
              <a:t>领</a:t>
            </a:r>
            <a:endParaRPr lang="zh-CN" altLang="en-US" sz="9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5300" name="TextBox 20"/>
          <p:cNvSpPr txBox="1"/>
          <p:nvPr/>
        </p:nvSpPr>
        <p:spPr>
          <a:xfrm>
            <a:off x="2782888" y="2027238"/>
            <a:ext cx="117157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3200" b="1" err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lǐng</a:t>
            </a:r>
            <a:r>
              <a:rPr lang="en-US" altLang="zh-CN" sz="32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endParaRPr lang="en-US" altLang="zh-CN" sz="3200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23556" name="Group 4"/>
          <p:cNvGrpSpPr/>
          <p:nvPr/>
        </p:nvGrpSpPr>
        <p:grpSpPr>
          <a:xfrm>
            <a:off x="6456363" y="1700213"/>
            <a:ext cx="2879725" cy="2879725"/>
            <a:chOff x="1474" y="663"/>
            <a:chExt cx="2948" cy="2835"/>
          </a:xfrm>
        </p:grpSpPr>
        <p:sp>
          <p:nvSpPr>
            <p:cNvPr id="23557" name="Rectangle 5"/>
            <p:cNvSpPr/>
            <p:nvPr/>
          </p:nvSpPr>
          <p:spPr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  <a:buFont typeface="Arial" panose="020B0604020202020204" pitchFamily="34" charset="0"/>
                <a:buNone/>
              </a:pPr>
              <a:endParaRPr lang="zh-CN" altLang="zh-CN" sz="2800" dirty="0">
                <a:latin typeface="Calibri" panose="020F0502020204030204" charset="0"/>
              </a:endParaRPr>
            </a:p>
          </p:txBody>
        </p:sp>
        <p:sp>
          <p:nvSpPr>
            <p:cNvPr id="23558" name="Rectangle 6"/>
            <p:cNvSpPr/>
            <p:nvPr/>
          </p:nvSpPr>
          <p:spPr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  <a:buFont typeface="Arial" panose="020B0604020202020204" pitchFamily="34" charset="0"/>
                <a:buNone/>
              </a:pPr>
              <a:endParaRPr lang="zh-CN" altLang="zh-CN" sz="2800" dirty="0">
                <a:latin typeface="Calibri" panose="020F0502020204030204" charset="0"/>
              </a:endParaRPr>
            </a:p>
          </p:txBody>
        </p:sp>
        <p:sp>
          <p:nvSpPr>
            <p:cNvPr id="23559" name="Rectangle 7"/>
            <p:cNvSpPr/>
            <p:nvPr/>
          </p:nvSpPr>
          <p:spPr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  <a:buFont typeface="Arial" panose="020B0604020202020204" pitchFamily="34" charset="0"/>
                <a:buNone/>
              </a:pPr>
              <a:endParaRPr lang="zh-CN" altLang="zh-CN" sz="2800" dirty="0">
                <a:latin typeface="Calibri" panose="020F0502020204030204" charset="0"/>
              </a:endParaRPr>
            </a:p>
          </p:txBody>
        </p:sp>
        <p:sp>
          <p:nvSpPr>
            <p:cNvPr id="23560" name="Rectangle 8"/>
            <p:cNvSpPr/>
            <p:nvPr/>
          </p:nvSpPr>
          <p:spPr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  <a:buFont typeface="Arial" panose="020B0604020202020204" pitchFamily="34" charset="0"/>
                <a:buNone/>
              </a:pPr>
              <a:endParaRPr lang="zh-CN" altLang="zh-CN" sz="2800" dirty="0">
                <a:latin typeface="Calibri" panose="020F0502020204030204" charset="0"/>
              </a:endParaRPr>
            </a:p>
          </p:txBody>
        </p:sp>
        <p:sp>
          <p:nvSpPr>
            <p:cNvPr id="23561" name="Line 9"/>
            <p:cNvSpPr/>
            <p:nvPr/>
          </p:nvSpPr>
          <p:spPr>
            <a:xfrm>
              <a:off x="1474" y="663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562" name="Line 10"/>
            <p:cNvSpPr/>
            <p:nvPr/>
          </p:nvSpPr>
          <p:spPr>
            <a:xfrm>
              <a:off x="1474" y="3498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563" name="Line 11"/>
            <p:cNvSpPr/>
            <p:nvPr/>
          </p:nvSpPr>
          <p:spPr>
            <a:xfrm>
              <a:off x="1474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564" name="Line 12"/>
            <p:cNvSpPr/>
            <p:nvPr/>
          </p:nvSpPr>
          <p:spPr>
            <a:xfrm>
              <a:off x="4422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565" name="Line 13"/>
            <p:cNvSpPr/>
            <p:nvPr/>
          </p:nvSpPr>
          <p:spPr>
            <a:xfrm>
              <a:off x="1474" y="2069"/>
              <a:ext cx="294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566" name="Line 14"/>
            <p:cNvSpPr/>
            <p:nvPr/>
          </p:nvSpPr>
          <p:spPr>
            <a:xfrm>
              <a:off x="2948" y="663"/>
              <a:ext cx="0" cy="2835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58" name="TextBox 57"/>
          <p:cNvSpPr txBox="1"/>
          <p:nvPr/>
        </p:nvSpPr>
        <p:spPr>
          <a:xfrm>
            <a:off x="6143625" y="4930775"/>
            <a:ext cx="421640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书写指导：</a:t>
            </a:r>
            <a:r>
              <a:rPr lang="zh-CN" altLang="en-US" sz="2400" b="1" dirty="0">
                <a:latin typeface="宋体" panose="02010600030101010101" pitchFamily="2" charset="-122"/>
              </a:rPr>
              <a:t>第二笔和最后一笔是点，不要写成捺。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3881438" y="3419475"/>
            <a:ext cx="172720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部首：</a:t>
            </a: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页</a:t>
            </a:r>
            <a:endParaRPr kumimoji="0" lang="zh-CN" altLang="en-US" sz="2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422525" y="4857750"/>
            <a:ext cx="3030538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组词：</a:t>
            </a:r>
            <a:r>
              <a:rPr lang="zh-CN" altLang="en-US" sz="2400" b="1" dirty="0">
                <a:latin typeface="宋体" panose="02010600030101010101" pitchFamily="2" charset="-122"/>
              </a:rPr>
              <a:t>红领巾  领带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381250" y="5262563"/>
            <a:ext cx="3640138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</a:rPr>
              <a:t>造句：</a:t>
            </a:r>
            <a:r>
              <a:rPr lang="zh-CN" altLang="en-US" sz="2400" b="1">
                <a:latin typeface="宋体" panose="02010600030101010101" pitchFamily="2" charset="-122"/>
              </a:rPr>
              <a:t>红领巾们正在植树。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659188" y="2962910"/>
            <a:ext cx="2008187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</a:rPr>
              <a:t>音序：</a:t>
            </a:r>
            <a:r>
              <a:rPr lang="en-US" altLang="zh-CN" sz="2000" b="1">
                <a:latin typeface="宋体" panose="02010600030101010101" pitchFamily="2" charset="-122"/>
              </a:rPr>
              <a:t>L</a:t>
            </a:r>
            <a:endParaRPr lang="en-US" altLang="zh-CN" sz="2000" b="1">
              <a:latin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738563" y="3891598"/>
            <a:ext cx="2078037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00FF"/>
                </a:solidFill>
                <a:latin typeface="宋体" panose="02010600030101010101" pitchFamily="2" charset="-122"/>
              </a:rPr>
              <a:t>结构</a:t>
            </a:r>
            <a:r>
              <a:rPr lang="en-US" altLang="zh-CN" sz="2000" b="1">
                <a:solidFill>
                  <a:srgbClr val="0000FF"/>
                </a:solidFill>
                <a:latin typeface="宋体" panose="02010600030101010101" pitchFamily="2" charset="-122"/>
              </a:rPr>
              <a:t>:</a:t>
            </a:r>
            <a:r>
              <a:rPr lang="zh-CN" altLang="en-US" sz="2000" b="1">
                <a:latin typeface="宋体" panose="02010600030101010101" pitchFamily="2" charset="-122"/>
              </a:rPr>
              <a:t>左右</a:t>
            </a:r>
            <a:endParaRPr lang="zh-CN" altLang="en-US" sz="2000" b="1">
              <a:latin typeface="宋体" panose="02010600030101010101" pitchFamily="2" charset="-122"/>
            </a:endParaRPr>
          </a:p>
        </p:txBody>
      </p:sp>
      <p:sp>
        <p:nvSpPr>
          <p:cNvPr id="55322" name="Freeform 26"/>
          <p:cNvSpPr/>
          <p:nvPr/>
        </p:nvSpPr>
        <p:spPr>
          <a:xfrm>
            <a:off x="7821613" y="2468563"/>
            <a:ext cx="981075" cy="18415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1545" h="289">
                <a:moveTo>
                  <a:pt x="1449" y="48"/>
                </a:moveTo>
                <a:lnTo>
                  <a:pt x="1481" y="64"/>
                </a:lnTo>
                <a:lnTo>
                  <a:pt x="1529" y="80"/>
                </a:lnTo>
                <a:lnTo>
                  <a:pt x="1545" y="97"/>
                </a:lnTo>
                <a:lnTo>
                  <a:pt x="1545" y="113"/>
                </a:lnTo>
                <a:lnTo>
                  <a:pt x="1513" y="129"/>
                </a:lnTo>
                <a:lnTo>
                  <a:pt x="1481" y="145"/>
                </a:lnTo>
                <a:lnTo>
                  <a:pt x="1433" y="161"/>
                </a:lnTo>
                <a:lnTo>
                  <a:pt x="1320" y="177"/>
                </a:lnTo>
                <a:lnTo>
                  <a:pt x="1207" y="177"/>
                </a:lnTo>
                <a:lnTo>
                  <a:pt x="1175" y="177"/>
                </a:lnTo>
                <a:lnTo>
                  <a:pt x="1143" y="177"/>
                </a:lnTo>
                <a:lnTo>
                  <a:pt x="1095" y="193"/>
                </a:lnTo>
                <a:lnTo>
                  <a:pt x="1030" y="193"/>
                </a:lnTo>
                <a:lnTo>
                  <a:pt x="966" y="193"/>
                </a:lnTo>
                <a:lnTo>
                  <a:pt x="885" y="209"/>
                </a:lnTo>
                <a:lnTo>
                  <a:pt x="789" y="225"/>
                </a:lnTo>
                <a:lnTo>
                  <a:pt x="692" y="225"/>
                </a:lnTo>
                <a:lnTo>
                  <a:pt x="596" y="241"/>
                </a:lnTo>
                <a:lnTo>
                  <a:pt x="499" y="257"/>
                </a:lnTo>
                <a:lnTo>
                  <a:pt x="435" y="257"/>
                </a:lnTo>
                <a:lnTo>
                  <a:pt x="370" y="273"/>
                </a:lnTo>
                <a:lnTo>
                  <a:pt x="306" y="273"/>
                </a:lnTo>
                <a:lnTo>
                  <a:pt x="274" y="273"/>
                </a:lnTo>
                <a:lnTo>
                  <a:pt x="241" y="289"/>
                </a:lnTo>
                <a:lnTo>
                  <a:pt x="209" y="289"/>
                </a:lnTo>
                <a:lnTo>
                  <a:pt x="145" y="273"/>
                </a:lnTo>
                <a:lnTo>
                  <a:pt x="80" y="241"/>
                </a:lnTo>
                <a:lnTo>
                  <a:pt x="48" y="225"/>
                </a:lnTo>
                <a:lnTo>
                  <a:pt x="16" y="225"/>
                </a:lnTo>
                <a:lnTo>
                  <a:pt x="16" y="209"/>
                </a:lnTo>
                <a:lnTo>
                  <a:pt x="0" y="177"/>
                </a:lnTo>
                <a:lnTo>
                  <a:pt x="48" y="177"/>
                </a:lnTo>
                <a:lnTo>
                  <a:pt x="97" y="177"/>
                </a:lnTo>
                <a:lnTo>
                  <a:pt x="177" y="161"/>
                </a:lnTo>
                <a:lnTo>
                  <a:pt x="274" y="161"/>
                </a:lnTo>
                <a:lnTo>
                  <a:pt x="370" y="145"/>
                </a:lnTo>
                <a:lnTo>
                  <a:pt x="499" y="129"/>
                </a:lnTo>
                <a:lnTo>
                  <a:pt x="660" y="97"/>
                </a:lnTo>
                <a:lnTo>
                  <a:pt x="821" y="64"/>
                </a:lnTo>
                <a:lnTo>
                  <a:pt x="902" y="48"/>
                </a:lnTo>
                <a:lnTo>
                  <a:pt x="982" y="32"/>
                </a:lnTo>
                <a:lnTo>
                  <a:pt x="1046" y="32"/>
                </a:lnTo>
                <a:lnTo>
                  <a:pt x="1095" y="16"/>
                </a:lnTo>
                <a:lnTo>
                  <a:pt x="1159" y="0"/>
                </a:lnTo>
                <a:lnTo>
                  <a:pt x="1191" y="0"/>
                </a:lnTo>
                <a:lnTo>
                  <a:pt x="1224" y="0"/>
                </a:lnTo>
                <a:lnTo>
                  <a:pt x="1256" y="0"/>
                </a:lnTo>
                <a:lnTo>
                  <a:pt x="1352" y="0"/>
                </a:lnTo>
                <a:lnTo>
                  <a:pt x="1401" y="16"/>
                </a:lnTo>
                <a:lnTo>
                  <a:pt x="1449" y="48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5323" name="Freeform 27"/>
          <p:cNvSpPr/>
          <p:nvPr/>
        </p:nvSpPr>
        <p:spPr>
          <a:xfrm>
            <a:off x="8077200" y="2581275"/>
            <a:ext cx="234950" cy="385763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371" h="608">
                <a:moveTo>
                  <a:pt x="371" y="160"/>
                </a:moveTo>
                <a:lnTo>
                  <a:pt x="371" y="192"/>
                </a:lnTo>
                <a:lnTo>
                  <a:pt x="355" y="208"/>
                </a:lnTo>
                <a:lnTo>
                  <a:pt x="339" y="256"/>
                </a:lnTo>
                <a:lnTo>
                  <a:pt x="306" y="304"/>
                </a:lnTo>
                <a:lnTo>
                  <a:pt x="274" y="352"/>
                </a:lnTo>
                <a:lnTo>
                  <a:pt x="226" y="432"/>
                </a:lnTo>
                <a:lnTo>
                  <a:pt x="161" y="512"/>
                </a:lnTo>
                <a:lnTo>
                  <a:pt x="97" y="608"/>
                </a:lnTo>
                <a:lnTo>
                  <a:pt x="0" y="608"/>
                </a:lnTo>
                <a:lnTo>
                  <a:pt x="33" y="496"/>
                </a:lnTo>
                <a:lnTo>
                  <a:pt x="81" y="384"/>
                </a:lnTo>
                <a:lnTo>
                  <a:pt x="97" y="304"/>
                </a:lnTo>
                <a:lnTo>
                  <a:pt x="129" y="224"/>
                </a:lnTo>
                <a:lnTo>
                  <a:pt x="145" y="144"/>
                </a:lnTo>
                <a:lnTo>
                  <a:pt x="145" y="96"/>
                </a:lnTo>
                <a:lnTo>
                  <a:pt x="145" y="48"/>
                </a:lnTo>
                <a:lnTo>
                  <a:pt x="145" y="0"/>
                </a:lnTo>
                <a:lnTo>
                  <a:pt x="194" y="32"/>
                </a:lnTo>
                <a:lnTo>
                  <a:pt x="242" y="48"/>
                </a:lnTo>
                <a:lnTo>
                  <a:pt x="306" y="96"/>
                </a:lnTo>
                <a:lnTo>
                  <a:pt x="355" y="128"/>
                </a:lnTo>
                <a:lnTo>
                  <a:pt x="371" y="160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5324" name="Freeform 28"/>
          <p:cNvSpPr/>
          <p:nvPr/>
        </p:nvSpPr>
        <p:spPr>
          <a:xfrm>
            <a:off x="7883525" y="2927350"/>
            <a:ext cx="112713" cy="681038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177" h="1073">
                <a:moveTo>
                  <a:pt x="16" y="929"/>
                </a:moveTo>
                <a:lnTo>
                  <a:pt x="16" y="897"/>
                </a:lnTo>
                <a:lnTo>
                  <a:pt x="16" y="849"/>
                </a:lnTo>
                <a:lnTo>
                  <a:pt x="32" y="785"/>
                </a:lnTo>
                <a:lnTo>
                  <a:pt x="32" y="705"/>
                </a:lnTo>
                <a:lnTo>
                  <a:pt x="48" y="545"/>
                </a:lnTo>
                <a:lnTo>
                  <a:pt x="48" y="401"/>
                </a:lnTo>
                <a:lnTo>
                  <a:pt x="48" y="288"/>
                </a:lnTo>
                <a:lnTo>
                  <a:pt x="32" y="176"/>
                </a:lnTo>
                <a:lnTo>
                  <a:pt x="16" y="128"/>
                </a:lnTo>
                <a:lnTo>
                  <a:pt x="0" y="80"/>
                </a:lnTo>
                <a:lnTo>
                  <a:pt x="0" y="48"/>
                </a:lnTo>
                <a:lnTo>
                  <a:pt x="0" y="16"/>
                </a:lnTo>
                <a:lnTo>
                  <a:pt x="16" y="0"/>
                </a:lnTo>
                <a:lnTo>
                  <a:pt x="48" y="0"/>
                </a:lnTo>
                <a:lnTo>
                  <a:pt x="112" y="0"/>
                </a:lnTo>
                <a:lnTo>
                  <a:pt x="177" y="16"/>
                </a:lnTo>
                <a:lnTo>
                  <a:pt x="177" y="160"/>
                </a:lnTo>
                <a:lnTo>
                  <a:pt x="177" y="288"/>
                </a:lnTo>
                <a:lnTo>
                  <a:pt x="177" y="417"/>
                </a:lnTo>
                <a:lnTo>
                  <a:pt x="177" y="529"/>
                </a:lnTo>
                <a:lnTo>
                  <a:pt x="177" y="625"/>
                </a:lnTo>
                <a:lnTo>
                  <a:pt x="177" y="705"/>
                </a:lnTo>
                <a:lnTo>
                  <a:pt x="177" y="785"/>
                </a:lnTo>
                <a:lnTo>
                  <a:pt x="177" y="833"/>
                </a:lnTo>
                <a:lnTo>
                  <a:pt x="161" y="897"/>
                </a:lnTo>
                <a:lnTo>
                  <a:pt x="161" y="945"/>
                </a:lnTo>
                <a:lnTo>
                  <a:pt x="161" y="977"/>
                </a:lnTo>
                <a:lnTo>
                  <a:pt x="161" y="1025"/>
                </a:lnTo>
                <a:lnTo>
                  <a:pt x="161" y="1041"/>
                </a:lnTo>
                <a:lnTo>
                  <a:pt x="144" y="1057"/>
                </a:lnTo>
                <a:lnTo>
                  <a:pt x="144" y="1073"/>
                </a:lnTo>
                <a:lnTo>
                  <a:pt x="128" y="1073"/>
                </a:lnTo>
                <a:lnTo>
                  <a:pt x="112" y="1057"/>
                </a:lnTo>
                <a:lnTo>
                  <a:pt x="64" y="1009"/>
                </a:lnTo>
                <a:lnTo>
                  <a:pt x="48" y="993"/>
                </a:lnTo>
                <a:lnTo>
                  <a:pt x="32" y="961"/>
                </a:lnTo>
                <a:lnTo>
                  <a:pt x="16" y="945"/>
                </a:lnTo>
                <a:lnTo>
                  <a:pt x="16" y="929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5325" name="Freeform 29"/>
          <p:cNvSpPr/>
          <p:nvPr/>
        </p:nvSpPr>
        <p:spPr>
          <a:xfrm>
            <a:off x="7954963" y="2835275"/>
            <a:ext cx="714375" cy="79375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</a:cxnLst>
            <a:pathLst>
              <a:path w="1127" h="1249">
                <a:moveTo>
                  <a:pt x="934" y="32"/>
                </a:moveTo>
                <a:lnTo>
                  <a:pt x="998" y="48"/>
                </a:lnTo>
                <a:lnTo>
                  <a:pt x="1063" y="96"/>
                </a:lnTo>
                <a:lnTo>
                  <a:pt x="1095" y="112"/>
                </a:lnTo>
                <a:lnTo>
                  <a:pt x="1111" y="144"/>
                </a:lnTo>
                <a:lnTo>
                  <a:pt x="1127" y="160"/>
                </a:lnTo>
                <a:lnTo>
                  <a:pt x="1127" y="192"/>
                </a:lnTo>
                <a:lnTo>
                  <a:pt x="1095" y="208"/>
                </a:lnTo>
                <a:lnTo>
                  <a:pt x="1095" y="224"/>
                </a:lnTo>
                <a:lnTo>
                  <a:pt x="1079" y="256"/>
                </a:lnTo>
                <a:lnTo>
                  <a:pt x="1079" y="304"/>
                </a:lnTo>
                <a:lnTo>
                  <a:pt x="1079" y="352"/>
                </a:lnTo>
                <a:lnTo>
                  <a:pt x="1063" y="416"/>
                </a:lnTo>
                <a:lnTo>
                  <a:pt x="1063" y="496"/>
                </a:lnTo>
                <a:lnTo>
                  <a:pt x="1063" y="577"/>
                </a:lnTo>
                <a:lnTo>
                  <a:pt x="1063" y="689"/>
                </a:lnTo>
                <a:lnTo>
                  <a:pt x="1063" y="785"/>
                </a:lnTo>
                <a:lnTo>
                  <a:pt x="1063" y="881"/>
                </a:lnTo>
                <a:lnTo>
                  <a:pt x="1063" y="961"/>
                </a:lnTo>
                <a:lnTo>
                  <a:pt x="1063" y="1041"/>
                </a:lnTo>
                <a:lnTo>
                  <a:pt x="1047" y="1089"/>
                </a:lnTo>
                <a:lnTo>
                  <a:pt x="1047" y="1137"/>
                </a:lnTo>
                <a:lnTo>
                  <a:pt x="1047" y="1169"/>
                </a:lnTo>
                <a:lnTo>
                  <a:pt x="1031" y="1201"/>
                </a:lnTo>
                <a:lnTo>
                  <a:pt x="1015" y="1217"/>
                </a:lnTo>
                <a:lnTo>
                  <a:pt x="998" y="1233"/>
                </a:lnTo>
                <a:lnTo>
                  <a:pt x="982" y="1249"/>
                </a:lnTo>
                <a:lnTo>
                  <a:pt x="950" y="1249"/>
                </a:lnTo>
                <a:lnTo>
                  <a:pt x="934" y="1233"/>
                </a:lnTo>
                <a:lnTo>
                  <a:pt x="918" y="1201"/>
                </a:lnTo>
                <a:lnTo>
                  <a:pt x="902" y="1169"/>
                </a:lnTo>
                <a:lnTo>
                  <a:pt x="886" y="1137"/>
                </a:lnTo>
                <a:lnTo>
                  <a:pt x="870" y="1089"/>
                </a:lnTo>
                <a:lnTo>
                  <a:pt x="870" y="1041"/>
                </a:lnTo>
                <a:lnTo>
                  <a:pt x="870" y="993"/>
                </a:lnTo>
                <a:lnTo>
                  <a:pt x="886" y="945"/>
                </a:lnTo>
                <a:lnTo>
                  <a:pt x="886" y="881"/>
                </a:lnTo>
                <a:lnTo>
                  <a:pt x="886" y="801"/>
                </a:lnTo>
                <a:lnTo>
                  <a:pt x="886" y="753"/>
                </a:lnTo>
                <a:lnTo>
                  <a:pt x="886" y="689"/>
                </a:lnTo>
                <a:lnTo>
                  <a:pt x="886" y="625"/>
                </a:lnTo>
                <a:lnTo>
                  <a:pt x="886" y="545"/>
                </a:lnTo>
                <a:lnTo>
                  <a:pt x="886" y="480"/>
                </a:lnTo>
                <a:lnTo>
                  <a:pt x="886" y="400"/>
                </a:lnTo>
                <a:lnTo>
                  <a:pt x="886" y="352"/>
                </a:lnTo>
                <a:lnTo>
                  <a:pt x="886" y="304"/>
                </a:lnTo>
                <a:lnTo>
                  <a:pt x="870" y="256"/>
                </a:lnTo>
                <a:lnTo>
                  <a:pt x="870" y="224"/>
                </a:lnTo>
                <a:lnTo>
                  <a:pt x="854" y="208"/>
                </a:lnTo>
                <a:lnTo>
                  <a:pt x="837" y="192"/>
                </a:lnTo>
                <a:lnTo>
                  <a:pt x="805" y="176"/>
                </a:lnTo>
                <a:lnTo>
                  <a:pt x="757" y="176"/>
                </a:lnTo>
                <a:lnTo>
                  <a:pt x="693" y="176"/>
                </a:lnTo>
                <a:lnTo>
                  <a:pt x="596" y="192"/>
                </a:lnTo>
                <a:lnTo>
                  <a:pt x="483" y="208"/>
                </a:lnTo>
                <a:lnTo>
                  <a:pt x="354" y="224"/>
                </a:lnTo>
                <a:lnTo>
                  <a:pt x="193" y="240"/>
                </a:lnTo>
                <a:lnTo>
                  <a:pt x="0" y="272"/>
                </a:lnTo>
                <a:lnTo>
                  <a:pt x="0" y="160"/>
                </a:lnTo>
                <a:lnTo>
                  <a:pt x="274" y="160"/>
                </a:lnTo>
                <a:lnTo>
                  <a:pt x="403" y="144"/>
                </a:lnTo>
                <a:lnTo>
                  <a:pt x="515" y="112"/>
                </a:lnTo>
                <a:lnTo>
                  <a:pt x="628" y="80"/>
                </a:lnTo>
                <a:lnTo>
                  <a:pt x="709" y="64"/>
                </a:lnTo>
                <a:lnTo>
                  <a:pt x="757" y="48"/>
                </a:lnTo>
                <a:lnTo>
                  <a:pt x="773" y="32"/>
                </a:lnTo>
                <a:lnTo>
                  <a:pt x="789" y="32"/>
                </a:lnTo>
                <a:lnTo>
                  <a:pt x="821" y="16"/>
                </a:lnTo>
                <a:lnTo>
                  <a:pt x="854" y="0"/>
                </a:lnTo>
                <a:lnTo>
                  <a:pt x="886" y="16"/>
                </a:lnTo>
                <a:lnTo>
                  <a:pt x="934" y="32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5326" name="Freeform 30"/>
          <p:cNvSpPr/>
          <p:nvPr/>
        </p:nvSpPr>
        <p:spPr>
          <a:xfrm>
            <a:off x="7627938" y="3089275"/>
            <a:ext cx="714375" cy="94615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1127" h="1490">
                <a:moveTo>
                  <a:pt x="708" y="1121"/>
                </a:moveTo>
                <a:lnTo>
                  <a:pt x="612" y="1218"/>
                </a:lnTo>
                <a:lnTo>
                  <a:pt x="499" y="1282"/>
                </a:lnTo>
                <a:lnTo>
                  <a:pt x="386" y="1362"/>
                </a:lnTo>
                <a:lnTo>
                  <a:pt x="258" y="1410"/>
                </a:lnTo>
                <a:lnTo>
                  <a:pt x="193" y="1442"/>
                </a:lnTo>
                <a:lnTo>
                  <a:pt x="145" y="1458"/>
                </a:lnTo>
                <a:lnTo>
                  <a:pt x="97" y="1474"/>
                </a:lnTo>
                <a:lnTo>
                  <a:pt x="64" y="1474"/>
                </a:lnTo>
                <a:lnTo>
                  <a:pt x="32" y="1490"/>
                </a:lnTo>
                <a:lnTo>
                  <a:pt x="16" y="1490"/>
                </a:lnTo>
                <a:lnTo>
                  <a:pt x="0" y="1490"/>
                </a:lnTo>
                <a:lnTo>
                  <a:pt x="0" y="1474"/>
                </a:lnTo>
                <a:lnTo>
                  <a:pt x="16" y="1458"/>
                </a:lnTo>
                <a:lnTo>
                  <a:pt x="48" y="1442"/>
                </a:lnTo>
                <a:lnTo>
                  <a:pt x="97" y="1410"/>
                </a:lnTo>
                <a:lnTo>
                  <a:pt x="161" y="1378"/>
                </a:lnTo>
                <a:lnTo>
                  <a:pt x="242" y="1330"/>
                </a:lnTo>
                <a:lnTo>
                  <a:pt x="338" y="1266"/>
                </a:lnTo>
                <a:lnTo>
                  <a:pt x="435" y="1186"/>
                </a:lnTo>
                <a:lnTo>
                  <a:pt x="547" y="1089"/>
                </a:lnTo>
                <a:lnTo>
                  <a:pt x="644" y="993"/>
                </a:lnTo>
                <a:lnTo>
                  <a:pt x="708" y="881"/>
                </a:lnTo>
                <a:lnTo>
                  <a:pt x="773" y="753"/>
                </a:lnTo>
                <a:lnTo>
                  <a:pt x="821" y="641"/>
                </a:lnTo>
                <a:lnTo>
                  <a:pt x="853" y="529"/>
                </a:lnTo>
                <a:lnTo>
                  <a:pt x="886" y="417"/>
                </a:lnTo>
                <a:lnTo>
                  <a:pt x="902" y="305"/>
                </a:lnTo>
                <a:lnTo>
                  <a:pt x="902" y="225"/>
                </a:lnTo>
                <a:lnTo>
                  <a:pt x="902" y="145"/>
                </a:lnTo>
                <a:lnTo>
                  <a:pt x="902" y="96"/>
                </a:lnTo>
                <a:lnTo>
                  <a:pt x="886" y="80"/>
                </a:lnTo>
                <a:lnTo>
                  <a:pt x="869" y="64"/>
                </a:lnTo>
                <a:lnTo>
                  <a:pt x="853" y="48"/>
                </a:lnTo>
                <a:lnTo>
                  <a:pt x="853" y="32"/>
                </a:lnTo>
                <a:lnTo>
                  <a:pt x="869" y="16"/>
                </a:lnTo>
                <a:lnTo>
                  <a:pt x="902" y="0"/>
                </a:lnTo>
                <a:lnTo>
                  <a:pt x="918" y="0"/>
                </a:lnTo>
                <a:lnTo>
                  <a:pt x="950" y="0"/>
                </a:lnTo>
                <a:lnTo>
                  <a:pt x="1063" y="32"/>
                </a:lnTo>
                <a:lnTo>
                  <a:pt x="1095" y="48"/>
                </a:lnTo>
                <a:lnTo>
                  <a:pt x="1111" y="64"/>
                </a:lnTo>
                <a:lnTo>
                  <a:pt x="1127" y="80"/>
                </a:lnTo>
                <a:lnTo>
                  <a:pt x="1127" y="128"/>
                </a:lnTo>
                <a:lnTo>
                  <a:pt x="1111" y="193"/>
                </a:lnTo>
                <a:lnTo>
                  <a:pt x="1111" y="225"/>
                </a:lnTo>
                <a:lnTo>
                  <a:pt x="1095" y="273"/>
                </a:lnTo>
                <a:lnTo>
                  <a:pt x="1079" y="401"/>
                </a:lnTo>
                <a:lnTo>
                  <a:pt x="1063" y="465"/>
                </a:lnTo>
                <a:lnTo>
                  <a:pt x="1047" y="545"/>
                </a:lnTo>
                <a:lnTo>
                  <a:pt x="1014" y="641"/>
                </a:lnTo>
                <a:lnTo>
                  <a:pt x="982" y="737"/>
                </a:lnTo>
                <a:lnTo>
                  <a:pt x="934" y="833"/>
                </a:lnTo>
                <a:lnTo>
                  <a:pt x="869" y="929"/>
                </a:lnTo>
                <a:lnTo>
                  <a:pt x="805" y="1025"/>
                </a:lnTo>
                <a:lnTo>
                  <a:pt x="708" y="1121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5327" name="Freeform 31"/>
          <p:cNvSpPr/>
          <p:nvPr/>
        </p:nvSpPr>
        <p:spPr>
          <a:xfrm>
            <a:off x="8291513" y="3638550"/>
            <a:ext cx="409575" cy="39687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644" h="625">
                <a:moveTo>
                  <a:pt x="418" y="144"/>
                </a:moveTo>
                <a:lnTo>
                  <a:pt x="483" y="192"/>
                </a:lnTo>
                <a:lnTo>
                  <a:pt x="547" y="240"/>
                </a:lnTo>
                <a:lnTo>
                  <a:pt x="579" y="288"/>
                </a:lnTo>
                <a:lnTo>
                  <a:pt x="611" y="321"/>
                </a:lnTo>
                <a:lnTo>
                  <a:pt x="627" y="401"/>
                </a:lnTo>
                <a:lnTo>
                  <a:pt x="627" y="449"/>
                </a:lnTo>
                <a:lnTo>
                  <a:pt x="644" y="513"/>
                </a:lnTo>
                <a:lnTo>
                  <a:pt x="627" y="561"/>
                </a:lnTo>
                <a:lnTo>
                  <a:pt x="627" y="593"/>
                </a:lnTo>
                <a:lnTo>
                  <a:pt x="627" y="625"/>
                </a:lnTo>
                <a:lnTo>
                  <a:pt x="611" y="625"/>
                </a:lnTo>
                <a:lnTo>
                  <a:pt x="595" y="625"/>
                </a:lnTo>
                <a:lnTo>
                  <a:pt x="563" y="609"/>
                </a:lnTo>
                <a:lnTo>
                  <a:pt x="499" y="561"/>
                </a:lnTo>
                <a:lnTo>
                  <a:pt x="450" y="513"/>
                </a:lnTo>
                <a:lnTo>
                  <a:pt x="402" y="449"/>
                </a:lnTo>
                <a:lnTo>
                  <a:pt x="305" y="369"/>
                </a:lnTo>
                <a:lnTo>
                  <a:pt x="209" y="256"/>
                </a:lnTo>
                <a:lnTo>
                  <a:pt x="128" y="160"/>
                </a:lnTo>
                <a:lnTo>
                  <a:pt x="48" y="96"/>
                </a:lnTo>
                <a:lnTo>
                  <a:pt x="16" y="32"/>
                </a:lnTo>
                <a:lnTo>
                  <a:pt x="0" y="16"/>
                </a:lnTo>
                <a:lnTo>
                  <a:pt x="16" y="16"/>
                </a:lnTo>
                <a:lnTo>
                  <a:pt x="32" y="0"/>
                </a:lnTo>
                <a:lnTo>
                  <a:pt x="80" y="16"/>
                </a:lnTo>
                <a:lnTo>
                  <a:pt x="128" y="16"/>
                </a:lnTo>
                <a:lnTo>
                  <a:pt x="209" y="32"/>
                </a:lnTo>
                <a:lnTo>
                  <a:pt x="273" y="64"/>
                </a:lnTo>
                <a:lnTo>
                  <a:pt x="418" y="144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5328" name="Freeform 32"/>
          <p:cNvSpPr/>
          <p:nvPr/>
        </p:nvSpPr>
        <p:spPr>
          <a:xfrm>
            <a:off x="7381875" y="2927350"/>
            <a:ext cx="225425" cy="15240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354" h="240">
                <a:moveTo>
                  <a:pt x="273" y="48"/>
                </a:moveTo>
                <a:lnTo>
                  <a:pt x="306" y="64"/>
                </a:lnTo>
                <a:lnTo>
                  <a:pt x="338" y="96"/>
                </a:lnTo>
                <a:lnTo>
                  <a:pt x="354" y="128"/>
                </a:lnTo>
                <a:lnTo>
                  <a:pt x="354" y="160"/>
                </a:lnTo>
                <a:lnTo>
                  <a:pt x="354" y="192"/>
                </a:lnTo>
                <a:lnTo>
                  <a:pt x="338" y="224"/>
                </a:lnTo>
                <a:lnTo>
                  <a:pt x="322" y="240"/>
                </a:lnTo>
                <a:lnTo>
                  <a:pt x="306" y="240"/>
                </a:lnTo>
                <a:lnTo>
                  <a:pt x="273" y="240"/>
                </a:lnTo>
                <a:lnTo>
                  <a:pt x="225" y="224"/>
                </a:lnTo>
                <a:lnTo>
                  <a:pt x="177" y="192"/>
                </a:lnTo>
                <a:lnTo>
                  <a:pt x="128" y="144"/>
                </a:lnTo>
                <a:lnTo>
                  <a:pt x="64" y="96"/>
                </a:lnTo>
                <a:lnTo>
                  <a:pt x="32" y="64"/>
                </a:lnTo>
                <a:lnTo>
                  <a:pt x="0" y="32"/>
                </a:lnTo>
                <a:lnTo>
                  <a:pt x="0" y="16"/>
                </a:lnTo>
                <a:lnTo>
                  <a:pt x="16" y="0"/>
                </a:lnTo>
                <a:lnTo>
                  <a:pt x="64" y="0"/>
                </a:lnTo>
                <a:lnTo>
                  <a:pt x="96" y="0"/>
                </a:lnTo>
                <a:lnTo>
                  <a:pt x="193" y="0"/>
                </a:lnTo>
                <a:lnTo>
                  <a:pt x="225" y="16"/>
                </a:lnTo>
                <a:lnTo>
                  <a:pt x="273" y="48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5329" name="Freeform 33"/>
          <p:cNvSpPr/>
          <p:nvPr/>
        </p:nvSpPr>
        <p:spPr>
          <a:xfrm>
            <a:off x="6808788" y="2357438"/>
            <a:ext cx="746125" cy="113982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1175" h="1794">
                <a:moveTo>
                  <a:pt x="902" y="48"/>
                </a:moveTo>
                <a:lnTo>
                  <a:pt x="886" y="32"/>
                </a:lnTo>
                <a:lnTo>
                  <a:pt x="886" y="16"/>
                </a:lnTo>
                <a:lnTo>
                  <a:pt x="918" y="0"/>
                </a:lnTo>
                <a:lnTo>
                  <a:pt x="950" y="0"/>
                </a:lnTo>
                <a:lnTo>
                  <a:pt x="982" y="0"/>
                </a:lnTo>
                <a:lnTo>
                  <a:pt x="1014" y="16"/>
                </a:lnTo>
                <a:lnTo>
                  <a:pt x="1063" y="32"/>
                </a:lnTo>
                <a:lnTo>
                  <a:pt x="1111" y="64"/>
                </a:lnTo>
                <a:lnTo>
                  <a:pt x="1143" y="80"/>
                </a:lnTo>
                <a:lnTo>
                  <a:pt x="1159" y="96"/>
                </a:lnTo>
                <a:lnTo>
                  <a:pt x="1175" y="128"/>
                </a:lnTo>
                <a:lnTo>
                  <a:pt x="1175" y="160"/>
                </a:lnTo>
                <a:lnTo>
                  <a:pt x="1159" y="208"/>
                </a:lnTo>
                <a:lnTo>
                  <a:pt x="1127" y="273"/>
                </a:lnTo>
                <a:lnTo>
                  <a:pt x="1095" y="369"/>
                </a:lnTo>
                <a:lnTo>
                  <a:pt x="1047" y="481"/>
                </a:lnTo>
                <a:lnTo>
                  <a:pt x="998" y="593"/>
                </a:lnTo>
                <a:lnTo>
                  <a:pt x="934" y="721"/>
                </a:lnTo>
                <a:lnTo>
                  <a:pt x="853" y="849"/>
                </a:lnTo>
                <a:lnTo>
                  <a:pt x="773" y="993"/>
                </a:lnTo>
                <a:lnTo>
                  <a:pt x="692" y="1137"/>
                </a:lnTo>
                <a:lnTo>
                  <a:pt x="596" y="1249"/>
                </a:lnTo>
                <a:lnTo>
                  <a:pt x="515" y="1362"/>
                </a:lnTo>
                <a:lnTo>
                  <a:pt x="419" y="1458"/>
                </a:lnTo>
                <a:lnTo>
                  <a:pt x="338" y="1554"/>
                </a:lnTo>
                <a:lnTo>
                  <a:pt x="258" y="1618"/>
                </a:lnTo>
                <a:lnTo>
                  <a:pt x="177" y="1682"/>
                </a:lnTo>
                <a:lnTo>
                  <a:pt x="97" y="1746"/>
                </a:lnTo>
                <a:lnTo>
                  <a:pt x="48" y="1778"/>
                </a:lnTo>
                <a:lnTo>
                  <a:pt x="16" y="1794"/>
                </a:lnTo>
                <a:lnTo>
                  <a:pt x="0" y="1778"/>
                </a:lnTo>
                <a:lnTo>
                  <a:pt x="16" y="1762"/>
                </a:lnTo>
                <a:lnTo>
                  <a:pt x="32" y="1730"/>
                </a:lnTo>
                <a:lnTo>
                  <a:pt x="64" y="1698"/>
                </a:lnTo>
                <a:lnTo>
                  <a:pt x="113" y="1634"/>
                </a:lnTo>
                <a:lnTo>
                  <a:pt x="161" y="1586"/>
                </a:lnTo>
                <a:lnTo>
                  <a:pt x="225" y="1506"/>
                </a:lnTo>
                <a:lnTo>
                  <a:pt x="290" y="1426"/>
                </a:lnTo>
                <a:lnTo>
                  <a:pt x="435" y="1249"/>
                </a:lnTo>
                <a:lnTo>
                  <a:pt x="547" y="1073"/>
                </a:lnTo>
                <a:lnTo>
                  <a:pt x="644" y="881"/>
                </a:lnTo>
                <a:lnTo>
                  <a:pt x="741" y="689"/>
                </a:lnTo>
                <a:lnTo>
                  <a:pt x="773" y="609"/>
                </a:lnTo>
                <a:lnTo>
                  <a:pt x="805" y="529"/>
                </a:lnTo>
                <a:lnTo>
                  <a:pt x="837" y="449"/>
                </a:lnTo>
                <a:lnTo>
                  <a:pt x="869" y="385"/>
                </a:lnTo>
                <a:lnTo>
                  <a:pt x="886" y="321"/>
                </a:lnTo>
                <a:lnTo>
                  <a:pt x="902" y="273"/>
                </a:lnTo>
                <a:lnTo>
                  <a:pt x="918" y="240"/>
                </a:lnTo>
                <a:lnTo>
                  <a:pt x="918" y="192"/>
                </a:lnTo>
                <a:lnTo>
                  <a:pt x="934" y="144"/>
                </a:lnTo>
                <a:lnTo>
                  <a:pt x="918" y="96"/>
                </a:lnTo>
                <a:lnTo>
                  <a:pt x="918" y="64"/>
                </a:lnTo>
                <a:lnTo>
                  <a:pt x="902" y="48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5330" name="Freeform 34"/>
          <p:cNvSpPr/>
          <p:nvPr/>
        </p:nvSpPr>
        <p:spPr>
          <a:xfrm>
            <a:off x="7135813" y="3170238"/>
            <a:ext cx="623887" cy="468312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982" h="737">
                <a:moveTo>
                  <a:pt x="467" y="689"/>
                </a:moveTo>
                <a:lnTo>
                  <a:pt x="532" y="561"/>
                </a:lnTo>
                <a:lnTo>
                  <a:pt x="580" y="449"/>
                </a:lnTo>
                <a:lnTo>
                  <a:pt x="628" y="369"/>
                </a:lnTo>
                <a:lnTo>
                  <a:pt x="660" y="289"/>
                </a:lnTo>
                <a:lnTo>
                  <a:pt x="693" y="225"/>
                </a:lnTo>
                <a:lnTo>
                  <a:pt x="709" y="177"/>
                </a:lnTo>
                <a:lnTo>
                  <a:pt x="709" y="161"/>
                </a:lnTo>
                <a:lnTo>
                  <a:pt x="709" y="145"/>
                </a:lnTo>
                <a:lnTo>
                  <a:pt x="676" y="145"/>
                </a:lnTo>
                <a:lnTo>
                  <a:pt x="628" y="145"/>
                </a:lnTo>
                <a:lnTo>
                  <a:pt x="532" y="177"/>
                </a:lnTo>
                <a:lnTo>
                  <a:pt x="483" y="193"/>
                </a:lnTo>
                <a:lnTo>
                  <a:pt x="419" y="209"/>
                </a:lnTo>
                <a:lnTo>
                  <a:pt x="354" y="225"/>
                </a:lnTo>
                <a:lnTo>
                  <a:pt x="306" y="241"/>
                </a:lnTo>
                <a:lnTo>
                  <a:pt x="274" y="257"/>
                </a:lnTo>
                <a:lnTo>
                  <a:pt x="226" y="273"/>
                </a:lnTo>
                <a:lnTo>
                  <a:pt x="210" y="289"/>
                </a:lnTo>
                <a:lnTo>
                  <a:pt x="177" y="289"/>
                </a:lnTo>
                <a:lnTo>
                  <a:pt x="161" y="289"/>
                </a:lnTo>
                <a:lnTo>
                  <a:pt x="129" y="289"/>
                </a:lnTo>
                <a:lnTo>
                  <a:pt x="81" y="257"/>
                </a:lnTo>
                <a:lnTo>
                  <a:pt x="49" y="241"/>
                </a:lnTo>
                <a:lnTo>
                  <a:pt x="16" y="225"/>
                </a:lnTo>
                <a:lnTo>
                  <a:pt x="0" y="225"/>
                </a:lnTo>
                <a:lnTo>
                  <a:pt x="0" y="209"/>
                </a:lnTo>
                <a:lnTo>
                  <a:pt x="0" y="193"/>
                </a:lnTo>
                <a:lnTo>
                  <a:pt x="16" y="177"/>
                </a:lnTo>
                <a:lnTo>
                  <a:pt x="49" y="161"/>
                </a:lnTo>
                <a:lnTo>
                  <a:pt x="97" y="161"/>
                </a:lnTo>
                <a:lnTo>
                  <a:pt x="145" y="145"/>
                </a:lnTo>
                <a:lnTo>
                  <a:pt x="210" y="129"/>
                </a:lnTo>
                <a:lnTo>
                  <a:pt x="306" y="113"/>
                </a:lnTo>
                <a:lnTo>
                  <a:pt x="403" y="97"/>
                </a:lnTo>
                <a:lnTo>
                  <a:pt x="515" y="81"/>
                </a:lnTo>
                <a:lnTo>
                  <a:pt x="580" y="65"/>
                </a:lnTo>
                <a:lnTo>
                  <a:pt x="644" y="33"/>
                </a:lnTo>
                <a:lnTo>
                  <a:pt x="676" y="17"/>
                </a:lnTo>
                <a:lnTo>
                  <a:pt x="693" y="0"/>
                </a:lnTo>
                <a:lnTo>
                  <a:pt x="725" y="0"/>
                </a:lnTo>
                <a:lnTo>
                  <a:pt x="741" y="0"/>
                </a:lnTo>
                <a:lnTo>
                  <a:pt x="773" y="17"/>
                </a:lnTo>
                <a:lnTo>
                  <a:pt x="821" y="49"/>
                </a:lnTo>
                <a:lnTo>
                  <a:pt x="870" y="65"/>
                </a:lnTo>
                <a:lnTo>
                  <a:pt x="918" y="97"/>
                </a:lnTo>
                <a:lnTo>
                  <a:pt x="966" y="129"/>
                </a:lnTo>
                <a:lnTo>
                  <a:pt x="982" y="145"/>
                </a:lnTo>
                <a:lnTo>
                  <a:pt x="982" y="161"/>
                </a:lnTo>
                <a:lnTo>
                  <a:pt x="982" y="177"/>
                </a:lnTo>
                <a:lnTo>
                  <a:pt x="982" y="193"/>
                </a:lnTo>
                <a:lnTo>
                  <a:pt x="966" y="209"/>
                </a:lnTo>
                <a:lnTo>
                  <a:pt x="934" y="225"/>
                </a:lnTo>
                <a:lnTo>
                  <a:pt x="918" y="241"/>
                </a:lnTo>
                <a:lnTo>
                  <a:pt x="886" y="273"/>
                </a:lnTo>
                <a:lnTo>
                  <a:pt x="854" y="305"/>
                </a:lnTo>
                <a:lnTo>
                  <a:pt x="821" y="369"/>
                </a:lnTo>
                <a:lnTo>
                  <a:pt x="757" y="433"/>
                </a:lnTo>
                <a:lnTo>
                  <a:pt x="709" y="529"/>
                </a:lnTo>
                <a:lnTo>
                  <a:pt x="628" y="625"/>
                </a:lnTo>
                <a:lnTo>
                  <a:pt x="548" y="737"/>
                </a:lnTo>
                <a:lnTo>
                  <a:pt x="467" y="689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5331" name="Freeform 35"/>
          <p:cNvSpPr/>
          <p:nvPr/>
        </p:nvSpPr>
        <p:spPr>
          <a:xfrm>
            <a:off x="7289800" y="3527425"/>
            <a:ext cx="265113" cy="3254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  <a:cxn ang="0">
                <a:pos x="0" y="0"/>
              </a:cxn>
            </a:cxnLst>
            <a:pathLst>
              <a:path w="418" h="513">
                <a:moveTo>
                  <a:pt x="0" y="0"/>
                </a:moveTo>
                <a:lnTo>
                  <a:pt x="96" y="16"/>
                </a:lnTo>
                <a:lnTo>
                  <a:pt x="209" y="48"/>
                </a:lnTo>
                <a:lnTo>
                  <a:pt x="290" y="112"/>
                </a:lnTo>
                <a:lnTo>
                  <a:pt x="370" y="192"/>
                </a:lnTo>
                <a:lnTo>
                  <a:pt x="386" y="240"/>
                </a:lnTo>
                <a:lnTo>
                  <a:pt x="402" y="288"/>
                </a:lnTo>
                <a:lnTo>
                  <a:pt x="418" y="336"/>
                </a:lnTo>
                <a:lnTo>
                  <a:pt x="418" y="384"/>
                </a:lnTo>
                <a:lnTo>
                  <a:pt x="418" y="416"/>
                </a:lnTo>
                <a:lnTo>
                  <a:pt x="402" y="448"/>
                </a:lnTo>
                <a:lnTo>
                  <a:pt x="402" y="481"/>
                </a:lnTo>
                <a:lnTo>
                  <a:pt x="386" y="497"/>
                </a:lnTo>
                <a:lnTo>
                  <a:pt x="370" y="513"/>
                </a:lnTo>
                <a:lnTo>
                  <a:pt x="354" y="513"/>
                </a:lnTo>
                <a:lnTo>
                  <a:pt x="338" y="513"/>
                </a:lnTo>
                <a:lnTo>
                  <a:pt x="306" y="481"/>
                </a:lnTo>
                <a:lnTo>
                  <a:pt x="273" y="432"/>
                </a:lnTo>
                <a:lnTo>
                  <a:pt x="225" y="384"/>
                </a:lnTo>
                <a:lnTo>
                  <a:pt x="177" y="304"/>
                </a:lnTo>
                <a:lnTo>
                  <a:pt x="129" y="224"/>
                </a:lnTo>
                <a:lnTo>
                  <a:pt x="64" y="112"/>
                </a:lnTo>
                <a:lnTo>
                  <a:pt x="0" y="0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5332" name="Freeform 36"/>
          <p:cNvSpPr/>
          <p:nvPr/>
        </p:nvSpPr>
        <p:spPr>
          <a:xfrm>
            <a:off x="7443788" y="2622550"/>
            <a:ext cx="336550" cy="192088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532" h="304">
                <a:moveTo>
                  <a:pt x="274" y="224"/>
                </a:moveTo>
                <a:lnTo>
                  <a:pt x="129" y="128"/>
                </a:lnTo>
                <a:lnTo>
                  <a:pt x="0" y="0"/>
                </a:lnTo>
                <a:lnTo>
                  <a:pt x="97" y="0"/>
                </a:lnTo>
                <a:lnTo>
                  <a:pt x="177" y="0"/>
                </a:lnTo>
                <a:lnTo>
                  <a:pt x="242" y="16"/>
                </a:lnTo>
                <a:lnTo>
                  <a:pt x="306" y="32"/>
                </a:lnTo>
                <a:lnTo>
                  <a:pt x="371" y="48"/>
                </a:lnTo>
                <a:lnTo>
                  <a:pt x="403" y="64"/>
                </a:lnTo>
                <a:lnTo>
                  <a:pt x="451" y="96"/>
                </a:lnTo>
                <a:lnTo>
                  <a:pt x="483" y="112"/>
                </a:lnTo>
                <a:lnTo>
                  <a:pt x="499" y="144"/>
                </a:lnTo>
                <a:lnTo>
                  <a:pt x="515" y="176"/>
                </a:lnTo>
                <a:lnTo>
                  <a:pt x="532" y="192"/>
                </a:lnTo>
                <a:lnTo>
                  <a:pt x="532" y="224"/>
                </a:lnTo>
                <a:lnTo>
                  <a:pt x="532" y="256"/>
                </a:lnTo>
                <a:lnTo>
                  <a:pt x="515" y="288"/>
                </a:lnTo>
                <a:lnTo>
                  <a:pt x="499" y="304"/>
                </a:lnTo>
                <a:lnTo>
                  <a:pt x="483" y="304"/>
                </a:lnTo>
                <a:lnTo>
                  <a:pt x="451" y="304"/>
                </a:lnTo>
                <a:lnTo>
                  <a:pt x="387" y="288"/>
                </a:lnTo>
                <a:lnTo>
                  <a:pt x="338" y="256"/>
                </a:lnTo>
                <a:lnTo>
                  <a:pt x="274" y="224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5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5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5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55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55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5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55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55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55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55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55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0" grpId="0"/>
      <p:bldP spid="58" grpId="0"/>
      <p:bldP spid="2" grpId="0"/>
      <p:bldP spid="34" grpId="0"/>
      <p:bldP spid="35" grpId="0"/>
      <p:bldP spid="31" grpId="0"/>
      <p:bldP spid="3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TextBox 27"/>
          <p:cNvSpPr txBox="1"/>
          <p:nvPr/>
        </p:nvSpPr>
        <p:spPr>
          <a:xfrm>
            <a:off x="2533650" y="2546350"/>
            <a:ext cx="1336675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9600" b="1" dirty="0">
                <a:latin typeface="楷体_GB2312" pitchFamily="49" charset="-122"/>
                <a:ea typeface="楷体_GB2312" pitchFamily="49" charset="-122"/>
              </a:rPr>
              <a:t>巾</a:t>
            </a:r>
            <a:endParaRPr lang="zh-CN" altLang="en-US" sz="9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908300" y="2027238"/>
            <a:ext cx="95567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3200" b="1" err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jīn</a:t>
            </a:r>
            <a:r>
              <a:rPr lang="en-US" altLang="zh-CN" sz="32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</a:t>
            </a:r>
            <a:endParaRPr lang="en-US" altLang="zh-CN" sz="3200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24580" name="Group 4"/>
          <p:cNvGrpSpPr/>
          <p:nvPr/>
        </p:nvGrpSpPr>
        <p:grpSpPr>
          <a:xfrm>
            <a:off x="6456363" y="1700213"/>
            <a:ext cx="2879725" cy="2879725"/>
            <a:chOff x="1474" y="663"/>
            <a:chExt cx="2948" cy="2835"/>
          </a:xfrm>
        </p:grpSpPr>
        <p:sp>
          <p:nvSpPr>
            <p:cNvPr id="24581" name="Rectangle 5"/>
            <p:cNvSpPr/>
            <p:nvPr/>
          </p:nvSpPr>
          <p:spPr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  <a:buFont typeface="Arial" panose="020B0604020202020204" pitchFamily="34" charset="0"/>
                <a:buNone/>
              </a:pPr>
              <a:endParaRPr lang="zh-CN" altLang="zh-CN" sz="2800" dirty="0">
                <a:latin typeface="Calibri" panose="020F0502020204030204" charset="0"/>
              </a:endParaRPr>
            </a:p>
          </p:txBody>
        </p:sp>
        <p:sp>
          <p:nvSpPr>
            <p:cNvPr id="24582" name="Rectangle 6"/>
            <p:cNvSpPr/>
            <p:nvPr/>
          </p:nvSpPr>
          <p:spPr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  <a:buFont typeface="Arial" panose="020B0604020202020204" pitchFamily="34" charset="0"/>
                <a:buNone/>
              </a:pPr>
              <a:endParaRPr lang="zh-CN" altLang="zh-CN" sz="2800" dirty="0">
                <a:latin typeface="Calibri" panose="020F0502020204030204" charset="0"/>
              </a:endParaRPr>
            </a:p>
          </p:txBody>
        </p:sp>
        <p:sp>
          <p:nvSpPr>
            <p:cNvPr id="24583" name="Rectangle 7"/>
            <p:cNvSpPr/>
            <p:nvPr/>
          </p:nvSpPr>
          <p:spPr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  <a:buFont typeface="Arial" panose="020B0604020202020204" pitchFamily="34" charset="0"/>
                <a:buNone/>
              </a:pPr>
              <a:endParaRPr lang="zh-CN" altLang="zh-CN" sz="2800" dirty="0">
                <a:latin typeface="Calibri" panose="020F0502020204030204" charset="0"/>
              </a:endParaRPr>
            </a:p>
          </p:txBody>
        </p:sp>
        <p:sp>
          <p:nvSpPr>
            <p:cNvPr id="24584" name="Rectangle 8"/>
            <p:cNvSpPr/>
            <p:nvPr/>
          </p:nvSpPr>
          <p:spPr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  <a:buFont typeface="Arial" panose="020B0604020202020204" pitchFamily="34" charset="0"/>
                <a:buNone/>
              </a:pPr>
              <a:endParaRPr lang="zh-CN" altLang="zh-CN" sz="2800" dirty="0">
                <a:latin typeface="Calibri" panose="020F0502020204030204" charset="0"/>
              </a:endParaRPr>
            </a:p>
          </p:txBody>
        </p:sp>
        <p:sp>
          <p:nvSpPr>
            <p:cNvPr id="24585" name="Line 9"/>
            <p:cNvSpPr/>
            <p:nvPr/>
          </p:nvSpPr>
          <p:spPr>
            <a:xfrm>
              <a:off x="1474" y="663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586" name="Line 10"/>
            <p:cNvSpPr/>
            <p:nvPr/>
          </p:nvSpPr>
          <p:spPr>
            <a:xfrm>
              <a:off x="1474" y="3498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587" name="Line 11"/>
            <p:cNvSpPr/>
            <p:nvPr/>
          </p:nvSpPr>
          <p:spPr>
            <a:xfrm>
              <a:off x="1474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588" name="Line 12"/>
            <p:cNvSpPr/>
            <p:nvPr/>
          </p:nvSpPr>
          <p:spPr>
            <a:xfrm>
              <a:off x="4422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589" name="Line 13"/>
            <p:cNvSpPr/>
            <p:nvPr/>
          </p:nvSpPr>
          <p:spPr>
            <a:xfrm>
              <a:off x="1474" y="2069"/>
              <a:ext cx="294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590" name="Line 14"/>
            <p:cNvSpPr/>
            <p:nvPr/>
          </p:nvSpPr>
          <p:spPr>
            <a:xfrm>
              <a:off x="2948" y="663"/>
              <a:ext cx="0" cy="2835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58" name="TextBox 57"/>
          <p:cNvSpPr txBox="1"/>
          <p:nvPr/>
        </p:nvSpPr>
        <p:spPr>
          <a:xfrm>
            <a:off x="6172200" y="5032375"/>
            <a:ext cx="421640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</a:rPr>
              <a:t>书写指导：</a:t>
            </a:r>
            <a:r>
              <a:rPr lang="zh-CN" altLang="en-US" sz="2400" b="1">
                <a:latin typeface="宋体" panose="02010600030101010101" pitchFamily="2" charset="-122"/>
              </a:rPr>
              <a:t>第二笔是横折钩，竖要写得长些。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3910013" y="3275013"/>
            <a:ext cx="172720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部首：</a:t>
            </a: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巾</a:t>
            </a:r>
            <a:endParaRPr kumimoji="0" lang="zh-CN" altLang="en-US" sz="2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451100" y="4713288"/>
            <a:ext cx="3030538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组词：</a:t>
            </a:r>
            <a:r>
              <a:rPr lang="zh-CN" altLang="en-US" sz="2400" b="1" dirty="0">
                <a:latin typeface="宋体" panose="02010600030101010101" pitchFamily="2" charset="-122"/>
              </a:rPr>
              <a:t>红领巾  手巾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409825" y="5118100"/>
            <a:ext cx="3640138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造句：</a:t>
            </a:r>
            <a:r>
              <a:rPr lang="zh-CN" altLang="en-US" sz="2400" b="1" dirty="0">
                <a:latin typeface="宋体" panose="02010600030101010101" pitchFamily="2" charset="-122"/>
              </a:rPr>
              <a:t>我们胸前飘着鲜艳的红领巾。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687763" y="2818448"/>
            <a:ext cx="2008187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</a:rPr>
              <a:t>音序：</a:t>
            </a:r>
            <a:r>
              <a:rPr lang="en-US" altLang="zh-CN" sz="2000" b="1">
                <a:latin typeface="宋体" panose="02010600030101010101" pitchFamily="2" charset="-122"/>
              </a:rPr>
              <a:t>J</a:t>
            </a:r>
            <a:endParaRPr lang="en-US" altLang="zh-CN" sz="2000" b="1">
              <a:latin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767138" y="3747135"/>
            <a:ext cx="2078037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00FF"/>
                </a:solidFill>
                <a:latin typeface="宋体" panose="02010600030101010101" pitchFamily="2" charset="-122"/>
              </a:rPr>
              <a:t>结构</a:t>
            </a:r>
            <a:r>
              <a:rPr lang="en-US" altLang="zh-CN" sz="2000" b="1">
                <a:solidFill>
                  <a:srgbClr val="0000FF"/>
                </a:solidFill>
                <a:latin typeface="宋体" panose="02010600030101010101" pitchFamily="2" charset="-122"/>
              </a:rPr>
              <a:t>:</a:t>
            </a:r>
            <a:r>
              <a:rPr lang="zh-CN" altLang="en-US" sz="2000" b="1">
                <a:latin typeface="宋体" panose="02010600030101010101" pitchFamily="2" charset="-122"/>
              </a:rPr>
              <a:t>独体</a:t>
            </a:r>
            <a:endParaRPr lang="zh-CN" altLang="en-US" sz="2000" b="1">
              <a:latin typeface="宋体" panose="02010600030101010101" pitchFamily="2" charset="-122"/>
            </a:endParaRPr>
          </a:p>
        </p:txBody>
      </p:sp>
      <p:sp>
        <p:nvSpPr>
          <p:cNvPr id="24597" name="Rectangle 25"/>
          <p:cNvSpPr/>
          <p:nvPr/>
        </p:nvSpPr>
        <p:spPr>
          <a:xfrm>
            <a:off x="4727575" y="2297113"/>
            <a:ext cx="31750" cy="15367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pPr algn="just">
              <a:buFont typeface="Arial" panose="020B0604020202020204" pitchFamily="34" charset="0"/>
              <a:buNone/>
            </a:pPr>
            <a:r>
              <a:rPr lang="en-US" altLang="zh-CN" sz="10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56346" name="Freeform 26"/>
          <p:cNvSpPr/>
          <p:nvPr/>
        </p:nvSpPr>
        <p:spPr>
          <a:xfrm>
            <a:off x="7273925" y="2795588"/>
            <a:ext cx="203200" cy="76200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322" h="1201">
                <a:moveTo>
                  <a:pt x="48" y="112"/>
                </a:moveTo>
                <a:lnTo>
                  <a:pt x="32" y="80"/>
                </a:lnTo>
                <a:lnTo>
                  <a:pt x="16" y="48"/>
                </a:lnTo>
                <a:lnTo>
                  <a:pt x="0" y="32"/>
                </a:lnTo>
                <a:lnTo>
                  <a:pt x="16" y="16"/>
                </a:lnTo>
                <a:lnTo>
                  <a:pt x="48" y="0"/>
                </a:lnTo>
                <a:lnTo>
                  <a:pt x="64" y="16"/>
                </a:lnTo>
                <a:lnTo>
                  <a:pt x="96" y="16"/>
                </a:lnTo>
                <a:lnTo>
                  <a:pt x="193" y="32"/>
                </a:lnTo>
                <a:lnTo>
                  <a:pt x="290" y="48"/>
                </a:lnTo>
                <a:lnTo>
                  <a:pt x="290" y="64"/>
                </a:lnTo>
                <a:lnTo>
                  <a:pt x="290" y="96"/>
                </a:lnTo>
                <a:lnTo>
                  <a:pt x="290" y="144"/>
                </a:lnTo>
                <a:lnTo>
                  <a:pt x="290" y="192"/>
                </a:lnTo>
                <a:lnTo>
                  <a:pt x="306" y="272"/>
                </a:lnTo>
                <a:lnTo>
                  <a:pt x="306" y="352"/>
                </a:lnTo>
                <a:lnTo>
                  <a:pt x="306" y="448"/>
                </a:lnTo>
                <a:lnTo>
                  <a:pt x="322" y="544"/>
                </a:lnTo>
                <a:lnTo>
                  <a:pt x="322" y="656"/>
                </a:lnTo>
                <a:lnTo>
                  <a:pt x="322" y="753"/>
                </a:lnTo>
                <a:lnTo>
                  <a:pt x="322" y="833"/>
                </a:lnTo>
                <a:lnTo>
                  <a:pt x="322" y="913"/>
                </a:lnTo>
                <a:lnTo>
                  <a:pt x="306" y="977"/>
                </a:lnTo>
                <a:lnTo>
                  <a:pt x="306" y="1025"/>
                </a:lnTo>
                <a:lnTo>
                  <a:pt x="290" y="1073"/>
                </a:lnTo>
                <a:lnTo>
                  <a:pt x="290" y="1089"/>
                </a:lnTo>
                <a:lnTo>
                  <a:pt x="273" y="1137"/>
                </a:lnTo>
                <a:lnTo>
                  <a:pt x="257" y="1169"/>
                </a:lnTo>
                <a:lnTo>
                  <a:pt x="241" y="1185"/>
                </a:lnTo>
                <a:lnTo>
                  <a:pt x="241" y="1201"/>
                </a:lnTo>
                <a:lnTo>
                  <a:pt x="225" y="1185"/>
                </a:lnTo>
                <a:lnTo>
                  <a:pt x="209" y="1169"/>
                </a:lnTo>
                <a:lnTo>
                  <a:pt x="193" y="1137"/>
                </a:lnTo>
                <a:lnTo>
                  <a:pt x="177" y="1089"/>
                </a:lnTo>
                <a:lnTo>
                  <a:pt x="145" y="1041"/>
                </a:lnTo>
                <a:lnTo>
                  <a:pt x="129" y="977"/>
                </a:lnTo>
                <a:lnTo>
                  <a:pt x="129" y="897"/>
                </a:lnTo>
                <a:lnTo>
                  <a:pt x="129" y="817"/>
                </a:lnTo>
                <a:lnTo>
                  <a:pt x="129" y="737"/>
                </a:lnTo>
                <a:lnTo>
                  <a:pt x="145" y="640"/>
                </a:lnTo>
                <a:lnTo>
                  <a:pt x="129" y="544"/>
                </a:lnTo>
                <a:lnTo>
                  <a:pt x="129" y="432"/>
                </a:lnTo>
                <a:lnTo>
                  <a:pt x="112" y="320"/>
                </a:lnTo>
                <a:lnTo>
                  <a:pt x="96" y="224"/>
                </a:lnTo>
                <a:lnTo>
                  <a:pt x="80" y="160"/>
                </a:lnTo>
                <a:lnTo>
                  <a:pt x="48" y="112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6347" name="Freeform 27"/>
          <p:cNvSpPr/>
          <p:nvPr/>
        </p:nvSpPr>
        <p:spPr>
          <a:xfrm>
            <a:off x="7385050" y="2663825"/>
            <a:ext cx="1227138" cy="884238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1932" h="1393">
                <a:moveTo>
                  <a:pt x="1900" y="288"/>
                </a:moveTo>
                <a:lnTo>
                  <a:pt x="1884" y="304"/>
                </a:lnTo>
                <a:lnTo>
                  <a:pt x="1867" y="352"/>
                </a:lnTo>
                <a:lnTo>
                  <a:pt x="1851" y="416"/>
                </a:lnTo>
                <a:lnTo>
                  <a:pt x="1835" y="496"/>
                </a:lnTo>
                <a:lnTo>
                  <a:pt x="1819" y="704"/>
                </a:lnTo>
                <a:lnTo>
                  <a:pt x="1803" y="816"/>
                </a:lnTo>
                <a:lnTo>
                  <a:pt x="1787" y="929"/>
                </a:lnTo>
                <a:lnTo>
                  <a:pt x="1755" y="1041"/>
                </a:lnTo>
                <a:lnTo>
                  <a:pt x="1723" y="1137"/>
                </a:lnTo>
                <a:lnTo>
                  <a:pt x="1690" y="1217"/>
                </a:lnTo>
                <a:lnTo>
                  <a:pt x="1658" y="1281"/>
                </a:lnTo>
                <a:lnTo>
                  <a:pt x="1626" y="1329"/>
                </a:lnTo>
                <a:lnTo>
                  <a:pt x="1594" y="1361"/>
                </a:lnTo>
                <a:lnTo>
                  <a:pt x="1562" y="1377"/>
                </a:lnTo>
                <a:lnTo>
                  <a:pt x="1545" y="1393"/>
                </a:lnTo>
                <a:lnTo>
                  <a:pt x="1513" y="1393"/>
                </a:lnTo>
                <a:lnTo>
                  <a:pt x="1497" y="1377"/>
                </a:lnTo>
                <a:lnTo>
                  <a:pt x="1481" y="1329"/>
                </a:lnTo>
                <a:lnTo>
                  <a:pt x="1465" y="1281"/>
                </a:lnTo>
                <a:lnTo>
                  <a:pt x="1449" y="1233"/>
                </a:lnTo>
                <a:lnTo>
                  <a:pt x="1433" y="1185"/>
                </a:lnTo>
                <a:lnTo>
                  <a:pt x="1384" y="1137"/>
                </a:lnTo>
                <a:lnTo>
                  <a:pt x="1336" y="1089"/>
                </a:lnTo>
                <a:lnTo>
                  <a:pt x="1288" y="1073"/>
                </a:lnTo>
                <a:lnTo>
                  <a:pt x="1240" y="1041"/>
                </a:lnTo>
                <a:lnTo>
                  <a:pt x="1207" y="1009"/>
                </a:lnTo>
                <a:lnTo>
                  <a:pt x="1207" y="993"/>
                </a:lnTo>
                <a:lnTo>
                  <a:pt x="1223" y="993"/>
                </a:lnTo>
                <a:lnTo>
                  <a:pt x="1240" y="977"/>
                </a:lnTo>
                <a:lnTo>
                  <a:pt x="1288" y="977"/>
                </a:lnTo>
                <a:lnTo>
                  <a:pt x="1352" y="977"/>
                </a:lnTo>
                <a:lnTo>
                  <a:pt x="1417" y="993"/>
                </a:lnTo>
                <a:lnTo>
                  <a:pt x="1465" y="993"/>
                </a:lnTo>
                <a:lnTo>
                  <a:pt x="1497" y="977"/>
                </a:lnTo>
                <a:lnTo>
                  <a:pt x="1529" y="977"/>
                </a:lnTo>
                <a:lnTo>
                  <a:pt x="1529" y="961"/>
                </a:lnTo>
                <a:lnTo>
                  <a:pt x="1529" y="945"/>
                </a:lnTo>
                <a:lnTo>
                  <a:pt x="1545" y="912"/>
                </a:lnTo>
                <a:lnTo>
                  <a:pt x="1545" y="864"/>
                </a:lnTo>
                <a:lnTo>
                  <a:pt x="1562" y="816"/>
                </a:lnTo>
                <a:lnTo>
                  <a:pt x="1578" y="752"/>
                </a:lnTo>
                <a:lnTo>
                  <a:pt x="1578" y="688"/>
                </a:lnTo>
                <a:lnTo>
                  <a:pt x="1594" y="608"/>
                </a:lnTo>
                <a:lnTo>
                  <a:pt x="1594" y="528"/>
                </a:lnTo>
                <a:lnTo>
                  <a:pt x="1594" y="464"/>
                </a:lnTo>
                <a:lnTo>
                  <a:pt x="1594" y="416"/>
                </a:lnTo>
                <a:lnTo>
                  <a:pt x="1594" y="368"/>
                </a:lnTo>
                <a:lnTo>
                  <a:pt x="1594" y="320"/>
                </a:lnTo>
                <a:lnTo>
                  <a:pt x="1594" y="288"/>
                </a:lnTo>
                <a:lnTo>
                  <a:pt x="1594" y="256"/>
                </a:lnTo>
                <a:lnTo>
                  <a:pt x="1562" y="240"/>
                </a:lnTo>
                <a:lnTo>
                  <a:pt x="1529" y="240"/>
                </a:lnTo>
                <a:lnTo>
                  <a:pt x="1481" y="224"/>
                </a:lnTo>
                <a:lnTo>
                  <a:pt x="1433" y="224"/>
                </a:lnTo>
                <a:lnTo>
                  <a:pt x="1304" y="224"/>
                </a:lnTo>
                <a:lnTo>
                  <a:pt x="1175" y="240"/>
                </a:lnTo>
                <a:lnTo>
                  <a:pt x="1127" y="240"/>
                </a:lnTo>
                <a:lnTo>
                  <a:pt x="1046" y="256"/>
                </a:lnTo>
                <a:lnTo>
                  <a:pt x="934" y="272"/>
                </a:lnTo>
                <a:lnTo>
                  <a:pt x="805" y="288"/>
                </a:lnTo>
                <a:lnTo>
                  <a:pt x="644" y="304"/>
                </a:lnTo>
                <a:lnTo>
                  <a:pt x="451" y="320"/>
                </a:lnTo>
                <a:lnTo>
                  <a:pt x="241" y="352"/>
                </a:lnTo>
                <a:lnTo>
                  <a:pt x="0" y="384"/>
                </a:lnTo>
                <a:lnTo>
                  <a:pt x="0" y="256"/>
                </a:lnTo>
                <a:lnTo>
                  <a:pt x="161" y="240"/>
                </a:lnTo>
                <a:lnTo>
                  <a:pt x="306" y="240"/>
                </a:lnTo>
                <a:lnTo>
                  <a:pt x="435" y="224"/>
                </a:lnTo>
                <a:lnTo>
                  <a:pt x="579" y="208"/>
                </a:lnTo>
                <a:lnTo>
                  <a:pt x="692" y="192"/>
                </a:lnTo>
                <a:lnTo>
                  <a:pt x="837" y="176"/>
                </a:lnTo>
                <a:lnTo>
                  <a:pt x="998" y="144"/>
                </a:lnTo>
                <a:lnTo>
                  <a:pt x="1175" y="128"/>
                </a:lnTo>
                <a:lnTo>
                  <a:pt x="1256" y="112"/>
                </a:lnTo>
                <a:lnTo>
                  <a:pt x="1320" y="112"/>
                </a:lnTo>
                <a:lnTo>
                  <a:pt x="1384" y="96"/>
                </a:lnTo>
                <a:lnTo>
                  <a:pt x="1433" y="80"/>
                </a:lnTo>
                <a:lnTo>
                  <a:pt x="1481" y="80"/>
                </a:lnTo>
                <a:lnTo>
                  <a:pt x="1513" y="64"/>
                </a:lnTo>
                <a:lnTo>
                  <a:pt x="1529" y="48"/>
                </a:lnTo>
                <a:lnTo>
                  <a:pt x="1545" y="32"/>
                </a:lnTo>
                <a:lnTo>
                  <a:pt x="1578" y="16"/>
                </a:lnTo>
                <a:lnTo>
                  <a:pt x="1610" y="0"/>
                </a:lnTo>
                <a:lnTo>
                  <a:pt x="1642" y="16"/>
                </a:lnTo>
                <a:lnTo>
                  <a:pt x="1690" y="32"/>
                </a:lnTo>
                <a:lnTo>
                  <a:pt x="1739" y="48"/>
                </a:lnTo>
                <a:lnTo>
                  <a:pt x="1803" y="96"/>
                </a:lnTo>
                <a:lnTo>
                  <a:pt x="1867" y="128"/>
                </a:lnTo>
                <a:lnTo>
                  <a:pt x="1900" y="160"/>
                </a:lnTo>
                <a:lnTo>
                  <a:pt x="1932" y="192"/>
                </a:lnTo>
                <a:lnTo>
                  <a:pt x="1932" y="208"/>
                </a:lnTo>
                <a:lnTo>
                  <a:pt x="1932" y="256"/>
                </a:lnTo>
                <a:lnTo>
                  <a:pt x="1900" y="288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6348" name="Freeform 28"/>
          <p:cNvSpPr/>
          <p:nvPr/>
        </p:nvSpPr>
        <p:spPr>
          <a:xfrm>
            <a:off x="7753350" y="2286000"/>
            <a:ext cx="234950" cy="1922463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371" h="3027">
                <a:moveTo>
                  <a:pt x="306" y="1297"/>
                </a:moveTo>
                <a:lnTo>
                  <a:pt x="306" y="1538"/>
                </a:lnTo>
                <a:lnTo>
                  <a:pt x="306" y="1762"/>
                </a:lnTo>
                <a:lnTo>
                  <a:pt x="306" y="1970"/>
                </a:lnTo>
                <a:lnTo>
                  <a:pt x="306" y="2146"/>
                </a:lnTo>
                <a:lnTo>
                  <a:pt x="290" y="2306"/>
                </a:lnTo>
                <a:lnTo>
                  <a:pt x="290" y="2450"/>
                </a:lnTo>
                <a:lnTo>
                  <a:pt x="274" y="2563"/>
                </a:lnTo>
                <a:lnTo>
                  <a:pt x="274" y="2675"/>
                </a:lnTo>
                <a:lnTo>
                  <a:pt x="258" y="2755"/>
                </a:lnTo>
                <a:lnTo>
                  <a:pt x="258" y="2819"/>
                </a:lnTo>
                <a:lnTo>
                  <a:pt x="242" y="2883"/>
                </a:lnTo>
                <a:lnTo>
                  <a:pt x="226" y="2931"/>
                </a:lnTo>
                <a:lnTo>
                  <a:pt x="226" y="2979"/>
                </a:lnTo>
                <a:lnTo>
                  <a:pt x="210" y="3011"/>
                </a:lnTo>
                <a:lnTo>
                  <a:pt x="210" y="3027"/>
                </a:lnTo>
                <a:lnTo>
                  <a:pt x="194" y="3027"/>
                </a:lnTo>
                <a:lnTo>
                  <a:pt x="178" y="3027"/>
                </a:lnTo>
                <a:lnTo>
                  <a:pt x="178" y="3011"/>
                </a:lnTo>
                <a:lnTo>
                  <a:pt x="161" y="2979"/>
                </a:lnTo>
                <a:lnTo>
                  <a:pt x="161" y="2947"/>
                </a:lnTo>
                <a:lnTo>
                  <a:pt x="161" y="2915"/>
                </a:lnTo>
                <a:lnTo>
                  <a:pt x="145" y="2867"/>
                </a:lnTo>
                <a:lnTo>
                  <a:pt x="145" y="2803"/>
                </a:lnTo>
                <a:lnTo>
                  <a:pt x="145" y="2723"/>
                </a:lnTo>
                <a:lnTo>
                  <a:pt x="129" y="2643"/>
                </a:lnTo>
                <a:lnTo>
                  <a:pt x="129" y="2514"/>
                </a:lnTo>
                <a:lnTo>
                  <a:pt x="129" y="2386"/>
                </a:lnTo>
                <a:lnTo>
                  <a:pt x="129" y="2210"/>
                </a:lnTo>
                <a:lnTo>
                  <a:pt x="113" y="2018"/>
                </a:lnTo>
                <a:lnTo>
                  <a:pt x="113" y="1810"/>
                </a:lnTo>
                <a:lnTo>
                  <a:pt x="113" y="1554"/>
                </a:lnTo>
                <a:lnTo>
                  <a:pt x="113" y="1297"/>
                </a:lnTo>
                <a:lnTo>
                  <a:pt x="113" y="1153"/>
                </a:lnTo>
                <a:lnTo>
                  <a:pt x="113" y="1025"/>
                </a:lnTo>
                <a:lnTo>
                  <a:pt x="113" y="897"/>
                </a:lnTo>
                <a:lnTo>
                  <a:pt x="97" y="785"/>
                </a:lnTo>
                <a:lnTo>
                  <a:pt x="97" y="689"/>
                </a:lnTo>
                <a:lnTo>
                  <a:pt x="97" y="593"/>
                </a:lnTo>
                <a:lnTo>
                  <a:pt x="97" y="513"/>
                </a:lnTo>
                <a:lnTo>
                  <a:pt x="97" y="432"/>
                </a:lnTo>
                <a:lnTo>
                  <a:pt x="81" y="368"/>
                </a:lnTo>
                <a:lnTo>
                  <a:pt x="81" y="304"/>
                </a:lnTo>
                <a:lnTo>
                  <a:pt x="81" y="240"/>
                </a:lnTo>
                <a:lnTo>
                  <a:pt x="65" y="208"/>
                </a:lnTo>
                <a:lnTo>
                  <a:pt x="65" y="160"/>
                </a:lnTo>
                <a:lnTo>
                  <a:pt x="65" y="144"/>
                </a:lnTo>
                <a:lnTo>
                  <a:pt x="49" y="128"/>
                </a:lnTo>
                <a:lnTo>
                  <a:pt x="49" y="112"/>
                </a:lnTo>
                <a:lnTo>
                  <a:pt x="17" y="80"/>
                </a:lnTo>
                <a:lnTo>
                  <a:pt x="0" y="64"/>
                </a:lnTo>
                <a:lnTo>
                  <a:pt x="0" y="48"/>
                </a:lnTo>
                <a:lnTo>
                  <a:pt x="0" y="16"/>
                </a:lnTo>
                <a:lnTo>
                  <a:pt x="17" y="0"/>
                </a:lnTo>
                <a:lnTo>
                  <a:pt x="49" y="0"/>
                </a:lnTo>
                <a:lnTo>
                  <a:pt x="81" y="0"/>
                </a:lnTo>
                <a:lnTo>
                  <a:pt x="129" y="0"/>
                </a:lnTo>
                <a:lnTo>
                  <a:pt x="210" y="16"/>
                </a:lnTo>
                <a:lnTo>
                  <a:pt x="290" y="48"/>
                </a:lnTo>
                <a:lnTo>
                  <a:pt x="339" y="80"/>
                </a:lnTo>
                <a:lnTo>
                  <a:pt x="371" y="96"/>
                </a:lnTo>
                <a:lnTo>
                  <a:pt x="371" y="112"/>
                </a:lnTo>
                <a:lnTo>
                  <a:pt x="371" y="128"/>
                </a:lnTo>
                <a:lnTo>
                  <a:pt x="355" y="192"/>
                </a:lnTo>
                <a:lnTo>
                  <a:pt x="339" y="240"/>
                </a:lnTo>
                <a:lnTo>
                  <a:pt x="339" y="304"/>
                </a:lnTo>
                <a:lnTo>
                  <a:pt x="322" y="336"/>
                </a:lnTo>
                <a:lnTo>
                  <a:pt x="322" y="400"/>
                </a:lnTo>
                <a:lnTo>
                  <a:pt x="322" y="448"/>
                </a:lnTo>
                <a:lnTo>
                  <a:pt x="322" y="513"/>
                </a:lnTo>
                <a:lnTo>
                  <a:pt x="322" y="593"/>
                </a:lnTo>
                <a:lnTo>
                  <a:pt x="322" y="673"/>
                </a:lnTo>
                <a:lnTo>
                  <a:pt x="322" y="753"/>
                </a:lnTo>
                <a:lnTo>
                  <a:pt x="306" y="849"/>
                </a:lnTo>
                <a:lnTo>
                  <a:pt x="306" y="945"/>
                </a:lnTo>
                <a:lnTo>
                  <a:pt x="306" y="1057"/>
                </a:lnTo>
                <a:lnTo>
                  <a:pt x="306" y="1185"/>
                </a:lnTo>
                <a:lnTo>
                  <a:pt x="306" y="1297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6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6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6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58" grpId="0"/>
      <p:bldP spid="2" grpId="0"/>
      <p:bldP spid="34" grpId="0"/>
      <p:bldP spid="35" grpId="0"/>
      <p:bldP spid="31" grpId="0"/>
      <p:bldP spid="3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矩形 21505"/>
          <p:cNvSpPr/>
          <p:nvPr/>
        </p:nvSpPr>
        <p:spPr>
          <a:xfrm>
            <a:off x="1524000" y="0"/>
            <a:ext cx="9144000" cy="6858000"/>
          </a:xfrm>
          <a:prstGeom prst="rect">
            <a:avLst/>
          </a:prstGeom>
          <a:solidFill>
            <a:srgbClr val="B7FFB7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1507" name="文本框 21506"/>
          <p:cNvSpPr txBox="1"/>
          <p:nvPr/>
        </p:nvSpPr>
        <p:spPr>
          <a:xfrm>
            <a:off x="3403600" y="3567113"/>
            <a:ext cx="682625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>
                <a:latin typeface="Arial" panose="020B0604020202020204" pitchFamily="34" charset="0"/>
              </a:rPr>
              <a:t>　　</a:t>
            </a:r>
            <a:endParaRPr lang="zh-CN" altLang="en-US" sz="2400">
              <a:latin typeface="Arial" panose="020B0604020202020204" pitchFamily="34" charset="0"/>
            </a:endParaRPr>
          </a:p>
        </p:txBody>
      </p:sp>
      <p:sp>
        <p:nvSpPr>
          <p:cNvPr id="21508" name="矩形 21507"/>
          <p:cNvSpPr/>
          <p:nvPr/>
        </p:nvSpPr>
        <p:spPr>
          <a:xfrm>
            <a:off x="1524000" y="1557338"/>
            <a:ext cx="9036050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6000" b="1" dirty="0">
                <a:latin typeface="楷体_GB2312" pitchFamily="49" charset="-122"/>
                <a:ea typeface="楷体_GB2312" pitchFamily="49" charset="-122"/>
              </a:rPr>
              <a:t>稻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6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田</a:t>
            </a:r>
            <a:r>
              <a:rPr lang="zh-CN" altLang="en-US" sz="6000" b="1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6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鱼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6000" b="1">
                <a:latin typeface="楷体_GB2312" pitchFamily="49" charset="-122"/>
                <a:ea typeface="楷体_GB2312" pitchFamily="49" charset="-122"/>
              </a:rPr>
              <a:t>塘</a:t>
            </a:r>
            <a:r>
              <a:rPr lang="zh-CN" altLang="en-US" sz="60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6000" b="1" dirty="0">
                <a:latin typeface="楷体_GB2312" pitchFamily="49" charset="-122"/>
                <a:ea typeface="楷体_GB2312" pitchFamily="49" charset="-122"/>
              </a:rPr>
              <a:t>翠</a:t>
            </a:r>
            <a:r>
              <a:rPr lang="zh-CN" altLang="en-US" sz="60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竹</a:t>
            </a:r>
            <a:r>
              <a:rPr lang="zh-CN" altLang="en-US" sz="60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              </a:t>
            </a:r>
            <a:endParaRPr lang="zh-CN" altLang="en-US" sz="6000" b="1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509" name="文本框 21508"/>
          <p:cNvSpPr txBox="1"/>
          <p:nvPr/>
        </p:nvSpPr>
        <p:spPr>
          <a:xfrm>
            <a:off x="1524000" y="3108325"/>
            <a:ext cx="9251950" cy="3784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6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小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6000" b="1" dirty="0">
                <a:latin typeface="楷体_GB2312" pitchFamily="49" charset="-122"/>
                <a:ea typeface="楷体_GB2312" pitchFamily="49" charset="-122"/>
              </a:rPr>
              <a:t>溪   铜号  </a:t>
            </a:r>
            <a:r>
              <a:rPr lang="zh-CN" altLang="en-US" sz="6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一</a:t>
            </a:r>
            <a:r>
              <a:rPr lang="zh-CN" altLang="en-US" sz="6000" b="1" dirty="0">
                <a:latin typeface="楷体_GB2312" pitchFamily="49" charset="-122"/>
                <a:ea typeface="楷体_GB2312" pitchFamily="49" charset="-122"/>
              </a:rPr>
              <a:t>艘</a:t>
            </a:r>
            <a:endParaRPr lang="zh-CN" altLang="en-US" sz="6000" b="1" dirty="0">
              <a:latin typeface="楷体_GB2312" pitchFamily="49" charset="-122"/>
              <a:ea typeface="楷体_GB2312" pitchFamily="49" charset="-122"/>
            </a:endParaRPr>
          </a:p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6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红</a:t>
            </a:r>
            <a:r>
              <a:rPr lang="zh-CN" altLang="en-US" sz="6000" b="1" dirty="0">
                <a:latin typeface="楷体_GB2312" pitchFamily="49" charset="-122"/>
                <a:ea typeface="楷体_GB2312" pitchFamily="49" charset="-122"/>
              </a:rPr>
              <a:t>领巾  队旗  桥孔</a:t>
            </a:r>
            <a:endParaRPr lang="zh-CN" altLang="en-US" sz="6000" b="1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en-US" sz="60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510" name="文本框 21509"/>
          <p:cNvSpPr txBox="1"/>
          <p:nvPr/>
        </p:nvSpPr>
        <p:spPr>
          <a:xfrm>
            <a:off x="1524000" y="0"/>
            <a:ext cx="9144000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6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沙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6000" b="1">
                <a:latin typeface="楷体_GB2312" pitchFamily="49" charset="-122"/>
                <a:ea typeface="楷体_GB2312" pitchFamily="49" charset="-122"/>
              </a:rPr>
              <a:t>滩　 </a:t>
            </a:r>
            <a:r>
              <a:rPr lang="zh-CN" altLang="en-US" sz="6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军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6000" b="1" dirty="0">
                <a:latin typeface="楷体_GB2312" pitchFamily="49" charset="-122"/>
                <a:ea typeface="楷体_GB2312" pitchFamily="49" charset="-122"/>
              </a:rPr>
              <a:t>舰   帆船</a:t>
            </a:r>
            <a:r>
              <a:rPr lang="zh-CN" altLang="en-US" sz="6000" b="1">
                <a:latin typeface="楷体_GB2312" pitchFamily="49" charset="-122"/>
                <a:ea typeface="楷体_GB2312" pitchFamily="49" charset="-122"/>
              </a:rPr>
              <a:t>　</a:t>
            </a:r>
            <a:endParaRPr lang="zh-CN" altLang="en-US" sz="60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511" name="文本框 21510"/>
          <p:cNvSpPr txBox="1"/>
          <p:nvPr/>
        </p:nvSpPr>
        <p:spPr>
          <a:xfrm>
            <a:off x="2351088" y="476250"/>
            <a:ext cx="903605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chemeClr val="accent2"/>
                </a:solidFill>
                <a:latin typeface="Arial" panose="020B0604020202020204" pitchFamily="34" charset="0"/>
              </a:rPr>
              <a:t> </a:t>
            </a:r>
            <a:endParaRPr lang="en-US" altLang="zh-CN" sz="3200" b="1">
              <a:latin typeface="Arial" panose="020B0604020202020204" pitchFamily="34" charset="0"/>
            </a:endParaRPr>
          </a:p>
        </p:txBody>
      </p:sp>
      <p:sp>
        <p:nvSpPr>
          <p:cNvPr id="21512" name="矩形 21511"/>
          <p:cNvSpPr/>
          <p:nvPr/>
        </p:nvSpPr>
        <p:spPr>
          <a:xfrm>
            <a:off x="1914367" y="5876925"/>
            <a:ext cx="697230" cy="1066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en-US" altLang="zh-CN" sz="100" err="1">
                <a:solidFill>
                  <a:schemeClr val="bg1"/>
                </a:solidFill>
                <a:latin typeface="Times New Roman" panose="02020603050405020304" pitchFamily="18" charset="0"/>
              </a:rPr>
              <a:t>http://lspjy.com</a:t>
            </a:r>
            <a:r>
              <a:rPr lang="zh-CN" altLang="en-US" sz="100" dirty="0">
                <a:solidFill>
                  <a:schemeClr val="bg1"/>
                </a:solidFill>
                <a:latin typeface="Times New Roman" panose="02020603050405020304" pitchFamily="18" charset="0"/>
              </a:rPr>
              <a:t>绿色圃中小学教育网</a:t>
            </a:r>
            <a:r>
              <a:rPr lang="en-US" altLang="zh-CN" sz="100" err="1">
                <a:solidFill>
                  <a:schemeClr val="bg1"/>
                </a:solidFill>
                <a:latin typeface="Times New Roman" panose="02020603050405020304" pitchFamily="18" charset="0"/>
              </a:rPr>
              <a:t>http://www.lspjy.com</a:t>
            </a:r>
            <a:r>
              <a:rPr lang="en-US" altLang="zh-CN" sz="100" dirty="0">
                <a:solidFill>
                  <a:schemeClr val="bg1"/>
                </a:solidFill>
                <a:latin typeface="Times New Roman" panose="02020603050405020304" pitchFamily="18" charset="0"/>
              </a:rPr>
              <a:t>  </a:t>
            </a:r>
            <a:r>
              <a:rPr lang="zh-CN" altLang="en-US" sz="100" dirty="0">
                <a:solidFill>
                  <a:schemeClr val="bg1"/>
                </a:solidFill>
                <a:latin typeface="Times New Roman" panose="02020603050405020304" pitchFamily="18" charset="0"/>
              </a:rPr>
              <a:t>绿色圃中学资源网</a:t>
            </a:r>
            <a:r>
              <a:rPr lang="en-US" altLang="zh-CN" sz="100" err="1">
                <a:solidFill>
                  <a:schemeClr val="bg1"/>
                </a:solidFill>
                <a:latin typeface="Times New Roman" panose="02020603050405020304" pitchFamily="18" charset="0"/>
              </a:rPr>
              <a:t>http://cz.lspjy.com</a:t>
            </a:r>
            <a:endParaRPr lang="en-US" altLang="zh-CN" sz="1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Picture 2" descr="a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906000" cy="73771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Text Box 3"/>
          <p:cNvSpPr txBox="1"/>
          <p:nvPr/>
        </p:nvSpPr>
        <p:spPr>
          <a:xfrm>
            <a:off x="3717925" y="1392238"/>
            <a:ext cx="580707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zh-CN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053" name="S_006.WAV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287000" y="6477000"/>
            <a:ext cx="381000" cy="381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5" name="Text Box 7"/>
          <p:cNvSpPr txBox="1"/>
          <p:nvPr/>
        </p:nvSpPr>
        <p:spPr>
          <a:xfrm>
            <a:off x="2330450" y="1544638"/>
            <a:ext cx="8229600" cy="1537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err="1">
                <a:solidFill>
                  <a:srgbClr val="FF0000"/>
                </a:solidFill>
                <a:latin typeface="Times New Roman" panose="02020603050405020304" pitchFamily="18" charset="0"/>
              </a:rPr>
              <a:t>yì    qún                                     yí   piàn  huān xiào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9966FF"/>
                </a:solidFill>
                <a:latin typeface="Times New Roman" panose="02020603050405020304" pitchFamily="18" charset="0"/>
              </a:rPr>
              <a:t>一群“                ”，一片  欢 笑。</a:t>
            </a:r>
            <a:endParaRPr lang="zh-CN" altLang="en-US" sz="4400" b="1" dirty="0">
              <a:solidFill>
                <a:srgbClr val="9966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60" name="Rectangle 12"/>
          <p:cNvSpPr/>
          <p:nvPr/>
        </p:nvSpPr>
        <p:spPr>
          <a:xfrm>
            <a:off x="5159375" y="5157788"/>
            <a:ext cx="2376488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err="1">
                <a:solidFill>
                  <a:srgbClr val="FF0000"/>
                </a:solidFill>
                <a:latin typeface="Times New Roman" panose="02020603050405020304" pitchFamily="18" charset="0"/>
              </a:rPr>
              <a:t>tónɡ hào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铜    号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61" name="Text Box 13"/>
          <p:cNvSpPr txBox="1"/>
          <p:nvPr/>
        </p:nvSpPr>
        <p:spPr>
          <a:xfrm>
            <a:off x="3575050" y="3789363"/>
            <a:ext cx="99949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队旗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62" name="Text Box 14"/>
          <p:cNvSpPr txBox="1"/>
          <p:nvPr/>
        </p:nvSpPr>
        <p:spPr>
          <a:xfrm>
            <a:off x="2403475" y="301625"/>
            <a:ext cx="6634480" cy="11988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err="1">
                <a:solidFill>
                  <a:srgbClr val="FF0000"/>
                </a:solidFill>
                <a:latin typeface="Times New Roman" panose="02020603050405020304" pitchFamily="18" charset="0"/>
              </a:rPr>
              <a:t>yí  miàn  duì qí               yì   bǎ   tónɡ hào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r>
              <a:rPr lang="zh-CN" altLang="en-US" sz="4400" b="1" dirty="0">
                <a:solidFill>
                  <a:srgbClr val="9966FF"/>
                </a:solidFill>
                <a:latin typeface="Times New Roman" panose="02020603050405020304" pitchFamily="18" charset="0"/>
              </a:rPr>
              <a:t>一面 队旗，    一把 铜号，</a:t>
            </a:r>
            <a:endParaRPr lang="zh-CN" altLang="en-US" sz="4400" b="1" dirty="0">
              <a:solidFill>
                <a:srgbClr val="9966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63" name="Text Box 15"/>
          <p:cNvSpPr txBox="1"/>
          <p:nvPr/>
        </p:nvSpPr>
        <p:spPr>
          <a:xfrm>
            <a:off x="3792538" y="1557338"/>
            <a:ext cx="2590800" cy="15709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 err="1">
                <a:solidFill>
                  <a:srgbClr val="FF0000"/>
                </a:solidFill>
                <a:latin typeface="Times New Roman" panose="02020603050405020304" pitchFamily="18" charset="0"/>
              </a:rPr>
              <a:t>hónɡ lǐnɡ jīn</a:t>
            </a:r>
            <a:endParaRPr lang="en-US" altLang="zh-CN" sz="4400" b="1">
              <a:solidFill>
                <a:srgbClr val="9966FF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55000"/>
              </a:lnSpc>
            </a:pPr>
            <a:r>
              <a:rPr lang="zh-CN" altLang="en-US" sz="4400" b="1" dirty="0">
                <a:solidFill>
                  <a:srgbClr val="9966FF"/>
                </a:solidFill>
                <a:latin typeface="Times New Roman" panose="02020603050405020304" pitchFamily="18" charset="0"/>
              </a:rPr>
              <a:t>红 领 巾</a:t>
            </a:r>
            <a:endParaRPr lang="zh-CN" altLang="en-US" sz="4400" b="1" dirty="0">
              <a:solidFill>
                <a:srgbClr val="9966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53"/>
                </p:tgtEl>
              </p:cMediaNode>
            </p:audio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0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7438" fill="hold"/>
                                        <p:tgtEl>
                                          <p:spTgt spid="20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3"/>
                  </p:tgtEl>
                </p:cond>
              </p:nextCondLst>
            </p:seq>
          </p:childTnLst>
        </p:cTn>
      </p:par>
    </p:tnLst>
    <p:bldLst>
      <p:bldP spid="2055" grpId="0"/>
      <p:bldP spid="2060" grpId="0"/>
      <p:bldP spid="2061" grpId="0"/>
      <p:bldP spid="2062" grpId="0"/>
      <p:bldP spid="206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pPr algn="ctr" fontAlgn="auto"/>
            <a:r>
              <a:rPr lang="zh-CN" altLang="en-US" smtClean="0">
                <a:solidFill>
                  <a:schemeClr val="tx1"/>
                </a:solidFill>
              </a:rPr>
              <a:t>请在此处添加标题</a:t>
            </a:r>
            <a:endParaRPr lang="zh-CN" altLang="en-US" smtClean="0">
              <a:solidFill>
                <a:schemeClr val="tx1"/>
              </a:solidFill>
            </a:endParaRPr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pPr algn="ctr" fontAlgn="auto"/>
            <a:r>
              <a:rPr lang="zh-CN" altLang="en-US" smtClean="0">
                <a:solidFill>
                  <a:schemeClr val="tx1"/>
                </a:solidFill>
              </a:rPr>
              <a:t>请在此处添加副标题</a:t>
            </a:r>
            <a:endParaRPr lang="zh-CN" altLang="en-US" smtClean="0">
              <a:solidFill>
                <a:schemeClr val="tx1"/>
              </a:solidFill>
            </a:endParaRPr>
          </a:p>
        </p:txBody>
      </p:sp>
      <p:pic>
        <p:nvPicPr>
          <p:cNvPr id="2" name="图片 1" descr="2017-08-26 21:16:51.69000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8575" y="0"/>
            <a:ext cx="12216765" cy="685800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请在此处添加标题</a:t>
            </a:r>
            <a:endParaRPr lang="zh-CN" altLang="en-US" dirty="0"/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请在此处添加副标题</a:t>
            </a:r>
            <a:endParaRPr lang="zh-CN" altLang="en-US" dirty="0"/>
          </a:p>
        </p:txBody>
      </p:sp>
      <p:pic>
        <p:nvPicPr>
          <p:cNvPr id="2" name="图片 1" descr="2017-08-26 21:11:51.12700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0955" y="-386715"/>
            <a:ext cx="12233275" cy="6858000"/>
          </a:xfrm>
          <a:prstGeom prst="rect">
            <a:avLst/>
          </a:prstGeom>
        </p:spPr>
      </p:pic>
      <p:pic>
        <p:nvPicPr>
          <p:cNvPr id="3" name="儿歌 红领巾之歌_标清">
            <a:hlinkClick r:id="" action="ppaction://media"/>
          </p:cNvPr>
          <p:cNvPicPr/>
          <p:nvPr>
            <a:videoFile r:link="rId4"/>
            <p:extLst>
              <p:ext uri="{DAA4B4D4-6D71-4841-9C94-3DE7FCFB9230}">
                <p14:media xmlns:p14="http://schemas.microsoft.com/office/powerpoint/2010/main" r:link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2065" y="2441575"/>
            <a:ext cx="12233910" cy="4533265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4" name="图片 23553" descr="海鸥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0200" y="304800"/>
            <a:ext cx="2286000" cy="228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5" name="图片 23554" descr="沙滩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2400" y="304800"/>
            <a:ext cx="2133600" cy="228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6" name="图片 23555" descr="军舰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2200" y="304800"/>
            <a:ext cx="2209800" cy="228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7" name="图片 23556" descr="xiamen0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58200" y="304800"/>
            <a:ext cx="2133600" cy="228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8" name="图片 23557" descr="水滔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35413" y="3581400"/>
            <a:ext cx="2084387" cy="2286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9" name="文本框 23558"/>
          <p:cNvSpPr txBox="1"/>
          <p:nvPr/>
        </p:nvSpPr>
        <p:spPr>
          <a:xfrm>
            <a:off x="1981200" y="2709863"/>
            <a:ext cx="120396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海鸥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3560" name="文本框 23559"/>
          <p:cNvSpPr txBox="1"/>
          <p:nvPr/>
        </p:nvSpPr>
        <p:spPr>
          <a:xfrm>
            <a:off x="4267200" y="2743200"/>
            <a:ext cx="133096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沙滩 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3561" name="文本框 23560"/>
          <p:cNvSpPr txBox="1"/>
          <p:nvPr/>
        </p:nvSpPr>
        <p:spPr>
          <a:xfrm>
            <a:off x="6553200" y="2667000"/>
            <a:ext cx="120396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军舰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3562" name="文本框 23561"/>
          <p:cNvSpPr txBox="1"/>
          <p:nvPr/>
        </p:nvSpPr>
        <p:spPr>
          <a:xfrm>
            <a:off x="8915400" y="2667000"/>
            <a:ext cx="120396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帆船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3563" name="文本框 23562"/>
          <p:cNvSpPr txBox="1"/>
          <p:nvPr/>
        </p:nvSpPr>
        <p:spPr>
          <a:xfrm>
            <a:off x="2057400" y="5867400"/>
            <a:ext cx="120396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鱼塘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3564" name="文本框 23563"/>
          <p:cNvSpPr txBox="1"/>
          <p:nvPr/>
        </p:nvSpPr>
        <p:spPr>
          <a:xfrm>
            <a:off x="4191000" y="5867400"/>
            <a:ext cx="120396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稻田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3565" name="文本框 23564"/>
          <p:cNvSpPr txBox="1"/>
          <p:nvPr/>
        </p:nvSpPr>
        <p:spPr>
          <a:xfrm>
            <a:off x="6553200" y="5867400"/>
            <a:ext cx="13716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垂柳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3566" name="文本框 23565"/>
          <p:cNvSpPr txBox="1"/>
          <p:nvPr/>
        </p:nvSpPr>
        <p:spPr>
          <a:xfrm>
            <a:off x="8839200" y="5916613"/>
            <a:ext cx="120396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花园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3567" name="图片 23566" descr="鱼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00200" y="3581400"/>
            <a:ext cx="2286000" cy="228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68" name="图片 2356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96000" y="3581400"/>
            <a:ext cx="2286000" cy="228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69" name="图片 2356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458200" y="3505200"/>
            <a:ext cx="2057400" cy="2362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pPr algn="ctr" fontAlgn="auto"/>
            <a:r>
              <a:rPr lang="zh-CN" altLang="en-US" smtClean="0">
                <a:solidFill>
                  <a:schemeClr val="tx1"/>
                </a:solidFill>
              </a:rPr>
              <a:t>请在此处添加标题</a:t>
            </a:r>
            <a:endParaRPr lang="zh-CN" altLang="en-US" smtClean="0">
              <a:solidFill>
                <a:schemeClr val="tx1"/>
              </a:solidFill>
            </a:endParaRPr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pPr algn="ctr" fontAlgn="auto"/>
            <a:r>
              <a:rPr lang="zh-CN" altLang="en-US" smtClean="0">
                <a:solidFill>
                  <a:schemeClr val="tx1"/>
                </a:solidFill>
              </a:rPr>
              <a:t>请在此处添加副标题</a:t>
            </a:r>
            <a:endParaRPr lang="zh-CN" altLang="en-US" smtClean="0">
              <a:solidFill>
                <a:schemeClr val="tx1"/>
              </a:solidFill>
            </a:endParaRPr>
          </a:p>
        </p:txBody>
      </p:sp>
      <p:pic>
        <p:nvPicPr>
          <p:cNvPr id="2" name="图片 1" descr="2017-08-26 21:12:07.47600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2065" y="0"/>
            <a:ext cx="12233275" cy="685800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pPr algn="ctr" fontAlgn="auto"/>
            <a:r>
              <a:rPr lang="zh-CN" altLang="en-US" smtClean="0">
                <a:solidFill>
                  <a:schemeClr val="tx1"/>
                </a:solidFill>
              </a:rPr>
              <a:t>请在此处添加标题</a:t>
            </a:r>
            <a:endParaRPr lang="zh-CN" altLang="en-US" smtClean="0">
              <a:solidFill>
                <a:schemeClr val="tx1"/>
              </a:solidFill>
            </a:endParaRPr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pPr algn="ctr" fontAlgn="auto"/>
            <a:r>
              <a:rPr lang="zh-CN" altLang="en-US" smtClean="0">
                <a:solidFill>
                  <a:schemeClr val="tx1"/>
                </a:solidFill>
              </a:rPr>
              <a:t>请在此处添加副标题</a:t>
            </a:r>
            <a:endParaRPr lang="zh-CN" altLang="en-US" smtClean="0">
              <a:solidFill>
                <a:schemeClr val="tx1"/>
              </a:solidFill>
            </a:endParaRPr>
          </a:p>
        </p:txBody>
      </p:sp>
      <p:pic>
        <p:nvPicPr>
          <p:cNvPr id="2" name="图片 1" descr="2017-08-26 21:12:16.25700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505" y="0"/>
            <a:ext cx="12117070" cy="685800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pPr algn="ctr" fontAlgn="auto"/>
            <a:r>
              <a:rPr lang="zh-CN" altLang="en-US" smtClean="0">
                <a:solidFill>
                  <a:schemeClr val="tx1"/>
                </a:solidFill>
              </a:rPr>
              <a:t>请在此处添加标题</a:t>
            </a:r>
            <a:endParaRPr lang="zh-CN" altLang="en-US" smtClean="0">
              <a:solidFill>
                <a:schemeClr val="tx1"/>
              </a:solidFill>
            </a:endParaRPr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pPr algn="ctr" fontAlgn="auto"/>
            <a:r>
              <a:rPr lang="zh-CN" altLang="en-US" smtClean="0">
                <a:solidFill>
                  <a:schemeClr val="tx1"/>
                </a:solidFill>
              </a:rPr>
              <a:t>请在此处添加副标题</a:t>
            </a:r>
            <a:endParaRPr lang="zh-CN" altLang="en-US" smtClean="0">
              <a:solidFill>
                <a:schemeClr val="tx1"/>
              </a:solidFill>
            </a:endParaRPr>
          </a:p>
        </p:txBody>
      </p:sp>
      <p:pic>
        <p:nvPicPr>
          <p:cNvPr id="2" name="图片 1" descr="2017-08-26 21:12:30.60300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75" y="0"/>
            <a:ext cx="12150090" cy="685800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pPr algn="ctr" fontAlgn="auto"/>
            <a:r>
              <a:rPr lang="zh-CN" altLang="en-US" smtClean="0">
                <a:solidFill>
                  <a:schemeClr val="tx1"/>
                </a:solidFill>
              </a:rPr>
              <a:t>请在此处添加标题</a:t>
            </a:r>
            <a:endParaRPr lang="zh-CN" altLang="en-US" smtClean="0">
              <a:solidFill>
                <a:schemeClr val="tx1"/>
              </a:solidFill>
            </a:endParaRPr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pPr algn="ctr" fontAlgn="auto"/>
            <a:r>
              <a:rPr lang="zh-CN" altLang="en-US" smtClean="0">
                <a:solidFill>
                  <a:schemeClr val="tx1"/>
                </a:solidFill>
              </a:rPr>
              <a:t>请在此处添加副标题</a:t>
            </a:r>
            <a:endParaRPr lang="zh-CN" altLang="en-US" smtClean="0">
              <a:solidFill>
                <a:schemeClr val="tx1"/>
              </a:solidFill>
            </a:endParaRPr>
          </a:p>
        </p:txBody>
      </p:sp>
      <p:pic>
        <p:nvPicPr>
          <p:cNvPr id="2" name="图片 1" descr="2017-08-26 21:12:42.87200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60020" y="0"/>
            <a:ext cx="12331065" cy="685800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占位符 11"/>
          <p:cNvSpPr txBox="1"/>
          <p:nvPr>
            <p:custDataLst>
              <p:tags r:id="rId1"/>
            </p:custDataLst>
          </p:nvPr>
        </p:nvSpPr>
        <p:spPr>
          <a:xfrm>
            <a:off x="2304662" y="2168948"/>
            <a:ext cx="838800" cy="838200"/>
          </a:xfrm>
          <a:prstGeom prst="ellipse">
            <a:avLst/>
          </a:prstGeom>
          <a:solidFill>
            <a:schemeClr val="bg2">
              <a:lumMod val="75000"/>
            </a:schemeClr>
          </a:solidFill>
        </p:spPr>
        <p:txBody>
          <a:bodyPr vert="horz" lIns="91440" tIns="45720" rIns="91440" bIns="45720" rtlCol="0" anchor="ctr" anchorCtr="0">
            <a:normAutofit fontScale="950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000" kern="1200">
                <a:solidFill>
                  <a:schemeClr val="bg1"/>
                </a:solidFill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</a:t>
            </a:r>
            <a:endParaRPr lang="en-US" altLang="zh-CN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0" name="文本占位符 11"/>
          <p:cNvSpPr txBox="1"/>
          <p:nvPr>
            <p:custDataLst>
              <p:tags r:id="rId2"/>
            </p:custDataLst>
          </p:nvPr>
        </p:nvSpPr>
        <p:spPr>
          <a:xfrm>
            <a:off x="2304662" y="4018272"/>
            <a:ext cx="838800" cy="838200"/>
          </a:xfrm>
          <a:prstGeom prst="ellipse">
            <a:avLst/>
          </a:prstGeom>
          <a:solidFill>
            <a:schemeClr val="bg2">
              <a:lumMod val="75000"/>
            </a:schemeClr>
          </a:solidFill>
        </p:spPr>
        <p:txBody>
          <a:bodyPr vert="horz" lIns="91440" tIns="45720" rIns="91440" bIns="45720" rtlCol="0" anchor="ctr" anchorCtr="0">
            <a:normAutofit fontScale="950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000" kern="1200">
                <a:solidFill>
                  <a:schemeClr val="bg1"/>
                </a:solidFill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</a:t>
            </a:r>
            <a:endParaRPr lang="en-US" altLang="zh-CN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文本占位符 12"/>
          <p:cNvSpPr txBox="1"/>
          <p:nvPr>
            <p:custDataLst>
              <p:tags r:id="rId3"/>
            </p:custDataLst>
          </p:nvPr>
        </p:nvSpPr>
        <p:spPr>
          <a:xfrm>
            <a:off x="3343657" y="2031285"/>
            <a:ext cx="7420824" cy="1065600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1440" tIns="45720" rIns="91440" bIns="45720" rtlCol="0" anchor="ctr" anchorCtr="0">
            <a:normAutofit/>
          </a:bodyPr>
          <a:lstStyle>
            <a:defPPr>
              <a:defRPr lang="zh-CN"/>
            </a:defPPr>
            <a:lvl1pPr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/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 smtClean="0">
                <a:solidFill>
                  <a:schemeClr val="tx1"/>
                </a:solidFill>
              </a:rPr>
              <a:t>请在此处添加文本</a:t>
            </a:r>
            <a:endParaRPr lang="zh-CN" altLang="en-US" dirty="0" smtClean="0">
              <a:solidFill>
                <a:schemeClr val="tx1"/>
              </a:solidFill>
            </a:endParaRPr>
          </a:p>
        </p:txBody>
      </p:sp>
      <p:sp>
        <p:nvSpPr>
          <p:cNvPr id="7" name="文本占位符 14"/>
          <p:cNvSpPr txBox="1"/>
          <p:nvPr>
            <p:custDataLst>
              <p:tags r:id="rId4"/>
            </p:custDataLst>
          </p:nvPr>
        </p:nvSpPr>
        <p:spPr>
          <a:xfrm>
            <a:off x="3343657" y="3905560"/>
            <a:ext cx="7420824" cy="1063625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1440" tIns="45720" rIns="91440" bIns="45720" rtlCol="0" anchor="ctr" anchorCtr="0">
            <a:normAutofit/>
          </a:bodyPr>
          <a:lstStyle>
            <a:defPPr>
              <a:defRPr lang="zh-CN"/>
            </a:defPPr>
            <a:lvl1pPr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/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 smtClean="0">
                <a:solidFill>
                  <a:schemeClr val="tx1"/>
                </a:solidFill>
              </a:rPr>
              <a:t>请在此处添加文本</a:t>
            </a:r>
            <a:endParaRPr lang="zh-CN" altLang="en-US" dirty="0" smtClean="0">
              <a:solidFill>
                <a:schemeClr val="tx1"/>
              </a:solidFill>
            </a:endParaRPr>
          </a:p>
        </p:txBody>
      </p:sp>
      <p:pic>
        <p:nvPicPr>
          <p:cNvPr id="2" name="图片 1" descr="2017-08-26 21:15:23.18600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28575" y="0"/>
            <a:ext cx="12051030" cy="6858000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pPr algn="ctr" fontAlgn="auto"/>
            <a:r>
              <a:rPr lang="zh-CN" altLang="en-US" smtClean="0">
                <a:solidFill>
                  <a:schemeClr val="tx1"/>
                </a:solidFill>
              </a:rPr>
              <a:t>请在此处添加标题</a:t>
            </a:r>
            <a:endParaRPr lang="zh-CN" altLang="en-US" smtClean="0">
              <a:solidFill>
                <a:schemeClr val="tx1"/>
              </a:solidFill>
            </a:endParaRPr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pPr algn="ctr" fontAlgn="auto"/>
            <a:r>
              <a:rPr lang="zh-CN" altLang="en-US" smtClean="0">
                <a:solidFill>
                  <a:schemeClr val="tx1"/>
                </a:solidFill>
              </a:rPr>
              <a:t>请在此处添加副标题</a:t>
            </a:r>
            <a:endParaRPr lang="zh-CN" altLang="en-US" smtClean="0">
              <a:solidFill>
                <a:schemeClr val="tx1"/>
              </a:solidFill>
            </a:endParaRPr>
          </a:p>
        </p:txBody>
      </p:sp>
      <p:pic>
        <p:nvPicPr>
          <p:cNvPr id="6" name="图片 5" descr="2017-08-26 21:13:31.29100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38810" y="0"/>
            <a:ext cx="12876530" cy="685800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图片 17409" descr="未命名"/>
          <p:cNvPicPr>
            <a:picLocks noChangeAspect="1"/>
          </p:cNvPicPr>
          <p:nvPr/>
        </p:nvPicPr>
        <p:blipFill>
          <a:blip r:embed="rId1">
            <a:lum bright="7999"/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1" name="矩形 17410"/>
          <p:cNvSpPr/>
          <p:nvPr/>
        </p:nvSpPr>
        <p:spPr>
          <a:xfrm>
            <a:off x="8543925" y="5227638"/>
            <a:ext cx="2124075" cy="288925"/>
          </a:xfrm>
          <a:prstGeom prst="rect">
            <a:avLst/>
          </a:prstGeom>
          <a:solidFill>
            <a:srgbClr val="6A8A22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7412" name="十字星 17411"/>
          <p:cNvSpPr/>
          <p:nvPr/>
        </p:nvSpPr>
        <p:spPr>
          <a:xfrm>
            <a:off x="9840913" y="2565400"/>
            <a:ext cx="358775" cy="647700"/>
          </a:xfrm>
          <a:prstGeom prst="star4">
            <a:avLst>
              <a:gd name="adj" fmla="val 35417"/>
            </a:avLst>
          </a:prstGeom>
          <a:solidFill>
            <a:srgbClr val="0080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7413" name="任意多边形 17412"/>
          <p:cNvSpPr/>
          <p:nvPr/>
        </p:nvSpPr>
        <p:spPr>
          <a:xfrm>
            <a:off x="5448300" y="3573463"/>
            <a:ext cx="503238" cy="142875"/>
          </a:xfrm>
          <a:custGeom>
            <a:avLst/>
            <a:gdLst>
              <a:gd name="txL" fmla="*/ 3085 w 21600"/>
              <a:gd name="txT" fmla="*/ 12343 h 21600"/>
              <a:gd name="txR" fmla="*/ 18514 w 21600"/>
              <a:gd name="txB" fmla="*/ 18514 h 21600"/>
            </a:gdLst>
            <a:ahLst/>
            <a:cxnLst>
              <a:cxn ang="270">
                <a:pos x="15428" y="0"/>
              </a:cxn>
              <a:cxn ang="180">
                <a:pos x="9257" y="6171"/>
              </a:cxn>
              <a:cxn ang="270">
                <a:pos x="6171" y="9257"/>
              </a:cxn>
              <a:cxn ang="180">
                <a:pos x="0" y="15428"/>
              </a:cxn>
              <a:cxn ang="90">
                <a:pos x="6171" y="21600"/>
              </a:cxn>
              <a:cxn ang="90">
                <a:pos x="12342" y="18514"/>
              </a:cxn>
              <a:cxn ang="0">
                <a:pos x="18514" y="12342"/>
              </a:cxn>
              <a:cxn ang="0">
                <a:pos x="21600" y="6171"/>
              </a:cxn>
            </a:cxnLst>
            <a:rect l="txL" t="txT" r="txR" b="txB"/>
            <a:pathLst>
              <a:path w="21600" h="21600">
                <a:moveTo>
                  <a:pt x="15428" y="0"/>
                </a:moveTo>
                <a:lnTo>
                  <a:pt x="9257" y="6171"/>
                </a:lnTo>
                <a:lnTo>
                  <a:pt x="12343" y="6171"/>
                </a:lnTo>
                <a:lnTo>
                  <a:pt x="12343" y="12343"/>
                </a:lnTo>
                <a:lnTo>
                  <a:pt x="6171" y="12343"/>
                </a:lnTo>
                <a:lnTo>
                  <a:pt x="6171" y="9257"/>
                </a:lnTo>
                <a:lnTo>
                  <a:pt x="0" y="15428"/>
                </a:lnTo>
                <a:lnTo>
                  <a:pt x="6171" y="21600"/>
                </a:lnTo>
                <a:lnTo>
                  <a:pt x="6171" y="18514"/>
                </a:lnTo>
                <a:lnTo>
                  <a:pt x="18514" y="18514"/>
                </a:lnTo>
                <a:lnTo>
                  <a:pt x="18514" y="6171"/>
                </a:lnTo>
                <a:lnTo>
                  <a:pt x="21600" y="6171"/>
                </a:lnTo>
                <a:close/>
              </a:path>
            </a:pathLst>
          </a:custGeom>
          <a:solidFill>
            <a:srgbClr val="0080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7414" name="闪电形 17413"/>
          <p:cNvSpPr/>
          <p:nvPr/>
        </p:nvSpPr>
        <p:spPr>
          <a:xfrm>
            <a:off x="7680325" y="5229225"/>
            <a:ext cx="1079500" cy="358775"/>
          </a:xfrm>
          <a:prstGeom prst="lightningBolt">
            <a:avLst/>
          </a:prstGeom>
          <a:solidFill>
            <a:srgbClr val="008000"/>
          </a:solidFill>
          <a:ln w="9525" cap="flat" cmpd="sng">
            <a:solidFill>
              <a:srgbClr val="6C843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pic>
        <p:nvPicPr>
          <p:cNvPr id="17415" name="图片 17414" descr="698157_233121098521_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6000"/>
          </a:blip>
          <a:srcRect b="3539"/>
          <a:stretch>
            <a:fillRect/>
          </a:stretch>
        </p:blipFill>
        <p:spPr>
          <a:xfrm>
            <a:off x="2495550" y="3500438"/>
            <a:ext cx="873125" cy="10810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6" name="椭圆 17415"/>
          <p:cNvSpPr/>
          <p:nvPr/>
        </p:nvSpPr>
        <p:spPr>
          <a:xfrm>
            <a:off x="2495550" y="3500438"/>
            <a:ext cx="576263" cy="288925"/>
          </a:xfrm>
          <a:prstGeom prst="ellipse">
            <a:avLst/>
          </a:prstGeom>
          <a:solidFill>
            <a:srgbClr val="006600"/>
          </a:solidFill>
          <a:ln w="9525" cap="flat" cmpd="sng">
            <a:solidFill>
              <a:srgbClr val="0066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7417" name="矩形 17416"/>
          <p:cNvSpPr/>
          <p:nvPr/>
        </p:nvSpPr>
        <p:spPr>
          <a:xfrm rot="2681241">
            <a:off x="8543925" y="5011738"/>
            <a:ext cx="127000" cy="431800"/>
          </a:xfrm>
          <a:prstGeom prst="rect">
            <a:avLst/>
          </a:prstGeom>
          <a:solidFill>
            <a:srgbClr val="79A804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7418" name="流程图: 对照 17417"/>
          <p:cNvSpPr/>
          <p:nvPr/>
        </p:nvSpPr>
        <p:spPr>
          <a:xfrm flipV="1">
            <a:off x="2208213" y="3500438"/>
            <a:ext cx="431800" cy="214312"/>
          </a:xfrm>
          <a:prstGeom prst="flowChartCollate">
            <a:avLst/>
          </a:prstGeom>
          <a:solidFill>
            <a:srgbClr val="6C843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7419" name="文本框 17418"/>
          <p:cNvSpPr txBox="1"/>
          <p:nvPr/>
        </p:nvSpPr>
        <p:spPr>
          <a:xfrm>
            <a:off x="7027863" y="4071938"/>
            <a:ext cx="2428240" cy="768350"/>
          </a:xfrm>
          <a:prstGeom prst="rect">
            <a:avLst/>
          </a:prstGeom>
          <a:solidFill>
            <a:srgbClr val="FFFF99">
              <a:alpha val="84999"/>
            </a:srgbClr>
          </a:solidFill>
          <a:ln w="9525">
            <a:noFill/>
          </a:ln>
        </p:spPr>
        <p:txBody>
          <a:bodyPr wrap="none"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4400" b="1">
                <a:latin typeface="Times New Roman" panose="02020603050405020304" pitchFamily="18" charset="0"/>
                <a:ea typeface="楷体_GB2312" pitchFamily="49" charset="-122"/>
              </a:rPr>
              <a:t>一块稻田</a:t>
            </a:r>
            <a:endParaRPr lang="zh-CN" altLang="en-US" sz="44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7420" name="文本框 17419"/>
          <p:cNvSpPr txBox="1"/>
          <p:nvPr/>
        </p:nvSpPr>
        <p:spPr>
          <a:xfrm>
            <a:off x="2279650" y="4581525"/>
            <a:ext cx="2428240" cy="768350"/>
          </a:xfrm>
          <a:prstGeom prst="rect">
            <a:avLst/>
          </a:prstGeom>
          <a:solidFill>
            <a:srgbClr val="FFFF99">
              <a:alpha val="81000"/>
            </a:srgbClr>
          </a:solidFill>
          <a:ln w="9525">
            <a:noFill/>
          </a:ln>
        </p:spPr>
        <p:txBody>
          <a:bodyPr wrap="none"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4400" b="1" dirty="0">
                <a:latin typeface="Times New Roman" panose="02020603050405020304" pitchFamily="18" charset="0"/>
                <a:ea typeface="楷体_GB2312" pitchFamily="49" charset="-122"/>
              </a:rPr>
              <a:t>一行垂柳</a:t>
            </a:r>
            <a:endParaRPr lang="zh-CN" altLang="en-US" sz="44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7421" name="矩形 17420"/>
          <p:cNvSpPr/>
          <p:nvPr/>
        </p:nvSpPr>
        <p:spPr>
          <a:xfrm>
            <a:off x="2208213" y="5661025"/>
            <a:ext cx="8281987" cy="1008063"/>
          </a:xfrm>
          <a:prstGeom prst="rect">
            <a:avLst/>
          </a:prstGeom>
          <a:solidFill>
            <a:srgbClr val="8BBC00"/>
          </a:solidFill>
          <a:ln w="9525" cap="flat" cmpd="sng">
            <a:solidFill>
              <a:srgbClr val="79A804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7422" name="矩形 17421"/>
          <p:cNvSpPr/>
          <p:nvPr/>
        </p:nvSpPr>
        <p:spPr>
          <a:xfrm>
            <a:off x="2135188" y="5734050"/>
            <a:ext cx="8235950" cy="144526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44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“ </a:t>
            </a:r>
            <a:r>
              <a:rPr lang="zh-CN" altLang="en-US" sz="44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红领巾”来到农村看到了</a:t>
            </a:r>
            <a:r>
              <a:rPr lang="en-US" altLang="zh-CN" sz="4400" b="1">
                <a:solidFill>
                  <a:srgbClr val="FF0000"/>
                </a:solidFill>
                <a:latin typeface="Times New Roman" panose="02020603050405020304" pitchFamily="18" charset="0"/>
              </a:rPr>
              <a:t>______</a:t>
            </a:r>
            <a:endParaRPr lang="en-US" altLang="zh-CN" sz="44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23" name="矩形标注 17422"/>
          <p:cNvSpPr/>
          <p:nvPr/>
        </p:nvSpPr>
        <p:spPr>
          <a:xfrm>
            <a:off x="2351088" y="2349500"/>
            <a:ext cx="2232025" cy="935038"/>
          </a:xfrm>
          <a:prstGeom prst="wedgeRectCallout">
            <a:avLst>
              <a:gd name="adj1" fmla="val -43750"/>
              <a:gd name="adj2" fmla="val 70000"/>
            </a:avLst>
          </a:prstGeom>
          <a:solidFill>
            <a:srgbClr val="8BBC00"/>
          </a:solidFill>
          <a:ln w="9525" cap="flat" cmpd="sng">
            <a:solidFill>
              <a:srgbClr val="79A804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r>
              <a:rPr lang="zh-CN" altLang="en-US" sz="4000" b="1" dirty="0">
                <a:latin typeface="Times New Roman" panose="02020603050405020304" pitchFamily="18" charset="0"/>
              </a:rPr>
              <a:t>一方鱼塘</a:t>
            </a:r>
            <a:endParaRPr lang="zh-CN" altLang="en-US" sz="4000" b="1" dirty="0">
              <a:latin typeface="Times New Roman" panose="02020603050405020304" pitchFamily="18" charset="0"/>
            </a:endParaRPr>
          </a:p>
        </p:txBody>
      </p:sp>
      <p:sp>
        <p:nvSpPr>
          <p:cNvPr id="17424" name="线形标注 3 17423"/>
          <p:cNvSpPr/>
          <p:nvPr/>
        </p:nvSpPr>
        <p:spPr>
          <a:xfrm>
            <a:off x="8112125" y="1700213"/>
            <a:ext cx="2376488" cy="609600"/>
          </a:xfrm>
          <a:prstGeom prst="borderCallout3">
            <a:avLst>
              <a:gd name="adj1" fmla="val 18750"/>
              <a:gd name="adj2" fmla="val 103208"/>
              <a:gd name="adj3" fmla="val 18750"/>
              <a:gd name="adj4" fmla="val 113894"/>
              <a:gd name="adj5" fmla="val 3648"/>
              <a:gd name="adj6" fmla="val 113894"/>
              <a:gd name="adj7" fmla="val -11718"/>
              <a:gd name="adj8" fmla="val 45426"/>
            </a:avLst>
          </a:prstGeom>
          <a:solidFill>
            <a:srgbClr val="8BBC00"/>
          </a:solidFill>
          <a:ln w="9525" cap="flat" cmpd="sng">
            <a:solidFill>
              <a:srgbClr val="79A804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r>
              <a:rPr lang="zh-CN" altLang="en-US" sz="4000" b="1" dirty="0">
                <a:latin typeface="Times New Roman" panose="02020603050405020304" pitchFamily="18" charset="0"/>
              </a:rPr>
              <a:t>一座花园</a:t>
            </a:r>
            <a:endParaRPr lang="zh-CN" altLang="en-US" sz="40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9" grpId="0" bldLvl="0" animBg="1"/>
      <p:bldP spid="17420" grpId="0" bldLvl="0" animBg="1"/>
      <p:bldP spid="17422" grpId="0" bldLvl="0" animBg="1"/>
      <p:bldP spid="17423" grpId="0" bldLvl="0" animBg="1"/>
      <p:bldP spid="1742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pPr algn="ctr" fontAlgn="auto"/>
            <a:r>
              <a:rPr lang="zh-CN" altLang="en-US" smtClean="0">
                <a:solidFill>
                  <a:schemeClr val="tx1"/>
                </a:solidFill>
              </a:rPr>
              <a:t>请在此处添加标题</a:t>
            </a:r>
            <a:endParaRPr lang="zh-CN" altLang="en-US" smtClean="0">
              <a:solidFill>
                <a:schemeClr val="tx1"/>
              </a:solidFill>
            </a:endParaRPr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-12065" y="4031933"/>
            <a:ext cx="9144000" cy="1655762"/>
          </a:xfrm>
        </p:spPr>
        <p:txBody>
          <a:bodyPr/>
          <a:lstStyle/>
          <a:p>
            <a:pPr algn="ctr" fontAlgn="auto"/>
            <a:r>
              <a:rPr lang="zh-CN" altLang="en-US" smtClean="0">
                <a:solidFill>
                  <a:schemeClr val="tx1"/>
                </a:solidFill>
              </a:rPr>
              <a:t>请在此处添加副标题</a:t>
            </a:r>
            <a:endParaRPr lang="zh-CN" altLang="en-US" smtClean="0">
              <a:solidFill>
                <a:schemeClr val="tx1"/>
              </a:solidFill>
            </a:endParaRPr>
          </a:p>
        </p:txBody>
      </p:sp>
      <p:pic>
        <p:nvPicPr>
          <p:cNvPr id="2" name="图片 1" descr="2017-08-26 21:15:33.80600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2065" y="0"/>
            <a:ext cx="12216765" cy="685800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pPr algn="ctr" fontAlgn="auto"/>
            <a:r>
              <a:rPr lang="zh-CN" altLang="en-US" smtClean="0">
                <a:solidFill>
                  <a:schemeClr val="tx1"/>
                </a:solidFill>
              </a:rPr>
              <a:t>请在此处添加标题</a:t>
            </a:r>
            <a:endParaRPr lang="zh-CN" altLang="en-US" smtClean="0">
              <a:solidFill>
                <a:schemeClr val="tx1"/>
              </a:solidFill>
            </a:endParaRPr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pPr algn="ctr" fontAlgn="auto"/>
            <a:r>
              <a:rPr lang="zh-CN" altLang="en-US" smtClean="0">
                <a:solidFill>
                  <a:schemeClr val="tx1"/>
                </a:solidFill>
              </a:rPr>
              <a:t>请在此处添加副标题</a:t>
            </a:r>
            <a:endParaRPr lang="zh-CN" altLang="en-US" smtClean="0">
              <a:solidFill>
                <a:schemeClr val="tx1"/>
              </a:solidFill>
            </a:endParaRPr>
          </a:p>
        </p:txBody>
      </p:sp>
      <p:pic>
        <p:nvPicPr>
          <p:cNvPr id="2" name="图片 1" descr="2017-08-26 21:14:45.25300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90" y="0"/>
            <a:ext cx="12165965" cy="685800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0242" name="组合 5"/>
          <p:cNvGrpSpPr/>
          <p:nvPr/>
        </p:nvGrpSpPr>
        <p:grpSpPr>
          <a:xfrm>
            <a:off x="2495550" y="1376363"/>
            <a:ext cx="7150100" cy="4519612"/>
            <a:chOff x="971201" y="1376690"/>
            <a:chExt cx="7150138" cy="4519594"/>
          </a:xfrm>
        </p:grpSpPr>
        <p:sp>
          <p:nvSpPr>
            <p:cNvPr id="7" name="任意多边形 6"/>
            <p:cNvSpPr/>
            <p:nvPr/>
          </p:nvSpPr>
          <p:spPr>
            <a:xfrm>
              <a:off x="971201" y="1376690"/>
              <a:ext cx="7150138" cy="4519594"/>
            </a:xfrm>
            <a:custGeom>
              <a:avLst/>
              <a:gdLst>
                <a:gd name="connsiteX0" fmla="*/ 0 w 7150138"/>
                <a:gd name="connsiteY0" fmla="*/ 451959 h 4519594"/>
                <a:gd name="connsiteX1" fmla="*/ 451959 w 7150138"/>
                <a:gd name="connsiteY1" fmla="*/ 0 h 4519594"/>
                <a:gd name="connsiteX2" fmla="*/ 6698179 w 7150138"/>
                <a:gd name="connsiteY2" fmla="*/ 0 h 4519594"/>
                <a:gd name="connsiteX3" fmla="*/ 7150138 w 7150138"/>
                <a:gd name="connsiteY3" fmla="*/ 451959 h 4519594"/>
                <a:gd name="connsiteX4" fmla="*/ 7150138 w 7150138"/>
                <a:gd name="connsiteY4" fmla="*/ 4067635 h 4519594"/>
                <a:gd name="connsiteX5" fmla="*/ 6698179 w 7150138"/>
                <a:gd name="connsiteY5" fmla="*/ 4519594 h 4519594"/>
                <a:gd name="connsiteX6" fmla="*/ 451959 w 7150138"/>
                <a:gd name="connsiteY6" fmla="*/ 4519594 h 4519594"/>
                <a:gd name="connsiteX7" fmla="*/ 0 w 7150138"/>
                <a:gd name="connsiteY7" fmla="*/ 4067635 h 4519594"/>
                <a:gd name="connsiteX8" fmla="*/ 0 w 7150138"/>
                <a:gd name="connsiteY8" fmla="*/ 451959 h 4519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50138" h="4519594">
                  <a:moveTo>
                    <a:pt x="0" y="451959"/>
                  </a:moveTo>
                  <a:cubicBezTo>
                    <a:pt x="0" y="202349"/>
                    <a:pt x="202349" y="0"/>
                    <a:pt x="451959" y="0"/>
                  </a:cubicBezTo>
                  <a:lnTo>
                    <a:pt x="6698179" y="0"/>
                  </a:lnTo>
                  <a:cubicBezTo>
                    <a:pt x="6947789" y="0"/>
                    <a:pt x="7150138" y="202349"/>
                    <a:pt x="7150138" y="451959"/>
                  </a:cubicBezTo>
                  <a:lnTo>
                    <a:pt x="7150138" y="4067635"/>
                  </a:lnTo>
                  <a:cubicBezTo>
                    <a:pt x="7150138" y="4317245"/>
                    <a:pt x="6947789" y="4519594"/>
                    <a:pt x="6698179" y="4519594"/>
                  </a:cubicBezTo>
                  <a:lnTo>
                    <a:pt x="451959" y="4519594"/>
                  </a:lnTo>
                  <a:cubicBezTo>
                    <a:pt x="202349" y="4519594"/>
                    <a:pt x="0" y="4317245"/>
                    <a:pt x="0" y="4067635"/>
                  </a:cubicBezTo>
                  <a:lnTo>
                    <a:pt x="0" y="451959"/>
                  </a:lnTo>
                  <a:close/>
                </a:path>
              </a:pathLst>
            </a:custGeom>
          </p:spPr>
          <p:style>
            <a:lnRef idx="0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tint val="4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256032" tIns="256032" rIns="256032" bIns="3419748" spcCol="1270" anchor="ctr">
              <a:scene3d>
                <a:camera prst="isometricOffAxis1Right"/>
                <a:lightRig rig="threePt" dir="t"/>
              </a:scene3d>
            </a:bodyPr>
            <a:lstStyle/>
            <a:p>
              <a:pPr marL="0" marR="0" lvl="0" indent="0" algn="l" defTabSz="16002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自读提示：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1125190" y="2606997"/>
              <a:ext cx="6826286" cy="2979726"/>
            </a:xfrm>
            <a:custGeom>
              <a:avLst/>
              <a:gdLst>
                <a:gd name="connsiteX0" fmla="*/ 0 w 6826475"/>
                <a:gd name="connsiteY0" fmla="*/ 297922 h 2979224"/>
                <a:gd name="connsiteX1" fmla="*/ 297922 w 6826475"/>
                <a:gd name="connsiteY1" fmla="*/ 0 h 2979224"/>
                <a:gd name="connsiteX2" fmla="*/ 6528553 w 6826475"/>
                <a:gd name="connsiteY2" fmla="*/ 0 h 2979224"/>
                <a:gd name="connsiteX3" fmla="*/ 6826475 w 6826475"/>
                <a:gd name="connsiteY3" fmla="*/ 297922 h 2979224"/>
                <a:gd name="connsiteX4" fmla="*/ 6826475 w 6826475"/>
                <a:gd name="connsiteY4" fmla="*/ 2681302 h 2979224"/>
                <a:gd name="connsiteX5" fmla="*/ 6528553 w 6826475"/>
                <a:gd name="connsiteY5" fmla="*/ 2979224 h 2979224"/>
                <a:gd name="connsiteX6" fmla="*/ 297922 w 6826475"/>
                <a:gd name="connsiteY6" fmla="*/ 2979224 h 2979224"/>
                <a:gd name="connsiteX7" fmla="*/ 0 w 6826475"/>
                <a:gd name="connsiteY7" fmla="*/ 2681302 h 2979224"/>
                <a:gd name="connsiteX8" fmla="*/ 0 w 6826475"/>
                <a:gd name="connsiteY8" fmla="*/ 297922 h 2979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26475" h="2979224">
                  <a:moveTo>
                    <a:pt x="0" y="297922"/>
                  </a:moveTo>
                  <a:cubicBezTo>
                    <a:pt x="0" y="133384"/>
                    <a:pt x="133384" y="0"/>
                    <a:pt x="297922" y="0"/>
                  </a:cubicBezTo>
                  <a:lnTo>
                    <a:pt x="6528553" y="0"/>
                  </a:lnTo>
                  <a:cubicBezTo>
                    <a:pt x="6693091" y="0"/>
                    <a:pt x="6826475" y="133384"/>
                    <a:pt x="6826475" y="297922"/>
                  </a:cubicBezTo>
                  <a:lnTo>
                    <a:pt x="6826475" y="2681302"/>
                  </a:lnTo>
                  <a:cubicBezTo>
                    <a:pt x="6826475" y="2845840"/>
                    <a:pt x="6693091" y="2979224"/>
                    <a:pt x="6528553" y="2979224"/>
                  </a:cubicBezTo>
                  <a:lnTo>
                    <a:pt x="297922" y="2979224"/>
                  </a:lnTo>
                  <a:cubicBezTo>
                    <a:pt x="133384" y="2979224"/>
                    <a:pt x="0" y="2845840"/>
                    <a:pt x="0" y="2681302"/>
                  </a:cubicBezTo>
                  <a:lnTo>
                    <a:pt x="0" y="297922"/>
                  </a:lnTo>
                  <a:close/>
                </a:path>
              </a:pathLst>
            </a:custGeom>
          </p:spPr>
          <p:style>
            <a:lnRef idx="0">
              <a:schemeClr val="accent2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05038" tIns="105038" rIns="105038" bIns="105038" spcCol="1270" anchor="ctr"/>
            <a:lstStyle/>
            <a:p>
              <a:pPr marL="360680" marR="0" lvl="0" indent="-360680" algn="l" defTabSz="12446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Times New Roman" panose="02020603050405020304" pitchFamily="18" charset="0"/>
                </a:rPr>
                <a:t>1.</a:t>
              </a: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j-ea"/>
                  <a:cs typeface="Times New Roman" panose="02020603050405020304" pitchFamily="18" charset="0"/>
                </a:rPr>
                <a:t>请同学们自由朗读课文，努力读准字音、读通句子。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endParaRPr>
            </a:p>
            <a:p>
              <a:pPr marL="263525" marR="0" lvl="0" indent="-263525" algn="l" defTabSz="12446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Times New Roman" panose="02020603050405020304" pitchFamily="18" charset="0"/>
                </a:rPr>
                <a:t>2.</a:t>
              </a: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j-ea"/>
                  <a:cs typeface="Times New Roman" panose="02020603050405020304" pitchFamily="18" charset="0"/>
                </a:rPr>
                <a:t>想一想：课文写了什么？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pPr algn="ctr" fontAlgn="auto"/>
            <a:r>
              <a:rPr lang="zh-CN" altLang="en-US" smtClean="0">
                <a:solidFill>
                  <a:schemeClr val="tx1"/>
                </a:solidFill>
              </a:rPr>
              <a:t>请在此处添加标题</a:t>
            </a:r>
            <a:endParaRPr lang="zh-CN" altLang="en-US" smtClean="0">
              <a:solidFill>
                <a:schemeClr val="tx1"/>
              </a:solidFill>
            </a:endParaRPr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pPr algn="ctr" fontAlgn="auto"/>
            <a:r>
              <a:rPr lang="zh-CN" altLang="en-US" smtClean="0">
                <a:solidFill>
                  <a:schemeClr val="tx1"/>
                </a:solidFill>
              </a:rPr>
              <a:t>请在此处添加副标题</a:t>
            </a:r>
            <a:endParaRPr lang="zh-CN" altLang="en-US" smtClean="0">
              <a:solidFill>
                <a:schemeClr val="tx1"/>
              </a:solidFill>
            </a:endParaRPr>
          </a:p>
        </p:txBody>
      </p:sp>
      <p:pic>
        <p:nvPicPr>
          <p:cNvPr id="2" name="图片 1" descr="2017-08-26 21:16:34.73700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015" y="0"/>
            <a:ext cx="12017375" cy="685800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pPr algn="ctr" fontAlgn="auto"/>
            <a:r>
              <a:rPr lang="zh-CN" altLang="en-US" smtClean="0">
                <a:solidFill>
                  <a:schemeClr val="tx1"/>
                </a:solidFill>
              </a:rPr>
              <a:t>请在此处添加标题</a:t>
            </a:r>
            <a:endParaRPr lang="zh-CN" altLang="en-US" smtClean="0">
              <a:solidFill>
                <a:schemeClr val="tx1"/>
              </a:solidFill>
            </a:endParaRPr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pPr algn="ctr" fontAlgn="auto"/>
            <a:r>
              <a:rPr lang="zh-CN" altLang="en-US" smtClean="0">
                <a:solidFill>
                  <a:schemeClr val="tx1"/>
                </a:solidFill>
              </a:rPr>
              <a:t>请在此处添加副标题</a:t>
            </a:r>
            <a:endParaRPr lang="zh-CN" altLang="en-US" smtClean="0">
              <a:solidFill>
                <a:schemeClr val="tx1"/>
              </a:solidFill>
            </a:endParaRPr>
          </a:p>
        </p:txBody>
      </p:sp>
      <p:pic>
        <p:nvPicPr>
          <p:cNvPr id="2" name="图片 1" descr="2017-08-26 21:17:05.45900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75" y="0"/>
            <a:ext cx="12116435" cy="685800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7890" name="图片 37889" descr="zhishu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1" name="文本框 37890"/>
          <p:cNvSpPr txBox="1"/>
          <p:nvPr/>
        </p:nvSpPr>
        <p:spPr>
          <a:xfrm>
            <a:off x="1703388" y="3068638"/>
            <a:ext cx="3419475" cy="768350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400" b="1">
                <a:solidFill>
                  <a:srgbClr val="0000FF"/>
                </a:solidFill>
                <a:latin typeface="Times New Roman" panose="02020603050405020304" pitchFamily="18" charset="0"/>
              </a:rPr>
              <a:t>两</a:t>
            </a:r>
            <a:r>
              <a:rPr lang="zh-CN" altLang="en-US" sz="4400" b="1">
                <a:solidFill>
                  <a:srgbClr val="FF0000"/>
                </a:solidFill>
                <a:latin typeface="Times New Roman" panose="02020603050405020304" pitchFamily="18" charset="0"/>
              </a:rPr>
              <a:t>只</a:t>
            </a:r>
            <a:r>
              <a:rPr lang="zh-CN" altLang="en-US" sz="4400" b="1">
                <a:solidFill>
                  <a:srgbClr val="0000FF"/>
                </a:solidFill>
                <a:latin typeface="Times New Roman" panose="02020603050405020304" pitchFamily="18" charset="0"/>
              </a:rPr>
              <a:t>小白兔</a:t>
            </a:r>
            <a:endParaRPr lang="zh-CN" altLang="en-US" sz="44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7892" name="文本框 37891"/>
          <p:cNvSpPr txBox="1"/>
          <p:nvPr/>
        </p:nvSpPr>
        <p:spPr>
          <a:xfrm>
            <a:off x="3648075" y="404813"/>
            <a:ext cx="3168650" cy="768350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400">
                <a:solidFill>
                  <a:srgbClr val="0000FF"/>
                </a:solidFill>
                <a:latin typeface="Times New Roman" panose="02020603050405020304" pitchFamily="18" charset="0"/>
              </a:rPr>
              <a:t>三</a:t>
            </a:r>
            <a:r>
              <a:rPr lang="zh-CN" altLang="en-US" sz="4400">
                <a:solidFill>
                  <a:srgbClr val="FF0000"/>
                </a:solidFill>
                <a:latin typeface="Times New Roman" panose="02020603050405020304" pitchFamily="18" charset="0"/>
              </a:rPr>
              <a:t>个</a:t>
            </a:r>
            <a:r>
              <a:rPr lang="zh-CN" altLang="en-US" sz="4400">
                <a:solidFill>
                  <a:srgbClr val="0000FF"/>
                </a:solidFill>
                <a:latin typeface="Times New Roman" panose="02020603050405020304" pitchFamily="18" charset="0"/>
              </a:rPr>
              <a:t>小朋友</a:t>
            </a:r>
            <a:endParaRPr lang="zh-CN" altLang="en-US" sz="440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7893" name="文本框 37892"/>
          <p:cNvSpPr txBox="1"/>
          <p:nvPr/>
        </p:nvSpPr>
        <p:spPr>
          <a:xfrm>
            <a:off x="6888163" y="5805488"/>
            <a:ext cx="2627312" cy="768350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400">
                <a:solidFill>
                  <a:srgbClr val="0000FF"/>
                </a:solidFill>
                <a:latin typeface="Times New Roman" panose="02020603050405020304" pitchFamily="18" charset="0"/>
              </a:rPr>
              <a:t>两</a:t>
            </a:r>
            <a:r>
              <a:rPr lang="zh-CN" altLang="en-US" sz="4400">
                <a:solidFill>
                  <a:srgbClr val="FF0000"/>
                </a:solidFill>
                <a:latin typeface="Times New Roman" panose="02020603050405020304" pitchFamily="18" charset="0"/>
              </a:rPr>
              <a:t>只</a:t>
            </a:r>
            <a:r>
              <a:rPr lang="zh-CN" altLang="en-US" sz="4400">
                <a:solidFill>
                  <a:srgbClr val="0000FF"/>
                </a:solidFill>
                <a:latin typeface="Times New Roman" panose="02020603050405020304" pitchFamily="18" charset="0"/>
              </a:rPr>
              <a:t>白鸽</a:t>
            </a:r>
            <a:endParaRPr lang="zh-CN" altLang="en-US" sz="440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7894" name="文本框 37893"/>
          <p:cNvSpPr txBox="1"/>
          <p:nvPr/>
        </p:nvSpPr>
        <p:spPr>
          <a:xfrm>
            <a:off x="7391400" y="762000"/>
            <a:ext cx="2590800" cy="768350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400">
                <a:solidFill>
                  <a:srgbClr val="0000FF"/>
                </a:solidFill>
                <a:latin typeface="Times New Roman" panose="02020603050405020304" pitchFamily="18" charset="0"/>
              </a:rPr>
              <a:t>两</a:t>
            </a:r>
            <a:r>
              <a:rPr lang="zh-CN" altLang="en-US" sz="4400" b="1">
                <a:solidFill>
                  <a:srgbClr val="0000FF"/>
                </a:solidFill>
                <a:latin typeface="Times New Roman" panose="02020603050405020304" pitchFamily="18" charset="0"/>
              </a:rPr>
              <a:t>只</a:t>
            </a:r>
            <a:r>
              <a:rPr lang="zh-CN" altLang="en-US" sz="4400">
                <a:solidFill>
                  <a:srgbClr val="0000FF"/>
                </a:solidFill>
                <a:latin typeface="Times New Roman" panose="02020603050405020304" pitchFamily="18" charset="0"/>
              </a:rPr>
              <a:t>小鸟</a:t>
            </a:r>
            <a:endParaRPr lang="zh-CN" altLang="en-US" sz="440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7895" name="文本框 37894"/>
          <p:cNvSpPr txBox="1"/>
          <p:nvPr/>
        </p:nvSpPr>
        <p:spPr>
          <a:xfrm>
            <a:off x="7248525" y="2209800"/>
            <a:ext cx="2809875" cy="768350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一</a:t>
            </a:r>
            <a:r>
              <a:rPr lang="zh-CN" altLang="en-US" sz="4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棵</a:t>
            </a:r>
            <a:r>
              <a:rPr lang="zh-CN" altLang="en-US" sz="4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小树</a:t>
            </a:r>
            <a:endParaRPr lang="zh-CN" altLang="en-US" sz="44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37896" name="图片 37895" descr="11_2">
            <a:hlinkClick r:id="rId2" action="ppaction://hlinksldjump">
              <a:snd r:embed="rId3" name="chimes.wav"/>
            </a:hlinkClick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53600" y="6197600"/>
            <a:ext cx="660400" cy="660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7" name="文本框 37896"/>
          <p:cNvSpPr txBox="1"/>
          <p:nvPr/>
        </p:nvSpPr>
        <p:spPr>
          <a:xfrm>
            <a:off x="6096000" y="4221163"/>
            <a:ext cx="2627313" cy="768350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400">
                <a:solidFill>
                  <a:srgbClr val="0000FF"/>
                </a:solidFill>
                <a:latin typeface="Times New Roman" panose="02020603050405020304" pitchFamily="18" charset="0"/>
              </a:rPr>
              <a:t>一</a:t>
            </a:r>
            <a:r>
              <a:rPr lang="zh-CN" altLang="en-US" sz="4400">
                <a:solidFill>
                  <a:srgbClr val="FF0000"/>
                </a:solidFill>
                <a:latin typeface="Times New Roman" panose="02020603050405020304" pitchFamily="18" charset="0"/>
              </a:rPr>
              <a:t>把</a:t>
            </a:r>
            <a:r>
              <a:rPr lang="zh-CN" altLang="en-US" sz="4400">
                <a:solidFill>
                  <a:srgbClr val="0000FF"/>
                </a:solidFill>
                <a:latin typeface="Times New Roman" panose="02020603050405020304" pitchFamily="18" charset="0"/>
              </a:rPr>
              <a:t>铁铲</a:t>
            </a:r>
            <a:endParaRPr lang="zh-CN" altLang="en-US" sz="440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7898" name="文本框 37897"/>
          <p:cNvSpPr txBox="1"/>
          <p:nvPr/>
        </p:nvSpPr>
        <p:spPr>
          <a:xfrm>
            <a:off x="4008438" y="1628775"/>
            <a:ext cx="2519362" cy="768350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400">
                <a:solidFill>
                  <a:srgbClr val="0000FF"/>
                </a:solidFill>
                <a:latin typeface="Times New Roman" panose="02020603050405020304" pitchFamily="18" charset="0"/>
              </a:rPr>
              <a:t>一</a:t>
            </a:r>
            <a:r>
              <a:rPr lang="zh-CN" altLang="en-US" sz="4400">
                <a:solidFill>
                  <a:srgbClr val="FF0000"/>
                </a:solidFill>
                <a:latin typeface="Times New Roman" panose="02020603050405020304" pitchFamily="18" charset="0"/>
              </a:rPr>
              <a:t>顶</a:t>
            </a:r>
            <a:r>
              <a:rPr lang="zh-CN" altLang="en-US" sz="4400">
                <a:solidFill>
                  <a:srgbClr val="0000FF"/>
                </a:solidFill>
                <a:latin typeface="Times New Roman" panose="02020603050405020304" pitchFamily="18" charset="0"/>
              </a:rPr>
              <a:t>帽子</a:t>
            </a:r>
            <a:endParaRPr lang="zh-CN" altLang="en-US" sz="440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7899" name="文本框 37898"/>
          <p:cNvSpPr txBox="1"/>
          <p:nvPr/>
        </p:nvSpPr>
        <p:spPr>
          <a:xfrm>
            <a:off x="2566988" y="4581525"/>
            <a:ext cx="3168650" cy="768350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400">
                <a:solidFill>
                  <a:srgbClr val="0000FF"/>
                </a:solidFill>
                <a:latin typeface="Times New Roman" panose="02020603050405020304" pitchFamily="18" charset="0"/>
              </a:rPr>
              <a:t>一</a:t>
            </a:r>
            <a:r>
              <a:rPr lang="zh-CN" altLang="en-US" sz="4400">
                <a:solidFill>
                  <a:srgbClr val="FF0000"/>
                </a:solidFill>
                <a:latin typeface="Times New Roman" panose="02020603050405020304" pitchFamily="18" charset="0"/>
              </a:rPr>
              <a:t>双</a:t>
            </a:r>
            <a:r>
              <a:rPr lang="zh-CN" altLang="en-US" sz="4400">
                <a:solidFill>
                  <a:srgbClr val="0000FF"/>
                </a:solidFill>
                <a:latin typeface="Times New Roman" panose="02020603050405020304" pitchFamily="18" charset="0"/>
              </a:rPr>
              <a:t>鞋子</a:t>
            </a:r>
            <a:endParaRPr lang="zh-CN" altLang="en-US" sz="440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7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7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37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 bldLvl="0" animBg="1"/>
      <p:bldP spid="37892" grpId="0" bldLvl="0" animBg="1"/>
      <p:bldP spid="37893" grpId="0" bldLvl="0" animBg="1"/>
      <p:bldP spid="37894" grpId="0" bldLvl="0" animBg="1"/>
      <p:bldP spid="37895" grpId="0" bldLvl="0" animBg="1"/>
      <p:bldP spid="37897" grpId="0" bldLvl="0" animBg="1"/>
      <p:bldP spid="37898" grpId="0" bldLvl="0" animBg="1"/>
      <p:bldP spid="37899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8914" name="图片 38913" descr="3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5" name="图片 38914" descr="11_2">
            <a:hlinkClick r:id="rId2" action="ppaction://hlinksldjump">
              <a:snd r:embed="rId3" name="chimes.wav"/>
            </a:hlinkClick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53600" y="6197600"/>
            <a:ext cx="660400" cy="660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16" name="文本框 38915"/>
          <p:cNvSpPr txBox="1"/>
          <p:nvPr/>
        </p:nvSpPr>
        <p:spPr>
          <a:xfrm>
            <a:off x="3071813" y="692150"/>
            <a:ext cx="3168650" cy="768350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400">
                <a:solidFill>
                  <a:srgbClr val="0000FF"/>
                </a:solidFill>
                <a:latin typeface="Times New Roman" panose="02020603050405020304" pitchFamily="18" charset="0"/>
              </a:rPr>
              <a:t>一</a:t>
            </a:r>
            <a:r>
              <a:rPr lang="zh-CN" altLang="en-US" sz="4400">
                <a:solidFill>
                  <a:srgbClr val="FF0000"/>
                </a:solidFill>
                <a:latin typeface="Times New Roman" panose="02020603050405020304" pitchFamily="18" charset="0"/>
              </a:rPr>
              <a:t>只</a:t>
            </a:r>
            <a:r>
              <a:rPr lang="zh-CN" altLang="en-US" sz="4400">
                <a:solidFill>
                  <a:srgbClr val="0000FF"/>
                </a:solidFill>
                <a:latin typeface="Times New Roman" panose="02020603050405020304" pitchFamily="18" charset="0"/>
              </a:rPr>
              <a:t>蜻蜓</a:t>
            </a:r>
            <a:endParaRPr lang="zh-CN" altLang="en-US" sz="440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8917" name="文本框 38916"/>
          <p:cNvSpPr txBox="1"/>
          <p:nvPr/>
        </p:nvSpPr>
        <p:spPr>
          <a:xfrm>
            <a:off x="7175500" y="836613"/>
            <a:ext cx="3168650" cy="768350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400">
                <a:solidFill>
                  <a:srgbClr val="0000FF"/>
                </a:solidFill>
                <a:latin typeface="Times New Roman" panose="02020603050405020304" pitchFamily="18" charset="0"/>
              </a:rPr>
              <a:t>一</a:t>
            </a:r>
            <a:r>
              <a:rPr lang="zh-CN" altLang="en-US" sz="4400">
                <a:solidFill>
                  <a:srgbClr val="FF0000"/>
                </a:solidFill>
                <a:latin typeface="Times New Roman" panose="02020603050405020304" pitchFamily="18" charset="0"/>
              </a:rPr>
              <a:t>只</a:t>
            </a:r>
            <a:r>
              <a:rPr lang="zh-CN" altLang="en-US" sz="4400">
                <a:solidFill>
                  <a:srgbClr val="0000FF"/>
                </a:solidFill>
                <a:latin typeface="Times New Roman" panose="02020603050405020304" pitchFamily="18" charset="0"/>
              </a:rPr>
              <a:t>蝴蝶</a:t>
            </a:r>
            <a:endParaRPr lang="zh-CN" altLang="en-US" sz="440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8918" name="文本框 38917"/>
          <p:cNvSpPr txBox="1"/>
          <p:nvPr/>
        </p:nvSpPr>
        <p:spPr>
          <a:xfrm>
            <a:off x="2135188" y="2276475"/>
            <a:ext cx="3168650" cy="768350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400">
                <a:solidFill>
                  <a:srgbClr val="0000FF"/>
                </a:solidFill>
                <a:latin typeface="Times New Roman" panose="02020603050405020304" pitchFamily="18" charset="0"/>
              </a:rPr>
              <a:t>几</a:t>
            </a:r>
            <a:r>
              <a:rPr lang="zh-CN" altLang="en-US" sz="4400">
                <a:solidFill>
                  <a:srgbClr val="FF0000"/>
                </a:solidFill>
                <a:latin typeface="Times New Roman" panose="02020603050405020304" pitchFamily="18" charset="0"/>
              </a:rPr>
              <a:t>座</a:t>
            </a:r>
            <a:r>
              <a:rPr lang="zh-CN" altLang="en-US" sz="4400">
                <a:solidFill>
                  <a:srgbClr val="0000FF"/>
                </a:solidFill>
                <a:latin typeface="Times New Roman" panose="02020603050405020304" pitchFamily="18" charset="0"/>
              </a:rPr>
              <a:t>房子</a:t>
            </a:r>
            <a:endParaRPr lang="zh-CN" altLang="en-US" sz="440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8919" name="文本框 38918"/>
          <p:cNvSpPr txBox="1"/>
          <p:nvPr/>
        </p:nvSpPr>
        <p:spPr>
          <a:xfrm>
            <a:off x="6456363" y="2492375"/>
            <a:ext cx="3168650" cy="768350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400">
                <a:solidFill>
                  <a:srgbClr val="0000FF"/>
                </a:solidFill>
                <a:latin typeface="Times New Roman" panose="02020603050405020304" pitchFamily="18" charset="0"/>
              </a:rPr>
              <a:t>几</a:t>
            </a:r>
            <a:r>
              <a:rPr lang="zh-CN" altLang="en-US" sz="4400">
                <a:solidFill>
                  <a:srgbClr val="FF0000"/>
                </a:solidFill>
                <a:latin typeface="Times New Roman" panose="02020603050405020304" pitchFamily="18" charset="0"/>
              </a:rPr>
              <a:t>朵</a:t>
            </a:r>
            <a:r>
              <a:rPr lang="zh-CN" altLang="en-US" sz="4400">
                <a:solidFill>
                  <a:srgbClr val="0000FF"/>
                </a:solidFill>
                <a:latin typeface="Times New Roman" panose="02020603050405020304" pitchFamily="18" charset="0"/>
              </a:rPr>
              <a:t>花</a:t>
            </a:r>
            <a:endParaRPr lang="zh-CN" altLang="en-US" sz="440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8920" name="文本框 38919"/>
          <p:cNvSpPr txBox="1"/>
          <p:nvPr/>
        </p:nvSpPr>
        <p:spPr>
          <a:xfrm>
            <a:off x="2711450" y="4652963"/>
            <a:ext cx="3168650" cy="768350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400">
                <a:solidFill>
                  <a:srgbClr val="0000FF"/>
                </a:solidFill>
                <a:latin typeface="Times New Roman" panose="02020603050405020304" pitchFamily="18" charset="0"/>
              </a:rPr>
              <a:t>一</a:t>
            </a:r>
            <a:r>
              <a:rPr lang="zh-CN" altLang="en-US" sz="4400">
                <a:solidFill>
                  <a:srgbClr val="FF0000"/>
                </a:solidFill>
                <a:latin typeface="Times New Roman" panose="02020603050405020304" pitchFamily="18" charset="0"/>
              </a:rPr>
              <a:t>群</a:t>
            </a:r>
            <a:r>
              <a:rPr lang="zh-CN" altLang="en-US" sz="4400">
                <a:solidFill>
                  <a:srgbClr val="0000FF"/>
                </a:solidFill>
                <a:latin typeface="Times New Roman" panose="02020603050405020304" pitchFamily="18" charset="0"/>
              </a:rPr>
              <a:t>蚂蚁</a:t>
            </a:r>
            <a:endParaRPr lang="zh-CN" altLang="en-US" sz="440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8921" name="文本框 38920"/>
          <p:cNvSpPr txBox="1"/>
          <p:nvPr/>
        </p:nvSpPr>
        <p:spPr>
          <a:xfrm>
            <a:off x="2711450" y="5661025"/>
            <a:ext cx="3168650" cy="768350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400">
                <a:solidFill>
                  <a:srgbClr val="FF0000"/>
                </a:solidFill>
                <a:latin typeface="Times New Roman" panose="02020603050405020304" pitchFamily="18" charset="0"/>
              </a:rPr>
              <a:t>一只</a:t>
            </a:r>
            <a:r>
              <a:rPr lang="zh-CN" altLang="en-US" sz="4400">
                <a:solidFill>
                  <a:srgbClr val="0000FF"/>
                </a:solidFill>
                <a:latin typeface="Times New Roman" panose="02020603050405020304" pitchFamily="18" charset="0"/>
              </a:rPr>
              <a:t>蚂蚁</a:t>
            </a:r>
            <a:endParaRPr lang="zh-CN" altLang="en-US" sz="440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8922" name="文本框 38921"/>
          <p:cNvSpPr txBox="1"/>
          <p:nvPr/>
        </p:nvSpPr>
        <p:spPr>
          <a:xfrm>
            <a:off x="6527800" y="4149725"/>
            <a:ext cx="3168650" cy="768350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400">
                <a:solidFill>
                  <a:srgbClr val="0000FF"/>
                </a:solidFill>
                <a:latin typeface="Times New Roman" panose="02020603050405020304" pitchFamily="18" charset="0"/>
              </a:rPr>
              <a:t>一</a:t>
            </a:r>
            <a:r>
              <a:rPr lang="zh-CN" altLang="en-US" sz="4400">
                <a:solidFill>
                  <a:srgbClr val="FF0000"/>
                </a:solidFill>
                <a:latin typeface="Times New Roman" panose="02020603050405020304" pitchFamily="18" charset="0"/>
              </a:rPr>
              <a:t>条</a:t>
            </a:r>
            <a:r>
              <a:rPr lang="zh-CN" altLang="en-US" sz="4400">
                <a:solidFill>
                  <a:srgbClr val="0000FF"/>
                </a:solidFill>
                <a:latin typeface="Times New Roman" panose="02020603050405020304" pitchFamily="18" charset="0"/>
              </a:rPr>
              <a:t>小河</a:t>
            </a:r>
            <a:endParaRPr lang="zh-CN" altLang="en-US" sz="440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8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8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8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8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6" grpId="0" bldLvl="0" animBg="1"/>
      <p:bldP spid="38917" grpId="0" bldLvl="0" animBg="1"/>
      <p:bldP spid="38918" grpId="0" bldLvl="0" animBg="1"/>
      <p:bldP spid="38919" grpId="0" bldLvl="0" animBg="1"/>
      <p:bldP spid="38920" grpId="0" bldLvl="0" animBg="1"/>
      <p:bldP spid="38921" grpId="0" bldLvl="0" animBg="1"/>
      <p:bldP spid="38922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文本占位符 41985"/>
          <p:cNvSpPr>
            <a:spLocks noGrp="1"/>
          </p:cNvSpPr>
          <p:nvPr>
            <p:ph type="body" idx="1"/>
          </p:nvPr>
        </p:nvSpPr>
        <p:spPr>
          <a:xfrm>
            <a:off x="2279650" y="2060575"/>
            <a:ext cx="7772400" cy="2952750"/>
          </a:xfrm>
        </p:spPr>
        <p:txBody>
          <a:bodyPr/>
          <a:p>
            <a:pPr>
              <a:buNone/>
            </a:pPr>
            <a:r>
              <a:rPr lang="en-US" altLang="zh-CN" sz="6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6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观察教室里的物品，用上数量词说一说。</a:t>
            </a:r>
            <a:endParaRPr lang="zh-CN" altLang="en-US" sz="600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标题 43009"/>
          <p:cNvSpPr>
            <a:spLocks noGrp="1"/>
          </p:cNvSpPr>
          <p:nvPr>
            <p:ph type="title"/>
          </p:nvPr>
        </p:nvSpPr>
        <p:spPr>
          <a:xfrm>
            <a:off x="2063750" y="188913"/>
            <a:ext cx="8280400" cy="6453187"/>
          </a:xfrm>
        </p:spPr>
        <p:txBody>
          <a:bodyPr anchor="ctr"/>
          <a:p>
            <a:pPr algn="l"/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四十五张桌子       四十五把凳子</a:t>
            </a:r>
            <a:b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四十五位同学       九把扫帚</a:t>
            </a:r>
            <a:b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一把拖把           四盏</a:t>
            </a:r>
            <a:r>
              <a:rPr lang="zh-CN" altLang="en-US" sz="4000" b="1">
                <a:latin typeface="楷体_GB2312" pitchFamily="49" charset="-122"/>
                <a:ea typeface="楷体_GB2312" pitchFamily="49" charset="-122"/>
              </a:rPr>
              <a:t>电灯</a:t>
            </a:r>
            <a:br>
              <a:rPr lang="zh-CN" altLang="en-US" sz="4000" b="1"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4000" b="1">
                <a:latin typeface="楷体_GB2312" pitchFamily="49" charset="-122"/>
                <a:ea typeface="楷体_GB2312" pitchFamily="49" charset="-122"/>
              </a:rPr>
              <a:t>两块黑板           两台电风扇</a:t>
            </a:r>
            <a:br>
              <a:rPr lang="zh-CN" altLang="en-US" sz="4000" b="1"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4000" b="1">
                <a:latin typeface="楷体_GB2312" pitchFamily="49" charset="-122"/>
                <a:ea typeface="楷体_GB2312" pitchFamily="49" charset="-122"/>
              </a:rPr>
              <a:t>两扇门             一张讲台</a:t>
            </a:r>
            <a:br>
              <a:rPr lang="zh-CN" altLang="en-US" sz="4000" b="1"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4000" b="1">
                <a:latin typeface="楷体_GB2312" pitchFamily="49" charset="-122"/>
                <a:ea typeface="楷体_GB2312" pitchFamily="49" charset="-122"/>
              </a:rPr>
              <a:t>一位老师           一个书架</a:t>
            </a:r>
            <a:br>
              <a:rPr lang="zh-CN" altLang="en-US" sz="4000" b="1"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4000" b="1">
                <a:latin typeface="楷体_GB2312" pitchFamily="49" charset="-122"/>
                <a:ea typeface="楷体_GB2312" pitchFamily="49" charset="-122"/>
              </a:rPr>
              <a:t>一百五十本书       一个水桶</a:t>
            </a:r>
            <a:r>
              <a:rPr lang="zh-CN" altLang="en-US" sz="4000" b="1">
                <a:ea typeface="楷体" panose="02010609060101010101" pitchFamily="49" charset="-122"/>
              </a:rPr>
              <a:t>    </a:t>
            </a:r>
            <a:endParaRPr lang="zh-CN" altLang="en-US" sz="4000" b="1"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pPr algn="ctr" fontAlgn="auto"/>
            <a:r>
              <a:rPr lang="zh-CN" altLang="en-US" smtClean="0">
                <a:solidFill>
                  <a:schemeClr val="tx1"/>
                </a:solidFill>
              </a:rPr>
              <a:t>请在此处添加标题</a:t>
            </a:r>
            <a:endParaRPr lang="zh-CN" altLang="en-US" smtClean="0">
              <a:solidFill>
                <a:schemeClr val="tx1"/>
              </a:solidFill>
            </a:endParaRPr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pPr algn="ctr" fontAlgn="auto"/>
            <a:r>
              <a:rPr lang="zh-CN" altLang="en-US" smtClean="0">
                <a:solidFill>
                  <a:schemeClr val="tx1"/>
                </a:solidFill>
              </a:rPr>
              <a:t>请在此处添加副标题</a:t>
            </a:r>
            <a:endParaRPr lang="zh-CN" altLang="en-US" smtClean="0">
              <a:solidFill>
                <a:schemeClr val="tx1"/>
              </a:solidFill>
            </a:endParaRPr>
          </a:p>
        </p:txBody>
      </p:sp>
      <p:pic>
        <p:nvPicPr>
          <p:cNvPr id="2" name="图片 1" descr="2017-08-26 21:15:02.662000"/>
          <p:cNvPicPr>
            <a:picLocks noChangeAspect="1"/>
          </p:cNvPicPr>
          <p:nvPr/>
        </p:nvPicPr>
        <p:blipFill>
          <a:blip r:embed="rId3"/>
          <a:srcRect l="181" t="31010" r="-181"/>
          <a:stretch>
            <a:fillRect/>
          </a:stretch>
        </p:blipFill>
        <p:spPr>
          <a:xfrm>
            <a:off x="-33020" y="-97790"/>
            <a:ext cx="12176125" cy="705421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1266" name="组合 2"/>
          <p:cNvGrpSpPr/>
          <p:nvPr/>
        </p:nvGrpSpPr>
        <p:grpSpPr>
          <a:xfrm>
            <a:off x="2138363" y="1368425"/>
            <a:ext cx="2905125" cy="666750"/>
            <a:chOff x="730521" y="1200116"/>
            <a:chExt cx="2904854" cy="666750"/>
          </a:xfrm>
        </p:grpSpPr>
        <p:sp>
          <p:nvSpPr>
            <p:cNvPr id="15" name="圆角矩形 14"/>
            <p:cNvSpPr/>
            <p:nvPr/>
          </p:nvSpPr>
          <p:spPr>
            <a:xfrm>
              <a:off x="1546420" y="1338229"/>
              <a:ext cx="2088955" cy="4492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>
              <a:lvl1pPr marL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</a:lstStyle>
            <a:p>
              <a:pPr lvl="0" algn="ctr">
                <a:buFont typeface="Arial" panose="020B0604020202020204" pitchFamily="34" charset="0"/>
                <a:buNone/>
              </a:pPr>
              <a:endParaRPr dirty="0">
                <a:solidFill>
                  <a:srgbClr val="000000"/>
                </a:solidFill>
                <a:latin typeface="Calibri" panose="020F0502020204030204" charset="0"/>
              </a:endParaRPr>
            </a:p>
          </p:txBody>
        </p:sp>
        <p:pic>
          <p:nvPicPr>
            <p:cNvPr id="11268" name="图片 9" descr="book.gif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30521" y="1200116"/>
              <a:ext cx="1087277" cy="6667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269" name="文本框 16"/>
            <p:cNvSpPr txBox="1"/>
            <p:nvPr/>
          </p:nvSpPr>
          <p:spPr>
            <a:xfrm>
              <a:off x="1805798" y="1357279"/>
              <a:ext cx="1752600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400" b="1" dirty="0">
                  <a:latin typeface="Adobe 黑体 Std R" pitchFamily="34" charset="-122"/>
                  <a:ea typeface="Adobe 黑体 Std R" pitchFamily="34" charset="-122"/>
                </a:rPr>
                <a:t>读一读</a:t>
              </a:r>
              <a:endParaRPr lang="zh-CN" altLang="en-US" sz="2400" b="1" dirty="0">
                <a:latin typeface="Adobe 黑体 Std R" pitchFamily="34" charset="-122"/>
                <a:ea typeface="Adobe 黑体 Std R" pitchFamily="34" charset="-122"/>
              </a:endParaRPr>
            </a:p>
          </p:txBody>
        </p:sp>
      </p:grpSp>
      <p:sp>
        <p:nvSpPr>
          <p:cNvPr id="11270" name="矩形 3"/>
          <p:cNvSpPr/>
          <p:nvPr/>
        </p:nvSpPr>
        <p:spPr>
          <a:xfrm>
            <a:off x="2654300" y="3105150"/>
            <a:ext cx="7519988" cy="1938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沙滩  一艘  军舰  帆船  稻田 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花园  一孔  翠竹  队旗  铜号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1"/>
          <p:cNvSpPr/>
          <p:nvPr/>
        </p:nvSpPr>
        <p:spPr>
          <a:xfrm>
            <a:off x="3116263" y="2590800"/>
            <a:ext cx="10509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en-US" sz="2800" b="1" err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tān</a:t>
            </a:r>
            <a:endParaRPr lang="en-US" altLang="en-US" sz="2800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7" name="矩形 11"/>
          <p:cNvSpPr/>
          <p:nvPr/>
        </p:nvSpPr>
        <p:spPr>
          <a:xfrm>
            <a:off x="4484688" y="2590800"/>
            <a:ext cx="15144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2800" b="1" err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sōu</a:t>
            </a:r>
            <a:r>
              <a:rPr lang="en-US" altLang="zh-CN" sz="28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</a:t>
            </a:r>
            <a:endParaRPr lang="en-US" altLang="zh-CN" sz="28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9" name="矩形 11"/>
          <p:cNvSpPr/>
          <p:nvPr/>
        </p:nvSpPr>
        <p:spPr>
          <a:xfrm>
            <a:off x="5657850" y="2590800"/>
            <a:ext cx="16859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en-US" sz="28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en-US" sz="2800" b="1" err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jūn</a:t>
            </a:r>
            <a:r>
              <a:rPr lang="en-US" altLang="en-US" sz="28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en-US" sz="2800" b="1" err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jiàn</a:t>
            </a:r>
            <a:endParaRPr lang="en-US" altLang="zh-CN" sz="28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0" name="矩形 11"/>
          <p:cNvSpPr/>
          <p:nvPr/>
        </p:nvSpPr>
        <p:spPr>
          <a:xfrm>
            <a:off x="3025775" y="3895725"/>
            <a:ext cx="10953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2800" b="1" err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yuán</a:t>
            </a:r>
            <a:endParaRPr lang="en-US" altLang="zh-CN" sz="28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1" name="矩形 11"/>
          <p:cNvSpPr/>
          <p:nvPr/>
        </p:nvSpPr>
        <p:spPr>
          <a:xfrm>
            <a:off x="4541838" y="3895725"/>
            <a:ext cx="10033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2800" b="1" err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kǒng</a:t>
            </a:r>
            <a:endParaRPr lang="en-US" altLang="zh-CN" sz="28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3" name="矩形 11"/>
          <p:cNvSpPr/>
          <p:nvPr/>
        </p:nvSpPr>
        <p:spPr>
          <a:xfrm>
            <a:off x="5767388" y="3895725"/>
            <a:ext cx="7334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2800" b="1" err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cuì</a:t>
            </a:r>
            <a:endParaRPr lang="en-US" altLang="zh-CN" sz="28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181850" y="2597150"/>
            <a:ext cx="64262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2800" b="1" err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fān</a:t>
            </a:r>
            <a:endParaRPr lang="en-US" altLang="zh-CN" sz="28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685213" y="2597150"/>
            <a:ext cx="72199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2800" b="1" err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dào</a:t>
            </a:r>
            <a:endParaRPr lang="en-US" altLang="zh-CN" sz="2800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189788" y="3895725"/>
            <a:ext cx="62230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2800" b="1" err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duì</a:t>
            </a:r>
            <a:endParaRPr lang="en-US" altLang="zh-CN" sz="28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691563" y="3895725"/>
            <a:ext cx="145224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2800" b="1" err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tóng hào</a:t>
            </a:r>
            <a:endParaRPr lang="en-US" altLang="zh-CN" sz="2800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8" grpId="0"/>
      <p:bldP spid="22" grpId="0"/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290" name="组合 2"/>
          <p:cNvGrpSpPr/>
          <p:nvPr/>
        </p:nvGrpSpPr>
        <p:grpSpPr>
          <a:xfrm>
            <a:off x="2138363" y="1368425"/>
            <a:ext cx="2905125" cy="666750"/>
            <a:chOff x="730521" y="1200116"/>
            <a:chExt cx="2904854" cy="666750"/>
          </a:xfrm>
        </p:grpSpPr>
        <p:sp>
          <p:nvSpPr>
            <p:cNvPr id="12" name="圆角矩形 11"/>
            <p:cNvSpPr/>
            <p:nvPr/>
          </p:nvSpPr>
          <p:spPr>
            <a:xfrm>
              <a:off x="1546420" y="1338229"/>
              <a:ext cx="2088955" cy="4492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>
              <a:lvl1pPr marL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</a:lstStyle>
            <a:p>
              <a:pPr lvl="0" algn="ctr">
                <a:buFont typeface="Arial" panose="020B0604020202020204" pitchFamily="34" charset="0"/>
                <a:buNone/>
              </a:pPr>
              <a:endParaRPr dirty="0">
                <a:solidFill>
                  <a:srgbClr val="000000"/>
                </a:solidFill>
                <a:latin typeface="Calibri" panose="020F0502020204030204" charset="0"/>
              </a:endParaRPr>
            </a:p>
          </p:txBody>
        </p:sp>
        <p:pic>
          <p:nvPicPr>
            <p:cNvPr id="12292" name="图片 9" descr="book.gif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30521" y="1200116"/>
              <a:ext cx="1087277" cy="6667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293" name="文本框 16"/>
            <p:cNvSpPr txBox="1"/>
            <p:nvPr/>
          </p:nvSpPr>
          <p:spPr>
            <a:xfrm>
              <a:off x="1805798" y="1357279"/>
              <a:ext cx="1752600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400" b="1" dirty="0">
                  <a:latin typeface="Adobe 黑体 Std R" pitchFamily="34" charset="-122"/>
                  <a:ea typeface="Adobe 黑体 Std R" pitchFamily="34" charset="-122"/>
                </a:rPr>
                <a:t>我会认</a:t>
              </a:r>
              <a:endParaRPr lang="zh-CN" altLang="en-US" sz="2400" b="1" dirty="0">
                <a:latin typeface="Adobe 黑体 Std R" pitchFamily="34" charset="-122"/>
                <a:ea typeface="Adobe 黑体 Std R" pitchFamily="34" charset="-122"/>
              </a:endParaRPr>
            </a:p>
          </p:txBody>
        </p:sp>
      </p:grpSp>
      <p:sp>
        <p:nvSpPr>
          <p:cNvPr id="35" name="矩形 34"/>
          <p:cNvSpPr/>
          <p:nvPr/>
        </p:nvSpPr>
        <p:spPr>
          <a:xfrm>
            <a:off x="6526213" y="4076700"/>
            <a:ext cx="1016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3200" b="1" err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duì</a:t>
            </a:r>
            <a:endParaRPr lang="en-US" altLang="zh-CN" sz="3200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2940050" y="2532063"/>
            <a:ext cx="112077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3200" b="1" err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tān</a:t>
            </a:r>
            <a:endParaRPr lang="en-US" altLang="zh-CN" sz="3200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7688263" y="2525713"/>
            <a:ext cx="1119187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3200" b="1" err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fān</a:t>
            </a:r>
            <a:endParaRPr lang="en-US" altLang="zh-CN" sz="3200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8702675" y="2538413"/>
            <a:ext cx="144145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3200" b="1" err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dào</a:t>
            </a:r>
            <a:r>
              <a:rPr lang="en-US" altLang="zh-CN" sz="32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endParaRPr lang="en-US" altLang="zh-CN" sz="32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443663" y="2520950"/>
            <a:ext cx="10382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3200" b="1" err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jiàn</a:t>
            </a:r>
            <a:endParaRPr lang="en-US" altLang="zh-CN" sz="3200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2299" name="TextBox 39"/>
          <p:cNvSpPr txBox="1"/>
          <p:nvPr/>
        </p:nvSpPr>
        <p:spPr>
          <a:xfrm>
            <a:off x="2867025" y="3022600"/>
            <a:ext cx="1120775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zh-CN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滩</a:t>
            </a:r>
            <a:endParaRPr lang="zh-CN" altLang="zh-CN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0" name="TextBox 40"/>
          <p:cNvSpPr txBox="1"/>
          <p:nvPr/>
        </p:nvSpPr>
        <p:spPr>
          <a:xfrm>
            <a:off x="5251450" y="3028950"/>
            <a:ext cx="1120775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军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1" name="TextBox 41"/>
          <p:cNvSpPr txBox="1"/>
          <p:nvPr/>
        </p:nvSpPr>
        <p:spPr>
          <a:xfrm>
            <a:off x="4029075" y="3044825"/>
            <a:ext cx="1120775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艘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2981325" y="4084638"/>
            <a:ext cx="1016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3200" b="1" err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yuán</a:t>
            </a:r>
            <a:endParaRPr lang="en-US" altLang="zh-CN" sz="3200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4076700" y="4084638"/>
            <a:ext cx="1220788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3200" b="1" err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kǒng</a:t>
            </a:r>
            <a:endParaRPr lang="en-US" altLang="zh-CN" sz="3200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5337175" y="4084638"/>
            <a:ext cx="144145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3200" b="1" err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cuì</a:t>
            </a:r>
            <a:endParaRPr lang="en-US" altLang="zh-CN" sz="3200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7642225" y="4065588"/>
            <a:ext cx="12827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3200" b="1" err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tóng</a:t>
            </a:r>
            <a:endParaRPr lang="en-US" altLang="zh-CN" sz="3200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2306" name="TextBox 46"/>
          <p:cNvSpPr txBox="1"/>
          <p:nvPr/>
        </p:nvSpPr>
        <p:spPr>
          <a:xfrm>
            <a:off x="8804275" y="2998788"/>
            <a:ext cx="1120775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稻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7" name="TextBox 47"/>
          <p:cNvSpPr txBox="1"/>
          <p:nvPr/>
        </p:nvSpPr>
        <p:spPr>
          <a:xfrm>
            <a:off x="2841625" y="4540250"/>
            <a:ext cx="1120775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园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8" name="TextBox 48"/>
          <p:cNvSpPr txBox="1"/>
          <p:nvPr/>
        </p:nvSpPr>
        <p:spPr>
          <a:xfrm>
            <a:off x="5230813" y="4581525"/>
            <a:ext cx="1120775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翠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9" name="TextBox 49"/>
          <p:cNvSpPr txBox="1"/>
          <p:nvPr/>
        </p:nvSpPr>
        <p:spPr>
          <a:xfrm>
            <a:off x="6432550" y="4568825"/>
            <a:ext cx="1120775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队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10" name="TextBox 50"/>
          <p:cNvSpPr txBox="1"/>
          <p:nvPr/>
        </p:nvSpPr>
        <p:spPr>
          <a:xfrm>
            <a:off x="4065588" y="4551363"/>
            <a:ext cx="1120775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孔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11" name="TextBox 51"/>
          <p:cNvSpPr txBox="1"/>
          <p:nvPr/>
        </p:nvSpPr>
        <p:spPr>
          <a:xfrm>
            <a:off x="6450013" y="3040063"/>
            <a:ext cx="1120775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舰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12" name="TextBox 52"/>
          <p:cNvSpPr txBox="1"/>
          <p:nvPr/>
        </p:nvSpPr>
        <p:spPr>
          <a:xfrm>
            <a:off x="7654925" y="3022600"/>
            <a:ext cx="1120775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帆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13" name="TextBox 53"/>
          <p:cNvSpPr txBox="1"/>
          <p:nvPr/>
        </p:nvSpPr>
        <p:spPr>
          <a:xfrm>
            <a:off x="7659688" y="4572000"/>
            <a:ext cx="1120775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铜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14" name="TextBox 54"/>
          <p:cNvSpPr txBox="1"/>
          <p:nvPr/>
        </p:nvSpPr>
        <p:spPr>
          <a:xfrm>
            <a:off x="8874125" y="4570413"/>
            <a:ext cx="1120775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号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4157663" y="2538413"/>
            <a:ext cx="1017587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3200" b="1" err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sōu</a:t>
            </a:r>
            <a:endParaRPr lang="en-US" altLang="zh-CN" sz="3200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5360988" y="2557463"/>
            <a:ext cx="112077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3200" b="1" err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jūn</a:t>
            </a:r>
            <a:endParaRPr lang="en-US" altLang="zh-CN" sz="3200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8909050" y="4027488"/>
            <a:ext cx="12827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3200" b="1" err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hào</a:t>
            </a:r>
            <a:endParaRPr lang="en-US" altLang="zh-CN" sz="3200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2318" name="矩形 12317"/>
          <p:cNvSpPr/>
          <p:nvPr/>
        </p:nvSpPr>
        <p:spPr>
          <a:xfrm>
            <a:off x="1914367" y="5876925"/>
            <a:ext cx="697230" cy="1066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en-US" altLang="zh-CN" sz="100" err="1">
                <a:solidFill>
                  <a:schemeClr val="bg1"/>
                </a:solidFill>
                <a:latin typeface="Times New Roman" panose="02020603050405020304" pitchFamily="18" charset="0"/>
              </a:rPr>
              <a:t>http://lspjy.com</a:t>
            </a:r>
            <a:r>
              <a:rPr lang="zh-CN" altLang="en-US" sz="100" dirty="0">
                <a:solidFill>
                  <a:schemeClr val="bg1"/>
                </a:solidFill>
                <a:latin typeface="Times New Roman" panose="02020603050405020304" pitchFamily="18" charset="0"/>
              </a:rPr>
              <a:t>绿色圃中小学教育网</a:t>
            </a:r>
            <a:r>
              <a:rPr lang="en-US" altLang="zh-CN" sz="100" err="1">
                <a:solidFill>
                  <a:schemeClr val="bg1"/>
                </a:solidFill>
                <a:latin typeface="Times New Roman" panose="02020603050405020304" pitchFamily="18" charset="0"/>
              </a:rPr>
              <a:t>http://www.lspjy.com</a:t>
            </a:r>
            <a:r>
              <a:rPr lang="en-US" altLang="zh-CN" sz="100" dirty="0">
                <a:solidFill>
                  <a:schemeClr val="bg1"/>
                </a:solidFill>
                <a:latin typeface="Times New Roman" panose="02020603050405020304" pitchFamily="18" charset="0"/>
              </a:rPr>
              <a:t>  </a:t>
            </a:r>
            <a:r>
              <a:rPr lang="zh-CN" altLang="en-US" sz="100" dirty="0">
                <a:solidFill>
                  <a:schemeClr val="bg1"/>
                </a:solidFill>
                <a:latin typeface="Times New Roman" panose="02020603050405020304" pitchFamily="18" charset="0"/>
              </a:rPr>
              <a:t>绿色圃中学资源网</a:t>
            </a:r>
            <a:r>
              <a:rPr lang="en-US" altLang="zh-CN" sz="100" err="1">
                <a:solidFill>
                  <a:schemeClr val="bg1"/>
                </a:solidFill>
                <a:latin typeface="Times New Roman" panose="02020603050405020304" pitchFamily="18" charset="0"/>
              </a:rPr>
              <a:t>http://cz.lspjy.com</a:t>
            </a:r>
            <a:endParaRPr lang="en-US" altLang="zh-CN">
              <a:latin typeface="Calibri" panose="020F050202020403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37" grpId="0"/>
      <p:bldP spid="38" grpId="0"/>
      <p:bldP spid="39" grpId="0"/>
      <p:bldP spid="43" grpId="0"/>
      <p:bldP spid="44" grpId="0"/>
      <p:bldP spid="45" grpId="0"/>
      <p:bldP spid="46" grpId="0"/>
      <p:bldP spid="56" grpId="0"/>
      <p:bldP spid="57" grpId="0"/>
      <p:bldP spid="5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TextBox 27"/>
          <p:cNvSpPr txBox="1"/>
          <p:nvPr/>
        </p:nvSpPr>
        <p:spPr>
          <a:xfrm>
            <a:off x="2533650" y="2546350"/>
            <a:ext cx="1336675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9600" b="1" dirty="0">
                <a:latin typeface="楷体_GB2312" pitchFamily="49" charset="-122"/>
                <a:ea typeface="楷体_GB2312" pitchFamily="49" charset="-122"/>
              </a:rPr>
              <a:t>园</a:t>
            </a:r>
            <a:endParaRPr lang="zh-CN" altLang="en-US" sz="9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7108" name="TextBox 20"/>
          <p:cNvSpPr txBox="1"/>
          <p:nvPr/>
        </p:nvSpPr>
        <p:spPr>
          <a:xfrm>
            <a:off x="2782888" y="2027238"/>
            <a:ext cx="117157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3200" b="1" err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yuán</a:t>
            </a:r>
            <a:r>
              <a:rPr lang="en-US" altLang="zh-CN" sz="32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</a:t>
            </a:r>
            <a:endParaRPr lang="en-US" altLang="zh-CN" sz="3200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15364" name="Group 4"/>
          <p:cNvGrpSpPr/>
          <p:nvPr/>
        </p:nvGrpSpPr>
        <p:grpSpPr>
          <a:xfrm>
            <a:off x="6456363" y="1700213"/>
            <a:ext cx="2879725" cy="2879725"/>
            <a:chOff x="1474" y="663"/>
            <a:chExt cx="2948" cy="2835"/>
          </a:xfrm>
        </p:grpSpPr>
        <p:sp>
          <p:nvSpPr>
            <p:cNvPr id="15365" name="Rectangle 5"/>
            <p:cNvSpPr/>
            <p:nvPr/>
          </p:nvSpPr>
          <p:spPr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  <a:buFont typeface="Arial" panose="020B0604020202020204" pitchFamily="34" charset="0"/>
                <a:buNone/>
              </a:pPr>
              <a:endParaRPr lang="zh-CN" altLang="zh-CN" sz="2800" dirty="0">
                <a:latin typeface="Calibri" panose="020F0502020204030204" charset="0"/>
              </a:endParaRPr>
            </a:p>
          </p:txBody>
        </p:sp>
        <p:sp>
          <p:nvSpPr>
            <p:cNvPr id="15366" name="Rectangle 6"/>
            <p:cNvSpPr/>
            <p:nvPr/>
          </p:nvSpPr>
          <p:spPr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  <a:buFont typeface="Arial" panose="020B0604020202020204" pitchFamily="34" charset="0"/>
                <a:buNone/>
              </a:pPr>
              <a:endParaRPr lang="zh-CN" altLang="zh-CN" sz="2800" dirty="0">
                <a:latin typeface="Calibri" panose="020F0502020204030204" charset="0"/>
              </a:endParaRPr>
            </a:p>
          </p:txBody>
        </p:sp>
        <p:sp>
          <p:nvSpPr>
            <p:cNvPr id="15367" name="Rectangle 7"/>
            <p:cNvSpPr/>
            <p:nvPr/>
          </p:nvSpPr>
          <p:spPr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  <a:buFont typeface="Arial" panose="020B0604020202020204" pitchFamily="34" charset="0"/>
                <a:buNone/>
              </a:pPr>
              <a:endParaRPr lang="zh-CN" altLang="zh-CN" sz="2800" dirty="0">
                <a:latin typeface="Calibri" panose="020F0502020204030204" charset="0"/>
              </a:endParaRPr>
            </a:p>
          </p:txBody>
        </p:sp>
        <p:sp>
          <p:nvSpPr>
            <p:cNvPr id="15368" name="Rectangle 8"/>
            <p:cNvSpPr/>
            <p:nvPr/>
          </p:nvSpPr>
          <p:spPr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  <a:buFont typeface="Arial" panose="020B0604020202020204" pitchFamily="34" charset="0"/>
                <a:buNone/>
              </a:pPr>
              <a:endParaRPr lang="zh-CN" altLang="zh-CN" sz="2800" dirty="0">
                <a:latin typeface="Calibri" panose="020F0502020204030204" charset="0"/>
              </a:endParaRPr>
            </a:p>
          </p:txBody>
        </p:sp>
        <p:sp>
          <p:nvSpPr>
            <p:cNvPr id="15369" name="Line 9"/>
            <p:cNvSpPr/>
            <p:nvPr/>
          </p:nvSpPr>
          <p:spPr>
            <a:xfrm>
              <a:off x="1474" y="663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370" name="Line 10"/>
            <p:cNvSpPr/>
            <p:nvPr/>
          </p:nvSpPr>
          <p:spPr>
            <a:xfrm>
              <a:off x="1474" y="3498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371" name="Line 11"/>
            <p:cNvSpPr/>
            <p:nvPr/>
          </p:nvSpPr>
          <p:spPr>
            <a:xfrm>
              <a:off x="1474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372" name="Line 12"/>
            <p:cNvSpPr/>
            <p:nvPr/>
          </p:nvSpPr>
          <p:spPr>
            <a:xfrm>
              <a:off x="4422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373" name="Line 13"/>
            <p:cNvSpPr/>
            <p:nvPr/>
          </p:nvSpPr>
          <p:spPr>
            <a:xfrm>
              <a:off x="1474" y="2069"/>
              <a:ext cx="294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374" name="Line 14"/>
            <p:cNvSpPr/>
            <p:nvPr/>
          </p:nvSpPr>
          <p:spPr>
            <a:xfrm>
              <a:off x="2948" y="663"/>
              <a:ext cx="0" cy="2835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58" name="TextBox 57"/>
          <p:cNvSpPr txBox="1"/>
          <p:nvPr/>
        </p:nvSpPr>
        <p:spPr>
          <a:xfrm>
            <a:off x="6230938" y="5002213"/>
            <a:ext cx="421640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</a:rPr>
              <a:t>书写指导：</a:t>
            </a:r>
            <a:r>
              <a:rPr lang="zh-CN" altLang="en-US" sz="2400" b="1">
                <a:latin typeface="宋体" panose="02010600030101010101" pitchFamily="2" charset="-122"/>
              </a:rPr>
              <a:t>元的第一横短，第二横长。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3879850" y="3244850"/>
            <a:ext cx="172720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部首</a:t>
            </a:r>
            <a:r>
              <a:rPr kumimoji="0" lang="en-US" altLang="zh-CN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 </a:t>
            </a: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口</a:t>
            </a:r>
            <a:endParaRPr kumimoji="0" lang="zh-CN" altLang="en-US" sz="2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509838" y="4683125"/>
            <a:ext cx="3030537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</a:rPr>
              <a:t>组词：</a:t>
            </a:r>
            <a:r>
              <a:rPr lang="zh-CN" altLang="en-US" sz="2400" b="1">
                <a:latin typeface="宋体" panose="02010600030101010101" pitchFamily="2" charset="-122"/>
              </a:rPr>
              <a:t>花园 果园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468563" y="5087938"/>
            <a:ext cx="3640137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造句：</a:t>
            </a:r>
            <a:r>
              <a:rPr lang="zh-CN" altLang="en-US" sz="2400" b="1" dirty="0">
                <a:latin typeface="宋体" panose="02010600030101010101" pitchFamily="2" charset="-122"/>
              </a:rPr>
              <a:t>花园里有各种各样的花朵。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pic>
        <p:nvPicPr>
          <p:cNvPr id="15379" name="Picture 2" descr="C:\Users\Administrator\Desktop\新归类\2017秋原稿\张存霞老师课件\课件模板（老师修改）\小学语文课件模板（老师修改）4.20\可改图标\学习字词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10125" y="249238"/>
            <a:ext cx="2641600" cy="6937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5380" name="组合 2"/>
          <p:cNvGrpSpPr/>
          <p:nvPr/>
        </p:nvGrpSpPr>
        <p:grpSpPr>
          <a:xfrm>
            <a:off x="1774825" y="1052513"/>
            <a:ext cx="3548063" cy="901700"/>
            <a:chOff x="250825" y="1052513"/>
            <a:chExt cx="3548063" cy="901700"/>
          </a:xfrm>
        </p:grpSpPr>
        <p:pic>
          <p:nvPicPr>
            <p:cNvPr id="15381" name="Picture 2" descr="C:\Users\Administrator\Desktop\1PBFMD@G2N)$R3{XMDI$[P5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50825" y="1052513"/>
              <a:ext cx="2968625" cy="9017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382" name="TextBox 15"/>
            <p:cNvSpPr txBox="1"/>
            <p:nvPr/>
          </p:nvSpPr>
          <p:spPr>
            <a:xfrm>
              <a:off x="1716088" y="1208088"/>
              <a:ext cx="2082800" cy="52197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 dirty="0">
                  <a:latin typeface="黑体" panose="02010609060101010101" charset="-122"/>
                  <a:ea typeface="黑体" panose="02010609060101010101" charset="-122"/>
                </a:rPr>
                <a:t>我会写</a:t>
              </a:r>
              <a:endParaRPr lang="zh-CN" altLang="en-US" sz="2800" b="1" dirty="0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3746500" y="2788285"/>
            <a:ext cx="2008188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00FF"/>
                </a:solidFill>
                <a:latin typeface="宋体" panose="02010600030101010101" pitchFamily="2" charset="-122"/>
              </a:rPr>
              <a:t>音序：</a:t>
            </a:r>
            <a:r>
              <a:rPr lang="en-US" altLang="zh-CN" sz="2000" b="1">
                <a:latin typeface="宋体" panose="02010600030101010101" pitchFamily="2" charset="-122"/>
              </a:rPr>
              <a:t>Y</a:t>
            </a:r>
            <a:endParaRPr lang="en-US" altLang="zh-CN" sz="2000" b="1">
              <a:latin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879850" y="3716973"/>
            <a:ext cx="2078038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00FF"/>
                </a:solidFill>
                <a:latin typeface="宋体" panose="02010600030101010101" pitchFamily="2" charset="-122"/>
              </a:rPr>
              <a:t>结构</a:t>
            </a:r>
            <a:r>
              <a:rPr lang="en-US" altLang="zh-CN" sz="2000" b="1">
                <a:solidFill>
                  <a:srgbClr val="0000FF"/>
                </a:solidFill>
                <a:latin typeface="宋体" panose="02010600030101010101" pitchFamily="2" charset="-122"/>
              </a:rPr>
              <a:t>:</a:t>
            </a:r>
            <a:r>
              <a:rPr lang="zh-CN" altLang="en-US" sz="2000" b="1">
                <a:latin typeface="宋体" panose="02010600030101010101" pitchFamily="2" charset="-122"/>
              </a:rPr>
              <a:t>全包围</a:t>
            </a:r>
            <a:endParaRPr lang="zh-CN" altLang="en-US" sz="2000" b="1">
              <a:latin typeface="宋体" panose="02010600030101010101" pitchFamily="2" charset="-122"/>
            </a:endParaRPr>
          </a:p>
        </p:txBody>
      </p:sp>
      <p:sp>
        <p:nvSpPr>
          <p:cNvPr id="15385" name="Rectangle 25"/>
          <p:cNvSpPr/>
          <p:nvPr/>
        </p:nvSpPr>
        <p:spPr>
          <a:xfrm>
            <a:off x="7231063" y="2217738"/>
            <a:ext cx="31750" cy="15367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pPr algn="just">
              <a:buFont typeface="Arial" panose="020B0604020202020204" pitchFamily="34" charset="0"/>
              <a:buNone/>
            </a:pPr>
            <a:r>
              <a:rPr lang="en-US" altLang="zh-CN" sz="10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47130" name="Freeform 26"/>
          <p:cNvSpPr/>
          <p:nvPr/>
        </p:nvSpPr>
        <p:spPr>
          <a:xfrm>
            <a:off x="7231063" y="2308225"/>
            <a:ext cx="174625" cy="1719263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274" h="2707">
                <a:moveTo>
                  <a:pt x="274" y="80"/>
                </a:moveTo>
                <a:lnTo>
                  <a:pt x="258" y="929"/>
                </a:lnTo>
                <a:lnTo>
                  <a:pt x="241" y="1778"/>
                </a:lnTo>
                <a:lnTo>
                  <a:pt x="241" y="1986"/>
                </a:lnTo>
                <a:lnTo>
                  <a:pt x="225" y="2162"/>
                </a:lnTo>
                <a:lnTo>
                  <a:pt x="225" y="2306"/>
                </a:lnTo>
                <a:lnTo>
                  <a:pt x="209" y="2435"/>
                </a:lnTo>
                <a:lnTo>
                  <a:pt x="209" y="2531"/>
                </a:lnTo>
                <a:lnTo>
                  <a:pt x="209" y="2611"/>
                </a:lnTo>
                <a:lnTo>
                  <a:pt x="193" y="2659"/>
                </a:lnTo>
                <a:lnTo>
                  <a:pt x="193" y="2691"/>
                </a:lnTo>
                <a:lnTo>
                  <a:pt x="177" y="2691"/>
                </a:lnTo>
                <a:lnTo>
                  <a:pt x="145" y="2707"/>
                </a:lnTo>
                <a:lnTo>
                  <a:pt x="129" y="2691"/>
                </a:lnTo>
                <a:lnTo>
                  <a:pt x="113" y="2675"/>
                </a:lnTo>
                <a:lnTo>
                  <a:pt x="80" y="2627"/>
                </a:lnTo>
                <a:lnTo>
                  <a:pt x="64" y="2595"/>
                </a:lnTo>
                <a:lnTo>
                  <a:pt x="48" y="2531"/>
                </a:lnTo>
                <a:lnTo>
                  <a:pt x="32" y="2467"/>
                </a:lnTo>
                <a:lnTo>
                  <a:pt x="16" y="2419"/>
                </a:lnTo>
                <a:lnTo>
                  <a:pt x="0" y="2370"/>
                </a:lnTo>
                <a:lnTo>
                  <a:pt x="0" y="2322"/>
                </a:lnTo>
                <a:lnTo>
                  <a:pt x="16" y="2290"/>
                </a:lnTo>
                <a:lnTo>
                  <a:pt x="16" y="2274"/>
                </a:lnTo>
                <a:lnTo>
                  <a:pt x="32" y="2242"/>
                </a:lnTo>
                <a:lnTo>
                  <a:pt x="32" y="2210"/>
                </a:lnTo>
                <a:lnTo>
                  <a:pt x="32" y="2146"/>
                </a:lnTo>
                <a:lnTo>
                  <a:pt x="32" y="2082"/>
                </a:lnTo>
                <a:lnTo>
                  <a:pt x="48" y="2018"/>
                </a:lnTo>
                <a:lnTo>
                  <a:pt x="48" y="1922"/>
                </a:lnTo>
                <a:lnTo>
                  <a:pt x="48" y="1826"/>
                </a:lnTo>
                <a:lnTo>
                  <a:pt x="64" y="1618"/>
                </a:lnTo>
                <a:lnTo>
                  <a:pt x="80" y="1378"/>
                </a:lnTo>
                <a:lnTo>
                  <a:pt x="80" y="1105"/>
                </a:lnTo>
                <a:lnTo>
                  <a:pt x="97" y="833"/>
                </a:lnTo>
                <a:lnTo>
                  <a:pt x="97" y="689"/>
                </a:lnTo>
                <a:lnTo>
                  <a:pt x="97" y="561"/>
                </a:lnTo>
                <a:lnTo>
                  <a:pt x="97" y="449"/>
                </a:lnTo>
                <a:lnTo>
                  <a:pt x="80" y="353"/>
                </a:lnTo>
                <a:lnTo>
                  <a:pt x="80" y="272"/>
                </a:lnTo>
                <a:lnTo>
                  <a:pt x="64" y="208"/>
                </a:lnTo>
                <a:lnTo>
                  <a:pt x="64" y="160"/>
                </a:lnTo>
                <a:lnTo>
                  <a:pt x="48" y="128"/>
                </a:lnTo>
                <a:lnTo>
                  <a:pt x="48" y="80"/>
                </a:lnTo>
                <a:lnTo>
                  <a:pt x="32" y="48"/>
                </a:lnTo>
                <a:lnTo>
                  <a:pt x="32" y="16"/>
                </a:lnTo>
                <a:lnTo>
                  <a:pt x="48" y="16"/>
                </a:lnTo>
                <a:lnTo>
                  <a:pt x="80" y="0"/>
                </a:lnTo>
                <a:lnTo>
                  <a:pt x="129" y="16"/>
                </a:lnTo>
                <a:lnTo>
                  <a:pt x="193" y="48"/>
                </a:lnTo>
                <a:lnTo>
                  <a:pt x="274" y="80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7131" name="Freeform 27"/>
          <p:cNvSpPr/>
          <p:nvPr/>
        </p:nvSpPr>
        <p:spPr>
          <a:xfrm>
            <a:off x="7620000" y="2543175"/>
            <a:ext cx="550863" cy="16192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869" h="256">
                <a:moveTo>
                  <a:pt x="338" y="80"/>
                </a:moveTo>
                <a:lnTo>
                  <a:pt x="451" y="32"/>
                </a:lnTo>
                <a:lnTo>
                  <a:pt x="547" y="16"/>
                </a:lnTo>
                <a:lnTo>
                  <a:pt x="612" y="0"/>
                </a:lnTo>
                <a:lnTo>
                  <a:pt x="676" y="0"/>
                </a:lnTo>
                <a:lnTo>
                  <a:pt x="756" y="0"/>
                </a:lnTo>
                <a:lnTo>
                  <a:pt x="805" y="0"/>
                </a:lnTo>
                <a:lnTo>
                  <a:pt x="837" y="16"/>
                </a:lnTo>
                <a:lnTo>
                  <a:pt x="853" y="32"/>
                </a:lnTo>
                <a:lnTo>
                  <a:pt x="869" y="32"/>
                </a:lnTo>
                <a:lnTo>
                  <a:pt x="869" y="48"/>
                </a:lnTo>
                <a:lnTo>
                  <a:pt x="853" y="64"/>
                </a:lnTo>
                <a:lnTo>
                  <a:pt x="837" y="112"/>
                </a:lnTo>
                <a:lnTo>
                  <a:pt x="821" y="112"/>
                </a:lnTo>
                <a:lnTo>
                  <a:pt x="805" y="128"/>
                </a:lnTo>
                <a:lnTo>
                  <a:pt x="773" y="144"/>
                </a:lnTo>
                <a:lnTo>
                  <a:pt x="740" y="144"/>
                </a:lnTo>
                <a:lnTo>
                  <a:pt x="644" y="176"/>
                </a:lnTo>
                <a:lnTo>
                  <a:pt x="531" y="208"/>
                </a:lnTo>
                <a:lnTo>
                  <a:pt x="418" y="224"/>
                </a:lnTo>
                <a:lnTo>
                  <a:pt x="322" y="240"/>
                </a:lnTo>
                <a:lnTo>
                  <a:pt x="290" y="256"/>
                </a:lnTo>
                <a:lnTo>
                  <a:pt x="257" y="256"/>
                </a:lnTo>
                <a:lnTo>
                  <a:pt x="241" y="256"/>
                </a:lnTo>
                <a:lnTo>
                  <a:pt x="225" y="256"/>
                </a:lnTo>
                <a:lnTo>
                  <a:pt x="177" y="256"/>
                </a:lnTo>
                <a:lnTo>
                  <a:pt x="96" y="224"/>
                </a:lnTo>
                <a:lnTo>
                  <a:pt x="64" y="224"/>
                </a:lnTo>
                <a:lnTo>
                  <a:pt x="32" y="208"/>
                </a:lnTo>
                <a:lnTo>
                  <a:pt x="16" y="192"/>
                </a:lnTo>
                <a:lnTo>
                  <a:pt x="0" y="176"/>
                </a:lnTo>
                <a:lnTo>
                  <a:pt x="64" y="160"/>
                </a:lnTo>
                <a:lnTo>
                  <a:pt x="145" y="144"/>
                </a:lnTo>
                <a:lnTo>
                  <a:pt x="241" y="112"/>
                </a:lnTo>
                <a:lnTo>
                  <a:pt x="338" y="80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7132" name="Freeform 28"/>
          <p:cNvSpPr/>
          <p:nvPr/>
        </p:nvSpPr>
        <p:spPr>
          <a:xfrm>
            <a:off x="7466013" y="2797175"/>
            <a:ext cx="889000" cy="21272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1401" h="336">
                <a:moveTo>
                  <a:pt x="628" y="112"/>
                </a:moveTo>
                <a:lnTo>
                  <a:pt x="741" y="80"/>
                </a:lnTo>
                <a:lnTo>
                  <a:pt x="837" y="64"/>
                </a:lnTo>
                <a:lnTo>
                  <a:pt x="918" y="48"/>
                </a:lnTo>
                <a:lnTo>
                  <a:pt x="998" y="32"/>
                </a:lnTo>
                <a:lnTo>
                  <a:pt x="1063" y="16"/>
                </a:lnTo>
                <a:lnTo>
                  <a:pt x="1127" y="0"/>
                </a:lnTo>
                <a:lnTo>
                  <a:pt x="1176" y="0"/>
                </a:lnTo>
                <a:lnTo>
                  <a:pt x="1208" y="0"/>
                </a:lnTo>
                <a:lnTo>
                  <a:pt x="1272" y="0"/>
                </a:lnTo>
                <a:lnTo>
                  <a:pt x="1320" y="32"/>
                </a:lnTo>
                <a:lnTo>
                  <a:pt x="1369" y="64"/>
                </a:lnTo>
                <a:lnTo>
                  <a:pt x="1401" y="112"/>
                </a:lnTo>
                <a:lnTo>
                  <a:pt x="1369" y="128"/>
                </a:lnTo>
                <a:lnTo>
                  <a:pt x="1304" y="144"/>
                </a:lnTo>
                <a:lnTo>
                  <a:pt x="1240" y="144"/>
                </a:lnTo>
                <a:lnTo>
                  <a:pt x="1159" y="160"/>
                </a:lnTo>
                <a:lnTo>
                  <a:pt x="1079" y="176"/>
                </a:lnTo>
                <a:lnTo>
                  <a:pt x="982" y="192"/>
                </a:lnTo>
                <a:lnTo>
                  <a:pt x="870" y="224"/>
                </a:lnTo>
                <a:lnTo>
                  <a:pt x="741" y="240"/>
                </a:lnTo>
                <a:lnTo>
                  <a:pt x="628" y="256"/>
                </a:lnTo>
                <a:lnTo>
                  <a:pt x="515" y="288"/>
                </a:lnTo>
                <a:lnTo>
                  <a:pt x="419" y="304"/>
                </a:lnTo>
                <a:lnTo>
                  <a:pt x="338" y="320"/>
                </a:lnTo>
                <a:lnTo>
                  <a:pt x="290" y="320"/>
                </a:lnTo>
                <a:lnTo>
                  <a:pt x="242" y="336"/>
                </a:lnTo>
                <a:lnTo>
                  <a:pt x="210" y="336"/>
                </a:lnTo>
                <a:lnTo>
                  <a:pt x="193" y="336"/>
                </a:lnTo>
                <a:lnTo>
                  <a:pt x="161" y="336"/>
                </a:lnTo>
                <a:lnTo>
                  <a:pt x="129" y="320"/>
                </a:lnTo>
                <a:lnTo>
                  <a:pt x="65" y="304"/>
                </a:lnTo>
                <a:lnTo>
                  <a:pt x="0" y="272"/>
                </a:lnTo>
                <a:lnTo>
                  <a:pt x="49" y="256"/>
                </a:lnTo>
                <a:lnTo>
                  <a:pt x="97" y="240"/>
                </a:lnTo>
                <a:lnTo>
                  <a:pt x="129" y="224"/>
                </a:lnTo>
                <a:lnTo>
                  <a:pt x="161" y="224"/>
                </a:lnTo>
                <a:lnTo>
                  <a:pt x="193" y="224"/>
                </a:lnTo>
                <a:lnTo>
                  <a:pt x="226" y="208"/>
                </a:lnTo>
                <a:lnTo>
                  <a:pt x="290" y="192"/>
                </a:lnTo>
                <a:lnTo>
                  <a:pt x="354" y="176"/>
                </a:lnTo>
                <a:lnTo>
                  <a:pt x="435" y="160"/>
                </a:lnTo>
                <a:lnTo>
                  <a:pt x="515" y="144"/>
                </a:lnTo>
                <a:lnTo>
                  <a:pt x="628" y="112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7133" name="Freeform 29"/>
          <p:cNvSpPr/>
          <p:nvPr/>
        </p:nvSpPr>
        <p:spPr>
          <a:xfrm>
            <a:off x="7415213" y="2940050"/>
            <a:ext cx="419100" cy="639763"/>
          </a:xfrm>
          <a:custGeom>
            <a:avLst/>
            <a:gdLst/>
            <a:ahLst/>
            <a:cxnLst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</a:cxnLst>
            <a:pathLst>
              <a:path w="660" h="1009">
                <a:moveTo>
                  <a:pt x="0" y="993"/>
                </a:moveTo>
                <a:lnTo>
                  <a:pt x="0" y="977"/>
                </a:lnTo>
                <a:lnTo>
                  <a:pt x="32" y="945"/>
                </a:lnTo>
                <a:lnTo>
                  <a:pt x="80" y="881"/>
                </a:lnTo>
                <a:lnTo>
                  <a:pt x="161" y="785"/>
                </a:lnTo>
                <a:lnTo>
                  <a:pt x="241" y="689"/>
                </a:lnTo>
                <a:lnTo>
                  <a:pt x="306" y="609"/>
                </a:lnTo>
                <a:lnTo>
                  <a:pt x="354" y="513"/>
                </a:lnTo>
                <a:lnTo>
                  <a:pt x="402" y="417"/>
                </a:lnTo>
                <a:lnTo>
                  <a:pt x="418" y="336"/>
                </a:lnTo>
                <a:lnTo>
                  <a:pt x="451" y="240"/>
                </a:lnTo>
                <a:lnTo>
                  <a:pt x="483" y="128"/>
                </a:lnTo>
                <a:lnTo>
                  <a:pt x="499" y="0"/>
                </a:lnTo>
                <a:lnTo>
                  <a:pt x="563" y="64"/>
                </a:lnTo>
                <a:lnTo>
                  <a:pt x="612" y="112"/>
                </a:lnTo>
                <a:lnTo>
                  <a:pt x="644" y="144"/>
                </a:lnTo>
                <a:lnTo>
                  <a:pt x="660" y="176"/>
                </a:lnTo>
                <a:lnTo>
                  <a:pt x="660" y="256"/>
                </a:lnTo>
                <a:lnTo>
                  <a:pt x="644" y="320"/>
                </a:lnTo>
                <a:lnTo>
                  <a:pt x="612" y="385"/>
                </a:lnTo>
                <a:lnTo>
                  <a:pt x="579" y="449"/>
                </a:lnTo>
                <a:lnTo>
                  <a:pt x="547" y="513"/>
                </a:lnTo>
                <a:lnTo>
                  <a:pt x="499" y="577"/>
                </a:lnTo>
                <a:lnTo>
                  <a:pt x="451" y="657"/>
                </a:lnTo>
                <a:lnTo>
                  <a:pt x="386" y="737"/>
                </a:lnTo>
                <a:lnTo>
                  <a:pt x="306" y="817"/>
                </a:lnTo>
                <a:lnTo>
                  <a:pt x="209" y="881"/>
                </a:lnTo>
                <a:lnTo>
                  <a:pt x="112" y="945"/>
                </a:lnTo>
                <a:lnTo>
                  <a:pt x="48" y="993"/>
                </a:lnTo>
                <a:lnTo>
                  <a:pt x="16" y="1009"/>
                </a:lnTo>
                <a:lnTo>
                  <a:pt x="0" y="993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7134" name="Freeform 30"/>
          <p:cNvSpPr/>
          <p:nvPr/>
        </p:nvSpPr>
        <p:spPr>
          <a:xfrm>
            <a:off x="7967663" y="2898775"/>
            <a:ext cx="490537" cy="620713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773" h="977">
                <a:moveTo>
                  <a:pt x="644" y="433"/>
                </a:moveTo>
                <a:lnTo>
                  <a:pt x="660" y="433"/>
                </a:lnTo>
                <a:lnTo>
                  <a:pt x="676" y="465"/>
                </a:lnTo>
                <a:lnTo>
                  <a:pt x="692" y="513"/>
                </a:lnTo>
                <a:lnTo>
                  <a:pt x="709" y="577"/>
                </a:lnTo>
                <a:lnTo>
                  <a:pt x="725" y="641"/>
                </a:lnTo>
                <a:lnTo>
                  <a:pt x="725" y="705"/>
                </a:lnTo>
                <a:lnTo>
                  <a:pt x="741" y="753"/>
                </a:lnTo>
                <a:lnTo>
                  <a:pt x="757" y="801"/>
                </a:lnTo>
                <a:lnTo>
                  <a:pt x="773" y="833"/>
                </a:lnTo>
                <a:lnTo>
                  <a:pt x="757" y="865"/>
                </a:lnTo>
                <a:lnTo>
                  <a:pt x="741" y="897"/>
                </a:lnTo>
                <a:lnTo>
                  <a:pt x="692" y="929"/>
                </a:lnTo>
                <a:lnTo>
                  <a:pt x="644" y="945"/>
                </a:lnTo>
                <a:lnTo>
                  <a:pt x="564" y="961"/>
                </a:lnTo>
                <a:lnTo>
                  <a:pt x="483" y="977"/>
                </a:lnTo>
                <a:lnTo>
                  <a:pt x="370" y="977"/>
                </a:lnTo>
                <a:lnTo>
                  <a:pt x="274" y="977"/>
                </a:lnTo>
                <a:lnTo>
                  <a:pt x="177" y="961"/>
                </a:lnTo>
                <a:lnTo>
                  <a:pt x="113" y="929"/>
                </a:lnTo>
                <a:lnTo>
                  <a:pt x="65" y="881"/>
                </a:lnTo>
                <a:lnTo>
                  <a:pt x="48" y="849"/>
                </a:lnTo>
                <a:lnTo>
                  <a:pt x="32" y="785"/>
                </a:lnTo>
                <a:lnTo>
                  <a:pt x="16" y="705"/>
                </a:lnTo>
                <a:lnTo>
                  <a:pt x="0" y="609"/>
                </a:lnTo>
                <a:lnTo>
                  <a:pt x="0" y="481"/>
                </a:lnTo>
                <a:lnTo>
                  <a:pt x="0" y="336"/>
                </a:lnTo>
                <a:lnTo>
                  <a:pt x="0" y="176"/>
                </a:lnTo>
                <a:lnTo>
                  <a:pt x="0" y="0"/>
                </a:lnTo>
                <a:lnTo>
                  <a:pt x="81" y="96"/>
                </a:lnTo>
                <a:lnTo>
                  <a:pt x="129" y="160"/>
                </a:lnTo>
                <a:lnTo>
                  <a:pt x="161" y="224"/>
                </a:lnTo>
                <a:lnTo>
                  <a:pt x="161" y="256"/>
                </a:lnTo>
                <a:lnTo>
                  <a:pt x="145" y="304"/>
                </a:lnTo>
                <a:lnTo>
                  <a:pt x="145" y="352"/>
                </a:lnTo>
                <a:lnTo>
                  <a:pt x="145" y="416"/>
                </a:lnTo>
                <a:lnTo>
                  <a:pt x="129" y="497"/>
                </a:lnTo>
                <a:lnTo>
                  <a:pt x="129" y="593"/>
                </a:lnTo>
                <a:lnTo>
                  <a:pt x="129" y="657"/>
                </a:lnTo>
                <a:lnTo>
                  <a:pt x="145" y="721"/>
                </a:lnTo>
                <a:lnTo>
                  <a:pt x="177" y="753"/>
                </a:lnTo>
                <a:lnTo>
                  <a:pt x="193" y="785"/>
                </a:lnTo>
                <a:lnTo>
                  <a:pt x="226" y="801"/>
                </a:lnTo>
                <a:lnTo>
                  <a:pt x="290" y="817"/>
                </a:lnTo>
                <a:lnTo>
                  <a:pt x="338" y="833"/>
                </a:lnTo>
                <a:lnTo>
                  <a:pt x="403" y="817"/>
                </a:lnTo>
                <a:lnTo>
                  <a:pt x="467" y="817"/>
                </a:lnTo>
                <a:lnTo>
                  <a:pt x="499" y="801"/>
                </a:lnTo>
                <a:lnTo>
                  <a:pt x="531" y="801"/>
                </a:lnTo>
                <a:lnTo>
                  <a:pt x="548" y="769"/>
                </a:lnTo>
                <a:lnTo>
                  <a:pt x="564" y="737"/>
                </a:lnTo>
                <a:lnTo>
                  <a:pt x="580" y="673"/>
                </a:lnTo>
                <a:lnTo>
                  <a:pt x="596" y="593"/>
                </a:lnTo>
                <a:lnTo>
                  <a:pt x="612" y="529"/>
                </a:lnTo>
                <a:lnTo>
                  <a:pt x="628" y="481"/>
                </a:lnTo>
                <a:lnTo>
                  <a:pt x="628" y="449"/>
                </a:lnTo>
                <a:lnTo>
                  <a:pt x="644" y="433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7135" name="Freeform 31">
            <a:hlinkClick r:id="rId3"/>
          </p:cNvPr>
          <p:cNvSpPr/>
          <p:nvPr/>
        </p:nvSpPr>
        <p:spPr>
          <a:xfrm>
            <a:off x="7281863" y="2197100"/>
            <a:ext cx="1400175" cy="1931988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2206" h="3043">
                <a:moveTo>
                  <a:pt x="1578" y="80"/>
                </a:moveTo>
                <a:lnTo>
                  <a:pt x="1643" y="80"/>
                </a:lnTo>
                <a:lnTo>
                  <a:pt x="1707" y="64"/>
                </a:lnTo>
                <a:lnTo>
                  <a:pt x="1739" y="48"/>
                </a:lnTo>
                <a:lnTo>
                  <a:pt x="1755" y="32"/>
                </a:lnTo>
                <a:lnTo>
                  <a:pt x="1788" y="16"/>
                </a:lnTo>
                <a:lnTo>
                  <a:pt x="1820" y="0"/>
                </a:lnTo>
                <a:lnTo>
                  <a:pt x="1852" y="0"/>
                </a:lnTo>
                <a:lnTo>
                  <a:pt x="1900" y="16"/>
                </a:lnTo>
                <a:lnTo>
                  <a:pt x="1965" y="48"/>
                </a:lnTo>
                <a:lnTo>
                  <a:pt x="2045" y="80"/>
                </a:lnTo>
                <a:lnTo>
                  <a:pt x="2110" y="128"/>
                </a:lnTo>
                <a:lnTo>
                  <a:pt x="2158" y="176"/>
                </a:lnTo>
                <a:lnTo>
                  <a:pt x="2190" y="208"/>
                </a:lnTo>
                <a:lnTo>
                  <a:pt x="2206" y="224"/>
                </a:lnTo>
                <a:lnTo>
                  <a:pt x="2190" y="272"/>
                </a:lnTo>
                <a:lnTo>
                  <a:pt x="2174" y="304"/>
                </a:lnTo>
                <a:lnTo>
                  <a:pt x="2174" y="320"/>
                </a:lnTo>
                <a:lnTo>
                  <a:pt x="2174" y="368"/>
                </a:lnTo>
                <a:lnTo>
                  <a:pt x="2174" y="448"/>
                </a:lnTo>
                <a:lnTo>
                  <a:pt x="2158" y="561"/>
                </a:lnTo>
                <a:lnTo>
                  <a:pt x="2174" y="705"/>
                </a:lnTo>
                <a:lnTo>
                  <a:pt x="2174" y="785"/>
                </a:lnTo>
                <a:lnTo>
                  <a:pt x="2174" y="865"/>
                </a:lnTo>
                <a:lnTo>
                  <a:pt x="2174" y="961"/>
                </a:lnTo>
                <a:lnTo>
                  <a:pt x="2174" y="1057"/>
                </a:lnTo>
                <a:lnTo>
                  <a:pt x="2174" y="1169"/>
                </a:lnTo>
                <a:lnTo>
                  <a:pt x="2174" y="1281"/>
                </a:lnTo>
                <a:lnTo>
                  <a:pt x="2174" y="1505"/>
                </a:lnTo>
                <a:lnTo>
                  <a:pt x="2190" y="1714"/>
                </a:lnTo>
                <a:lnTo>
                  <a:pt x="2190" y="1890"/>
                </a:lnTo>
                <a:lnTo>
                  <a:pt x="2190" y="2050"/>
                </a:lnTo>
                <a:lnTo>
                  <a:pt x="2190" y="2194"/>
                </a:lnTo>
                <a:lnTo>
                  <a:pt x="2190" y="2306"/>
                </a:lnTo>
                <a:lnTo>
                  <a:pt x="2190" y="2402"/>
                </a:lnTo>
                <a:lnTo>
                  <a:pt x="2190" y="2466"/>
                </a:lnTo>
                <a:lnTo>
                  <a:pt x="2174" y="2579"/>
                </a:lnTo>
                <a:lnTo>
                  <a:pt x="2158" y="2691"/>
                </a:lnTo>
                <a:lnTo>
                  <a:pt x="2142" y="2803"/>
                </a:lnTo>
                <a:lnTo>
                  <a:pt x="2110" y="2883"/>
                </a:lnTo>
                <a:lnTo>
                  <a:pt x="2077" y="2947"/>
                </a:lnTo>
                <a:lnTo>
                  <a:pt x="2029" y="2995"/>
                </a:lnTo>
                <a:lnTo>
                  <a:pt x="1997" y="3027"/>
                </a:lnTo>
                <a:lnTo>
                  <a:pt x="1981" y="3043"/>
                </a:lnTo>
                <a:lnTo>
                  <a:pt x="1949" y="3027"/>
                </a:lnTo>
                <a:lnTo>
                  <a:pt x="1932" y="2995"/>
                </a:lnTo>
                <a:lnTo>
                  <a:pt x="1932" y="2963"/>
                </a:lnTo>
                <a:lnTo>
                  <a:pt x="1932" y="2899"/>
                </a:lnTo>
                <a:lnTo>
                  <a:pt x="1932" y="2867"/>
                </a:lnTo>
                <a:lnTo>
                  <a:pt x="1916" y="2819"/>
                </a:lnTo>
                <a:lnTo>
                  <a:pt x="1900" y="2771"/>
                </a:lnTo>
                <a:lnTo>
                  <a:pt x="1884" y="2723"/>
                </a:lnTo>
                <a:lnTo>
                  <a:pt x="1836" y="2659"/>
                </a:lnTo>
                <a:lnTo>
                  <a:pt x="1788" y="2595"/>
                </a:lnTo>
                <a:lnTo>
                  <a:pt x="1739" y="2530"/>
                </a:lnTo>
                <a:lnTo>
                  <a:pt x="1675" y="2450"/>
                </a:lnTo>
                <a:lnTo>
                  <a:pt x="1739" y="2466"/>
                </a:lnTo>
                <a:lnTo>
                  <a:pt x="1804" y="2482"/>
                </a:lnTo>
                <a:lnTo>
                  <a:pt x="1852" y="2482"/>
                </a:lnTo>
                <a:lnTo>
                  <a:pt x="1884" y="2482"/>
                </a:lnTo>
                <a:lnTo>
                  <a:pt x="1932" y="2482"/>
                </a:lnTo>
                <a:lnTo>
                  <a:pt x="1949" y="2482"/>
                </a:lnTo>
                <a:lnTo>
                  <a:pt x="1965" y="2482"/>
                </a:lnTo>
                <a:lnTo>
                  <a:pt x="1981" y="2466"/>
                </a:lnTo>
                <a:lnTo>
                  <a:pt x="1981" y="2450"/>
                </a:lnTo>
                <a:lnTo>
                  <a:pt x="1981" y="2418"/>
                </a:lnTo>
                <a:lnTo>
                  <a:pt x="1981" y="2386"/>
                </a:lnTo>
                <a:lnTo>
                  <a:pt x="1981" y="2338"/>
                </a:lnTo>
                <a:lnTo>
                  <a:pt x="1981" y="2274"/>
                </a:lnTo>
                <a:lnTo>
                  <a:pt x="1981" y="2210"/>
                </a:lnTo>
                <a:lnTo>
                  <a:pt x="1981" y="2146"/>
                </a:lnTo>
                <a:lnTo>
                  <a:pt x="1981" y="2050"/>
                </a:lnTo>
                <a:lnTo>
                  <a:pt x="1997" y="1874"/>
                </a:lnTo>
                <a:lnTo>
                  <a:pt x="1997" y="1666"/>
                </a:lnTo>
                <a:lnTo>
                  <a:pt x="1997" y="1441"/>
                </a:lnTo>
                <a:lnTo>
                  <a:pt x="1981" y="1217"/>
                </a:lnTo>
                <a:lnTo>
                  <a:pt x="1981" y="1089"/>
                </a:lnTo>
                <a:lnTo>
                  <a:pt x="1981" y="993"/>
                </a:lnTo>
                <a:lnTo>
                  <a:pt x="1981" y="897"/>
                </a:lnTo>
                <a:lnTo>
                  <a:pt x="1981" y="801"/>
                </a:lnTo>
                <a:lnTo>
                  <a:pt x="1965" y="721"/>
                </a:lnTo>
                <a:lnTo>
                  <a:pt x="1965" y="641"/>
                </a:lnTo>
                <a:lnTo>
                  <a:pt x="1965" y="577"/>
                </a:lnTo>
                <a:lnTo>
                  <a:pt x="1965" y="529"/>
                </a:lnTo>
                <a:lnTo>
                  <a:pt x="1949" y="432"/>
                </a:lnTo>
                <a:lnTo>
                  <a:pt x="1932" y="352"/>
                </a:lnTo>
                <a:lnTo>
                  <a:pt x="1900" y="288"/>
                </a:lnTo>
                <a:lnTo>
                  <a:pt x="1884" y="256"/>
                </a:lnTo>
                <a:lnTo>
                  <a:pt x="1852" y="224"/>
                </a:lnTo>
                <a:lnTo>
                  <a:pt x="1804" y="208"/>
                </a:lnTo>
                <a:lnTo>
                  <a:pt x="1771" y="208"/>
                </a:lnTo>
                <a:lnTo>
                  <a:pt x="1723" y="192"/>
                </a:lnTo>
                <a:lnTo>
                  <a:pt x="1691" y="208"/>
                </a:lnTo>
                <a:lnTo>
                  <a:pt x="1643" y="208"/>
                </a:lnTo>
                <a:lnTo>
                  <a:pt x="1578" y="208"/>
                </a:lnTo>
                <a:lnTo>
                  <a:pt x="1498" y="224"/>
                </a:lnTo>
                <a:lnTo>
                  <a:pt x="1401" y="224"/>
                </a:lnTo>
                <a:lnTo>
                  <a:pt x="1288" y="240"/>
                </a:lnTo>
                <a:lnTo>
                  <a:pt x="1160" y="256"/>
                </a:lnTo>
                <a:lnTo>
                  <a:pt x="1015" y="272"/>
                </a:lnTo>
                <a:lnTo>
                  <a:pt x="741" y="304"/>
                </a:lnTo>
                <a:lnTo>
                  <a:pt x="467" y="336"/>
                </a:lnTo>
                <a:lnTo>
                  <a:pt x="226" y="352"/>
                </a:lnTo>
                <a:lnTo>
                  <a:pt x="0" y="352"/>
                </a:lnTo>
                <a:lnTo>
                  <a:pt x="0" y="240"/>
                </a:lnTo>
                <a:lnTo>
                  <a:pt x="258" y="240"/>
                </a:lnTo>
                <a:lnTo>
                  <a:pt x="516" y="208"/>
                </a:lnTo>
                <a:lnTo>
                  <a:pt x="644" y="208"/>
                </a:lnTo>
                <a:lnTo>
                  <a:pt x="789" y="176"/>
                </a:lnTo>
                <a:lnTo>
                  <a:pt x="934" y="160"/>
                </a:lnTo>
                <a:lnTo>
                  <a:pt x="1095" y="144"/>
                </a:lnTo>
                <a:lnTo>
                  <a:pt x="1256" y="128"/>
                </a:lnTo>
                <a:lnTo>
                  <a:pt x="1401" y="112"/>
                </a:lnTo>
                <a:lnTo>
                  <a:pt x="1498" y="96"/>
                </a:lnTo>
                <a:lnTo>
                  <a:pt x="1578" y="80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7136" name="Freeform 32"/>
          <p:cNvSpPr/>
          <p:nvPr/>
        </p:nvSpPr>
        <p:spPr>
          <a:xfrm>
            <a:off x="7281863" y="3681413"/>
            <a:ext cx="1185862" cy="173037"/>
          </a:xfrm>
          <a:custGeom>
            <a:avLst/>
            <a:gdLst/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</a:cxnLst>
            <a:pathLst>
              <a:path w="1868" h="273">
                <a:moveTo>
                  <a:pt x="0" y="144"/>
                </a:moveTo>
                <a:lnTo>
                  <a:pt x="194" y="128"/>
                </a:lnTo>
                <a:lnTo>
                  <a:pt x="387" y="112"/>
                </a:lnTo>
                <a:lnTo>
                  <a:pt x="612" y="80"/>
                </a:lnTo>
                <a:lnTo>
                  <a:pt x="854" y="48"/>
                </a:lnTo>
                <a:lnTo>
                  <a:pt x="966" y="48"/>
                </a:lnTo>
                <a:lnTo>
                  <a:pt x="1063" y="32"/>
                </a:lnTo>
                <a:lnTo>
                  <a:pt x="1160" y="16"/>
                </a:lnTo>
                <a:lnTo>
                  <a:pt x="1256" y="16"/>
                </a:lnTo>
                <a:lnTo>
                  <a:pt x="1321" y="0"/>
                </a:lnTo>
                <a:lnTo>
                  <a:pt x="1385" y="0"/>
                </a:lnTo>
                <a:lnTo>
                  <a:pt x="1449" y="0"/>
                </a:lnTo>
                <a:lnTo>
                  <a:pt x="1498" y="0"/>
                </a:lnTo>
                <a:lnTo>
                  <a:pt x="1562" y="0"/>
                </a:lnTo>
                <a:lnTo>
                  <a:pt x="1627" y="16"/>
                </a:lnTo>
                <a:lnTo>
                  <a:pt x="1691" y="16"/>
                </a:lnTo>
                <a:lnTo>
                  <a:pt x="1739" y="32"/>
                </a:lnTo>
                <a:lnTo>
                  <a:pt x="1771" y="48"/>
                </a:lnTo>
                <a:lnTo>
                  <a:pt x="1804" y="96"/>
                </a:lnTo>
                <a:lnTo>
                  <a:pt x="1836" y="128"/>
                </a:lnTo>
                <a:lnTo>
                  <a:pt x="1868" y="176"/>
                </a:lnTo>
                <a:lnTo>
                  <a:pt x="1627" y="192"/>
                </a:lnTo>
                <a:lnTo>
                  <a:pt x="1369" y="192"/>
                </a:lnTo>
                <a:lnTo>
                  <a:pt x="1095" y="208"/>
                </a:lnTo>
                <a:lnTo>
                  <a:pt x="805" y="225"/>
                </a:lnTo>
                <a:lnTo>
                  <a:pt x="661" y="241"/>
                </a:lnTo>
                <a:lnTo>
                  <a:pt x="516" y="241"/>
                </a:lnTo>
                <a:lnTo>
                  <a:pt x="403" y="257"/>
                </a:lnTo>
                <a:lnTo>
                  <a:pt x="290" y="257"/>
                </a:lnTo>
                <a:lnTo>
                  <a:pt x="194" y="257"/>
                </a:lnTo>
                <a:lnTo>
                  <a:pt x="113" y="273"/>
                </a:lnTo>
                <a:lnTo>
                  <a:pt x="49" y="273"/>
                </a:lnTo>
                <a:lnTo>
                  <a:pt x="0" y="273"/>
                </a:lnTo>
                <a:lnTo>
                  <a:pt x="0" y="144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7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7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7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7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47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7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7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8" grpId="0"/>
      <p:bldP spid="58" grpId="0"/>
      <p:bldP spid="2" grpId="0"/>
      <p:bldP spid="34" grpId="0"/>
      <p:bldP spid="35" grpId="0"/>
      <p:bldP spid="31" grpId="0"/>
      <p:bldP spid="3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1" name="Freeform 3"/>
          <p:cNvSpPr/>
          <p:nvPr/>
        </p:nvSpPr>
        <p:spPr>
          <a:xfrm>
            <a:off x="7081838" y="2449513"/>
            <a:ext cx="755650" cy="538162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1191" h="849">
                <a:moveTo>
                  <a:pt x="225" y="449"/>
                </a:moveTo>
                <a:lnTo>
                  <a:pt x="193" y="449"/>
                </a:lnTo>
                <a:lnTo>
                  <a:pt x="161" y="449"/>
                </a:lnTo>
                <a:lnTo>
                  <a:pt x="129" y="417"/>
                </a:lnTo>
                <a:lnTo>
                  <a:pt x="97" y="385"/>
                </a:lnTo>
                <a:lnTo>
                  <a:pt x="64" y="369"/>
                </a:lnTo>
                <a:lnTo>
                  <a:pt x="48" y="337"/>
                </a:lnTo>
                <a:lnTo>
                  <a:pt x="16" y="321"/>
                </a:lnTo>
                <a:lnTo>
                  <a:pt x="16" y="305"/>
                </a:lnTo>
                <a:lnTo>
                  <a:pt x="0" y="305"/>
                </a:lnTo>
                <a:lnTo>
                  <a:pt x="16" y="289"/>
                </a:lnTo>
                <a:lnTo>
                  <a:pt x="48" y="273"/>
                </a:lnTo>
                <a:lnTo>
                  <a:pt x="97" y="273"/>
                </a:lnTo>
                <a:lnTo>
                  <a:pt x="177" y="257"/>
                </a:lnTo>
                <a:lnTo>
                  <a:pt x="258" y="241"/>
                </a:lnTo>
                <a:lnTo>
                  <a:pt x="306" y="225"/>
                </a:lnTo>
                <a:lnTo>
                  <a:pt x="370" y="209"/>
                </a:lnTo>
                <a:lnTo>
                  <a:pt x="467" y="177"/>
                </a:lnTo>
                <a:lnTo>
                  <a:pt x="564" y="145"/>
                </a:lnTo>
                <a:lnTo>
                  <a:pt x="644" y="112"/>
                </a:lnTo>
                <a:lnTo>
                  <a:pt x="725" y="80"/>
                </a:lnTo>
                <a:lnTo>
                  <a:pt x="773" y="48"/>
                </a:lnTo>
                <a:lnTo>
                  <a:pt x="805" y="32"/>
                </a:lnTo>
                <a:lnTo>
                  <a:pt x="837" y="0"/>
                </a:lnTo>
                <a:lnTo>
                  <a:pt x="886" y="0"/>
                </a:lnTo>
                <a:lnTo>
                  <a:pt x="902" y="0"/>
                </a:lnTo>
                <a:lnTo>
                  <a:pt x="934" y="16"/>
                </a:lnTo>
                <a:lnTo>
                  <a:pt x="982" y="32"/>
                </a:lnTo>
                <a:lnTo>
                  <a:pt x="1047" y="48"/>
                </a:lnTo>
                <a:lnTo>
                  <a:pt x="1095" y="80"/>
                </a:lnTo>
                <a:lnTo>
                  <a:pt x="1143" y="112"/>
                </a:lnTo>
                <a:lnTo>
                  <a:pt x="1175" y="129"/>
                </a:lnTo>
                <a:lnTo>
                  <a:pt x="1191" y="161"/>
                </a:lnTo>
                <a:lnTo>
                  <a:pt x="1191" y="177"/>
                </a:lnTo>
                <a:lnTo>
                  <a:pt x="1175" y="209"/>
                </a:lnTo>
                <a:lnTo>
                  <a:pt x="1159" y="225"/>
                </a:lnTo>
                <a:lnTo>
                  <a:pt x="1127" y="257"/>
                </a:lnTo>
                <a:lnTo>
                  <a:pt x="1095" y="273"/>
                </a:lnTo>
                <a:lnTo>
                  <a:pt x="1063" y="305"/>
                </a:lnTo>
                <a:lnTo>
                  <a:pt x="1014" y="369"/>
                </a:lnTo>
                <a:lnTo>
                  <a:pt x="950" y="433"/>
                </a:lnTo>
                <a:lnTo>
                  <a:pt x="886" y="513"/>
                </a:lnTo>
                <a:lnTo>
                  <a:pt x="805" y="609"/>
                </a:lnTo>
                <a:lnTo>
                  <a:pt x="725" y="721"/>
                </a:lnTo>
                <a:lnTo>
                  <a:pt x="628" y="849"/>
                </a:lnTo>
                <a:lnTo>
                  <a:pt x="580" y="849"/>
                </a:lnTo>
                <a:lnTo>
                  <a:pt x="644" y="705"/>
                </a:lnTo>
                <a:lnTo>
                  <a:pt x="708" y="577"/>
                </a:lnTo>
                <a:lnTo>
                  <a:pt x="757" y="465"/>
                </a:lnTo>
                <a:lnTo>
                  <a:pt x="805" y="369"/>
                </a:lnTo>
                <a:lnTo>
                  <a:pt x="837" y="289"/>
                </a:lnTo>
                <a:lnTo>
                  <a:pt x="853" y="241"/>
                </a:lnTo>
                <a:lnTo>
                  <a:pt x="869" y="209"/>
                </a:lnTo>
                <a:lnTo>
                  <a:pt x="869" y="177"/>
                </a:lnTo>
                <a:lnTo>
                  <a:pt x="853" y="177"/>
                </a:lnTo>
                <a:lnTo>
                  <a:pt x="837" y="177"/>
                </a:lnTo>
                <a:lnTo>
                  <a:pt x="821" y="177"/>
                </a:lnTo>
                <a:lnTo>
                  <a:pt x="789" y="193"/>
                </a:lnTo>
                <a:lnTo>
                  <a:pt x="741" y="209"/>
                </a:lnTo>
                <a:lnTo>
                  <a:pt x="692" y="225"/>
                </a:lnTo>
                <a:lnTo>
                  <a:pt x="580" y="289"/>
                </a:lnTo>
                <a:lnTo>
                  <a:pt x="451" y="353"/>
                </a:lnTo>
                <a:lnTo>
                  <a:pt x="338" y="401"/>
                </a:lnTo>
                <a:lnTo>
                  <a:pt x="306" y="417"/>
                </a:lnTo>
                <a:lnTo>
                  <a:pt x="274" y="433"/>
                </a:lnTo>
                <a:lnTo>
                  <a:pt x="242" y="449"/>
                </a:lnTo>
                <a:lnTo>
                  <a:pt x="225" y="449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6387" name="TextBox 27"/>
          <p:cNvSpPr txBox="1"/>
          <p:nvPr/>
        </p:nvSpPr>
        <p:spPr>
          <a:xfrm>
            <a:off x="2533650" y="2546350"/>
            <a:ext cx="1336675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9600" b="1" dirty="0">
                <a:latin typeface="楷体_GB2312" pitchFamily="49" charset="-122"/>
                <a:ea typeface="楷体_GB2312" pitchFamily="49" charset="-122"/>
              </a:rPr>
              <a:t>孔</a:t>
            </a:r>
            <a:endParaRPr lang="zh-CN" altLang="en-US" sz="9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8133" name="TextBox 20"/>
          <p:cNvSpPr txBox="1"/>
          <p:nvPr/>
        </p:nvSpPr>
        <p:spPr>
          <a:xfrm>
            <a:off x="2782888" y="2027238"/>
            <a:ext cx="117157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3200" b="1" err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kǒng</a:t>
            </a:r>
            <a:r>
              <a:rPr lang="en-US" altLang="zh-CN" sz="32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</a:t>
            </a:r>
            <a:endParaRPr lang="en-US" altLang="zh-CN" sz="3200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16389" name="Group 4"/>
          <p:cNvGrpSpPr/>
          <p:nvPr/>
        </p:nvGrpSpPr>
        <p:grpSpPr>
          <a:xfrm>
            <a:off x="6456363" y="1700213"/>
            <a:ext cx="2879725" cy="2879725"/>
            <a:chOff x="1474" y="663"/>
            <a:chExt cx="2948" cy="2835"/>
          </a:xfrm>
        </p:grpSpPr>
        <p:sp>
          <p:nvSpPr>
            <p:cNvPr id="16390" name="Rectangle 5"/>
            <p:cNvSpPr/>
            <p:nvPr/>
          </p:nvSpPr>
          <p:spPr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  <a:buFont typeface="Arial" panose="020B0604020202020204" pitchFamily="34" charset="0"/>
                <a:buNone/>
              </a:pPr>
              <a:endParaRPr lang="zh-CN" altLang="zh-CN" sz="2800" dirty="0">
                <a:latin typeface="Calibri" panose="020F0502020204030204" charset="0"/>
              </a:endParaRPr>
            </a:p>
          </p:txBody>
        </p:sp>
        <p:sp>
          <p:nvSpPr>
            <p:cNvPr id="16391" name="Rectangle 6"/>
            <p:cNvSpPr/>
            <p:nvPr/>
          </p:nvSpPr>
          <p:spPr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  <a:buFont typeface="Arial" panose="020B0604020202020204" pitchFamily="34" charset="0"/>
                <a:buNone/>
              </a:pPr>
              <a:endParaRPr lang="zh-CN" altLang="zh-CN" sz="2800" dirty="0">
                <a:latin typeface="Calibri" panose="020F0502020204030204" charset="0"/>
              </a:endParaRPr>
            </a:p>
          </p:txBody>
        </p:sp>
        <p:sp>
          <p:nvSpPr>
            <p:cNvPr id="16392" name="Rectangle 7"/>
            <p:cNvSpPr/>
            <p:nvPr/>
          </p:nvSpPr>
          <p:spPr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  <a:buFont typeface="Arial" panose="020B0604020202020204" pitchFamily="34" charset="0"/>
                <a:buNone/>
              </a:pPr>
              <a:endParaRPr lang="zh-CN" altLang="zh-CN" sz="2800" dirty="0">
                <a:latin typeface="Calibri" panose="020F0502020204030204" charset="0"/>
              </a:endParaRPr>
            </a:p>
          </p:txBody>
        </p:sp>
        <p:sp>
          <p:nvSpPr>
            <p:cNvPr id="16393" name="Rectangle 8"/>
            <p:cNvSpPr/>
            <p:nvPr/>
          </p:nvSpPr>
          <p:spPr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  <a:buFont typeface="Arial" panose="020B0604020202020204" pitchFamily="34" charset="0"/>
                <a:buNone/>
              </a:pPr>
              <a:endParaRPr lang="zh-CN" altLang="zh-CN" sz="2800" dirty="0">
                <a:latin typeface="Calibri" panose="020F0502020204030204" charset="0"/>
              </a:endParaRPr>
            </a:p>
          </p:txBody>
        </p:sp>
        <p:sp>
          <p:nvSpPr>
            <p:cNvPr id="16394" name="Line 9"/>
            <p:cNvSpPr/>
            <p:nvPr/>
          </p:nvSpPr>
          <p:spPr>
            <a:xfrm>
              <a:off x="1474" y="663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395" name="Line 10"/>
            <p:cNvSpPr/>
            <p:nvPr/>
          </p:nvSpPr>
          <p:spPr>
            <a:xfrm>
              <a:off x="1474" y="3498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396" name="Line 11"/>
            <p:cNvSpPr/>
            <p:nvPr/>
          </p:nvSpPr>
          <p:spPr>
            <a:xfrm>
              <a:off x="1474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397" name="Line 12"/>
            <p:cNvSpPr/>
            <p:nvPr/>
          </p:nvSpPr>
          <p:spPr>
            <a:xfrm>
              <a:off x="4422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398" name="Line 13"/>
            <p:cNvSpPr/>
            <p:nvPr/>
          </p:nvSpPr>
          <p:spPr>
            <a:xfrm>
              <a:off x="1474" y="2069"/>
              <a:ext cx="294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399" name="Line 14"/>
            <p:cNvSpPr/>
            <p:nvPr/>
          </p:nvSpPr>
          <p:spPr>
            <a:xfrm>
              <a:off x="2948" y="663"/>
              <a:ext cx="0" cy="2835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58" name="TextBox 57"/>
          <p:cNvSpPr txBox="1"/>
          <p:nvPr/>
        </p:nvSpPr>
        <p:spPr>
          <a:xfrm>
            <a:off x="6369050" y="5018088"/>
            <a:ext cx="3948113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书写指导：</a:t>
            </a:r>
            <a:r>
              <a:rPr lang="zh-CN" altLang="en-US" sz="2400" b="1" dirty="0">
                <a:latin typeface="宋体" panose="02010600030101010101" pitchFamily="2" charset="-122"/>
              </a:rPr>
              <a:t>第三笔是提，不要写成横。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3924300" y="3187700"/>
            <a:ext cx="172720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部首：</a:t>
            </a: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子</a:t>
            </a:r>
            <a:endParaRPr kumimoji="0" lang="zh-CN" altLang="en-US" sz="2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465388" y="4625975"/>
            <a:ext cx="3030537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</a:rPr>
              <a:t>组词：</a:t>
            </a:r>
            <a:r>
              <a:rPr lang="zh-CN" altLang="en-US" sz="2400" b="1">
                <a:latin typeface="宋体" panose="02010600030101010101" pitchFamily="2" charset="-122"/>
              </a:rPr>
              <a:t>一孔  鼻孔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424113" y="5030788"/>
            <a:ext cx="3286125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造句：</a:t>
            </a:r>
            <a:r>
              <a:rPr lang="zh-CN" altLang="en-US" sz="2400" b="1" dirty="0">
                <a:latin typeface="宋体" panose="02010600030101010101" pitchFamily="2" charset="-122"/>
              </a:rPr>
              <a:t>小河那边有一孔石桥。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702050" y="2731135"/>
            <a:ext cx="2008188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00FF"/>
                </a:solidFill>
                <a:latin typeface="宋体" panose="02010600030101010101" pitchFamily="2" charset="-122"/>
              </a:rPr>
              <a:t>音序：</a:t>
            </a:r>
            <a:r>
              <a:rPr lang="en-US" altLang="zh-CN" sz="2000" b="1">
                <a:latin typeface="宋体" panose="02010600030101010101" pitchFamily="2" charset="-122"/>
              </a:rPr>
              <a:t>K</a:t>
            </a:r>
            <a:endParaRPr lang="en-US" altLang="zh-CN" sz="2000" b="1">
              <a:latin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781425" y="3659823"/>
            <a:ext cx="2078038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</a:rPr>
              <a:t>结构</a:t>
            </a:r>
            <a:r>
              <a:rPr lang="en-US" altLang="zh-CN" sz="2000" b="1">
                <a:solidFill>
                  <a:srgbClr val="0000FF"/>
                </a:solidFill>
                <a:latin typeface="宋体" panose="02010600030101010101" pitchFamily="2" charset="-122"/>
              </a:rPr>
              <a:t>:</a:t>
            </a:r>
            <a:r>
              <a:rPr lang="zh-CN" altLang="en-US" sz="2000" b="1" dirty="0">
                <a:latin typeface="宋体" panose="02010600030101010101" pitchFamily="2" charset="-122"/>
              </a:rPr>
              <a:t>左右</a:t>
            </a:r>
            <a:endParaRPr lang="zh-CN" altLang="en-US" sz="2000" b="1" dirty="0">
              <a:latin typeface="宋体" panose="02010600030101010101" pitchFamily="2" charset="-122"/>
            </a:endParaRPr>
          </a:p>
        </p:txBody>
      </p:sp>
      <p:sp>
        <p:nvSpPr>
          <p:cNvPr id="48155" name="Freeform 27"/>
          <p:cNvSpPr/>
          <p:nvPr/>
        </p:nvSpPr>
        <p:spPr>
          <a:xfrm>
            <a:off x="7254875" y="2906713"/>
            <a:ext cx="377825" cy="119062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595" h="1874">
                <a:moveTo>
                  <a:pt x="273" y="1762"/>
                </a:moveTo>
                <a:lnTo>
                  <a:pt x="257" y="1714"/>
                </a:lnTo>
                <a:lnTo>
                  <a:pt x="225" y="1666"/>
                </a:lnTo>
                <a:lnTo>
                  <a:pt x="193" y="1618"/>
                </a:lnTo>
                <a:lnTo>
                  <a:pt x="129" y="1554"/>
                </a:lnTo>
                <a:lnTo>
                  <a:pt x="64" y="1506"/>
                </a:lnTo>
                <a:lnTo>
                  <a:pt x="32" y="1474"/>
                </a:lnTo>
                <a:lnTo>
                  <a:pt x="0" y="1441"/>
                </a:lnTo>
                <a:lnTo>
                  <a:pt x="0" y="1425"/>
                </a:lnTo>
                <a:lnTo>
                  <a:pt x="16" y="1425"/>
                </a:lnTo>
                <a:lnTo>
                  <a:pt x="48" y="1425"/>
                </a:lnTo>
                <a:lnTo>
                  <a:pt x="96" y="1441"/>
                </a:lnTo>
                <a:lnTo>
                  <a:pt x="161" y="1441"/>
                </a:lnTo>
                <a:lnTo>
                  <a:pt x="225" y="1458"/>
                </a:lnTo>
                <a:lnTo>
                  <a:pt x="290" y="1474"/>
                </a:lnTo>
                <a:lnTo>
                  <a:pt x="322" y="1474"/>
                </a:lnTo>
                <a:lnTo>
                  <a:pt x="354" y="1458"/>
                </a:lnTo>
                <a:lnTo>
                  <a:pt x="370" y="1441"/>
                </a:lnTo>
                <a:lnTo>
                  <a:pt x="386" y="1393"/>
                </a:lnTo>
                <a:lnTo>
                  <a:pt x="402" y="1329"/>
                </a:lnTo>
                <a:lnTo>
                  <a:pt x="418" y="1233"/>
                </a:lnTo>
                <a:lnTo>
                  <a:pt x="434" y="1041"/>
                </a:lnTo>
                <a:lnTo>
                  <a:pt x="451" y="961"/>
                </a:lnTo>
                <a:lnTo>
                  <a:pt x="451" y="881"/>
                </a:lnTo>
                <a:lnTo>
                  <a:pt x="434" y="801"/>
                </a:lnTo>
                <a:lnTo>
                  <a:pt x="434" y="705"/>
                </a:lnTo>
                <a:lnTo>
                  <a:pt x="418" y="609"/>
                </a:lnTo>
                <a:lnTo>
                  <a:pt x="402" y="497"/>
                </a:lnTo>
                <a:lnTo>
                  <a:pt x="386" y="400"/>
                </a:lnTo>
                <a:lnTo>
                  <a:pt x="354" y="304"/>
                </a:lnTo>
                <a:lnTo>
                  <a:pt x="322" y="224"/>
                </a:lnTo>
                <a:lnTo>
                  <a:pt x="290" y="144"/>
                </a:lnTo>
                <a:lnTo>
                  <a:pt x="241" y="96"/>
                </a:lnTo>
                <a:lnTo>
                  <a:pt x="225" y="48"/>
                </a:lnTo>
                <a:lnTo>
                  <a:pt x="209" y="32"/>
                </a:lnTo>
                <a:lnTo>
                  <a:pt x="225" y="16"/>
                </a:lnTo>
                <a:lnTo>
                  <a:pt x="225" y="0"/>
                </a:lnTo>
                <a:lnTo>
                  <a:pt x="257" y="0"/>
                </a:lnTo>
                <a:lnTo>
                  <a:pt x="273" y="16"/>
                </a:lnTo>
                <a:lnTo>
                  <a:pt x="306" y="16"/>
                </a:lnTo>
                <a:lnTo>
                  <a:pt x="386" y="80"/>
                </a:lnTo>
                <a:lnTo>
                  <a:pt x="451" y="128"/>
                </a:lnTo>
                <a:lnTo>
                  <a:pt x="483" y="176"/>
                </a:lnTo>
                <a:lnTo>
                  <a:pt x="499" y="240"/>
                </a:lnTo>
                <a:lnTo>
                  <a:pt x="531" y="320"/>
                </a:lnTo>
                <a:lnTo>
                  <a:pt x="547" y="400"/>
                </a:lnTo>
                <a:lnTo>
                  <a:pt x="579" y="513"/>
                </a:lnTo>
                <a:lnTo>
                  <a:pt x="579" y="641"/>
                </a:lnTo>
                <a:lnTo>
                  <a:pt x="595" y="785"/>
                </a:lnTo>
                <a:lnTo>
                  <a:pt x="595" y="945"/>
                </a:lnTo>
                <a:lnTo>
                  <a:pt x="595" y="1121"/>
                </a:lnTo>
                <a:lnTo>
                  <a:pt x="579" y="1265"/>
                </a:lnTo>
                <a:lnTo>
                  <a:pt x="579" y="1329"/>
                </a:lnTo>
                <a:lnTo>
                  <a:pt x="579" y="1377"/>
                </a:lnTo>
                <a:lnTo>
                  <a:pt x="579" y="1425"/>
                </a:lnTo>
                <a:lnTo>
                  <a:pt x="563" y="1474"/>
                </a:lnTo>
                <a:lnTo>
                  <a:pt x="547" y="1554"/>
                </a:lnTo>
                <a:lnTo>
                  <a:pt x="531" y="1618"/>
                </a:lnTo>
                <a:lnTo>
                  <a:pt x="467" y="1762"/>
                </a:lnTo>
                <a:lnTo>
                  <a:pt x="434" y="1794"/>
                </a:lnTo>
                <a:lnTo>
                  <a:pt x="402" y="1826"/>
                </a:lnTo>
                <a:lnTo>
                  <a:pt x="370" y="1858"/>
                </a:lnTo>
                <a:lnTo>
                  <a:pt x="354" y="1874"/>
                </a:lnTo>
                <a:lnTo>
                  <a:pt x="322" y="1858"/>
                </a:lnTo>
                <a:lnTo>
                  <a:pt x="306" y="1842"/>
                </a:lnTo>
                <a:lnTo>
                  <a:pt x="290" y="1810"/>
                </a:lnTo>
                <a:lnTo>
                  <a:pt x="273" y="1762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8156" name="Freeform 28"/>
          <p:cNvSpPr/>
          <p:nvPr/>
        </p:nvSpPr>
        <p:spPr>
          <a:xfrm>
            <a:off x="6897688" y="3068638"/>
            <a:ext cx="971550" cy="59055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1530" h="929">
                <a:moveTo>
                  <a:pt x="81" y="689"/>
                </a:moveTo>
                <a:lnTo>
                  <a:pt x="129" y="705"/>
                </a:lnTo>
                <a:lnTo>
                  <a:pt x="161" y="705"/>
                </a:lnTo>
                <a:lnTo>
                  <a:pt x="210" y="689"/>
                </a:lnTo>
                <a:lnTo>
                  <a:pt x="226" y="673"/>
                </a:lnTo>
                <a:lnTo>
                  <a:pt x="258" y="657"/>
                </a:lnTo>
                <a:lnTo>
                  <a:pt x="322" y="625"/>
                </a:lnTo>
                <a:lnTo>
                  <a:pt x="403" y="577"/>
                </a:lnTo>
                <a:lnTo>
                  <a:pt x="499" y="529"/>
                </a:lnTo>
                <a:lnTo>
                  <a:pt x="612" y="481"/>
                </a:lnTo>
                <a:lnTo>
                  <a:pt x="741" y="401"/>
                </a:lnTo>
                <a:lnTo>
                  <a:pt x="886" y="321"/>
                </a:lnTo>
                <a:lnTo>
                  <a:pt x="1031" y="241"/>
                </a:lnTo>
                <a:lnTo>
                  <a:pt x="1159" y="177"/>
                </a:lnTo>
                <a:lnTo>
                  <a:pt x="1272" y="112"/>
                </a:lnTo>
                <a:lnTo>
                  <a:pt x="1369" y="64"/>
                </a:lnTo>
                <a:lnTo>
                  <a:pt x="1433" y="32"/>
                </a:lnTo>
                <a:lnTo>
                  <a:pt x="1481" y="16"/>
                </a:lnTo>
                <a:lnTo>
                  <a:pt x="1514" y="0"/>
                </a:lnTo>
                <a:lnTo>
                  <a:pt x="1530" y="0"/>
                </a:lnTo>
                <a:lnTo>
                  <a:pt x="1530" y="16"/>
                </a:lnTo>
                <a:lnTo>
                  <a:pt x="1514" y="48"/>
                </a:lnTo>
                <a:lnTo>
                  <a:pt x="1481" y="64"/>
                </a:lnTo>
                <a:lnTo>
                  <a:pt x="1433" y="96"/>
                </a:lnTo>
                <a:lnTo>
                  <a:pt x="1369" y="144"/>
                </a:lnTo>
                <a:lnTo>
                  <a:pt x="1304" y="193"/>
                </a:lnTo>
                <a:lnTo>
                  <a:pt x="1224" y="257"/>
                </a:lnTo>
                <a:lnTo>
                  <a:pt x="1127" y="321"/>
                </a:lnTo>
                <a:lnTo>
                  <a:pt x="934" y="449"/>
                </a:lnTo>
                <a:lnTo>
                  <a:pt x="773" y="561"/>
                </a:lnTo>
                <a:lnTo>
                  <a:pt x="612" y="673"/>
                </a:lnTo>
                <a:lnTo>
                  <a:pt x="483" y="769"/>
                </a:lnTo>
                <a:lnTo>
                  <a:pt x="387" y="833"/>
                </a:lnTo>
                <a:lnTo>
                  <a:pt x="290" y="897"/>
                </a:lnTo>
                <a:lnTo>
                  <a:pt x="226" y="929"/>
                </a:lnTo>
                <a:lnTo>
                  <a:pt x="193" y="929"/>
                </a:lnTo>
                <a:lnTo>
                  <a:pt x="161" y="929"/>
                </a:lnTo>
                <a:lnTo>
                  <a:pt x="129" y="913"/>
                </a:lnTo>
                <a:lnTo>
                  <a:pt x="97" y="881"/>
                </a:lnTo>
                <a:lnTo>
                  <a:pt x="65" y="849"/>
                </a:lnTo>
                <a:lnTo>
                  <a:pt x="33" y="817"/>
                </a:lnTo>
                <a:lnTo>
                  <a:pt x="16" y="769"/>
                </a:lnTo>
                <a:lnTo>
                  <a:pt x="0" y="753"/>
                </a:lnTo>
                <a:lnTo>
                  <a:pt x="0" y="721"/>
                </a:lnTo>
                <a:lnTo>
                  <a:pt x="16" y="705"/>
                </a:lnTo>
                <a:lnTo>
                  <a:pt x="33" y="689"/>
                </a:lnTo>
                <a:lnTo>
                  <a:pt x="49" y="689"/>
                </a:lnTo>
                <a:lnTo>
                  <a:pt x="81" y="689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8157" name="Freeform 29"/>
          <p:cNvSpPr/>
          <p:nvPr/>
        </p:nvSpPr>
        <p:spPr>
          <a:xfrm>
            <a:off x="8001000" y="2286000"/>
            <a:ext cx="890588" cy="1627188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1401" h="2563">
                <a:moveTo>
                  <a:pt x="853" y="2563"/>
                </a:moveTo>
                <a:lnTo>
                  <a:pt x="773" y="2563"/>
                </a:lnTo>
                <a:lnTo>
                  <a:pt x="676" y="2563"/>
                </a:lnTo>
                <a:lnTo>
                  <a:pt x="515" y="2547"/>
                </a:lnTo>
                <a:lnTo>
                  <a:pt x="435" y="2531"/>
                </a:lnTo>
                <a:lnTo>
                  <a:pt x="370" y="2515"/>
                </a:lnTo>
                <a:lnTo>
                  <a:pt x="306" y="2483"/>
                </a:lnTo>
                <a:lnTo>
                  <a:pt x="258" y="2435"/>
                </a:lnTo>
                <a:lnTo>
                  <a:pt x="209" y="2386"/>
                </a:lnTo>
                <a:lnTo>
                  <a:pt x="161" y="2354"/>
                </a:lnTo>
                <a:lnTo>
                  <a:pt x="129" y="2306"/>
                </a:lnTo>
                <a:lnTo>
                  <a:pt x="97" y="2258"/>
                </a:lnTo>
                <a:lnTo>
                  <a:pt x="81" y="2210"/>
                </a:lnTo>
                <a:lnTo>
                  <a:pt x="64" y="2146"/>
                </a:lnTo>
                <a:lnTo>
                  <a:pt x="48" y="2066"/>
                </a:lnTo>
                <a:lnTo>
                  <a:pt x="32" y="1970"/>
                </a:lnTo>
                <a:lnTo>
                  <a:pt x="32" y="1906"/>
                </a:lnTo>
                <a:lnTo>
                  <a:pt x="16" y="1826"/>
                </a:lnTo>
                <a:lnTo>
                  <a:pt x="16" y="1730"/>
                </a:lnTo>
                <a:lnTo>
                  <a:pt x="16" y="1618"/>
                </a:lnTo>
                <a:lnTo>
                  <a:pt x="16" y="1474"/>
                </a:lnTo>
                <a:lnTo>
                  <a:pt x="16" y="1313"/>
                </a:lnTo>
                <a:lnTo>
                  <a:pt x="32" y="1137"/>
                </a:lnTo>
                <a:lnTo>
                  <a:pt x="32" y="945"/>
                </a:lnTo>
                <a:lnTo>
                  <a:pt x="48" y="753"/>
                </a:lnTo>
                <a:lnTo>
                  <a:pt x="48" y="593"/>
                </a:lnTo>
                <a:lnTo>
                  <a:pt x="48" y="449"/>
                </a:lnTo>
                <a:lnTo>
                  <a:pt x="64" y="336"/>
                </a:lnTo>
                <a:lnTo>
                  <a:pt x="48" y="240"/>
                </a:lnTo>
                <a:lnTo>
                  <a:pt x="48" y="160"/>
                </a:lnTo>
                <a:lnTo>
                  <a:pt x="48" y="112"/>
                </a:lnTo>
                <a:lnTo>
                  <a:pt x="32" y="80"/>
                </a:lnTo>
                <a:lnTo>
                  <a:pt x="16" y="64"/>
                </a:lnTo>
                <a:lnTo>
                  <a:pt x="0" y="48"/>
                </a:lnTo>
                <a:lnTo>
                  <a:pt x="0" y="32"/>
                </a:lnTo>
                <a:lnTo>
                  <a:pt x="16" y="16"/>
                </a:lnTo>
                <a:lnTo>
                  <a:pt x="32" y="0"/>
                </a:lnTo>
                <a:lnTo>
                  <a:pt x="48" y="0"/>
                </a:lnTo>
                <a:lnTo>
                  <a:pt x="81" y="0"/>
                </a:lnTo>
                <a:lnTo>
                  <a:pt x="113" y="16"/>
                </a:lnTo>
                <a:lnTo>
                  <a:pt x="193" y="48"/>
                </a:lnTo>
                <a:lnTo>
                  <a:pt x="258" y="80"/>
                </a:lnTo>
                <a:lnTo>
                  <a:pt x="290" y="112"/>
                </a:lnTo>
                <a:lnTo>
                  <a:pt x="306" y="144"/>
                </a:lnTo>
                <a:lnTo>
                  <a:pt x="322" y="160"/>
                </a:lnTo>
                <a:lnTo>
                  <a:pt x="322" y="176"/>
                </a:lnTo>
                <a:lnTo>
                  <a:pt x="274" y="272"/>
                </a:lnTo>
                <a:lnTo>
                  <a:pt x="274" y="288"/>
                </a:lnTo>
                <a:lnTo>
                  <a:pt x="258" y="304"/>
                </a:lnTo>
                <a:lnTo>
                  <a:pt x="242" y="336"/>
                </a:lnTo>
                <a:lnTo>
                  <a:pt x="242" y="385"/>
                </a:lnTo>
                <a:lnTo>
                  <a:pt x="225" y="433"/>
                </a:lnTo>
                <a:lnTo>
                  <a:pt x="225" y="497"/>
                </a:lnTo>
                <a:lnTo>
                  <a:pt x="209" y="561"/>
                </a:lnTo>
                <a:lnTo>
                  <a:pt x="209" y="641"/>
                </a:lnTo>
                <a:lnTo>
                  <a:pt x="193" y="945"/>
                </a:lnTo>
                <a:lnTo>
                  <a:pt x="177" y="1105"/>
                </a:lnTo>
                <a:lnTo>
                  <a:pt x="177" y="1233"/>
                </a:lnTo>
                <a:lnTo>
                  <a:pt x="161" y="1506"/>
                </a:lnTo>
                <a:lnTo>
                  <a:pt x="177" y="1778"/>
                </a:lnTo>
                <a:lnTo>
                  <a:pt x="177" y="1890"/>
                </a:lnTo>
                <a:lnTo>
                  <a:pt x="209" y="1986"/>
                </a:lnTo>
                <a:lnTo>
                  <a:pt x="225" y="2082"/>
                </a:lnTo>
                <a:lnTo>
                  <a:pt x="258" y="2146"/>
                </a:lnTo>
                <a:lnTo>
                  <a:pt x="290" y="2194"/>
                </a:lnTo>
                <a:lnTo>
                  <a:pt x="338" y="2226"/>
                </a:lnTo>
                <a:lnTo>
                  <a:pt x="386" y="2274"/>
                </a:lnTo>
                <a:lnTo>
                  <a:pt x="467" y="2290"/>
                </a:lnTo>
                <a:lnTo>
                  <a:pt x="547" y="2322"/>
                </a:lnTo>
                <a:lnTo>
                  <a:pt x="628" y="2322"/>
                </a:lnTo>
                <a:lnTo>
                  <a:pt x="708" y="2338"/>
                </a:lnTo>
                <a:lnTo>
                  <a:pt x="805" y="2322"/>
                </a:lnTo>
                <a:lnTo>
                  <a:pt x="886" y="2306"/>
                </a:lnTo>
                <a:lnTo>
                  <a:pt x="950" y="2290"/>
                </a:lnTo>
                <a:lnTo>
                  <a:pt x="1014" y="2274"/>
                </a:lnTo>
                <a:lnTo>
                  <a:pt x="1063" y="2242"/>
                </a:lnTo>
                <a:lnTo>
                  <a:pt x="1095" y="2194"/>
                </a:lnTo>
                <a:lnTo>
                  <a:pt x="1127" y="2130"/>
                </a:lnTo>
                <a:lnTo>
                  <a:pt x="1143" y="2082"/>
                </a:lnTo>
                <a:lnTo>
                  <a:pt x="1159" y="2034"/>
                </a:lnTo>
                <a:lnTo>
                  <a:pt x="1159" y="1986"/>
                </a:lnTo>
                <a:lnTo>
                  <a:pt x="1175" y="1922"/>
                </a:lnTo>
                <a:lnTo>
                  <a:pt x="1175" y="1858"/>
                </a:lnTo>
                <a:lnTo>
                  <a:pt x="1191" y="1810"/>
                </a:lnTo>
                <a:lnTo>
                  <a:pt x="1191" y="1762"/>
                </a:lnTo>
                <a:lnTo>
                  <a:pt x="1208" y="1730"/>
                </a:lnTo>
                <a:lnTo>
                  <a:pt x="1208" y="1698"/>
                </a:lnTo>
                <a:lnTo>
                  <a:pt x="1224" y="1682"/>
                </a:lnTo>
                <a:lnTo>
                  <a:pt x="1240" y="1666"/>
                </a:lnTo>
                <a:lnTo>
                  <a:pt x="1256" y="1666"/>
                </a:lnTo>
                <a:lnTo>
                  <a:pt x="1256" y="1682"/>
                </a:lnTo>
                <a:lnTo>
                  <a:pt x="1272" y="1698"/>
                </a:lnTo>
                <a:lnTo>
                  <a:pt x="1272" y="1730"/>
                </a:lnTo>
                <a:lnTo>
                  <a:pt x="1272" y="1762"/>
                </a:lnTo>
                <a:lnTo>
                  <a:pt x="1288" y="1794"/>
                </a:lnTo>
                <a:lnTo>
                  <a:pt x="1304" y="1906"/>
                </a:lnTo>
                <a:lnTo>
                  <a:pt x="1304" y="2002"/>
                </a:lnTo>
                <a:lnTo>
                  <a:pt x="1336" y="2098"/>
                </a:lnTo>
                <a:lnTo>
                  <a:pt x="1352" y="2178"/>
                </a:lnTo>
                <a:lnTo>
                  <a:pt x="1385" y="2242"/>
                </a:lnTo>
                <a:lnTo>
                  <a:pt x="1401" y="2290"/>
                </a:lnTo>
                <a:lnTo>
                  <a:pt x="1401" y="2338"/>
                </a:lnTo>
                <a:lnTo>
                  <a:pt x="1385" y="2370"/>
                </a:lnTo>
                <a:lnTo>
                  <a:pt x="1369" y="2386"/>
                </a:lnTo>
                <a:lnTo>
                  <a:pt x="1336" y="2418"/>
                </a:lnTo>
                <a:lnTo>
                  <a:pt x="1288" y="2451"/>
                </a:lnTo>
                <a:lnTo>
                  <a:pt x="1240" y="2467"/>
                </a:lnTo>
                <a:lnTo>
                  <a:pt x="1175" y="2499"/>
                </a:lnTo>
                <a:lnTo>
                  <a:pt x="1111" y="2515"/>
                </a:lnTo>
                <a:lnTo>
                  <a:pt x="1030" y="2531"/>
                </a:lnTo>
                <a:lnTo>
                  <a:pt x="853" y="2563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8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48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8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8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3" grpId="0"/>
      <p:bldP spid="58" grpId="0"/>
      <p:bldP spid="2" grpId="0"/>
      <p:bldP spid="34" grpId="0"/>
      <p:bldP spid="35" grpId="0"/>
      <p:bldP spid="31" grpId="0"/>
      <p:bldP spid="3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5" name="Freeform 3"/>
          <p:cNvSpPr/>
          <p:nvPr/>
        </p:nvSpPr>
        <p:spPr>
          <a:xfrm>
            <a:off x="7026275" y="2678113"/>
            <a:ext cx="642938" cy="18415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1014" h="289">
                <a:moveTo>
                  <a:pt x="161" y="289"/>
                </a:moveTo>
                <a:lnTo>
                  <a:pt x="112" y="289"/>
                </a:lnTo>
                <a:lnTo>
                  <a:pt x="48" y="273"/>
                </a:lnTo>
                <a:lnTo>
                  <a:pt x="16" y="241"/>
                </a:lnTo>
                <a:lnTo>
                  <a:pt x="0" y="225"/>
                </a:lnTo>
                <a:lnTo>
                  <a:pt x="0" y="209"/>
                </a:lnTo>
                <a:lnTo>
                  <a:pt x="193" y="160"/>
                </a:lnTo>
                <a:lnTo>
                  <a:pt x="370" y="112"/>
                </a:lnTo>
                <a:lnTo>
                  <a:pt x="515" y="80"/>
                </a:lnTo>
                <a:lnTo>
                  <a:pt x="644" y="48"/>
                </a:lnTo>
                <a:lnTo>
                  <a:pt x="756" y="32"/>
                </a:lnTo>
                <a:lnTo>
                  <a:pt x="837" y="16"/>
                </a:lnTo>
                <a:lnTo>
                  <a:pt x="885" y="16"/>
                </a:lnTo>
                <a:lnTo>
                  <a:pt x="917" y="0"/>
                </a:lnTo>
                <a:lnTo>
                  <a:pt x="966" y="16"/>
                </a:lnTo>
                <a:lnTo>
                  <a:pt x="982" y="16"/>
                </a:lnTo>
                <a:lnTo>
                  <a:pt x="998" y="16"/>
                </a:lnTo>
                <a:lnTo>
                  <a:pt x="1014" y="32"/>
                </a:lnTo>
                <a:lnTo>
                  <a:pt x="998" y="64"/>
                </a:lnTo>
                <a:lnTo>
                  <a:pt x="966" y="112"/>
                </a:lnTo>
                <a:lnTo>
                  <a:pt x="950" y="112"/>
                </a:lnTo>
                <a:lnTo>
                  <a:pt x="934" y="128"/>
                </a:lnTo>
                <a:lnTo>
                  <a:pt x="901" y="144"/>
                </a:lnTo>
                <a:lnTo>
                  <a:pt x="853" y="160"/>
                </a:lnTo>
                <a:lnTo>
                  <a:pt x="805" y="177"/>
                </a:lnTo>
                <a:lnTo>
                  <a:pt x="740" y="193"/>
                </a:lnTo>
                <a:lnTo>
                  <a:pt x="676" y="209"/>
                </a:lnTo>
                <a:lnTo>
                  <a:pt x="595" y="225"/>
                </a:lnTo>
                <a:lnTo>
                  <a:pt x="515" y="241"/>
                </a:lnTo>
                <a:lnTo>
                  <a:pt x="434" y="257"/>
                </a:lnTo>
                <a:lnTo>
                  <a:pt x="370" y="273"/>
                </a:lnTo>
                <a:lnTo>
                  <a:pt x="306" y="273"/>
                </a:lnTo>
                <a:lnTo>
                  <a:pt x="257" y="289"/>
                </a:lnTo>
                <a:lnTo>
                  <a:pt x="225" y="289"/>
                </a:lnTo>
                <a:lnTo>
                  <a:pt x="193" y="289"/>
                </a:lnTo>
                <a:lnTo>
                  <a:pt x="161" y="289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7411" name="TextBox 27"/>
          <p:cNvSpPr txBox="1"/>
          <p:nvPr/>
        </p:nvSpPr>
        <p:spPr>
          <a:xfrm>
            <a:off x="2533650" y="2546350"/>
            <a:ext cx="1336675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9600" b="1" dirty="0">
                <a:latin typeface="楷体_GB2312" pitchFamily="49" charset="-122"/>
                <a:ea typeface="楷体_GB2312" pitchFamily="49" charset="-122"/>
              </a:rPr>
              <a:t>桥</a:t>
            </a:r>
            <a:endParaRPr lang="zh-CN" altLang="en-US" sz="9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9157" name="TextBox 20"/>
          <p:cNvSpPr txBox="1"/>
          <p:nvPr/>
        </p:nvSpPr>
        <p:spPr>
          <a:xfrm>
            <a:off x="2782888" y="2027238"/>
            <a:ext cx="1243012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3200" b="1" err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qiáo</a:t>
            </a:r>
            <a:r>
              <a:rPr lang="en-US" altLang="zh-CN" sz="32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</a:t>
            </a:r>
            <a:endParaRPr lang="en-US" altLang="zh-CN" sz="3200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17413" name="Group 4"/>
          <p:cNvGrpSpPr/>
          <p:nvPr/>
        </p:nvGrpSpPr>
        <p:grpSpPr>
          <a:xfrm>
            <a:off x="6456363" y="1700213"/>
            <a:ext cx="2879725" cy="2879725"/>
            <a:chOff x="1474" y="663"/>
            <a:chExt cx="2948" cy="2835"/>
          </a:xfrm>
        </p:grpSpPr>
        <p:sp>
          <p:nvSpPr>
            <p:cNvPr id="17414" name="Rectangle 5"/>
            <p:cNvSpPr/>
            <p:nvPr/>
          </p:nvSpPr>
          <p:spPr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  <a:buFont typeface="Arial" panose="020B0604020202020204" pitchFamily="34" charset="0"/>
                <a:buNone/>
              </a:pPr>
              <a:endParaRPr lang="zh-CN" altLang="zh-CN" sz="2800" dirty="0">
                <a:latin typeface="Calibri" panose="020F0502020204030204" charset="0"/>
              </a:endParaRPr>
            </a:p>
          </p:txBody>
        </p:sp>
        <p:sp>
          <p:nvSpPr>
            <p:cNvPr id="17415" name="Rectangle 6"/>
            <p:cNvSpPr/>
            <p:nvPr/>
          </p:nvSpPr>
          <p:spPr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  <a:buFont typeface="Arial" panose="020B0604020202020204" pitchFamily="34" charset="0"/>
                <a:buNone/>
              </a:pPr>
              <a:endParaRPr lang="zh-CN" altLang="zh-CN" sz="2800" dirty="0">
                <a:latin typeface="Calibri" panose="020F0502020204030204" charset="0"/>
              </a:endParaRPr>
            </a:p>
          </p:txBody>
        </p:sp>
        <p:sp>
          <p:nvSpPr>
            <p:cNvPr id="17416" name="Rectangle 7"/>
            <p:cNvSpPr/>
            <p:nvPr/>
          </p:nvSpPr>
          <p:spPr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  <a:buFont typeface="Arial" panose="020B0604020202020204" pitchFamily="34" charset="0"/>
                <a:buNone/>
              </a:pPr>
              <a:endParaRPr lang="zh-CN" altLang="zh-CN" sz="2800" dirty="0">
                <a:latin typeface="Calibri" panose="020F0502020204030204" charset="0"/>
              </a:endParaRPr>
            </a:p>
          </p:txBody>
        </p:sp>
        <p:sp>
          <p:nvSpPr>
            <p:cNvPr id="17417" name="Rectangle 8"/>
            <p:cNvSpPr/>
            <p:nvPr/>
          </p:nvSpPr>
          <p:spPr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  <a:buFont typeface="Arial" panose="020B0604020202020204" pitchFamily="34" charset="0"/>
                <a:buNone/>
              </a:pPr>
              <a:endParaRPr lang="zh-CN" altLang="zh-CN" sz="2800" dirty="0">
                <a:latin typeface="Calibri" panose="020F0502020204030204" charset="0"/>
              </a:endParaRPr>
            </a:p>
          </p:txBody>
        </p:sp>
        <p:sp>
          <p:nvSpPr>
            <p:cNvPr id="17418" name="Line 9"/>
            <p:cNvSpPr/>
            <p:nvPr/>
          </p:nvSpPr>
          <p:spPr>
            <a:xfrm>
              <a:off x="1474" y="663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19" name="Line 10"/>
            <p:cNvSpPr/>
            <p:nvPr/>
          </p:nvSpPr>
          <p:spPr>
            <a:xfrm>
              <a:off x="1474" y="3498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20" name="Line 11"/>
            <p:cNvSpPr/>
            <p:nvPr/>
          </p:nvSpPr>
          <p:spPr>
            <a:xfrm>
              <a:off x="1474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21" name="Line 12"/>
            <p:cNvSpPr/>
            <p:nvPr/>
          </p:nvSpPr>
          <p:spPr>
            <a:xfrm>
              <a:off x="4422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22" name="Line 13"/>
            <p:cNvSpPr/>
            <p:nvPr/>
          </p:nvSpPr>
          <p:spPr>
            <a:xfrm>
              <a:off x="1474" y="2069"/>
              <a:ext cx="294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23" name="Line 14"/>
            <p:cNvSpPr/>
            <p:nvPr/>
          </p:nvSpPr>
          <p:spPr>
            <a:xfrm>
              <a:off x="2948" y="663"/>
              <a:ext cx="0" cy="2835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58" name="TextBox 57"/>
          <p:cNvSpPr txBox="1"/>
          <p:nvPr/>
        </p:nvSpPr>
        <p:spPr>
          <a:xfrm>
            <a:off x="6216650" y="4959350"/>
            <a:ext cx="421640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</a:rPr>
              <a:t>书写指导：</a:t>
            </a:r>
            <a:r>
              <a:rPr lang="zh-CN" altLang="en-US" sz="2400" b="1">
                <a:latin typeface="宋体" panose="02010600030101010101" pitchFamily="2" charset="-122"/>
              </a:rPr>
              <a:t>木作为偏旁，最后一笔把捺变成点。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3954463" y="3201988"/>
            <a:ext cx="172720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部首：</a:t>
            </a:r>
            <a:r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木</a:t>
            </a:r>
            <a:endParaRPr kumimoji="0" lang="zh-CN" altLang="en-US" sz="20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495550" y="4640263"/>
            <a:ext cx="3030538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</a:rPr>
              <a:t>组词：</a:t>
            </a:r>
            <a:r>
              <a:rPr lang="zh-CN" altLang="en-US" sz="2400" b="1">
                <a:latin typeface="宋体" panose="02010600030101010101" pitchFamily="2" charset="-122"/>
              </a:rPr>
              <a:t>石桥  桥梁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454275" y="5045075"/>
            <a:ext cx="3640138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</a:rPr>
              <a:t>造句：</a:t>
            </a:r>
            <a:r>
              <a:rPr lang="zh-CN" altLang="en-US" sz="2400" b="1">
                <a:latin typeface="宋体" panose="02010600030101010101" pitchFamily="2" charset="-122"/>
              </a:rPr>
              <a:t>一群小鸭从小桥下游过。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732213" y="2745423"/>
            <a:ext cx="2008187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</a:rPr>
              <a:t>音序：</a:t>
            </a:r>
            <a:r>
              <a:rPr lang="en-US" altLang="zh-CN" sz="2000" b="1">
                <a:latin typeface="宋体" panose="02010600030101010101" pitchFamily="2" charset="-122"/>
              </a:rPr>
              <a:t>Q</a:t>
            </a:r>
            <a:endParaRPr lang="en-US" altLang="zh-CN" sz="2000" b="1">
              <a:latin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811588" y="3674110"/>
            <a:ext cx="2078037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00FF"/>
                </a:solidFill>
                <a:latin typeface="宋体" panose="02010600030101010101" pitchFamily="2" charset="-122"/>
              </a:rPr>
              <a:t>结构</a:t>
            </a:r>
            <a:r>
              <a:rPr lang="en-US" altLang="zh-CN" sz="2000" b="1">
                <a:solidFill>
                  <a:srgbClr val="0000FF"/>
                </a:solidFill>
                <a:latin typeface="宋体" panose="02010600030101010101" pitchFamily="2" charset="-122"/>
              </a:rPr>
              <a:t>:</a:t>
            </a:r>
            <a:r>
              <a:rPr lang="zh-CN" altLang="en-US" sz="2000" b="1">
                <a:latin typeface="宋体" panose="02010600030101010101" pitchFamily="2" charset="-122"/>
              </a:rPr>
              <a:t>左右</a:t>
            </a:r>
            <a:endParaRPr lang="zh-CN" altLang="en-US" sz="2000" b="1">
              <a:latin typeface="宋体" panose="02010600030101010101" pitchFamily="2" charset="-122"/>
            </a:endParaRPr>
          </a:p>
        </p:txBody>
      </p:sp>
      <p:sp>
        <p:nvSpPr>
          <p:cNvPr id="17430" name="Rectangle 26"/>
          <p:cNvSpPr/>
          <p:nvPr/>
        </p:nvSpPr>
        <p:spPr>
          <a:xfrm>
            <a:off x="6943725" y="2208213"/>
            <a:ext cx="31750" cy="15367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pPr algn="just">
              <a:buFont typeface="Arial" panose="020B0604020202020204" pitchFamily="34" charset="0"/>
              <a:buNone/>
            </a:pPr>
            <a:r>
              <a:rPr lang="en-US" altLang="zh-CN" sz="10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49179" name="Freeform 27"/>
          <p:cNvSpPr/>
          <p:nvPr/>
        </p:nvSpPr>
        <p:spPr>
          <a:xfrm>
            <a:off x="7321550" y="2238375"/>
            <a:ext cx="204788" cy="175895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322" h="2769">
                <a:moveTo>
                  <a:pt x="225" y="1288"/>
                </a:moveTo>
                <a:lnTo>
                  <a:pt x="225" y="1529"/>
                </a:lnTo>
                <a:lnTo>
                  <a:pt x="209" y="1755"/>
                </a:lnTo>
                <a:lnTo>
                  <a:pt x="209" y="1948"/>
                </a:lnTo>
                <a:lnTo>
                  <a:pt x="193" y="2109"/>
                </a:lnTo>
                <a:lnTo>
                  <a:pt x="193" y="2254"/>
                </a:lnTo>
                <a:lnTo>
                  <a:pt x="177" y="2382"/>
                </a:lnTo>
                <a:lnTo>
                  <a:pt x="177" y="2463"/>
                </a:lnTo>
                <a:lnTo>
                  <a:pt x="161" y="2527"/>
                </a:lnTo>
                <a:lnTo>
                  <a:pt x="145" y="2624"/>
                </a:lnTo>
                <a:lnTo>
                  <a:pt x="128" y="2704"/>
                </a:lnTo>
                <a:lnTo>
                  <a:pt x="112" y="2753"/>
                </a:lnTo>
                <a:lnTo>
                  <a:pt x="96" y="2769"/>
                </a:lnTo>
                <a:lnTo>
                  <a:pt x="80" y="2736"/>
                </a:lnTo>
                <a:lnTo>
                  <a:pt x="64" y="2704"/>
                </a:lnTo>
                <a:lnTo>
                  <a:pt x="32" y="2656"/>
                </a:lnTo>
                <a:lnTo>
                  <a:pt x="16" y="2592"/>
                </a:lnTo>
                <a:lnTo>
                  <a:pt x="16" y="2559"/>
                </a:lnTo>
                <a:lnTo>
                  <a:pt x="0" y="2527"/>
                </a:lnTo>
                <a:lnTo>
                  <a:pt x="0" y="2511"/>
                </a:lnTo>
                <a:lnTo>
                  <a:pt x="0" y="2479"/>
                </a:lnTo>
                <a:lnTo>
                  <a:pt x="16" y="2447"/>
                </a:lnTo>
                <a:lnTo>
                  <a:pt x="16" y="2398"/>
                </a:lnTo>
                <a:lnTo>
                  <a:pt x="32" y="2318"/>
                </a:lnTo>
                <a:lnTo>
                  <a:pt x="48" y="2221"/>
                </a:lnTo>
                <a:lnTo>
                  <a:pt x="64" y="2093"/>
                </a:lnTo>
                <a:lnTo>
                  <a:pt x="80" y="1932"/>
                </a:lnTo>
                <a:lnTo>
                  <a:pt x="96" y="1755"/>
                </a:lnTo>
                <a:lnTo>
                  <a:pt x="112" y="1529"/>
                </a:lnTo>
                <a:lnTo>
                  <a:pt x="112" y="1288"/>
                </a:lnTo>
                <a:lnTo>
                  <a:pt x="128" y="1030"/>
                </a:lnTo>
                <a:lnTo>
                  <a:pt x="128" y="741"/>
                </a:lnTo>
                <a:lnTo>
                  <a:pt x="128" y="596"/>
                </a:lnTo>
                <a:lnTo>
                  <a:pt x="128" y="483"/>
                </a:lnTo>
                <a:lnTo>
                  <a:pt x="112" y="371"/>
                </a:lnTo>
                <a:lnTo>
                  <a:pt x="112" y="290"/>
                </a:lnTo>
                <a:lnTo>
                  <a:pt x="112" y="210"/>
                </a:lnTo>
                <a:lnTo>
                  <a:pt x="96" y="161"/>
                </a:lnTo>
                <a:lnTo>
                  <a:pt x="96" y="113"/>
                </a:lnTo>
                <a:lnTo>
                  <a:pt x="96" y="97"/>
                </a:lnTo>
                <a:lnTo>
                  <a:pt x="64" y="49"/>
                </a:lnTo>
                <a:lnTo>
                  <a:pt x="48" y="17"/>
                </a:lnTo>
                <a:lnTo>
                  <a:pt x="64" y="0"/>
                </a:lnTo>
                <a:lnTo>
                  <a:pt x="80" y="0"/>
                </a:lnTo>
                <a:lnTo>
                  <a:pt x="112" y="0"/>
                </a:lnTo>
                <a:lnTo>
                  <a:pt x="177" y="0"/>
                </a:lnTo>
                <a:lnTo>
                  <a:pt x="225" y="17"/>
                </a:lnTo>
                <a:lnTo>
                  <a:pt x="273" y="49"/>
                </a:lnTo>
                <a:lnTo>
                  <a:pt x="306" y="65"/>
                </a:lnTo>
                <a:lnTo>
                  <a:pt x="322" y="81"/>
                </a:lnTo>
                <a:lnTo>
                  <a:pt x="322" y="97"/>
                </a:lnTo>
                <a:lnTo>
                  <a:pt x="322" y="129"/>
                </a:lnTo>
                <a:lnTo>
                  <a:pt x="289" y="194"/>
                </a:lnTo>
                <a:lnTo>
                  <a:pt x="289" y="210"/>
                </a:lnTo>
                <a:lnTo>
                  <a:pt x="289" y="226"/>
                </a:lnTo>
                <a:lnTo>
                  <a:pt x="289" y="258"/>
                </a:lnTo>
                <a:lnTo>
                  <a:pt x="273" y="290"/>
                </a:lnTo>
                <a:lnTo>
                  <a:pt x="273" y="338"/>
                </a:lnTo>
                <a:lnTo>
                  <a:pt x="273" y="387"/>
                </a:lnTo>
                <a:lnTo>
                  <a:pt x="257" y="435"/>
                </a:lnTo>
                <a:lnTo>
                  <a:pt x="257" y="499"/>
                </a:lnTo>
                <a:lnTo>
                  <a:pt x="257" y="580"/>
                </a:lnTo>
                <a:lnTo>
                  <a:pt x="257" y="660"/>
                </a:lnTo>
                <a:lnTo>
                  <a:pt x="241" y="741"/>
                </a:lnTo>
                <a:lnTo>
                  <a:pt x="241" y="837"/>
                </a:lnTo>
                <a:lnTo>
                  <a:pt x="241" y="950"/>
                </a:lnTo>
                <a:lnTo>
                  <a:pt x="225" y="1047"/>
                </a:lnTo>
                <a:lnTo>
                  <a:pt x="225" y="1175"/>
                </a:lnTo>
                <a:lnTo>
                  <a:pt x="225" y="1288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9180" name="Freeform 28"/>
          <p:cNvSpPr/>
          <p:nvPr/>
        </p:nvSpPr>
        <p:spPr>
          <a:xfrm>
            <a:off x="6953250" y="2749550"/>
            <a:ext cx="492125" cy="796925"/>
          </a:xfrm>
          <a:custGeom>
            <a:avLst/>
            <a:gdLst/>
            <a:ahLst/>
            <a:cxnLst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</a:cxnLst>
            <a:pathLst>
              <a:path w="773" h="1255">
                <a:moveTo>
                  <a:pt x="0" y="1255"/>
                </a:moveTo>
                <a:lnTo>
                  <a:pt x="0" y="1239"/>
                </a:lnTo>
                <a:lnTo>
                  <a:pt x="32" y="1191"/>
                </a:lnTo>
                <a:lnTo>
                  <a:pt x="64" y="1143"/>
                </a:lnTo>
                <a:lnTo>
                  <a:pt x="97" y="1111"/>
                </a:lnTo>
                <a:lnTo>
                  <a:pt x="129" y="1046"/>
                </a:lnTo>
                <a:lnTo>
                  <a:pt x="177" y="998"/>
                </a:lnTo>
                <a:lnTo>
                  <a:pt x="225" y="918"/>
                </a:lnTo>
                <a:lnTo>
                  <a:pt x="290" y="837"/>
                </a:lnTo>
                <a:lnTo>
                  <a:pt x="354" y="740"/>
                </a:lnTo>
                <a:lnTo>
                  <a:pt x="419" y="628"/>
                </a:lnTo>
                <a:lnTo>
                  <a:pt x="483" y="483"/>
                </a:lnTo>
                <a:lnTo>
                  <a:pt x="564" y="338"/>
                </a:lnTo>
                <a:lnTo>
                  <a:pt x="628" y="177"/>
                </a:lnTo>
                <a:lnTo>
                  <a:pt x="725" y="0"/>
                </a:lnTo>
                <a:lnTo>
                  <a:pt x="773" y="258"/>
                </a:lnTo>
                <a:lnTo>
                  <a:pt x="692" y="419"/>
                </a:lnTo>
                <a:lnTo>
                  <a:pt x="612" y="547"/>
                </a:lnTo>
                <a:lnTo>
                  <a:pt x="531" y="676"/>
                </a:lnTo>
                <a:lnTo>
                  <a:pt x="467" y="773"/>
                </a:lnTo>
                <a:lnTo>
                  <a:pt x="403" y="869"/>
                </a:lnTo>
                <a:lnTo>
                  <a:pt x="338" y="966"/>
                </a:lnTo>
                <a:lnTo>
                  <a:pt x="274" y="1030"/>
                </a:lnTo>
                <a:lnTo>
                  <a:pt x="225" y="1078"/>
                </a:lnTo>
                <a:lnTo>
                  <a:pt x="129" y="1159"/>
                </a:lnTo>
                <a:lnTo>
                  <a:pt x="64" y="1223"/>
                </a:lnTo>
                <a:lnTo>
                  <a:pt x="16" y="1255"/>
                </a:lnTo>
                <a:lnTo>
                  <a:pt x="0" y="1255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9181" name="Freeform 29"/>
          <p:cNvSpPr/>
          <p:nvPr/>
        </p:nvSpPr>
        <p:spPr>
          <a:xfrm>
            <a:off x="7454900" y="3035300"/>
            <a:ext cx="193675" cy="163513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306" h="257">
                <a:moveTo>
                  <a:pt x="306" y="161"/>
                </a:moveTo>
                <a:lnTo>
                  <a:pt x="290" y="209"/>
                </a:lnTo>
                <a:lnTo>
                  <a:pt x="290" y="225"/>
                </a:lnTo>
                <a:lnTo>
                  <a:pt x="274" y="241"/>
                </a:lnTo>
                <a:lnTo>
                  <a:pt x="274" y="257"/>
                </a:lnTo>
                <a:lnTo>
                  <a:pt x="258" y="241"/>
                </a:lnTo>
                <a:lnTo>
                  <a:pt x="241" y="241"/>
                </a:lnTo>
                <a:lnTo>
                  <a:pt x="209" y="209"/>
                </a:lnTo>
                <a:lnTo>
                  <a:pt x="177" y="193"/>
                </a:lnTo>
                <a:lnTo>
                  <a:pt x="145" y="145"/>
                </a:lnTo>
                <a:lnTo>
                  <a:pt x="113" y="112"/>
                </a:lnTo>
                <a:lnTo>
                  <a:pt x="64" y="64"/>
                </a:lnTo>
                <a:lnTo>
                  <a:pt x="0" y="0"/>
                </a:lnTo>
                <a:lnTo>
                  <a:pt x="97" y="0"/>
                </a:lnTo>
                <a:lnTo>
                  <a:pt x="161" y="16"/>
                </a:lnTo>
                <a:lnTo>
                  <a:pt x="225" y="16"/>
                </a:lnTo>
                <a:lnTo>
                  <a:pt x="258" y="32"/>
                </a:lnTo>
                <a:lnTo>
                  <a:pt x="290" y="64"/>
                </a:lnTo>
                <a:lnTo>
                  <a:pt x="306" y="80"/>
                </a:lnTo>
                <a:lnTo>
                  <a:pt x="306" y="129"/>
                </a:lnTo>
                <a:lnTo>
                  <a:pt x="306" y="161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9182" name="Freeform 30"/>
          <p:cNvSpPr/>
          <p:nvPr/>
        </p:nvSpPr>
        <p:spPr>
          <a:xfrm>
            <a:off x="7761288" y="2249488"/>
            <a:ext cx="665162" cy="29527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1046" h="466">
                <a:moveTo>
                  <a:pt x="708" y="177"/>
                </a:moveTo>
                <a:lnTo>
                  <a:pt x="773" y="128"/>
                </a:lnTo>
                <a:lnTo>
                  <a:pt x="805" y="96"/>
                </a:lnTo>
                <a:lnTo>
                  <a:pt x="837" y="64"/>
                </a:lnTo>
                <a:lnTo>
                  <a:pt x="837" y="32"/>
                </a:lnTo>
                <a:lnTo>
                  <a:pt x="821" y="16"/>
                </a:lnTo>
                <a:lnTo>
                  <a:pt x="821" y="0"/>
                </a:lnTo>
                <a:lnTo>
                  <a:pt x="853" y="0"/>
                </a:lnTo>
                <a:lnTo>
                  <a:pt x="869" y="0"/>
                </a:lnTo>
                <a:lnTo>
                  <a:pt x="902" y="16"/>
                </a:lnTo>
                <a:lnTo>
                  <a:pt x="934" y="32"/>
                </a:lnTo>
                <a:lnTo>
                  <a:pt x="982" y="64"/>
                </a:lnTo>
                <a:lnTo>
                  <a:pt x="1014" y="96"/>
                </a:lnTo>
                <a:lnTo>
                  <a:pt x="1030" y="128"/>
                </a:lnTo>
                <a:lnTo>
                  <a:pt x="1046" y="161"/>
                </a:lnTo>
                <a:lnTo>
                  <a:pt x="1046" y="177"/>
                </a:lnTo>
                <a:lnTo>
                  <a:pt x="1030" y="193"/>
                </a:lnTo>
                <a:lnTo>
                  <a:pt x="982" y="225"/>
                </a:lnTo>
                <a:lnTo>
                  <a:pt x="902" y="257"/>
                </a:lnTo>
                <a:lnTo>
                  <a:pt x="805" y="305"/>
                </a:lnTo>
                <a:lnTo>
                  <a:pt x="676" y="354"/>
                </a:lnTo>
                <a:lnTo>
                  <a:pt x="547" y="386"/>
                </a:lnTo>
                <a:lnTo>
                  <a:pt x="402" y="402"/>
                </a:lnTo>
                <a:lnTo>
                  <a:pt x="274" y="434"/>
                </a:lnTo>
                <a:lnTo>
                  <a:pt x="209" y="450"/>
                </a:lnTo>
                <a:lnTo>
                  <a:pt x="161" y="450"/>
                </a:lnTo>
                <a:lnTo>
                  <a:pt x="113" y="466"/>
                </a:lnTo>
                <a:lnTo>
                  <a:pt x="64" y="466"/>
                </a:lnTo>
                <a:lnTo>
                  <a:pt x="48" y="466"/>
                </a:lnTo>
                <a:lnTo>
                  <a:pt x="16" y="466"/>
                </a:lnTo>
                <a:lnTo>
                  <a:pt x="0" y="450"/>
                </a:lnTo>
                <a:lnTo>
                  <a:pt x="16" y="434"/>
                </a:lnTo>
                <a:lnTo>
                  <a:pt x="32" y="434"/>
                </a:lnTo>
                <a:lnTo>
                  <a:pt x="64" y="418"/>
                </a:lnTo>
                <a:lnTo>
                  <a:pt x="113" y="402"/>
                </a:lnTo>
                <a:lnTo>
                  <a:pt x="161" y="386"/>
                </a:lnTo>
                <a:lnTo>
                  <a:pt x="209" y="370"/>
                </a:lnTo>
                <a:lnTo>
                  <a:pt x="274" y="338"/>
                </a:lnTo>
                <a:lnTo>
                  <a:pt x="402" y="289"/>
                </a:lnTo>
                <a:lnTo>
                  <a:pt x="515" y="257"/>
                </a:lnTo>
                <a:lnTo>
                  <a:pt x="612" y="209"/>
                </a:lnTo>
                <a:lnTo>
                  <a:pt x="708" y="177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9183" name="Freeform 31"/>
          <p:cNvSpPr/>
          <p:nvPr/>
        </p:nvSpPr>
        <p:spPr>
          <a:xfrm>
            <a:off x="7639050" y="2647950"/>
            <a:ext cx="1012825" cy="214313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1594" h="338">
                <a:moveTo>
                  <a:pt x="1594" y="97"/>
                </a:moveTo>
                <a:lnTo>
                  <a:pt x="1594" y="113"/>
                </a:lnTo>
                <a:lnTo>
                  <a:pt x="1594" y="129"/>
                </a:lnTo>
                <a:lnTo>
                  <a:pt x="1561" y="129"/>
                </a:lnTo>
                <a:lnTo>
                  <a:pt x="1545" y="129"/>
                </a:lnTo>
                <a:lnTo>
                  <a:pt x="1513" y="129"/>
                </a:lnTo>
                <a:lnTo>
                  <a:pt x="1481" y="145"/>
                </a:lnTo>
                <a:lnTo>
                  <a:pt x="1417" y="145"/>
                </a:lnTo>
                <a:lnTo>
                  <a:pt x="1352" y="161"/>
                </a:lnTo>
                <a:lnTo>
                  <a:pt x="1272" y="161"/>
                </a:lnTo>
                <a:lnTo>
                  <a:pt x="1175" y="177"/>
                </a:lnTo>
                <a:lnTo>
                  <a:pt x="1062" y="193"/>
                </a:lnTo>
                <a:lnTo>
                  <a:pt x="950" y="209"/>
                </a:lnTo>
                <a:lnTo>
                  <a:pt x="837" y="226"/>
                </a:lnTo>
                <a:lnTo>
                  <a:pt x="756" y="242"/>
                </a:lnTo>
                <a:lnTo>
                  <a:pt x="660" y="258"/>
                </a:lnTo>
                <a:lnTo>
                  <a:pt x="579" y="258"/>
                </a:lnTo>
                <a:lnTo>
                  <a:pt x="515" y="274"/>
                </a:lnTo>
                <a:lnTo>
                  <a:pt x="467" y="290"/>
                </a:lnTo>
                <a:lnTo>
                  <a:pt x="418" y="290"/>
                </a:lnTo>
                <a:lnTo>
                  <a:pt x="338" y="306"/>
                </a:lnTo>
                <a:lnTo>
                  <a:pt x="273" y="322"/>
                </a:lnTo>
                <a:lnTo>
                  <a:pt x="225" y="338"/>
                </a:lnTo>
                <a:lnTo>
                  <a:pt x="193" y="338"/>
                </a:lnTo>
                <a:lnTo>
                  <a:pt x="161" y="322"/>
                </a:lnTo>
                <a:lnTo>
                  <a:pt x="112" y="322"/>
                </a:lnTo>
                <a:lnTo>
                  <a:pt x="64" y="290"/>
                </a:lnTo>
                <a:lnTo>
                  <a:pt x="0" y="258"/>
                </a:lnTo>
                <a:lnTo>
                  <a:pt x="161" y="226"/>
                </a:lnTo>
                <a:lnTo>
                  <a:pt x="306" y="193"/>
                </a:lnTo>
                <a:lnTo>
                  <a:pt x="434" y="161"/>
                </a:lnTo>
                <a:lnTo>
                  <a:pt x="563" y="145"/>
                </a:lnTo>
                <a:lnTo>
                  <a:pt x="676" y="113"/>
                </a:lnTo>
                <a:lnTo>
                  <a:pt x="789" y="97"/>
                </a:lnTo>
                <a:lnTo>
                  <a:pt x="885" y="81"/>
                </a:lnTo>
                <a:lnTo>
                  <a:pt x="966" y="65"/>
                </a:lnTo>
                <a:lnTo>
                  <a:pt x="1046" y="49"/>
                </a:lnTo>
                <a:lnTo>
                  <a:pt x="1127" y="32"/>
                </a:lnTo>
                <a:lnTo>
                  <a:pt x="1175" y="16"/>
                </a:lnTo>
                <a:lnTo>
                  <a:pt x="1239" y="16"/>
                </a:lnTo>
                <a:lnTo>
                  <a:pt x="1272" y="0"/>
                </a:lnTo>
                <a:lnTo>
                  <a:pt x="1304" y="0"/>
                </a:lnTo>
                <a:lnTo>
                  <a:pt x="1336" y="0"/>
                </a:lnTo>
                <a:lnTo>
                  <a:pt x="1352" y="0"/>
                </a:lnTo>
                <a:lnTo>
                  <a:pt x="1417" y="0"/>
                </a:lnTo>
                <a:lnTo>
                  <a:pt x="1497" y="16"/>
                </a:lnTo>
                <a:lnTo>
                  <a:pt x="1545" y="32"/>
                </a:lnTo>
                <a:lnTo>
                  <a:pt x="1561" y="49"/>
                </a:lnTo>
                <a:lnTo>
                  <a:pt x="1578" y="81"/>
                </a:lnTo>
                <a:lnTo>
                  <a:pt x="1594" y="97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9184" name="Freeform 32"/>
          <p:cNvSpPr/>
          <p:nvPr/>
        </p:nvSpPr>
        <p:spPr>
          <a:xfrm>
            <a:off x="8108950" y="2740025"/>
            <a:ext cx="766763" cy="541338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1208" h="853">
                <a:moveTo>
                  <a:pt x="403" y="322"/>
                </a:moveTo>
                <a:lnTo>
                  <a:pt x="516" y="419"/>
                </a:lnTo>
                <a:lnTo>
                  <a:pt x="628" y="499"/>
                </a:lnTo>
                <a:lnTo>
                  <a:pt x="757" y="579"/>
                </a:lnTo>
                <a:lnTo>
                  <a:pt x="902" y="644"/>
                </a:lnTo>
                <a:lnTo>
                  <a:pt x="982" y="676"/>
                </a:lnTo>
                <a:lnTo>
                  <a:pt x="1047" y="708"/>
                </a:lnTo>
                <a:lnTo>
                  <a:pt x="1095" y="724"/>
                </a:lnTo>
                <a:lnTo>
                  <a:pt x="1143" y="740"/>
                </a:lnTo>
                <a:lnTo>
                  <a:pt x="1176" y="756"/>
                </a:lnTo>
                <a:lnTo>
                  <a:pt x="1192" y="773"/>
                </a:lnTo>
                <a:lnTo>
                  <a:pt x="1208" y="773"/>
                </a:lnTo>
                <a:lnTo>
                  <a:pt x="1208" y="789"/>
                </a:lnTo>
                <a:lnTo>
                  <a:pt x="1192" y="789"/>
                </a:lnTo>
                <a:lnTo>
                  <a:pt x="1160" y="805"/>
                </a:lnTo>
                <a:lnTo>
                  <a:pt x="1095" y="821"/>
                </a:lnTo>
                <a:lnTo>
                  <a:pt x="1015" y="837"/>
                </a:lnTo>
                <a:lnTo>
                  <a:pt x="934" y="837"/>
                </a:lnTo>
                <a:lnTo>
                  <a:pt x="870" y="853"/>
                </a:lnTo>
                <a:lnTo>
                  <a:pt x="821" y="853"/>
                </a:lnTo>
                <a:lnTo>
                  <a:pt x="789" y="853"/>
                </a:lnTo>
                <a:lnTo>
                  <a:pt x="757" y="853"/>
                </a:lnTo>
                <a:lnTo>
                  <a:pt x="725" y="837"/>
                </a:lnTo>
                <a:lnTo>
                  <a:pt x="660" y="789"/>
                </a:lnTo>
                <a:lnTo>
                  <a:pt x="628" y="773"/>
                </a:lnTo>
                <a:lnTo>
                  <a:pt x="580" y="724"/>
                </a:lnTo>
                <a:lnTo>
                  <a:pt x="516" y="660"/>
                </a:lnTo>
                <a:lnTo>
                  <a:pt x="435" y="579"/>
                </a:lnTo>
                <a:lnTo>
                  <a:pt x="355" y="467"/>
                </a:lnTo>
                <a:lnTo>
                  <a:pt x="242" y="338"/>
                </a:lnTo>
                <a:lnTo>
                  <a:pt x="129" y="193"/>
                </a:lnTo>
                <a:lnTo>
                  <a:pt x="0" y="32"/>
                </a:lnTo>
                <a:lnTo>
                  <a:pt x="97" y="0"/>
                </a:lnTo>
                <a:lnTo>
                  <a:pt x="177" y="64"/>
                </a:lnTo>
                <a:lnTo>
                  <a:pt x="242" y="145"/>
                </a:lnTo>
                <a:lnTo>
                  <a:pt x="322" y="241"/>
                </a:lnTo>
                <a:lnTo>
                  <a:pt x="403" y="322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9185" name="Freeform 33"/>
          <p:cNvSpPr/>
          <p:nvPr/>
        </p:nvSpPr>
        <p:spPr>
          <a:xfrm>
            <a:off x="8159750" y="3097213"/>
            <a:ext cx="174625" cy="1001712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274" h="1578">
                <a:moveTo>
                  <a:pt x="225" y="805"/>
                </a:moveTo>
                <a:lnTo>
                  <a:pt x="225" y="950"/>
                </a:lnTo>
                <a:lnTo>
                  <a:pt x="209" y="1063"/>
                </a:lnTo>
                <a:lnTo>
                  <a:pt x="209" y="1159"/>
                </a:lnTo>
                <a:lnTo>
                  <a:pt x="209" y="1256"/>
                </a:lnTo>
                <a:lnTo>
                  <a:pt x="209" y="1336"/>
                </a:lnTo>
                <a:lnTo>
                  <a:pt x="209" y="1384"/>
                </a:lnTo>
                <a:lnTo>
                  <a:pt x="193" y="1433"/>
                </a:lnTo>
                <a:lnTo>
                  <a:pt x="193" y="1465"/>
                </a:lnTo>
                <a:lnTo>
                  <a:pt x="177" y="1513"/>
                </a:lnTo>
                <a:lnTo>
                  <a:pt x="161" y="1545"/>
                </a:lnTo>
                <a:lnTo>
                  <a:pt x="145" y="1561"/>
                </a:lnTo>
                <a:lnTo>
                  <a:pt x="129" y="1578"/>
                </a:lnTo>
                <a:lnTo>
                  <a:pt x="113" y="1561"/>
                </a:lnTo>
                <a:lnTo>
                  <a:pt x="113" y="1545"/>
                </a:lnTo>
                <a:lnTo>
                  <a:pt x="96" y="1513"/>
                </a:lnTo>
                <a:lnTo>
                  <a:pt x="80" y="1449"/>
                </a:lnTo>
                <a:lnTo>
                  <a:pt x="80" y="1336"/>
                </a:lnTo>
                <a:lnTo>
                  <a:pt x="80" y="1223"/>
                </a:lnTo>
                <a:lnTo>
                  <a:pt x="80" y="1191"/>
                </a:lnTo>
                <a:lnTo>
                  <a:pt x="80" y="1159"/>
                </a:lnTo>
                <a:lnTo>
                  <a:pt x="80" y="1095"/>
                </a:lnTo>
                <a:lnTo>
                  <a:pt x="80" y="1030"/>
                </a:lnTo>
                <a:lnTo>
                  <a:pt x="80" y="950"/>
                </a:lnTo>
                <a:lnTo>
                  <a:pt x="80" y="853"/>
                </a:lnTo>
                <a:lnTo>
                  <a:pt x="80" y="741"/>
                </a:lnTo>
                <a:lnTo>
                  <a:pt x="80" y="628"/>
                </a:lnTo>
                <a:lnTo>
                  <a:pt x="64" y="499"/>
                </a:lnTo>
                <a:lnTo>
                  <a:pt x="64" y="403"/>
                </a:lnTo>
                <a:lnTo>
                  <a:pt x="64" y="306"/>
                </a:lnTo>
                <a:lnTo>
                  <a:pt x="48" y="226"/>
                </a:lnTo>
                <a:lnTo>
                  <a:pt x="48" y="177"/>
                </a:lnTo>
                <a:lnTo>
                  <a:pt x="32" y="129"/>
                </a:lnTo>
                <a:lnTo>
                  <a:pt x="32" y="97"/>
                </a:lnTo>
                <a:lnTo>
                  <a:pt x="16" y="81"/>
                </a:lnTo>
                <a:lnTo>
                  <a:pt x="16" y="65"/>
                </a:lnTo>
                <a:lnTo>
                  <a:pt x="0" y="49"/>
                </a:lnTo>
                <a:lnTo>
                  <a:pt x="16" y="0"/>
                </a:lnTo>
                <a:lnTo>
                  <a:pt x="32" y="0"/>
                </a:lnTo>
                <a:lnTo>
                  <a:pt x="48" y="0"/>
                </a:lnTo>
                <a:lnTo>
                  <a:pt x="96" y="16"/>
                </a:lnTo>
                <a:lnTo>
                  <a:pt x="145" y="49"/>
                </a:lnTo>
                <a:lnTo>
                  <a:pt x="193" y="81"/>
                </a:lnTo>
                <a:lnTo>
                  <a:pt x="225" y="113"/>
                </a:lnTo>
                <a:lnTo>
                  <a:pt x="257" y="129"/>
                </a:lnTo>
                <a:lnTo>
                  <a:pt x="274" y="145"/>
                </a:lnTo>
                <a:lnTo>
                  <a:pt x="257" y="177"/>
                </a:lnTo>
                <a:lnTo>
                  <a:pt x="241" y="210"/>
                </a:lnTo>
                <a:lnTo>
                  <a:pt x="241" y="226"/>
                </a:lnTo>
                <a:lnTo>
                  <a:pt x="241" y="258"/>
                </a:lnTo>
                <a:lnTo>
                  <a:pt x="225" y="306"/>
                </a:lnTo>
                <a:lnTo>
                  <a:pt x="225" y="371"/>
                </a:lnTo>
                <a:lnTo>
                  <a:pt x="225" y="467"/>
                </a:lnTo>
                <a:lnTo>
                  <a:pt x="225" y="564"/>
                </a:lnTo>
                <a:lnTo>
                  <a:pt x="225" y="676"/>
                </a:lnTo>
                <a:lnTo>
                  <a:pt x="225" y="805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9186" name="Freeform 34"/>
          <p:cNvSpPr/>
          <p:nvPr/>
        </p:nvSpPr>
        <p:spPr>
          <a:xfrm>
            <a:off x="7537450" y="2463800"/>
            <a:ext cx="550863" cy="88900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869" h="1400">
                <a:moveTo>
                  <a:pt x="692" y="708"/>
                </a:moveTo>
                <a:lnTo>
                  <a:pt x="628" y="804"/>
                </a:lnTo>
                <a:lnTo>
                  <a:pt x="563" y="901"/>
                </a:lnTo>
                <a:lnTo>
                  <a:pt x="499" y="997"/>
                </a:lnTo>
                <a:lnTo>
                  <a:pt x="418" y="1078"/>
                </a:lnTo>
                <a:lnTo>
                  <a:pt x="338" y="1158"/>
                </a:lnTo>
                <a:lnTo>
                  <a:pt x="257" y="1223"/>
                </a:lnTo>
                <a:lnTo>
                  <a:pt x="193" y="1287"/>
                </a:lnTo>
                <a:lnTo>
                  <a:pt x="129" y="1335"/>
                </a:lnTo>
                <a:lnTo>
                  <a:pt x="80" y="1368"/>
                </a:lnTo>
                <a:lnTo>
                  <a:pt x="32" y="1384"/>
                </a:lnTo>
                <a:lnTo>
                  <a:pt x="16" y="1400"/>
                </a:lnTo>
                <a:lnTo>
                  <a:pt x="0" y="1400"/>
                </a:lnTo>
                <a:lnTo>
                  <a:pt x="0" y="1368"/>
                </a:lnTo>
                <a:lnTo>
                  <a:pt x="32" y="1319"/>
                </a:lnTo>
                <a:lnTo>
                  <a:pt x="96" y="1255"/>
                </a:lnTo>
                <a:lnTo>
                  <a:pt x="177" y="1158"/>
                </a:lnTo>
                <a:lnTo>
                  <a:pt x="273" y="1062"/>
                </a:lnTo>
                <a:lnTo>
                  <a:pt x="354" y="949"/>
                </a:lnTo>
                <a:lnTo>
                  <a:pt x="451" y="820"/>
                </a:lnTo>
                <a:lnTo>
                  <a:pt x="515" y="692"/>
                </a:lnTo>
                <a:lnTo>
                  <a:pt x="579" y="531"/>
                </a:lnTo>
                <a:lnTo>
                  <a:pt x="628" y="370"/>
                </a:lnTo>
                <a:lnTo>
                  <a:pt x="676" y="193"/>
                </a:lnTo>
                <a:lnTo>
                  <a:pt x="692" y="0"/>
                </a:lnTo>
                <a:lnTo>
                  <a:pt x="773" y="64"/>
                </a:lnTo>
                <a:lnTo>
                  <a:pt x="821" y="112"/>
                </a:lnTo>
                <a:lnTo>
                  <a:pt x="853" y="144"/>
                </a:lnTo>
                <a:lnTo>
                  <a:pt x="869" y="160"/>
                </a:lnTo>
                <a:lnTo>
                  <a:pt x="869" y="177"/>
                </a:lnTo>
                <a:lnTo>
                  <a:pt x="869" y="225"/>
                </a:lnTo>
                <a:lnTo>
                  <a:pt x="853" y="273"/>
                </a:lnTo>
                <a:lnTo>
                  <a:pt x="837" y="338"/>
                </a:lnTo>
                <a:lnTo>
                  <a:pt x="805" y="418"/>
                </a:lnTo>
                <a:lnTo>
                  <a:pt x="773" y="515"/>
                </a:lnTo>
                <a:lnTo>
                  <a:pt x="740" y="611"/>
                </a:lnTo>
                <a:lnTo>
                  <a:pt x="692" y="708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9187" name="Freeform 35"/>
          <p:cNvSpPr/>
          <p:nvPr/>
        </p:nvSpPr>
        <p:spPr>
          <a:xfrm>
            <a:off x="7597775" y="3198813"/>
            <a:ext cx="388938" cy="787400"/>
          </a:xfrm>
          <a:custGeom>
            <a:avLst/>
            <a:gdLst/>
            <a:ahLst/>
            <a:cxnLst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</a:cxnLst>
            <a:pathLst>
              <a:path w="612" h="1240">
                <a:moveTo>
                  <a:pt x="0" y="1240"/>
                </a:moveTo>
                <a:lnTo>
                  <a:pt x="0" y="1223"/>
                </a:lnTo>
                <a:lnTo>
                  <a:pt x="16" y="1175"/>
                </a:lnTo>
                <a:lnTo>
                  <a:pt x="65" y="1111"/>
                </a:lnTo>
                <a:lnTo>
                  <a:pt x="129" y="1030"/>
                </a:lnTo>
                <a:lnTo>
                  <a:pt x="194" y="934"/>
                </a:lnTo>
                <a:lnTo>
                  <a:pt x="242" y="837"/>
                </a:lnTo>
                <a:lnTo>
                  <a:pt x="290" y="725"/>
                </a:lnTo>
                <a:lnTo>
                  <a:pt x="322" y="612"/>
                </a:lnTo>
                <a:lnTo>
                  <a:pt x="355" y="499"/>
                </a:lnTo>
                <a:lnTo>
                  <a:pt x="371" y="403"/>
                </a:lnTo>
                <a:lnTo>
                  <a:pt x="387" y="322"/>
                </a:lnTo>
                <a:lnTo>
                  <a:pt x="403" y="242"/>
                </a:lnTo>
                <a:lnTo>
                  <a:pt x="403" y="193"/>
                </a:lnTo>
                <a:lnTo>
                  <a:pt x="403" y="145"/>
                </a:lnTo>
                <a:lnTo>
                  <a:pt x="387" y="97"/>
                </a:lnTo>
                <a:lnTo>
                  <a:pt x="387" y="65"/>
                </a:lnTo>
                <a:lnTo>
                  <a:pt x="371" y="49"/>
                </a:lnTo>
                <a:lnTo>
                  <a:pt x="371" y="32"/>
                </a:lnTo>
                <a:lnTo>
                  <a:pt x="371" y="0"/>
                </a:lnTo>
                <a:lnTo>
                  <a:pt x="387" y="0"/>
                </a:lnTo>
                <a:lnTo>
                  <a:pt x="419" y="0"/>
                </a:lnTo>
                <a:lnTo>
                  <a:pt x="451" y="16"/>
                </a:lnTo>
                <a:lnTo>
                  <a:pt x="499" y="49"/>
                </a:lnTo>
                <a:lnTo>
                  <a:pt x="532" y="65"/>
                </a:lnTo>
                <a:lnTo>
                  <a:pt x="564" y="97"/>
                </a:lnTo>
                <a:lnTo>
                  <a:pt x="596" y="113"/>
                </a:lnTo>
                <a:lnTo>
                  <a:pt x="612" y="129"/>
                </a:lnTo>
                <a:lnTo>
                  <a:pt x="596" y="145"/>
                </a:lnTo>
                <a:lnTo>
                  <a:pt x="596" y="193"/>
                </a:lnTo>
                <a:lnTo>
                  <a:pt x="596" y="242"/>
                </a:lnTo>
                <a:lnTo>
                  <a:pt x="580" y="290"/>
                </a:lnTo>
                <a:lnTo>
                  <a:pt x="499" y="596"/>
                </a:lnTo>
                <a:lnTo>
                  <a:pt x="435" y="757"/>
                </a:lnTo>
                <a:lnTo>
                  <a:pt x="355" y="902"/>
                </a:lnTo>
                <a:lnTo>
                  <a:pt x="258" y="1046"/>
                </a:lnTo>
                <a:lnTo>
                  <a:pt x="194" y="1111"/>
                </a:lnTo>
                <a:lnTo>
                  <a:pt x="145" y="1159"/>
                </a:lnTo>
                <a:lnTo>
                  <a:pt x="81" y="1191"/>
                </a:lnTo>
                <a:lnTo>
                  <a:pt x="49" y="1223"/>
                </a:lnTo>
                <a:lnTo>
                  <a:pt x="16" y="1240"/>
                </a:lnTo>
                <a:lnTo>
                  <a:pt x="0" y="1240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9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49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9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9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49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9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49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49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49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49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7" grpId="0"/>
      <p:bldP spid="58" grpId="0"/>
      <p:bldP spid="2" grpId="0"/>
      <p:bldP spid="34" grpId="0"/>
      <p:bldP spid="35" grpId="0"/>
      <p:bldP spid="31" grpId="0"/>
      <p:bldP spid="32" grpId="0"/>
    </p:bldLst>
  </p:timing>
</p:sld>
</file>

<file path=ppt/tags/tag1.xml><?xml version="1.0" encoding="utf-8"?>
<p:tagLst xmlns:p="http://schemas.openxmlformats.org/presentationml/2006/main">
  <p:tag name="KSO_WM_TEMPLATE_CATEGORY" val="preset"/>
  <p:tag name="KSO_WM_TEMPLATE_INDEX" val="11"/>
  <p:tag name="KSO_WM_UNIT_TYPE" val="a"/>
  <p:tag name="KSO_WM_UNIT_INDEX" val="1"/>
  <p:tag name="KSO_WM_UNIT_ID" val="256*a*1"/>
  <p:tag name="KSO_WM_UNIT_CLEAR" val="1"/>
  <p:tag name="KSO_WM_UNIT_LAYERLEVEL" val="1"/>
  <p:tag name="KSO_WM_UNIT_VALUE" val="26"/>
  <p:tag name="KSO_WM_UNIT_ISCONTENTSTITLE" val="0"/>
  <p:tag name="KSO_WM_UNIT_HIGHLIGHT" val="0"/>
  <p:tag name="KSO_WM_UNIT_COMPATIBLE" val="0"/>
  <p:tag name="KSO_WM_UNIT_PRESET_TEXT" val="请在此处添加标题"/>
  <p:tag name="KSO_WM_BEAUTIFY_FLAG" val="#wm#"/>
  <p:tag name="KSO_WM_TAG_VERSION" val="1.0"/>
</p:tagLst>
</file>

<file path=ppt/tags/tag10.xml><?xml version="1.0" encoding="utf-8"?>
<p:tagLst xmlns:p="http://schemas.openxmlformats.org/presentationml/2006/main">
  <p:tag name="KSO_WM_TEMPLATE_CATEGORY" val="preset"/>
  <p:tag name="KSO_WM_TEMPLATE_INDEX" val="11"/>
  <p:tag name="KSO_WM_UNIT_TYPE" val="a"/>
  <p:tag name="KSO_WM_UNIT_INDEX" val="1"/>
  <p:tag name="KSO_WM_UNIT_ID" val="256*a*1"/>
  <p:tag name="KSO_WM_UNIT_CLEAR" val="1"/>
  <p:tag name="KSO_WM_UNIT_LAYERLEVEL" val="1"/>
  <p:tag name="KSO_WM_UNIT_VALUE" val="26"/>
  <p:tag name="KSO_WM_UNIT_ISCONTENTSTITLE" val="0"/>
  <p:tag name="KSO_WM_UNIT_HIGHLIGHT" val="0"/>
  <p:tag name="KSO_WM_UNIT_COMPATIBLE" val="0"/>
  <p:tag name="KSO_WM_UNIT_PRESET_TEXT" val="请在此处添加标题"/>
  <p:tag name="KSO_WM_BEAUTIFY_FLAG" val="#wm#"/>
  <p:tag name="KSO_WM_TAG_VERSION" val="1.0"/>
</p:tagLst>
</file>

<file path=ppt/tags/tag11.xml><?xml version="1.0" encoding="utf-8"?>
<p:tagLst xmlns:p="http://schemas.openxmlformats.org/presentationml/2006/main">
  <p:tag name="KSO_WM_TEMPLATE_CATEGORY" val="preset"/>
  <p:tag name="KSO_WM_TEMPLATE_INDEX" val="11"/>
  <p:tag name="KSO_WM_UNIT_TYPE" val="b"/>
  <p:tag name="KSO_WM_UNIT_INDEX" val="1"/>
  <p:tag name="KSO_WM_UNIT_ID" val="256*b*1"/>
  <p:tag name="KSO_WM_UNIT_CLEAR" val="1"/>
  <p:tag name="KSO_WM_UNIT_LAYERLEVEL" val="1"/>
  <p:tag name="KSO_WM_UNIT_VALUE" val="140"/>
  <p:tag name="KSO_WM_UNIT_ISCONTENTSTITLE" val="0"/>
  <p:tag name="KSO_WM_UNIT_HIGHLIGHT" val="0"/>
  <p:tag name="KSO_WM_UNIT_COMPATIBLE" val="0"/>
  <p:tag name="KSO_WM_UNIT_PRESET_TEXT" val="请在此处添加副标题"/>
  <p:tag name="KSO_WM_BEAUTIFY_FLAG" val="#wm#"/>
  <p:tag name="KSO_WM_TAG_VERSION" val="1.0"/>
</p:tagLst>
</file>

<file path=ppt/tags/tag12.xml><?xml version="1.0" encoding="utf-8"?>
<p:tagLst xmlns:p="http://schemas.openxmlformats.org/presentationml/2006/main">
  <p:tag name="KSO_WM_TEMPLATE_CATEGORY" val="preset"/>
  <p:tag name="KSO_WM_TEMPLATE_INDEX" val="11"/>
  <p:tag name="KSO_WM_TAG_VERSION" val="1.0"/>
  <p:tag name="KSO_WM_SLIDE_ID" val="preset11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13.xml><?xml version="1.0" encoding="utf-8"?>
<p:tagLst xmlns:p="http://schemas.openxmlformats.org/presentationml/2006/main">
  <p:tag name="KSO_WM_TEMPLATE_CATEGORY" val="preset"/>
  <p:tag name="KSO_WM_TEMPLATE_INDEX" val="11"/>
  <p:tag name="KSO_WM_UNIT_TYPE" val="a"/>
  <p:tag name="KSO_WM_UNIT_INDEX" val="1"/>
  <p:tag name="KSO_WM_UNIT_ID" val="256*a*1"/>
  <p:tag name="KSO_WM_UNIT_CLEAR" val="1"/>
  <p:tag name="KSO_WM_UNIT_LAYERLEVEL" val="1"/>
  <p:tag name="KSO_WM_UNIT_VALUE" val="26"/>
  <p:tag name="KSO_WM_UNIT_ISCONTENTSTITLE" val="0"/>
  <p:tag name="KSO_WM_UNIT_HIGHLIGHT" val="0"/>
  <p:tag name="KSO_WM_UNIT_COMPATIBLE" val="0"/>
  <p:tag name="KSO_WM_UNIT_PRESET_TEXT" val="请在此处添加标题"/>
  <p:tag name="KSO_WM_BEAUTIFY_FLAG" val="#wm#"/>
  <p:tag name="KSO_WM_TAG_VERSION" val="1.0"/>
</p:tagLst>
</file>

<file path=ppt/tags/tag14.xml><?xml version="1.0" encoding="utf-8"?>
<p:tagLst xmlns:p="http://schemas.openxmlformats.org/presentationml/2006/main">
  <p:tag name="KSO_WM_TEMPLATE_CATEGORY" val="preset"/>
  <p:tag name="KSO_WM_TEMPLATE_INDEX" val="11"/>
  <p:tag name="KSO_WM_UNIT_TYPE" val="b"/>
  <p:tag name="KSO_WM_UNIT_INDEX" val="1"/>
  <p:tag name="KSO_WM_UNIT_ID" val="256*b*1"/>
  <p:tag name="KSO_WM_UNIT_CLEAR" val="1"/>
  <p:tag name="KSO_WM_UNIT_LAYERLEVEL" val="1"/>
  <p:tag name="KSO_WM_UNIT_VALUE" val="140"/>
  <p:tag name="KSO_WM_UNIT_ISCONTENTSTITLE" val="0"/>
  <p:tag name="KSO_WM_UNIT_HIGHLIGHT" val="0"/>
  <p:tag name="KSO_WM_UNIT_COMPATIBLE" val="0"/>
  <p:tag name="KSO_WM_UNIT_PRESET_TEXT" val="请在此处添加副标题"/>
  <p:tag name="KSO_WM_BEAUTIFY_FLAG" val="#wm#"/>
  <p:tag name="KSO_WM_TAG_VERSION" val="1.0"/>
</p:tagLst>
</file>

<file path=ppt/tags/tag15.xml><?xml version="1.0" encoding="utf-8"?>
<p:tagLst xmlns:p="http://schemas.openxmlformats.org/presentationml/2006/main">
  <p:tag name="KSO_WM_TEMPLATE_CATEGORY" val="preset"/>
  <p:tag name="KSO_WM_TEMPLATE_INDEX" val="11"/>
  <p:tag name="KSO_WM_TAG_VERSION" val="1.0"/>
  <p:tag name="KSO_WM_SLIDE_ID" val="preset11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16.xml><?xml version="1.0" encoding="utf-8"?>
<p:tagLst xmlns:p="http://schemas.openxmlformats.org/presentationml/2006/main">
  <p:tag name="KSO_WM_TEMPLATE_CATEGORY" val="preset"/>
  <p:tag name="KSO_WM_TEMPLATE_INDEX" val="11"/>
  <p:tag name="KSO_WM_UNIT_TYPE" val="a"/>
  <p:tag name="KSO_WM_UNIT_INDEX" val="1"/>
  <p:tag name="KSO_WM_UNIT_ID" val="256*a*1"/>
  <p:tag name="KSO_WM_UNIT_CLEAR" val="1"/>
  <p:tag name="KSO_WM_UNIT_LAYERLEVEL" val="1"/>
  <p:tag name="KSO_WM_UNIT_VALUE" val="26"/>
  <p:tag name="KSO_WM_UNIT_ISCONTENTSTITLE" val="0"/>
  <p:tag name="KSO_WM_UNIT_HIGHLIGHT" val="0"/>
  <p:tag name="KSO_WM_UNIT_COMPATIBLE" val="0"/>
  <p:tag name="KSO_WM_UNIT_PRESET_TEXT" val="请在此处添加标题"/>
  <p:tag name="KSO_WM_BEAUTIFY_FLAG" val="#wm#"/>
  <p:tag name="KSO_WM_TAG_VERSION" val="1.0"/>
</p:tagLst>
</file>

<file path=ppt/tags/tag17.xml><?xml version="1.0" encoding="utf-8"?>
<p:tagLst xmlns:p="http://schemas.openxmlformats.org/presentationml/2006/main">
  <p:tag name="KSO_WM_TEMPLATE_CATEGORY" val="preset"/>
  <p:tag name="KSO_WM_TEMPLATE_INDEX" val="11"/>
  <p:tag name="KSO_WM_UNIT_TYPE" val="b"/>
  <p:tag name="KSO_WM_UNIT_INDEX" val="1"/>
  <p:tag name="KSO_WM_UNIT_ID" val="256*b*1"/>
  <p:tag name="KSO_WM_UNIT_CLEAR" val="1"/>
  <p:tag name="KSO_WM_UNIT_LAYERLEVEL" val="1"/>
  <p:tag name="KSO_WM_UNIT_VALUE" val="140"/>
  <p:tag name="KSO_WM_UNIT_ISCONTENTSTITLE" val="0"/>
  <p:tag name="KSO_WM_UNIT_HIGHLIGHT" val="0"/>
  <p:tag name="KSO_WM_UNIT_COMPATIBLE" val="0"/>
  <p:tag name="KSO_WM_UNIT_PRESET_TEXT" val="请在此处添加副标题"/>
  <p:tag name="KSO_WM_BEAUTIFY_FLAG" val="#wm#"/>
  <p:tag name="KSO_WM_TAG_VERSION" val="1.0"/>
</p:tagLst>
</file>

<file path=ppt/tags/tag18.xml><?xml version="1.0" encoding="utf-8"?>
<p:tagLst xmlns:p="http://schemas.openxmlformats.org/presentationml/2006/main">
  <p:tag name="KSO_WM_TEMPLATE_CATEGORY" val="preset"/>
  <p:tag name="KSO_WM_TEMPLATE_INDEX" val="11"/>
  <p:tag name="KSO_WM_TAG_VERSION" val="1.0"/>
  <p:tag name="KSO_WM_SLIDE_ID" val="preset11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19.xml><?xml version="1.0" encoding="utf-8"?>
<p:tagLst xmlns:p="http://schemas.openxmlformats.org/presentationml/2006/main">
  <p:tag name="KSO_WM_TEMPLATE_CATEGORY" val="preset"/>
  <p:tag name="KSO_WM_TEMPLATE_INDEX" val="11"/>
  <p:tag name="KSO_WM_UNIT_TYPE" val="a"/>
  <p:tag name="KSO_WM_UNIT_INDEX" val="1"/>
  <p:tag name="KSO_WM_UNIT_ID" val="256*a*1"/>
  <p:tag name="KSO_WM_UNIT_CLEAR" val="1"/>
  <p:tag name="KSO_WM_UNIT_LAYERLEVEL" val="1"/>
  <p:tag name="KSO_WM_UNIT_VALUE" val="26"/>
  <p:tag name="KSO_WM_UNIT_ISCONTENTSTITLE" val="0"/>
  <p:tag name="KSO_WM_UNIT_HIGHLIGHT" val="0"/>
  <p:tag name="KSO_WM_UNIT_COMPATIBLE" val="0"/>
  <p:tag name="KSO_WM_UNIT_PRESET_TEXT" val="请在此处添加标题"/>
  <p:tag name="KSO_WM_BEAUTIFY_FLAG" val="#wm#"/>
  <p:tag name="KSO_WM_TAG_VERSION" val="1.0"/>
</p:tagLst>
</file>

<file path=ppt/tags/tag2.xml><?xml version="1.0" encoding="utf-8"?>
<p:tagLst xmlns:p="http://schemas.openxmlformats.org/presentationml/2006/main">
  <p:tag name="KSO_WM_TEMPLATE_CATEGORY" val="preset"/>
  <p:tag name="KSO_WM_TEMPLATE_INDEX" val="11"/>
  <p:tag name="KSO_WM_UNIT_TYPE" val="b"/>
  <p:tag name="KSO_WM_UNIT_INDEX" val="1"/>
  <p:tag name="KSO_WM_UNIT_ID" val="256*b*1"/>
  <p:tag name="KSO_WM_UNIT_CLEAR" val="1"/>
  <p:tag name="KSO_WM_UNIT_LAYERLEVEL" val="1"/>
  <p:tag name="KSO_WM_UNIT_VALUE" val="140"/>
  <p:tag name="KSO_WM_UNIT_ISCONTENTSTITLE" val="0"/>
  <p:tag name="KSO_WM_UNIT_HIGHLIGHT" val="0"/>
  <p:tag name="KSO_WM_UNIT_COMPATIBLE" val="0"/>
  <p:tag name="KSO_WM_UNIT_PRESET_TEXT" val="请在此处添加副标题"/>
  <p:tag name="KSO_WM_BEAUTIFY_FLAG" val="#wm#"/>
  <p:tag name="KSO_WM_TAG_VERSION" val="1.0"/>
</p:tagLst>
</file>

<file path=ppt/tags/tag20.xml><?xml version="1.0" encoding="utf-8"?>
<p:tagLst xmlns:p="http://schemas.openxmlformats.org/presentationml/2006/main">
  <p:tag name="KSO_WM_TEMPLATE_CATEGORY" val="preset"/>
  <p:tag name="KSO_WM_TEMPLATE_INDEX" val="11"/>
  <p:tag name="KSO_WM_UNIT_TYPE" val="b"/>
  <p:tag name="KSO_WM_UNIT_INDEX" val="1"/>
  <p:tag name="KSO_WM_UNIT_ID" val="256*b*1"/>
  <p:tag name="KSO_WM_UNIT_CLEAR" val="1"/>
  <p:tag name="KSO_WM_UNIT_LAYERLEVEL" val="1"/>
  <p:tag name="KSO_WM_UNIT_VALUE" val="140"/>
  <p:tag name="KSO_WM_UNIT_ISCONTENTSTITLE" val="0"/>
  <p:tag name="KSO_WM_UNIT_HIGHLIGHT" val="0"/>
  <p:tag name="KSO_WM_UNIT_COMPATIBLE" val="0"/>
  <p:tag name="KSO_WM_UNIT_PRESET_TEXT" val="请在此处添加副标题"/>
  <p:tag name="KSO_WM_BEAUTIFY_FLAG" val="#wm#"/>
  <p:tag name="KSO_WM_TAG_VERSION" val="1.0"/>
</p:tagLst>
</file>

<file path=ppt/tags/tag21.xml><?xml version="1.0" encoding="utf-8"?>
<p:tagLst xmlns:p="http://schemas.openxmlformats.org/presentationml/2006/main">
  <p:tag name="KSO_WM_TEMPLATE_CATEGORY" val="preset"/>
  <p:tag name="KSO_WM_TEMPLATE_INDEX" val="11"/>
  <p:tag name="KSO_WM_TAG_VERSION" val="1.0"/>
  <p:tag name="KSO_WM_SLIDE_ID" val="preset11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22.xml><?xml version="1.0" encoding="utf-8"?>
<p:tagLst xmlns:p="http://schemas.openxmlformats.org/presentationml/2006/main">
  <p:tag name="KSO_WM_TAG_VERSION" val="1.0"/>
  <p:tag name="KSO_WM_TEMPLATE_CATEGORY" val="preset"/>
  <p:tag name="KSO_WM_TEMPLATE_INDEX" val="201"/>
  <p:tag name="KSO_WM_UNIT_TYPE" val="l_i"/>
  <p:tag name="KSO_WM_UNIT_INDEX" val="1_1"/>
  <p:tag name="KSO_WM_UNIT_ID" val="150995263*l_i*1_1"/>
  <p:tag name="KSO_WM_UNIT_CLEAR" val="1"/>
  <p:tag name="KSO_WM_UNIT_LAYERLEVEL" val="1_1"/>
  <p:tag name="KSO_WM_BEAUTIFY_FLAG" val="#wm#"/>
  <p:tag name="KSO_WM_DIAGRAM_GROUP_CODE" val="第七组"/>
</p:tagLst>
</file>

<file path=ppt/tags/tag23.xml><?xml version="1.0" encoding="utf-8"?>
<p:tagLst xmlns:p="http://schemas.openxmlformats.org/presentationml/2006/main">
  <p:tag name="KSO_WM_TAG_VERSION" val="1.0"/>
  <p:tag name="KSO_WM_TEMPLATE_CATEGORY" val="preset"/>
  <p:tag name="KSO_WM_TEMPLATE_INDEX" val="201"/>
  <p:tag name="KSO_WM_UNIT_TYPE" val="l_i"/>
  <p:tag name="KSO_WM_UNIT_INDEX" val="1_2"/>
  <p:tag name="KSO_WM_UNIT_ID" val="150995263*l_i*1_2"/>
  <p:tag name="KSO_WM_UNIT_CLEAR" val="1"/>
  <p:tag name="KSO_WM_UNIT_LAYERLEVEL" val="1_1"/>
  <p:tag name="KSO_WM_BEAUTIFY_FLAG" val="#wm#"/>
  <p:tag name="KSO_WM_DIAGRAM_GROUP_CODE" val="第七组"/>
</p:tagLst>
</file>

<file path=ppt/tags/tag24.xml><?xml version="1.0" encoding="utf-8"?>
<p:tagLst xmlns:p="http://schemas.openxmlformats.org/presentationml/2006/main">
  <p:tag name="KSO_WM_TAG_VERSION" val="1.0"/>
  <p:tag name="KSO_WM_TEMPLATE_CATEGORY" val="preset"/>
  <p:tag name="KSO_WM_TEMPLATE_INDEX" val="201"/>
  <p:tag name="KSO_WM_UNIT_TYPE" val="l_h_f"/>
  <p:tag name="KSO_WM_UNIT_INDEX" val="1_1_1"/>
  <p:tag name="KSO_WM_UNIT_ID" val="150995263*l_h_f*1_1_1"/>
  <p:tag name="KSO_WM_UNIT_CLEAR" val="1"/>
  <p:tag name="KSO_WM_UNIT_LAYERLEVEL" val="1_1_1"/>
  <p:tag name="KSO_WM_UNIT_VALUE" val="40"/>
  <p:tag name="KSO_WM_UNIT_HIGHLIGHT" val="0"/>
  <p:tag name="KSO_WM_UNIT_COMPATIBLE" val="0"/>
  <p:tag name="KSO_WM_BEAUTIFY_FLAG" val="#wm#"/>
  <p:tag name="KSO_WM_DIAGRAM_GROUP_CODE" val="第七组"/>
  <p:tag name="KSO_WM_UNIT_PRESET_TEXT" val="请在此处添加文本"/>
</p:tagLst>
</file>

<file path=ppt/tags/tag25.xml><?xml version="1.0" encoding="utf-8"?>
<p:tagLst xmlns:p="http://schemas.openxmlformats.org/presentationml/2006/main">
  <p:tag name="KSO_WM_TAG_VERSION" val="1.0"/>
  <p:tag name="KSO_WM_TEMPLATE_CATEGORY" val="preset"/>
  <p:tag name="KSO_WM_TEMPLATE_INDEX" val="201"/>
  <p:tag name="KSO_WM_UNIT_TYPE" val="l_h_f"/>
  <p:tag name="KSO_WM_UNIT_INDEX" val="1_2_1"/>
  <p:tag name="KSO_WM_UNIT_ID" val="150995263*l_h_f*1_2_1"/>
  <p:tag name="KSO_WM_UNIT_CLEAR" val="1"/>
  <p:tag name="KSO_WM_UNIT_LAYERLEVEL" val="1_1_1"/>
  <p:tag name="KSO_WM_UNIT_VALUE" val="40"/>
  <p:tag name="KSO_WM_UNIT_HIGHLIGHT" val="0"/>
  <p:tag name="KSO_WM_UNIT_COMPATIBLE" val="0"/>
  <p:tag name="KSO_WM_BEAUTIFY_FLAG" val="#wm#"/>
  <p:tag name="KSO_WM_DIAGRAM_GROUP_CODE" val="第七组"/>
  <p:tag name="KSO_WM_UNIT_PRESET_TEXT" val="请在此处添加文本"/>
</p:tagLst>
</file>

<file path=ppt/tags/tag26.xml><?xml version="1.0" encoding="utf-8"?>
<p:tagLst xmlns:p="http://schemas.openxmlformats.org/presentationml/2006/main">
  <p:tag name="KSO_WM_SLIDE_ID" val="150995263"/>
  <p:tag name="KSO_WM_SLIDE_INDEX" val="57"/>
  <p:tag name="KSO_WM_SLIDE_ITEM_CNT" val="2"/>
  <p:tag name="KSO_WM_SLIDE_LAYOUT" val="l"/>
  <p:tag name="KSO_WM_SLIDE_LAYOUT_CNT" val="1"/>
  <p:tag name="KSO_WM_SLIDE_TYPE" val="contents"/>
  <p:tag name="KSO_WM_BEAUTIFY_FLAG" val="#wm#"/>
  <p:tag name="KSO_WM_TEMPLATE_CATEGORY" val="preset"/>
  <p:tag name="KSO_WM_TEMPLATE_INDEX" val="201"/>
  <p:tag name="KSO_WM_TAG_VERSION" val="1.0"/>
  <p:tag name="KSO_WM_DIAGRAM_GROUP_CODE" val="第七组"/>
</p:tagLst>
</file>

<file path=ppt/tags/tag27.xml><?xml version="1.0" encoding="utf-8"?>
<p:tagLst xmlns:p="http://schemas.openxmlformats.org/presentationml/2006/main">
  <p:tag name="KSO_WM_TEMPLATE_CATEGORY" val="preset"/>
  <p:tag name="KSO_WM_TEMPLATE_INDEX" val="11"/>
  <p:tag name="KSO_WM_UNIT_TYPE" val="a"/>
  <p:tag name="KSO_WM_UNIT_INDEX" val="1"/>
  <p:tag name="KSO_WM_UNIT_ID" val="256*a*1"/>
  <p:tag name="KSO_WM_UNIT_CLEAR" val="1"/>
  <p:tag name="KSO_WM_UNIT_LAYERLEVEL" val="1"/>
  <p:tag name="KSO_WM_UNIT_VALUE" val="26"/>
  <p:tag name="KSO_WM_UNIT_ISCONTENTSTITLE" val="0"/>
  <p:tag name="KSO_WM_UNIT_HIGHLIGHT" val="0"/>
  <p:tag name="KSO_WM_UNIT_COMPATIBLE" val="0"/>
  <p:tag name="KSO_WM_UNIT_PRESET_TEXT" val="请在此处添加标题"/>
  <p:tag name="KSO_WM_BEAUTIFY_FLAG" val="#wm#"/>
  <p:tag name="KSO_WM_TAG_VERSION" val="1.0"/>
</p:tagLst>
</file>

<file path=ppt/tags/tag28.xml><?xml version="1.0" encoding="utf-8"?>
<p:tagLst xmlns:p="http://schemas.openxmlformats.org/presentationml/2006/main">
  <p:tag name="KSO_WM_TEMPLATE_CATEGORY" val="preset"/>
  <p:tag name="KSO_WM_TEMPLATE_INDEX" val="11"/>
  <p:tag name="KSO_WM_UNIT_TYPE" val="b"/>
  <p:tag name="KSO_WM_UNIT_INDEX" val="1"/>
  <p:tag name="KSO_WM_UNIT_ID" val="256*b*1"/>
  <p:tag name="KSO_WM_UNIT_CLEAR" val="1"/>
  <p:tag name="KSO_WM_UNIT_LAYERLEVEL" val="1"/>
  <p:tag name="KSO_WM_UNIT_VALUE" val="140"/>
  <p:tag name="KSO_WM_UNIT_ISCONTENTSTITLE" val="0"/>
  <p:tag name="KSO_WM_UNIT_HIGHLIGHT" val="0"/>
  <p:tag name="KSO_WM_UNIT_COMPATIBLE" val="0"/>
  <p:tag name="KSO_WM_UNIT_PRESET_TEXT" val="请在此处添加副标题"/>
  <p:tag name="KSO_WM_BEAUTIFY_FLAG" val="#wm#"/>
  <p:tag name="KSO_WM_TAG_VERSION" val="1.0"/>
</p:tagLst>
</file>

<file path=ppt/tags/tag29.xml><?xml version="1.0" encoding="utf-8"?>
<p:tagLst xmlns:p="http://schemas.openxmlformats.org/presentationml/2006/main">
  <p:tag name="KSO_WM_TEMPLATE_CATEGORY" val="preset"/>
  <p:tag name="KSO_WM_TEMPLATE_INDEX" val="11"/>
  <p:tag name="KSO_WM_TAG_VERSION" val="1.0"/>
  <p:tag name="KSO_WM_SLIDE_ID" val="preset11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3.xml><?xml version="1.0" encoding="utf-8"?>
<p:tagLst xmlns:p="http://schemas.openxmlformats.org/presentationml/2006/main">
  <p:tag name="KSO_WM_TEMPLATE_CATEGORY" val="preset"/>
  <p:tag name="KSO_WM_TEMPLATE_INDEX" val="11"/>
  <p:tag name="KSO_WM_TAG_VERSION" val="1.0"/>
  <p:tag name="KSO_WM_SLIDE_ID" val="256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30.xml><?xml version="1.0" encoding="utf-8"?>
<p:tagLst xmlns:p="http://schemas.openxmlformats.org/presentationml/2006/main">
  <p:tag name="KSO_WM_TEMPLATE_CATEGORY" val="preset"/>
  <p:tag name="KSO_WM_TEMPLATE_INDEX" val="11"/>
  <p:tag name="KSO_WM_UNIT_TYPE" val="a"/>
  <p:tag name="KSO_WM_UNIT_INDEX" val="1"/>
  <p:tag name="KSO_WM_UNIT_ID" val="256*a*1"/>
  <p:tag name="KSO_WM_UNIT_CLEAR" val="1"/>
  <p:tag name="KSO_WM_UNIT_LAYERLEVEL" val="1"/>
  <p:tag name="KSO_WM_UNIT_VALUE" val="26"/>
  <p:tag name="KSO_WM_UNIT_ISCONTENTSTITLE" val="0"/>
  <p:tag name="KSO_WM_UNIT_HIGHLIGHT" val="0"/>
  <p:tag name="KSO_WM_UNIT_COMPATIBLE" val="0"/>
  <p:tag name="KSO_WM_UNIT_PRESET_TEXT" val="请在此处添加标题"/>
  <p:tag name="KSO_WM_BEAUTIFY_FLAG" val="#wm#"/>
  <p:tag name="KSO_WM_TAG_VERSION" val="1.0"/>
</p:tagLst>
</file>

<file path=ppt/tags/tag31.xml><?xml version="1.0" encoding="utf-8"?>
<p:tagLst xmlns:p="http://schemas.openxmlformats.org/presentationml/2006/main">
  <p:tag name="KSO_WM_TEMPLATE_CATEGORY" val="preset"/>
  <p:tag name="KSO_WM_TEMPLATE_INDEX" val="11"/>
  <p:tag name="KSO_WM_UNIT_TYPE" val="b"/>
  <p:tag name="KSO_WM_UNIT_INDEX" val="1"/>
  <p:tag name="KSO_WM_UNIT_ID" val="256*b*1"/>
  <p:tag name="KSO_WM_UNIT_CLEAR" val="1"/>
  <p:tag name="KSO_WM_UNIT_LAYERLEVEL" val="1"/>
  <p:tag name="KSO_WM_UNIT_VALUE" val="140"/>
  <p:tag name="KSO_WM_UNIT_ISCONTENTSTITLE" val="0"/>
  <p:tag name="KSO_WM_UNIT_HIGHLIGHT" val="0"/>
  <p:tag name="KSO_WM_UNIT_COMPATIBLE" val="0"/>
  <p:tag name="KSO_WM_UNIT_PRESET_TEXT" val="请在此处添加副标题"/>
  <p:tag name="KSO_WM_BEAUTIFY_FLAG" val="#wm#"/>
  <p:tag name="KSO_WM_TAG_VERSION" val="1.0"/>
</p:tagLst>
</file>

<file path=ppt/tags/tag32.xml><?xml version="1.0" encoding="utf-8"?>
<p:tagLst xmlns:p="http://schemas.openxmlformats.org/presentationml/2006/main">
  <p:tag name="KSO_WM_TEMPLATE_CATEGORY" val="preset"/>
  <p:tag name="KSO_WM_TEMPLATE_INDEX" val="11"/>
  <p:tag name="KSO_WM_TAG_VERSION" val="1.0"/>
  <p:tag name="KSO_WM_SLIDE_ID" val="preset11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33.xml><?xml version="1.0" encoding="utf-8"?>
<p:tagLst xmlns:p="http://schemas.openxmlformats.org/presentationml/2006/main">
  <p:tag name="KSO_WM_TEMPLATE_CATEGORY" val="preset"/>
  <p:tag name="KSO_WM_TEMPLATE_INDEX" val="11"/>
  <p:tag name="KSO_WM_UNIT_TYPE" val="a"/>
  <p:tag name="KSO_WM_UNIT_INDEX" val="1"/>
  <p:tag name="KSO_WM_UNIT_ID" val="256*a*1"/>
  <p:tag name="KSO_WM_UNIT_CLEAR" val="1"/>
  <p:tag name="KSO_WM_UNIT_LAYERLEVEL" val="1"/>
  <p:tag name="KSO_WM_UNIT_VALUE" val="26"/>
  <p:tag name="KSO_WM_UNIT_ISCONTENTSTITLE" val="0"/>
  <p:tag name="KSO_WM_UNIT_HIGHLIGHT" val="0"/>
  <p:tag name="KSO_WM_UNIT_COMPATIBLE" val="0"/>
  <p:tag name="KSO_WM_UNIT_PRESET_TEXT" val="请在此处添加标题"/>
  <p:tag name="KSO_WM_BEAUTIFY_FLAG" val="#wm#"/>
  <p:tag name="KSO_WM_TAG_VERSION" val="1.0"/>
</p:tagLst>
</file>

<file path=ppt/tags/tag34.xml><?xml version="1.0" encoding="utf-8"?>
<p:tagLst xmlns:p="http://schemas.openxmlformats.org/presentationml/2006/main">
  <p:tag name="KSO_WM_TEMPLATE_CATEGORY" val="preset"/>
  <p:tag name="KSO_WM_TEMPLATE_INDEX" val="11"/>
  <p:tag name="KSO_WM_UNIT_TYPE" val="b"/>
  <p:tag name="KSO_WM_UNIT_INDEX" val="1"/>
  <p:tag name="KSO_WM_UNIT_ID" val="256*b*1"/>
  <p:tag name="KSO_WM_UNIT_CLEAR" val="1"/>
  <p:tag name="KSO_WM_UNIT_LAYERLEVEL" val="1"/>
  <p:tag name="KSO_WM_UNIT_VALUE" val="140"/>
  <p:tag name="KSO_WM_UNIT_ISCONTENTSTITLE" val="0"/>
  <p:tag name="KSO_WM_UNIT_HIGHLIGHT" val="0"/>
  <p:tag name="KSO_WM_UNIT_COMPATIBLE" val="0"/>
  <p:tag name="KSO_WM_UNIT_PRESET_TEXT" val="请在此处添加副标题"/>
  <p:tag name="KSO_WM_BEAUTIFY_FLAG" val="#wm#"/>
  <p:tag name="KSO_WM_TAG_VERSION" val="1.0"/>
</p:tagLst>
</file>

<file path=ppt/tags/tag35.xml><?xml version="1.0" encoding="utf-8"?>
<p:tagLst xmlns:p="http://schemas.openxmlformats.org/presentationml/2006/main">
  <p:tag name="KSO_WM_TEMPLATE_CATEGORY" val="preset"/>
  <p:tag name="KSO_WM_TEMPLATE_INDEX" val="11"/>
  <p:tag name="KSO_WM_TAG_VERSION" val="1.0"/>
  <p:tag name="KSO_WM_SLIDE_ID" val="preset11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36.xml><?xml version="1.0" encoding="utf-8"?>
<p:tagLst xmlns:p="http://schemas.openxmlformats.org/presentationml/2006/main">
  <p:tag name="KSO_WM_TEMPLATE_CATEGORY" val="preset"/>
  <p:tag name="KSO_WM_TEMPLATE_INDEX" val="11"/>
  <p:tag name="KSO_WM_UNIT_TYPE" val="a"/>
  <p:tag name="KSO_WM_UNIT_INDEX" val="1"/>
  <p:tag name="KSO_WM_UNIT_ID" val="256*a*1"/>
  <p:tag name="KSO_WM_UNIT_CLEAR" val="1"/>
  <p:tag name="KSO_WM_UNIT_LAYERLEVEL" val="1"/>
  <p:tag name="KSO_WM_UNIT_VALUE" val="26"/>
  <p:tag name="KSO_WM_UNIT_ISCONTENTSTITLE" val="0"/>
  <p:tag name="KSO_WM_UNIT_HIGHLIGHT" val="0"/>
  <p:tag name="KSO_WM_UNIT_COMPATIBLE" val="0"/>
  <p:tag name="KSO_WM_UNIT_PRESET_TEXT" val="请在此处添加标题"/>
  <p:tag name="KSO_WM_BEAUTIFY_FLAG" val="#wm#"/>
  <p:tag name="KSO_WM_TAG_VERSION" val="1.0"/>
</p:tagLst>
</file>

<file path=ppt/tags/tag37.xml><?xml version="1.0" encoding="utf-8"?>
<p:tagLst xmlns:p="http://schemas.openxmlformats.org/presentationml/2006/main">
  <p:tag name="KSO_WM_TEMPLATE_CATEGORY" val="preset"/>
  <p:tag name="KSO_WM_TEMPLATE_INDEX" val="11"/>
  <p:tag name="KSO_WM_UNIT_TYPE" val="b"/>
  <p:tag name="KSO_WM_UNIT_INDEX" val="1"/>
  <p:tag name="KSO_WM_UNIT_ID" val="256*b*1"/>
  <p:tag name="KSO_WM_UNIT_CLEAR" val="1"/>
  <p:tag name="KSO_WM_UNIT_LAYERLEVEL" val="1"/>
  <p:tag name="KSO_WM_UNIT_VALUE" val="140"/>
  <p:tag name="KSO_WM_UNIT_ISCONTENTSTITLE" val="0"/>
  <p:tag name="KSO_WM_UNIT_HIGHLIGHT" val="0"/>
  <p:tag name="KSO_WM_UNIT_COMPATIBLE" val="0"/>
  <p:tag name="KSO_WM_UNIT_PRESET_TEXT" val="请在此处添加副标题"/>
  <p:tag name="KSO_WM_BEAUTIFY_FLAG" val="#wm#"/>
  <p:tag name="KSO_WM_TAG_VERSION" val="1.0"/>
</p:tagLst>
</file>

<file path=ppt/tags/tag38.xml><?xml version="1.0" encoding="utf-8"?>
<p:tagLst xmlns:p="http://schemas.openxmlformats.org/presentationml/2006/main">
  <p:tag name="KSO_WM_TEMPLATE_CATEGORY" val="preset"/>
  <p:tag name="KSO_WM_TEMPLATE_INDEX" val="11"/>
  <p:tag name="KSO_WM_TAG_VERSION" val="1.0"/>
  <p:tag name="KSO_WM_SLIDE_ID" val="preset11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39.xml><?xml version="1.0" encoding="utf-8"?>
<p:tagLst xmlns:p="http://schemas.openxmlformats.org/presentationml/2006/main">
  <p:tag name="KSO_WM_TEMPLATE_CATEGORY" val="preset"/>
  <p:tag name="KSO_WM_TEMPLATE_INDEX" val="11"/>
  <p:tag name="KSO_WM_UNIT_TYPE" val="a"/>
  <p:tag name="KSO_WM_UNIT_INDEX" val="1"/>
  <p:tag name="KSO_WM_UNIT_ID" val="256*a*1"/>
  <p:tag name="KSO_WM_UNIT_CLEAR" val="1"/>
  <p:tag name="KSO_WM_UNIT_LAYERLEVEL" val="1"/>
  <p:tag name="KSO_WM_UNIT_VALUE" val="26"/>
  <p:tag name="KSO_WM_UNIT_ISCONTENTSTITLE" val="0"/>
  <p:tag name="KSO_WM_UNIT_HIGHLIGHT" val="0"/>
  <p:tag name="KSO_WM_UNIT_COMPATIBLE" val="0"/>
  <p:tag name="KSO_WM_UNIT_PRESET_TEXT" val="请在此处添加标题"/>
  <p:tag name="KSO_WM_BEAUTIFY_FLAG" val="#wm#"/>
  <p:tag name="KSO_WM_TAG_VERSION" val="1.0"/>
</p:tagLst>
</file>

<file path=ppt/tags/tag4.xml><?xml version="1.0" encoding="utf-8"?>
<p:tagLst xmlns:p="http://schemas.openxmlformats.org/presentationml/2006/main">
  <p:tag name="KSO_WM_TEMPLATE_CATEGORY" val="preset"/>
  <p:tag name="KSO_WM_TEMPLATE_INDEX" val="11"/>
  <p:tag name="KSO_WM_UNIT_TYPE" val="a"/>
  <p:tag name="KSO_WM_UNIT_INDEX" val="1"/>
  <p:tag name="KSO_WM_UNIT_ID" val="256*a*1"/>
  <p:tag name="KSO_WM_UNIT_CLEAR" val="1"/>
  <p:tag name="KSO_WM_UNIT_LAYERLEVEL" val="1"/>
  <p:tag name="KSO_WM_UNIT_VALUE" val="26"/>
  <p:tag name="KSO_WM_UNIT_ISCONTENTSTITLE" val="0"/>
  <p:tag name="KSO_WM_UNIT_HIGHLIGHT" val="0"/>
  <p:tag name="KSO_WM_UNIT_COMPATIBLE" val="0"/>
  <p:tag name="KSO_WM_UNIT_PRESET_TEXT" val="请在此处添加标题"/>
  <p:tag name="KSO_WM_BEAUTIFY_FLAG" val="#wm#"/>
  <p:tag name="KSO_WM_TAG_VERSION" val="1.0"/>
</p:tagLst>
</file>

<file path=ppt/tags/tag40.xml><?xml version="1.0" encoding="utf-8"?>
<p:tagLst xmlns:p="http://schemas.openxmlformats.org/presentationml/2006/main">
  <p:tag name="KSO_WM_TEMPLATE_CATEGORY" val="preset"/>
  <p:tag name="KSO_WM_TEMPLATE_INDEX" val="11"/>
  <p:tag name="KSO_WM_UNIT_TYPE" val="b"/>
  <p:tag name="KSO_WM_UNIT_INDEX" val="1"/>
  <p:tag name="KSO_WM_UNIT_ID" val="256*b*1"/>
  <p:tag name="KSO_WM_UNIT_CLEAR" val="1"/>
  <p:tag name="KSO_WM_UNIT_LAYERLEVEL" val="1"/>
  <p:tag name="KSO_WM_UNIT_VALUE" val="140"/>
  <p:tag name="KSO_WM_UNIT_ISCONTENTSTITLE" val="0"/>
  <p:tag name="KSO_WM_UNIT_HIGHLIGHT" val="0"/>
  <p:tag name="KSO_WM_UNIT_COMPATIBLE" val="0"/>
  <p:tag name="KSO_WM_UNIT_PRESET_TEXT" val="请在此处添加副标题"/>
  <p:tag name="KSO_WM_BEAUTIFY_FLAG" val="#wm#"/>
  <p:tag name="KSO_WM_TAG_VERSION" val="1.0"/>
</p:tagLst>
</file>

<file path=ppt/tags/tag41.xml><?xml version="1.0" encoding="utf-8"?>
<p:tagLst xmlns:p="http://schemas.openxmlformats.org/presentationml/2006/main">
  <p:tag name="KSO_WM_TEMPLATE_CATEGORY" val="preset"/>
  <p:tag name="KSO_WM_TEMPLATE_INDEX" val="11"/>
  <p:tag name="KSO_WM_TAG_VERSION" val="1.0"/>
  <p:tag name="KSO_WM_SLIDE_ID" val="preset11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5.xml><?xml version="1.0" encoding="utf-8"?>
<p:tagLst xmlns:p="http://schemas.openxmlformats.org/presentationml/2006/main">
  <p:tag name="KSO_WM_TEMPLATE_CATEGORY" val="preset"/>
  <p:tag name="KSO_WM_TEMPLATE_INDEX" val="11"/>
  <p:tag name="KSO_WM_UNIT_TYPE" val="b"/>
  <p:tag name="KSO_WM_UNIT_INDEX" val="1"/>
  <p:tag name="KSO_WM_UNIT_ID" val="256*b*1"/>
  <p:tag name="KSO_WM_UNIT_CLEAR" val="1"/>
  <p:tag name="KSO_WM_UNIT_LAYERLEVEL" val="1"/>
  <p:tag name="KSO_WM_UNIT_VALUE" val="140"/>
  <p:tag name="KSO_WM_UNIT_ISCONTENTSTITLE" val="0"/>
  <p:tag name="KSO_WM_UNIT_HIGHLIGHT" val="0"/>
  <p:tag name="KSO_WM_UNIT_COMPATIBLE" val="0"/>
  <p:tag name="KSO_WM_UNIT_PRESET_TEXT" val="请在此处添加副标题"/>
  <p:tag name="KSO_WM_BEAUTIFY_FLAG" val="#wm#"/>
  <p:tag name="KSO_WM_TAG_VERSION" val="1.0"/>
</p:tagLst>
</file>

<file path=ppt/tags/tag6.xml><?xml version="1.0" encoding="utf-8"?>
<p:tagLst xmlns:p="http://schemas.openxmlformats.org/presentationml/2006/main">
  <p:tag name="KSO_WM_TEMPLATE_CATEGORY" val="preset"/>
  <p:tag name="KSO_WM_TEMPLATE_INDEX" val="11"/>
  <p:tag name="KSO_WM_TAG_VERSION" val="1.0"/>
  <p:tag name="KSO_WM_SLIDE_ID" val="preset11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7.xml><?xml version="1.0" encoding="utf-8"?>
<p:tagLst xmlns:p="http://schemas.openxmlformats.org/presentationml/2006/main">
  <p:tag name="KSO_WM_TEMPLATE_CATEGORY" val="preset"/>
  <p:tag name="KSO_WM_TEMPLATE_INDEX" val="11"/>
  <p:tag name="KSO_WM_UNIT_TYPE" val="a"/>
  <p:tag name="KSO_WM_UNIT_INDEX" val="1"/>
  <p:tag name="KSO_WM_UNIT_ID" val="256*a*1"/>
  <p:tag name="KSO_WM_UNIT_CLEAR" val="1"/>
  <p:tag name="KSO_WM_UNIT_LAYERLEVEL" val="1"/>
  <p:tag name="KSO_WM_UNIT_VALUE" val="26"/>
  <p:tag name="KSO_WM_UNIT_ISCONTENTSTITLE" val="0"/>
  <p:tag name="KSO_WM_UNIT_HIGHLIGHT" val="0"/>
  <p:tag name="KSO_WM_UNIT_COMPATIBLE" val="0"/>
  <p:tag name="KSO_WM_UNIT_PRESET_TEXT" val="请在此处添加标题"/>
  <p:tag name="KSO_WM_BEAUTIFY_FLAG" val="#wm#"/>
  <p:tag name="KSO_WM_TAG_VERSION" val="1.0"/>
</p:tagLst>
</file>

<file path=ppt/tags/tag8.xml><?xml version="1.0" encoding="utf-8"?>
<p:tagLst xmlns:p="http://schemas.openxmlformats.org/presentationml/2006/main">
  <p:tag name="KSO_WM_TEMPLATE_CATEGORY" val="preset"/>
  <p:tag name="KSO_WM_TEMPLATE_INDEX" val="11"/>
  <p:tag name="KSO_WM_UNIT_TYPE" val="b"/>
  <p:tag name="KSO_WM_UNIT_INDEX" val="1"/>
  <p:tag name="KSO_WM_UNIT_ID" val="256*b*1"/>
  <p:tag name="KSO_WM_UNIT_CLEAR" val="1"/>
  <p:tag name="KSO_WM_UNIT_LAYERLEVEL" val="1"/>
  <p:tag name="KSO_WM_UNIT_VALUE" val="140"/>
  <p:tag name="KSO_WM_UNIT_ISCONTENTSTITLE" val="0"/>
  <p:tag name="KSO_WM_UNIT_HIGHLIGHT" val="0"/>
  <p:tag name="KSO_WM_UNIT_COMPATIBLE" val="0"/>
  <p:tag name="KSO_WM_UNIT_PRESET_TEXT" val="请在此处添加副标题"/>
  <p:tag name="KSO_WM_BEAUTIFY_FLAG" val="#wm#"/>
  <p:tag name="KSO_WM_TAG_VERSION" val="1.0"/>
</p:tagLst>
</file>

<file path=ppt/tags/tag9.xml><?xml version="1.0" encoding="utf-8"?>
<p:tagLst xmlns:p="http://schemas.openxmlformats.org/presentationml/2006/main">
  <p:tag name="KSO_WM_TEMPLATE_CATEGORY" val="preset"/>
  <p:tag name="KSO_WM_TEMPLATE_INDEX" val="11"/>
  <p:tag name="KSO_WM_TAG_VERSION" val="1.0"/>
  <p:tag name="KSO_WM_SLIDE_ID" val="preset11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1945</Words>
  <Application>WPS 演示</Application>
  <PresentationFormat>宽屏</PresentationFormat>
  <Paragraphs>405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35</vt:i4>
      </vt:variant>
    </vt:vector>
  </HeadingPairs>
  <TitlesOfParts>
    <vt:vector size="51" baseType="lpstr">
      <vt:lpstr>Arial</vt:lpstr>
      <vt:lpstr>宋体</vt:lpstr>
      <vt:lpstr>Wingdings</vt:lpstr>
      <vt:lpstr>Times New Roman</vt:lpstr>
      <vt:lpstr>Calibri</vt:lpstr>
      <vt:lpstr>微软雅黑</vt:lpstr>
      <vt:lpstr>Arial Unicode MS</vt:lpstr>
      <vt:lpstr>Calibri Light</vt:lpstr>
      <vt:lpstr>楷体_GB2312</vt:lpstr>
      <vt:lpstr>Adobe 黑体 Std R</vt:lpstr>
      <vt:lpstr>楷体</vt:lpstr>
      <vt:lpstr>方正姚体</vt:lpstr>
      <vt:lpstr>黑体</vt:lpstr>
      <vt:lpstr>新宋体</vt:lpstr>
      <vt:lpstr>Office 主题</vt:lpstr>
      <vt:lpstr>默认设计模板</vt:lpstr>
      <vt:lpstr>PowerPoint 演示文稿</vt:lpstr>
      <vt:lpstr>请在此处添加标题</vt:lpstr>
      <vt:lpstr>PowerPoint 演示文稿</vt:lpstr>
      <vt:lpstr>请在此处添加标题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请在此处添加标题</vt:lpstr>
      <vt:lpstr>PowerPoint 演示文稿</vt:lpstr>
      <vt:lpstr>请在此处添加标题</vt:lpstr>
      <vt:lpstr>请在此处添加标题</vt:lpstr>
      <vt:lpstr>请在此处添加标题</vt:lpstr>
      <vt:lpstr>请在此处添加标题</vt:lpstr>
      <vt:lpstr>PowerPoint 演示文稿</vt:lpstr>
      <vt:lpstr>请在此处添加标题</vt:lpstr>
      <vt:lpstr>PowerPoint 演示文稿</vt:lpstr>
      <vt:lpstr>请在此处添加标题</vt:lpstr>
      <vt:lpstr>请在此处添加标题</vt:lpstr>
      <vt:lpstr>请在此处添加标题</vt:lpstr>
      <vt:lpstr>请在此处添加标题</vt:lpstr>
      <vt:lpstr>PowerPoint 演示文稿</vt:lpstr>
      <vt:lpstr>PowerPoint 演示文稿</vt:lpstr>
      <vt:lpstr>PowerPoint 演示文稿</vt:lpstr>
      <vt:lpstr>三十九张桌子       七十七把凳子 七十七位同学       九把扫帚 一把拖把           四盏电灯 两块黑板           两台电风扇 两扇门             一张讲台 一位老师           一个书架 一百五十本书       一个水桶  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iPhone (6s)</dc:creator>
  <cp:lastModifiedBy>Administrator</cp:lastModifiedBy>
  <cp:revision>496</cp:revision>
  <dcterms:created xsi:type="dcterms:W3CDTF">1900-01-01T00:00:00Z</dcterms:created>
  <dcterms:modified xsi:type="dcterms:W3CDTF">2017-09-15T07:26:06Z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2052-10.1.0.6747</vt:lpwstr>
  </property>
</Properties>
</file>