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66" r:id="rId3"/>
    <p:sldId id="267" r:id="rId5"/>
    <p:sldId id="268" r:id="rId6"/>
    <p:sldId id="283" r:id="rId7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AF3"/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73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638" y="27346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2" descr="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2647315"/>
            <a:ext cx="3933190" cy="2755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zì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自己  独自  来自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每天早上都是他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自己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一个人上学。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995" name="图片 1" descr="KT自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3430" y="4530725"/>
            <a:ext cx="3398520" cy="5772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3" descr="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985" y="2500630"/>
            <a:ext cx="3845560" cy="2693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531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J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8039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自己  知己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我们要做到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自己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的事情自己做。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己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019" name="图片 1" descr="KT己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123" y="4356418"/>
            <a:ext cx="2017734" cy="682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5" descr="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2475230"/>
            <a:ext cx="3974465" cy="2782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44399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yī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47320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8499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87343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48474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95794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8499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82263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51840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60659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8499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7912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上衣  衣服  雨衣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46812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8499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88575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每天早上都是他自己穿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衣服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707" name="图片 1" descr="KT衣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8505" y="4368800"/>
            <a:ext cx="3382010" cy="577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演示</Application>
  <PresentationFormat>宽屏</PresentationFormat>
  <Paragraphs>88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54</cp:revision>
  <dcterms:created xsi:type="dcterms:W3CDTF">2019-06-19T02:08:00Z</dcterms:created>
  <dcterms:modified xsi:type="dcterms:W3CDTF">2020-08-29T09:57:42Z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