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14"/>
  </p:notesMasterIdLst>
  <p:sldIdLst>
    <p:sldId id="256" r:id="rId6"/>
    <p:sldId id="257" r:id="rId7"/>
    <p:sldId id="258" r:id="rId8"/>
    <p:sldId id="260" r:id="rId9"/>
    <p:sldId id="288" r:id="rId10"/>
    <p:sldId id="262" r:id="rId11"/>
    <p:sldId id="287" r:id="rId12"/>
    <p:sldId id="290" r:id="rId13"/>
    <p:sldId id="291" r:id="rId15"/>
    <p:sldId id="289" r:id="rId16"/>
    <p:sldId id="263" r:id="rId17"/>
    <p:sldId id="261" r:id="rId18"/>
    <p:sldId id="264" r:id="rId19"/>
    <p:sldId id="265" r:id="rId20"/>
    <p:sldId id="266" r:id="rId21"/>
    <p:sldId id="267" r:id="rId22"/>
    <p:sldId id="319" r:id="rId23"/>
    <p:sldId id="320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C843"/>
    <a:srgbClr val="CA06A0"/>
    <a:srgbClr val="25D707"/>
    <a:srgbClr val="458B45"/>
    <a:srgbClr val="1A07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3C0510-9802-4908-A1C7-699D205CD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08ADA5-2A94-4C8B-B1D8-2AFEF871F37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222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632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6FBEE-B1D1-4789-8DC0-B12FCE0937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CE8CD-05AB-4429-A006-F23C3BFA61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6FBEE-B1D1-4789-8DC0-B12FCE0937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CE8CD-05AB-4429-A006-F23C3BFA61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6FBEE-B1D1-4789-8DC0-B12FCE0937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CE8CD-05AB-4429-A006-F23C3BFA61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6FBEE-B1D1-4789-8DC0-B12FCE0937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CE8CD-05AB-4429-A006-F23C3BFA61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6FBEE-B1D1-4789-8DC0-B12FCE0937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CE8CD-05AB-4429-A006-F23C3BFA61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6FBEE-B1D1-4789-8DC0-B12FCE0937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CE8CD-05AB-4429-A006-F23C3BFA61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6FBEE-B1D1-4789-8DC0-B12FCE0937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CE8CD-05AB-4429-A006-F23C3BFA61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6FBEE-B1D1-4789-8DC0-B12FCE0937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CE8CD-05AB-4429-A006-F23C3BFA61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6FBEE-B1D1-4789-8DC0-B12FCE0937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CE8CD-05AB-4429-A006-F23C3BFA61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6FBEE-B1D1-4789-8DC0-B12FCE0937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CE8CD-05AB-4429-A006-F23C3BFA61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6FBEE-B1D1-4789-8DC0-B12FCE0937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CE8CD-05AB-4429-A006-F23C3BFA61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6FBEE-B1D1-4789-8DC0-B12FCE0937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ECE8CD-05AB-4429-A006-F23C3BFA61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>
                <a:solidFill>
                  <a:srgbClr val="000000"/>
                </a:solidFill>
              </a:rPr>
              <a:t>绿色圃中小学教育http://www.LSPJY.com   绿色圃中学资源网http://cz.Lspjy.com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A0DB2DC-4C9A-4742-B13C-FB6460FD3503}" type="slidenum">
              <a:rPr lang="en-US" altLang="zh-CN" noProof="1" dirty="0">
                <a:solidFill>
                  <a:srgbClr val="000000"/>
                </a:solidFill>
              </a:rPr>
            </a:fld>
            <a:endParaRPr lang="en-US" altLang="zh-CN" noProof="1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jpeg"/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3344"/>
            <a:ext cx="9144000" cy="59046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63688" y="289065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/>
              <a:t>狐狸分奶酪</a:t>
            </a:r>
            <a:endParaRPr lang="zh-CN" altLang="en-US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 wrap="square" lIns="91440" tIns="45720" rIns="91440" bIns="45720"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  <p:pic>
        <p:nvPicPr>
          <p:cNvPr id="12290" name="Picture 3" descr="1512619-z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875"/>
            <a:ext cx="9144000" cy="682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4"/>
          <p:cNvSpPr txBox="1"/>
          <p:nvPr/>
        </p:nvSpPr>
        <p:spPr>
          <a:xfrm>
            <a:off x="944880" y="1469708"/>
            <a:ext cx="7254875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默读课文：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说一说课文讲了一件什么事情？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2" name="Picture 3"/>
          <p:cNvPicPr>
            <a:picLocks noChangeAspect="1"/>
          </p:cNvPicPr>
          <p:nvPr/>
        </p:nvPicPr>
        <p:blipFill>
          <a:blip r:embed="rId2"/>
          <a:srcRect l="31902" t="32153" r="23216" b="19560"/>
          <a:stretch>
            <a:fillRect/>
          </a:stretch>
        </p:blipFill>
        <p:spPr>
          <a:xfrm>
            <a:off x="3930650" y="3687763"/>
            <a:ext cx="5213350" cy="3154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6" y="1844824"/>
            <a:ext cx="9132303" cy="50134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     </a:t>
            </a:r>
            <a:r>
              <a:rPr lang="en-US" altLang="zh-CN" sz="4800" b="1" dirty="0">
                <a:solidFill>
                  <a:srgbClr val="FF0000"/>
                </a:solidFill>
              </a:rPr>
              <a:t> 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   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自读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至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11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自然段，找找狐狸与熊哥俩共有几次对话？  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89"/>
          <a:stretch>
            <a:fillRect/>
          </a:stretch>
        </p:blipFill>
        <p:spPr bwMode="auto">
          <a:xfrm>
            <a:off x="-1" y="4148367"/>
            <a:ext cx="9143999" cy="27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404664"/>
            <a:ext cx="80648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         熊哥哥和熊弟弟在路上捡到了一块奶酪，高兴极了</a:t>
            </a:r>
            <a:r>
              <a:rPr lang="zh-CN" altLang="en-US" sz="4800" b="1" dirty="0" smtClean="0"/>
              <a:t>。</a:t>
            </a:r>
            <a:r>
              <a:rPr lang="zh-CN" altLang="en-US" sz="4800" dirty="0" smtClean="0"/>
              <a:t>可是，他们不知道怎么分这块奶酪，小哥儿俩开始</a:t>
            </a:r>
            <a:r>
              <a:rPr lang="zh-CN" altLang="en-US" sz="4800" b="1" dirty="0" smtClean="0">
                <a:solidFill>
                  <a:srgbClr val="00B0F0"/>
                </a:solidFill>
              </a:rPr>
              <a:t>拌</a:t>
            </a:r>
            <a:r>
              <a:rPr lang="zh-CN" altLang="en-US" sz="4800" dirty="0" smtClean="0"/>
              <a:t>起嘴来。</a:t>
            </a:r>
            <a:endParaRPr lang="zh-CN" altLang="en-US" sz="4800" dirty="0">
              <a:solidFill>
                <a:srgbClr val="00B0F0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5292080" y="1082226"/>
            <a:ext cx="3096344" cy="932904"/>
          </a:xfrm>
          <a:prstGeom prst="ellipse">
            <a:avLst/>
          </a:prstGeom>
          <a:noFill/>
          <a:ln w="57150">
            <a:solidFill>
              <a:srgbClr val="08C8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624874"/>
            <a:ext cx="4392488" cy="1377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9807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106" y="4581129"/>
            <a:ext cx="2331758" cy="17281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88024" y="0"/>
            <a:ext cx="4355976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4400" b="1" dirty="0" smtClean="0"/>
          </a:p>
          <a:p>
            <a:r>
              <a:rPr lang="zh-CN" altLang="en-US" sz="4400" b="1" dirty="0" smtClean="0"/>
              <a:t>“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小家伙们，你们吵什么呀？</a:t>
            </a:r>
            <a:r>
              <a:rPr lang="zh-CN" altLang="en-US" sz="4400" b="1" dirty="0" smtClean="0"/>
              <a:t>”狐狸问道。</a:t>
            </a:r>
            <a:endParaRPr lang="en-US" altLang="zh-CN" sz="4400" b="1" dirty="0" smtClean="0"/>
          </a:p>
          <a:p>
            <a:endParaRPr lang="zh-CN" altLang="en-US" sz="4400" b="1" dirty="0" smtClean="0"/>
          </a:p>
          <a:p>
            <a:r>
              <a:rPr lang="zh-CN" altLang="en-US" sz="4400" b="1" dirty="0" smtClean="0"/>
              <a:t>   “</a:t>
            </a:r>
            <a:r>
              <a:rPr lang="zh-CN" altLang="en-US" sz="4400" b="1" dirty="0" smtClean="0">
                <a:solidFill>
                  <a:srgbClr val="CA06A0"/>
                </a:solidFill>
              </a:rPr>
              <a:t>我们有块奶酪，不知道该怎么分。</a:t>
            </a:r>
            <a:r>
              <a:rPr lang="zh-CN" altLang="en-US" sz="4400" b="1" dirty="0" smtClean="0"/>
              <a:t>”熊弟弟对狐狸说。</a:t>
            </a:r>
            <a:endParaRPr lang="zh-CN" altLang="en-US" sz="4400" b="1" dirty="0" smtClean="0"/>
          </a:p>
          <a:p>
            <a:r>
              <a:rPr lang="zh-CN" altLang="en-US" sz="4400" b="1" dirty="0" smtClean="0"/>
              <a:t> 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eway\Desktop\2632645917886515719_320x32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4984"/>
            <a:ext cx="9144000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76649" y="425730"/>
            <a:ext cx="874846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这事好办，我来帮你们分吧！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狐狸笑了笑，把奶酪拿过来掰成了两半。</a:t>
            </a:r>
            <a:endParaRPr lang="zh-CN" altLang="en-US" sz="40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你分得不匀！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小哥儿俩嚷着，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那半块大一点儿。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328881" y="866421"/>
            <a:ext cx="2016224" cy="93290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869160"/>
            <a:ext cx="1879318" cy="173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005" y="4857771"/>
            <a:ext cx="4621609" cy="173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09" t="15120" r="3809" b="16785"/>
          <a:stretch>
            <a:fillRect/>
          </a:stretch>
        </p:blipFill>
        <p:spPr>
          <a:xfrm>
            <a:off x="0" y="2867025"/>
            <a:ext cx="7239635" cy="3990975"/>
          </a:xfrm>
          <a:prstGeom prst="rect">
            <a:avLst/>
          </a:prstGeom>
        </p:spPr>
      </p:pic>
      <p:sp>
        <p:nvSpPr>
          <p:cNvPr id="3" name="文本框 5"/>
          <p:cNvSpPr txBox="1"/>
          <p:nvPr/>
        </p:nvSpPr>
        <p:spPr>
          <a:xfrm>
            <a:off x="29726" y="4536"/>
            <a:ext cx="9114273" cy="2862322"/>
          </a:xfrm>
          <a:prstGeom prst="rect">
            <a:avLst/>
          </a:prstGeom>
          <a:gradFill rotWithShape="1">
            <a:gsLst>
              <a:gs pos="0">
                <a:srgbClr val="BBE0E3">
                  <a:tint val="50000"/>
                  <a:satMod val="300000"/>
                </a:srgbClr>
              </a:gs>
              <a:gs pos="35000">
                <a:srgbClr val="BBE0E3">
                  <a:tint val="37000"/>
                  <a:satMod val="300000"/>
                </a:srgbClr>
              </a:gs>
              <a:gs pos="100000">
                <a:srgbClr val="BBE0E3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BBE0E3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狐狸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仔细瞧了瞧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掰开的奶酪，说：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真的，这半块是大一点儿。你们别急，看我的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——”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说着便在大的这半块上咬了一口。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可是现在没咬过的那半块又大了一点！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两只小熊又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嚷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了起来。 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08875" y="2976880"/>
            <a:ext cx="1290320" cy="38811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掩饰内心的话计谋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FF0000"/>
                </a:solidFill>
              </a:rPr>
              <a:t>骗取熊哥俩的信任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45" y="3382010"/>
            <a:ext cx="7644130" cy="34563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219" y="211966"/>
            <a:ext cx="86409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b="1" noProof="1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“</a:t>
            </a:r>
            <a:r>
              <a:rPr lang="zh-CN" altLang="en-US" sz="4000" b="1" noProof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你可真会分！</a:t>
            </a:r>
            <a:r>
              <a:rPr lang="en-US" altLang="zh-CN" sz="4000" b="1" noProof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”</a:t>
            </a:r>
            <a:r>
              <a:rPr lang="zh-CN" altLang="en-US" sz="4000" b="1" noProof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两只小熊</a:t>
            </a:r>
            <a:r>
              <a:rPr lang="zh-CN" altLang="en-US" sz="40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生气</a:t>
            </a:r>
            <a:r>
              <a:rPr lang="zh-CN" altLang="en-US" sz="4000" b="1" noProof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了，</a:t>
            </a:r>
            <a:r>
              <a:rPr lang="en-US" altLang="zh-CN" sz="4000" b="1" noProof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“</a:t>
            </a:r>
            <a:r>
              <a:rPr lang="zh-CN" altLang="en-US" sz="4000" b="1" noProof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整块奶酪都被你吃光了！</a:t>
            </a:r>
            <a:r>
              <a:rPr lang="en-US" altLang="zh-CN" sz="4000" b="1" noProof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”</a:t>
            </a:r>
            <a:endParaRPr lang="en-US" altLang="zh-CN" sz="4000" b="1" noProof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b="1" noProof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</a:t>
            </a:r>
            <a:r>
              <a:rPr lang="en-US" altLang="zh-CN" sz="4000" b="1" noProof="1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“</a:t>
            </a:r>
            <a:r>
              <a:rPr lang="zh-CN" altLang="en-US" sz="4000" b="1" noProof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小熊，我分得可</a:t>
            </a:r>
            <a:r>
              <a:rPr lang="zh-CN" altLang="en-US" sz="4000" b="1" noProof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公平</a:t>
            </a:r>
            <a:r>
              <a:rPr lang="zh-CN" altLang="en-US" sz="4000" b="1" noProof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啦！</a:t>
            </a:r>
            <a:r>
              <a:rPr lang="en-US" altLang="zh-CN" sz="4000" b="1" noProof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”</a:t>
            </a:r>
            <a:r>
              <a:rPr lang="zh-CN" altLang="en-US" sz="4000" b="1" noProof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狐狸</a:t>
            </a:r>
            <a:r>
              <a:rPr lang="zh-CN" altLang="en-US" sz="40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笑</a:t>
            </a:r>
            <a:r>
              <a:rPr lang="zh-CN" altLang="en-US" sz="4000" b="1" noProof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着说，</a:t>
            </a:r>
            <a:r>
              <a:rPr lang="en-US" altLang="zh-CN" sz="4000" b="1" noProof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“</a:t>
            </a:r>
            <a:r>
              <a:rPr lang="zh-CN" altLang="en-US" sz="4000" b="1" noProof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你们谁也没多吃一口，谁也没少吃一口。</a:t>
            </a:r>
            <a:r>
              <a:rPr lang="en-US" altLang="zh-CN" sz="4000" b="1" noProof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”</a:t>
            </a:r>
            <a:endParaRPr lang="en-US" altLang="zh-CN" sz="4000" b="1" noProof="1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81290" y="3232785"/>
            <a:ext cx="1198245" cy="36055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600" b="1">
                <a:solidFill>
                  <a:srgbClr val="FF0000"/>
                </a:solidFill>
              </a:rPr>
              <a:t>诡计得逞</a:t>
            </a:r>
            <a:endParaRPr lang="zh-CN" altLang="en-US" sz="6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7" descr="1512619-z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2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Text Box 5"/>
          <p:cNvSpPr txBox="1"/>
          <p:nvPr/>
        </p:nvSpPr>
        <p:spPr>
          <a:xfrm>
            <a:off x="514350" y="985838"/>
            <a:ext cx="8115300" cy="1938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楷体" panose="02010609060101010101" pitchFamily="49" charset="-122"/>
              </a:rPr>
              <a:t>       </a:t>
            </a:r>
            <a:r>
              <a:rPr lang="zh-CN" altLang="en-US" sz="4000" b="1" dirty="0">
                <a:latin typeface="Arial" panose="020B0604020202020204" pitchFamily="34" charset="0"/>
                <a:ea typeface="楷体" panose="02010609060101010101" pitchFamily="49" charset="-122"/>
              </a:rPr>
              <a:t>狐狸说，他分得很公平，谁也没多吃一口，谁也没少吃一口。你同意狐狸的说法吗？</a:t>
            </a:r>
            <a:endParaRPr lang="zh-CN" altLang="en-US" sz="40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20483" name="Picture 6"/>
          <p:cNvPicPr>
            <a:picLocks noChangeAspect="1"/>
          </p:cNvPicPr>
          <p:nvPr/>
        </p:nvPicPr>
        <p:blipFill>
          <a:blip r:embed="rId2"/>
          <a:srcRect l="17722" t="24791" r="46835" b="32153"/>
          <a:stretch>
            <a:fillRect/>
          </a:stretch>
        </p:blipFill>
        <p:spPr>
          <a:xfrm>
            <a:off x="4643438" y="3789363"/>
            <a:ext cx="4321175" cy="295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14350" y="2924175"/>
            <a:ext cx="337629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5400" b="1">
                <a:solidFill>
                  <a:srgbClr val="FF0000"/>
                </a:solidFill>
              </a:rPr>
              <a:t>狡猾</a:t>
            </a:r>
            <a:endParaRPr lang="zh-CN" altLang="zh-CN" sz="5400" b="1">
              <a:solidFill>
                <a:srgbClr val="FF0000"/>
              </a:solidFill>
            </a:endParaRPr>
          </a:p>
          <a:p>
            <a:r>
              <a:rPr lang="zh-CN" altLang="zh-CN" sz="5400" b="1">
                <a:solidFill>
                  <a:srgbClr val="FF0000"/>
                </a:solidFill>
              </a:rPr>
              <a:t>诡计多端</a:t>
            </a:r>
            <a:endParaRPr lang="zh-CN" altLang="zh-CN" sz="5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3" descr="1512619-z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875"/>
            <a:ext cx="9144000" cy="682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94945" y="1591945"/>
            <a:ext cx="894905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是什么原因导致狐狸的诡计得逞？</a:t>
            </a:r>
            <a:r>
              <a:rPr lang="zh-CN" altLang="en-US" sz="3600" b="1">
                <a:solidFill>
                  <a:srgbClr val="FF0000"/>
                </a:solidFill>
              </a:rPr>
              <a:t>斤斤计较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假如你是熊哥哥你会怎么做？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                                                               </a:t>
            </a:r>
            <a:r>
              <a:rPr lang="zh-CN" altLang="en-US" sz="6600" b="1">
                <a:solidFill>
                  <a:srgbClr val="FF0000"/>
                </a:solidFill>
                <a:sym typeface="+mn-ea"/>
              </a:rPr>
              <a:t>礼让 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  <a:p>
            <a:r>
              <a:rPr lang="zh-CN" altLang="en-US" sz="3600">
                <a:sym typeface="+mn-ea"/>
              </a:rPr>
              <a:t>假如你是熊弟弟你会怎么做？</a:t>
            </a:r>
            <a:endParaRPr lang="zh-CN" altLang="en-US" sz="3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5588" cy="685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51650"/>
            <a:ext cx="3718811" cy="3600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914033"/>
            <a:ext cx="136815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 smtClean="0"/>
              <a:t>酪</a:t>
            </a:r>
            <a:endParaRPr lang="zh-CN" altLang="en-US" sz="13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977704" y="876725"/>
            <a:ext cx="165618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 smtClean="0">
                <a:solidFill>
                  <a:srgbClr val="FF0000"/>
                </a:solidFill>
              </a:rPr>
              <a:t>酉</a:t>
            </a:r>
            <a:endParaRPr lang="zh-CN" altLang="en-US" sz="13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41960" y="175458"/>
            <a:ext cx="1892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err="1" smtClean="0"/>
              <a:t>yǒu</a:t>
            </a:r>
            <a:endParaRPr lang="zh-CN" altLang="en-US" sz="6000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6" b="21111"/>
          <a:stretch>
            <a:fillRect/>
          </a:stretch>
        </p:blipFill>
        <p:spPr>
          <a:xfrm>
            <a:off x="5940152" y="914033"/>
            <a:ext cx="1904526" cy="16618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003" y="3251650"/>
            <a:ext cx="3017887" cy="35951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5" t="9230" r="30624" b="3910"/>
          <a:stretch>
            <a:fillRect/>
          </a:stretch>
        </p:blipFill>
        <p:spPr>
          <a:xfrm>
            <a:off x="-36286" y="0"/>
            <a:ext cx="4608286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8" t="2116" r="28051" b="3704"/>
          <a:stretch>
            <a:fillRect/>
          </a:stretch>
        </p:blipFill>
        <p:spPr>
          <a:xfrm>
            <a:off x="4659086" y="0"/>
            <a:ext cx="448491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6881" y="1124744"/>
            <a:ext cx="39250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/>
              <a:t>哥</a:t>
            </a:r>
            <a:r>
              <a:rPr lang="zh-CN" altLang="en-US" sz="13800" b="1" dirty="0" smtClean="0">
                <a:solidFill>
                  <a:srgbClr val="FF0000"/>
                </a:solidFill>
              </a:rPr>
              <a:t>俩</a:t>
            </a:r>
            <a:endParaRPr lang="zh-CN" altLang="en-US" sz="13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28937"/>
            <a:ext cx="1800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err="1" smtClean="0"/>
              <a:t>liǎ</a:t>
            </a:r>
            <a:endParaRPr lang="zh-CN" altLang="en-US" sz="88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9" t="25058" r="16239" b="3389"/>
          <a:stretch>
            <a:fillRect/>
          </a:stretch>
        </p:blipFill>
        <p:spPr>
          <a:xfrm>
            <a:off x="0" y="3329608"/>
            <a:ext cx="3781063" cy="35283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76056" y="476672"/>
            <a:ext cx="36724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/>
              <a:t>爷俩</a:t>
            </a:r>
            <a:endParaRPr lang="en-US" altLang="zh-CN" sz="5400" b="1" dirty="0" smtClean="0"/>
          </a:p>
          <a:p>
            <a:r>
              <a:rPr lang="zh-CN" altLang="en-US" sz="5400" b="1" dirty="0"/>
              <a:t>母女</a:t>
            </a:r>
            <a:r>
              <a:rPr lang="zh-CN" altLang="en-US" sz="5400" b="1" dirty="0" smtClean="0"/>
              <a:t>俩</a:t>
            </a:r>
            <a:endParaRPr lang="en-US" altLang="zh-CN" sz="5400" b="1" dirty="0" smtClean="0"/>
          </a:p>
          <a:p>
            <a:r>
              <a:rPr lang="zh-CN" altLang="en-US" sz="5400" b="1" dirty="0" smtClean="0"/>
              <a:t>姐俩</a:t>
            </a:r>
            <a:endParaRPr lang="zh-CN" altLang="en-US" sz="5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202383" y="3082346"/>
            <a:ext cx="48245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仨瓜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俩</a:t>
            </a:r>
            <a:r>
              <a:rPr lang="zh-CN" altLang="en-US" sz="4400" b="1" dirty="0" smtClean="0"/>
              <a:t>枣</a:t>
            </a:r>
            <a:endParaRPr lang="en-US" altLang="zh-CN" sz="4400" b="1" dirty="0" smtClean="0"/>
          </a:p>
          <a:p>
            <a:endParaRPr lang="en-US" altLang="zh-CN" sz="4400" b="1" dirty="0" smtClean="0"/>
          </a:p>
          <a:p>
            <a:r>
              <a:rPr lang="zh-CN" altLang="en-US" sz="4400" b="1" dirty="0"/>
              <a:t>老将</a:t>
            </a:r>
            <a:r>
              <a:rPr lang="zh-CN" altLang="en-US" sz="4400" b="1" dirty="0" smtClean="0"/>
              <a:t>出马一个顶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俩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45" y="1"/>
            <a:ext cx="9158245" cy="6858000"/>
          </a:xfrm>
          <a:prstGeom prst="rect">
            <a:avLst/>
          </a:prstGeom>
        </p:spPr>
      </p:pic>
      <p:sp>
        <p:nvSpPr>
          <p:cNvPr id="7170" name="Text Box 4"/>
          <p:cNvSpPr txBox="1"/>
          <p:nvPr/>
        </p:nvSpPr>
        <p:spPr>
          <a:xfrm>
            <a:off x="827519" y="1268760"/>
            <a:ext cx="7488237" cy="34163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000000"/>
                </a:solidFill>
                <a:ea typeface="楷体" panose="02010609060101010101" pitchFamily="49" charset="-122"/>
              </a:rPr>
              <a:t>酪   俩   </a:t>
            </a:r>
            <a:r>
              <a:rPr lang="zh-CN" altLang="en-US" sz="5400" b="1" dirty="0">
                <a:solidFill>
                  <a:srgbClr val="FF0000"/>
                </a:solidFill>
                <a:ea typeface="楷体" panose="02010609060101010101" pitchFamily="49" charset="-122"/>
                <a:sym typeface="宋体" panose="02010600030101010101" pitchFamily="2" charset="-122"/>
              </a:rPr>
              <a:t>捡 </a:t>
            </a:r>
            <a:r>
              <a:rPr lang="zh-CN" altLang="en-US" sz="5400" b="1" dirty="0">
                <a:solidFill>
                  <a:srgbClr val="FF0000"/>
                </a:solidFill>
                <a:ea typeface="楷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5400" b="1" dirty="0">
                <a:solidFill>
                  <a:srgbClr val="FF0000"/>
                </a:solidFill>
                <a:ea typeface="楷体" panose="02010609060101010101" pitchFamily="49" charset="-122"/>
              </a:rPr>
              <a:t>拌   帮   始 </a:t>
            </a:r>
            <a:endParaRPr lang="zh-CN" altLang="en-US" sz="5400" b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FF0000"/>
                </a:solidFill>
                <a:ea typeface="楷体" panose="02010609060101010101" pitchFamily="49" charset="-122"/>
              </a:rPr>
              <a:t>匀   嚷   </a:t>
            </a:r>
            <a:r>
              <a:rPr lang="zh-CN" altLang="en-US" sz="5400" b="1" dirty="0">
                <a:solidFill>
                  <a:srgbClr val="FF0000"/>
                </a:solidFill>
                <a:ea typeface="楷体" panose="02010609060101010101" pitchFamily="49" charset="-122"/>
              </a:rPr>
              <a:t>咬    瞧   </a:t>
            </a:r>
            <a:r>
              <a:rPr lang="zh-CN" altLang="en-US" sz="5400" b="1" dirty="0">
                <a:solidFill>
                  <a:srgbClr val="FF0000"/>
                </a:solidFill>
                <a:ea typeface="楷体" panose="02010609060101010101" pitchFamily="49" charset="-122"/>
              </a:rPr>
              <a:t>便   </a:t>
            </a:r>
            <a:r>
              <a:rPr lang="zh-CN" altLang="en-US" sz="5400" b="1" dirty="0">
                <a:solidFill>
                  <a:srgbClr val="FF0000"/>
                </a:solidFill>
                <a:ea typeface="楷体" panose="02010609060101010101" pitchFamily="49" charset="-122"/>
              </a:rPr>
              <a:t>仔</a:t>
            </a:r>
            <a:endParaRPr lang="en-US" altLang="zh-CN" sz="5400" b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5400" b="1" dirty="0">
                <a:solidFill>
                  <a:srgbClr val="FF0000"/>
                </a:solidFill>
                <a:ea typeface="楷体" panose="02010609060101010101" pitchFamily="49" charset="-122"/>
              </a:rPr>
              <a:t>剩   整   急    公   奶  第</a:t>
            </a:r>
            <a:endParaRPr lang="zh-CN" altLang="en-US" sz="5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2" b="20893"/>
          <a:stretch>
            <a:fillRect/>
          </a:stretch>
        </p:blipFill>
        <p:spPr bwMode="auto">
          <a:xfrm>
            <a:off x="0" y="3174"/>
            <a:ext cx="9144000" cy="685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836712"/>
            <a:ext cx="72008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4400" b="1" noProof="1"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奶酪   </a:t>
            </a:r>
            <a:r>
              <a:rPr lang="zh-CN" altLang="en-US" sz="4400" b="1" noProof="1"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捡到   哥俩   开始</a:t>
            </a:r>
            <a:endParaRPr lang="zh-CN" altLang="en-US" sz="4400" b="1" noProof="1"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defRPr/>
            </a:pPr>
            <a:r>
              <a:rPr lang="zh-CN" altLang="en-US" sz="4400" b="1" noProof="1"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4400" b="1" noProof="1"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defRPr/>
            </a:pPr>
            <a:r>
              <a:rPr lang="zh-CN" altLang="en-US" sz="4400" b="1" noProof="1"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拌嘴   帮忙   嚷着   瞧见</a:t>
            </a:r>
            <a:endParaRPr lang="zh-CN" altLang="en-US" sz="4400" b="1" noProof="1"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defRPr/>
            </a:pPr>
            <a:endParaRPr lang="zh-CN" altLang="en-US" sz="4400" b="1" noProof="1"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defRPr/>
            </a:pPr>
            <a:r>
              <a:rPr lang="zh-CN" altLang="en-US" sz="4400" b="1" noProof="1"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方便   </a:t>
            </a:r>
            <a:r>
              <a:rPr lang="zh-CN" altLang="en-US" sz="4400" b="1" noProof="1"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剩下   </a:t>
            </a:r>
            <a:r>
              <a:rPr lang="zh-CN" altLang="en-US" sz="4400" b="1" noProof="1" smtClean="0"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整个   奶酪</a:t>
            </a:r>
            <a:endParaRPr lang="en-US" altLang="zh-CN" sz="4400" b="1" noProof="1" smtClean="0"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defRPr/>
            </a:pPr>
            <a:endParaRPr lang="en-US" altLang="zh-CN" sz="4400" b="1" noProof="1"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defRPr/>
            </a:pPr>
            <a:r>
              <a:rPr lang="zh-CN" altLang="en-US" sz="4400" b="1" noProof="1" smtClean="0"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仔细   着急   公平   开始</a:t>
            </a:r>
            <a:endParaRPr lang="zh-CN" altLang="en-US" sz="4400" b="1" noProof="1"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45" y="1"/>
            <a:ext cx="9158245" cy="6858000"/>
          </a:xfrm>
          <a:prstGeom prst="rect">
            <a:avLst/>
          </a:prstGeom>
        </p:spPr>
      </p:pic>
      <p:sp>
        <p:nvSpPr>
          <p:cNvPr id="7170" name="Text Box 4"/>
          <p:cNvSpPr txBox="1"/>
          <p:nvPr/>
        </p:nvSpPr>
        <p:spPr>
          <a:xfrm>
            <a:off x="827519" y="1268760"/>
            <a:ext cx="7488237" cy="34163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000000"/>
                </a:solidFill>
                <a:ea typeface="楷体" panose="02010609060101010101" pitchFamily="49" charset="-122"/>
              </a:rPr>
              <a:t>酪   俩   </a:t>
            </a:r>
            <a:r>
              <a:rPr lang="zh-CN" altLang="en-US" sz="5400" b="1" dirty="0">
                <a:solidFill>
                  <a:srgbClr val="FF0000"/>
                </a:solidFill>
                <a:ea typeface="楷体" panose="02010609060101010101" pitchFamily="49" charset="-122"/>
                <a:sym typeface="宋体" panose="02010600030101010101" pitchFamily="2" charset="-122"/>
              </a:rPr>
              <a:t>捡 </a:t>
            </a:r>
            <a:r>
              <a:rPr lang="zh-CN" altLang="en-US" sz="5400" b="1" dirty="0">
                <a:solidFill>
                  <a:srgbClr val="FF0000"/>
                </a:solidFill>
                <a:ea typeface="楷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5400" b="1" dirty="0">
                <a:solidFill>
                  <a:srgbClr val="FF0000"/>
                </a:solidFill>
                <a:ea typeface="楷体" panose="02010609060101010101" pitchFamily="49" charset="-122"/>
              </a:rPr>
              <a:t>拌   </a:t>
            </a:r>
            <a:r>
              <a:rPr lang="zh-CN" altLang="en-US" sz="5400" b="1" dirty="0">
                <a:solidFill>
                  <a:srgbClr val="1A07A9"/>
                </a:solidFill>
                <a:ea typeface="楷体" panose="02010609060101010101" pitchFamily="49" charset="-122"/>
              </a:rPr>
              <a:t>帮   始 </a:t>
            </a:r>
            <a:endParaRPr lang="zh-CN" altLang="en-US" sz="5400" b="1" dirty="0">
              <a:solidFill>
                <a:srgbClr val="1A07A9"/>
              </a:solidFill>
              <a:ea typeface="楷体" panose="0201060906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1A07A9"/>
                </a:solidFill>
                <a:ea typeface="楷体" panose="02010609060101010101" pitchFamily="49" charset="-122"/>
              </a:rPr>
              <a:t>匀   嚷   </a:t>
            </a:r>
            <a:r>
              <a:rPr lang="zh-CN" altLang="en-US" sz="5400" b="1" dirty="0">
                <a:solidFill>
                  <a:srgbClr val="1A07A9"/>
                </a:solidFill>
                <a:ea typeface="楷体" panose="02010609060101010101" pitchFamily="49" charset="-122"/>
              </a:rPr>
              <a:t>咬    瞧   </a:t>
            </a:r>
            <a:r>
              <a:rPr lang="zh-CN" altLang="en-US" sz="5400" b="1" dirty="0">
                <a:solidFill>
                  <a:srgbClr val="1A07A9"/>
                </a:solidFill>
                <a:ea typeface="楷体" panose="02010609060101010101" pitchFamily="49" charset="-122"/>
              </a:rPr>
              <a:t>便   </a:t>
            </a:r>
            <a:r>
              <a:rPr lang="zh-CN" altLang="en-US" sz="5400" b="1" dirty="0">
                <a:solidFill>
                  <a:srgbClr val="1A07A9"/>
                </a:solidFill>
                <a:ea typeface="楷体" panose="02010609060101010101" pitchFamily="49" charset="-122"/>
              </a:rPr>
              <a:t>仔</a:t>
            </a:r>
            <a:endParaRPr lang="en-US" altLang="zh-CN" sz="5400" b="1" dirty="0">
              <a:solidFill>
                <a:srgbClr val="1A07A9"/>
              </a:solidFill>
              <a:ea typeface="楷体" panose="0201060906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5400" b="1" dirty="0">
                <a:solidFill>
                  <a:srgbClr val="1A07A9"/>
                </a:solidFill>
                <a:ea typeface="楷体" panose="02010609060101010101" pitchFamily="49" charset="-122"/>
              </a:rPr>
              <a:t>剩   整   急    公</a:t>
            </a:r>
            <a:r>
              <a:rPr lang="zh-CN" altLang="en-US" sz="5400" b="1" dirty="0">
                <a:solidFill>
                  <a:srgbClr val="FF0000"/>
                </a:solidFill>
                <a:ea typeface="楷体" panose="02010609060101010101" pitchFamily="49" charset="-122"/>
              </a:rPr>
              <a:t>   </a:t>
            </a:r>
            <a:r>
              <a:rPr lang="zh-CN" altLang="en-US" sz="5400" b="1" dirty="0">
                <a:solidFill>
                  <a:srgbClr val="CA06A0"/>
                </a:solidFill>
                <a:ea typeface="楷体" panose="02010609060101010101" pitchFamily="49" charset="-122"/>
              </a:rPr>
              <a:t>奶  第</a:t>
            </a:r>
            <a:endParaRPr lang="zh-CN" altLang="en-US" sz="5400" b="1" dirty="0">
              <a:solidFill>
                <a:srgbClr val="CA06A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奶</a:t>
            </a:r>
            <a:endParaRPr lang="zh-CN" altLang="en-US" sz="9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384300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nǎi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3798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33812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3813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3814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3815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3816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17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18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19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20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21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4619625" y="4857750"/>
            <a:ext cx="42164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400" b="1" kern="1400" dirty="0">
                <a:solidFill>
                  <a:srgbClr val="000000"/>
                </a:solidFill>
                <a:latin typeface="宋体" panose="02010600030101010101" pitchFamily="2" charset="-122"/>
              </a:rPr>
              <a:t>乃字的横稍向上提，折钩向左边收一些。</a:t>
            </a:r>
            <a:endParaRPr lang="zh-CN" altLang="en-US" sz="2400" b="1" kern="14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2357438" y="3100388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女</a:t>
            </a:r>
            <a:endParaRPr lang="zh-CN" altLang="en-US" sz="2000" b="1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898525" y="4538663"/>
            <a:ext cx="30305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牛奶  奶奶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857250" y="4943475"/>
            <a:ext cx="3640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我特别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喝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牛奶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sz="2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2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805" name="Rectangle 34"/>
          <p:cNvSpPr/>
          <p:nvPr/>
        </p:nvSpPr>
        <p:spPr>
          <a:xfrm>
            <a:off x="5486400" y="2289175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60" name="Freeform 38"/>
          <p:cNvSpPr/>
          <p:nvPr/>
        </p:nvSpPr>
        <p:spPr>
          <a:xfrm>
            <a:off x="5921375" y="2335213"/>
            <a:ext cx="409575" cy="150495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645" h="2370">
                <a:moveTo>
                  <a:pt x="133" y="7"/>
                </a:moveTo>
                <a:lnTo>
                  <a:pt x="145" y="2"/>
                </a:lnTo>
                <a:lnTo>
                  <a:pt x="157" y="0"/>
                </a:lnTo>
                <a:lnTo>
                  <a:pt x="171" y="0"/>
                </a:lnTo>
                <a:lnTo>
                  <a:pt x="181" y="0"/>
                </a:lnTo>
                <a:lnTo>
                  <a:pt x="188" y="0"/>
                </a:lnTo>
                <a:lnTo>
                  <a:pt x="197" y="2"/>
                </a:lnTo>
                <a:lnTo>
                  <a:pt x="209" y="4"/>
                </a:lnTo>
                <a:lnTo>
                  <a:pt x="219" y="7"/>
                </a:lnTo>
                <a:lnTo>
                  <a:pt x="231" y="12"/>
                </a:lnTo>
                <a:lnTo>
                  <a:pt x="243" y="14"/>
                </a:lnTo>
                <a:lnTo>
                  <a:pt x="255" y="21"/>
                </a:lnTo>
                <a:lnTo>
                  <a:pt x="267" y="26"/>
                </a:lnTo>
                <a:lnTo>
                  <a:pt x="281" y="33"/>
                </a:lnTo>
                <a:lnTo>
                  <a:pt x="293" y="40"/>
                </a:lnTo>
                <a:lnTo>
                  <a:pt x="307" y="50"/>
                </a:lnTo>
                <a:lnTo>
                  <a:pt x="317" y="57"/>
                </a:lnTo>
                <a:lnTo>
                  <a:pt x="329" y="64"/>
                </a:lnTo>
                <a:lnTo>
                  <a:pt x="338" y="71"/>
                </a:lnTo>
                <a:lnTo>
                  <a:pt x="348" y="78"/>
                </a:lnTo>
                <a:lnTo>
                  <a:pt x="357" y="85"/>
                </a:lnTo>
                <a:lnTo>
                  <a:pt x="364" y="93"/>
                </a:lnTo>
                <a:lnTo>
                  <a:pt x="371" y="97"/>
                </a:lnTo>
                <a:lnTo>
                  <a:pt x="379" y="104"/>
                </a:lnTo>
                <a:lnTo>
                  <a:pt x="383" y="112"/>
                </a:lnTo>
                <a:lnTo>
                  <a:pt x="388" y="116"/>
                </a:lnTo>
                <a:lnTo>
                  <a:pt x="393" y="123"/>
                </a:lnTo>
                <a:lnTo>
                  <a:pt x="398" y="128"/>
                </a:lnTo>
                <a:lnTo>
                  <a:pt x="400" y="133"/>
                </a:lnTo>
                <a:lnTo>
                  <a:pt x="402" y="140"/>
                </a:lnTo>
                <a:lnTo>
                  <a:pt x="402" y="154"/>
                </a:lnTo>
                <a:lnTo>
                  <a:pt x="400" y="171"/>
                </a:lnTo>
                <a:lnTo>
                  <a:pt x="398" y="190"/>
                </a:lnTo>
                <a:lnTo>
                  <a:pt x="395" y="209"/>
                </a:lnTo>
                <a:lnTo>
                  <a:pt x="390" y="233"/>
                </a:lnTo>
                <a:lnTo>
                  <a:pt x="386" y="257"/>
                </a:lnTo>
                <a:lnTo>
                  <a:pt x="383" y="283"/>
                </a:lnTo>
                <a:lnTo>
                  <a:pt x="381" y="297"/>
                </a:lnTo>
                <a:lnTo>
                  <a:pt x="379" y="312"/>
                </a:lnTo>
                <a:lnTo>
                  <a:pt x="376" y="321"/>
                </a:lnTo>
                <a:lnTo>
                  <a:pt x="376" y="331"/>
                </a:lnTo>
                <a:lnTo>
                  <a:pt x="374" y="340"/>
                </a:lnTo>
                <a:lnTo>
                  <a:pt x="371" y="352"/>
                </a:lnTo>
                <a:lnTo>
                  <a:pt x="369" y="364"/>
                </a:lnTo>
                <a:lnTo>
                  <a:pt x="367" y="378"/>
                </a:lnTo>
                <a:lnTo>
                  <a:pt x="364" y="390"/>
                </a:lnTo>
                <a:lnTo>
                  <a:pt x="362" y="404"/>
                </a:lnTo>
                <a:lnTo>
                  <a:pt x="360" y="421"/>
                </a:lnTo>
                <a:lnTo>
                  <a:pt x="355" y="438"/>
                </a:lnTo>
                <a:lnTo>
                  <a:pt x="352" y="454"/>
                </a:lnTo>
                <a:lnTo>
                  <a:pt x="348" y="471"/>
                </a:lnTo>
                <a:lnTo>
                  <a:pt x="345" y="490"/>
                </a:lnTo>
                <a:lnTo>
                  <a:pt x="340" y="509"/>
                </a:lnTo>
                <a:lnTo>
                  <a:pt x="336" y="530"/>
                </a:lnTo>
                <a:lnTo>
                  <a:pt x="331" y="552"/>
                </a:lnTo>
                <a:lnTo>
                  <a:pt x="326" y="573"/>
                </a:lnTo>
                <a:lnTo>
                  <a:pt x="321" y="597"/>
                </a:lnTo>
                <a:lnTo>
                  <a:pt x="317" y="621"/>
                </a:lnTo>
                <a:lnTo>
                  <a:pt x="312" y="645"/>
                </a:lnTo>
                <a:lnTo>
                  <a:pt x="305" y="671"/>
                </a:lnTo>
                <a:lnTo>
                  <a:pt x="300" y="697"/>
                </a:lnTo>
                <a:lnTo>
                  <a:pt x="295" y="723"/>
                </a:lnTo>
                <a:lnTo>
                  <a:pt x="288" y="752"/>
                </a:lnTo>
                <a:lnTo>
                  <a:pt x="281" y="783"/>
                </a:lnTo>
                <a:lnTo>
                  <a:pt x="276" y="811"/>
                </a:lnTo>
                <a:lnTo>
                  <a:pt x="269" y="842"/>
                </a:lnTo>
                <a:lnTo>
                  <a:pt x="262" y="873"/>
                </a:lnTo>
                <a:lnTo>
                  <a:pt x="255" y="907"/>
                </a:lnTo>
                <a:lnTo>
                  <a:pt x="248" y="940"/>
                </a:lnTo>
                <a:lnTo>
                  <a:pt x="240" y="976"/>
                </a:lnTo>
                <a:lnTo>
                  <a:pt x="231" y="1011"/>
                </a:lnTo>
                <a:lnTo>
                  <a:pt x="224" y="1047"/>
                </a:lnTo>
                <a:lnTo>
                  <a:pt x="217" y="1080"/>
                </a:lnTo>
                <a:lnTo>
                  <a:pt x="209" y="1114"/>
                </a:lnTo>
                <a:lnTo>
                  <a:pt x="202" y="1145"/>
                </a:lnTo>
                <a:lnTo>
                  <a:pt x="195" y="1175"/>
                </a:lnTo>
                <a:lnTo>
                  <a:pt x="190" y="1206"/>
                </a:lnTo>
                <a:lnTo>
                  <a:pt x="183" y="1235"/>
                </a:lnTo>
                <a:lnTo>
                  <a:pt x="178" y="1264"/>
                </a:lnTo>
                <a:lnTo>
                  <a:pt x="171" y="1290"/>
                </a:lnTo>
                <a:lnTo>
                  <a:pt x="167" y="1316"/>
                </a:lnTo>
                <a:lnTo>
                  <a:pt x="162" y="1340"/>
                </a:lnTo>
                <a:lnTo>
                  <a:pt x="157" y="1363"/>
                </a:lnTo>
                <a:lnTo>
                  <a:pt x="152" y="1385"/>
                </a:lnTo>
                <a:lnTo>
                  <a:pt x="147" y="1406"/>
                </a:lnTo>
                <a:lnTo>
                  <a:pt x="145" y="1428"/>
                </a:lnTo>
                <a:lnTo>
                  <a:pt x="140" y="1447"/>
                </a:lnTo>
                <a:lnTo>
                  <a:pt x="138" y="1463"/>
                </a:lnTo>
                <a:lnTo>
                  <a:pt x="136" y="1480"/>
                </a:lnTo>
                <a:lnTo>
                  <a:pt x="131" y="1497"/>
                </a:lnTo>
                <a:lnTo>
                  <a:pt x="128" y="1511"/>
                </a:lnTo>
                <a:lnTo>
                  <a:pt x="126" y="1525"/>
                </a:lnTo>
                <a:lnTo>
                  <a:pt x="126" y="1537"/>
                </a:lnTo>
                <a:lnTo>
                  <a:pt x="124" y="1549"/>
                </a:lnTo>
                <a:lnTo>
                  <a:pt x="121" y="1561"/>
                </a:lnTo>
                <a:lnTo>
                  <a:pt x="121" y="1571"/>
                </a:lnTo>
                <a:lnTo>
                  <a:pt x="121" y="1578"/>
                </a:lnTo>
                <a:lnTo>
                  <a:pt x="119" y="1585"/>
                </a:lnTo>
                <a:lnTo>
                  <a:pt x="119" y="1592"/>
                </a:lnTo>
                <a:lnTo>
                  <a:pt x="119" y="1597"/>
                </a:lnTo>
                <a:lnTo>
                  <a:pt x="121" y="1599"/>
                </a:lnTo>
                <a:lnTo>
                  <a:pt x="121" y="1604"/>
                </a:lnTo>
                <a:lnTo>
                  <a:pt x="124" y="1609"/>
                </a:lnTo>
                <a:lnTo>
                  <a:pt x="124" y="1611"/>
                </a:lnTo>
                <a:lnTo>
                  <a:pt x="128" y="1616"/>
                </a:lnTo>
                <a:lnTo>
                  <a:pt x="133" y="1623"/>
                </a:lnTo>
                <a:lnTo>
                  <a:pt x="140" y="1628"/>
                </a:lnTo>
                <a:lnTo>
                  <a:pt x="147" y="1635"/>
                </a:lnTo>
                <a:lnTo>
                  <a:pt x="157" y="1644"/>
                </a:lnTo>
                <a:lnTo>
                  <a:pt x="167" y="1654"/>
                </a:lnTo>
                <a:lnTo>
                  <a:pt x="178" y="1663"/>
                </a:lnTo>
                <a:lnTo>
                  <a:pt x="190" y="1675"/>
                </a:lnTo>
                <a:lnTo>
                  <a:pt x="205" y="1687"/>
                </a:lnTo>
                <a:lnTo>
                  <a:pt x="219" y="1701"/>
                </a:lnTo>
                <a:lnTo>
                  <a:pt x="236" y="1716"/>
                </a:lnTo>
                <a:lnTo>
                  <a:pt x="255" y="1730"/>
                </a:lnTo>
                <a:lnTo>
                  <a:pt x="274" y="1747"/>
                </a:lnTo>
                <a:lnTo>
                  <a:pt x="293" y="1763"/>
                </a:lnTo>
                <a:lnTo>
                  <a:pt x="333" y="1799"/>
                </a:lnTo>
                <a:lnTo>
                  <a:pt x="369" y="1832"/>
                </a:lnTo>
                <a:lnTo>
                  <a:pt x="405" y="1866"/>
                </a:lnTo>
                <a:lnTo>
                  <a:pt x="438" y="1899"/>
                </a:lnTo>
                <a:lnTo>
                  <a:pt x="469" y="1930"/>
                </a:lnTo>
                <a:lnTo>
                  <a:pt x="498" y="1958"/>
                </a:lnTo>
                <a:lnTo>
                  <a:pt x="512" y="1973"/>
                </a:lnTo>
                <a:lnTo>
                  <a:pt x="524" y="1987"/>
                </a:lnTo>
                <a:lnTo>
                  <a:pt x="536" y="2001"/>
                </a:lnTo>
                <a:lnTo>
                  <a:pt x="548" y="2013"/>
                </a:lnTo>
                <a:lnTo>
                  <a:pt x="569" y="2044"/>
                </a:lnTo>
                <a:lnTo>
                  <a:pt x="579" y="2058"/>
                </a:lnTo>
                <a:lnTo>
                  <a:pt x="588" y="2073"/>
                </a:lnTo>
                <a:lnTo>
                  <a:pt x="598" y="2089"/>
                </a:lnTo>
                <a:lnTo>
                  <a:pt x="605" y="2104"/>
                </a:lnTo>
                <a:lnTo>
                  <a:pt x="612" y="2118"/>
                </a:lnTo>
                <a:lnTo>
                  <a:pt x="619" y="2132"/>
                </a:lnTo>
                <a:lnTo>
                  <a:pt x="626" y="2147"/>
                </a:lnTo>
                <a:lnTo>
                  <a:pt x="631" y="2163"/>
                </a:lnTo>
                <a:lnTo>
                  <a:pt x="636" y="2177"/>
                </a:lnTo>
                <a:lnTo>
                  <a:pt x="638" y="2192"/>
                </a:lnTo>
                <a:lnTo>
                  <a:pt x="643" y="2206"/>
                </a:lnTo>
                <a:lnTo>
                  <a:pt x="643" y="2223"/>
                </a:lnTo>
                <a:lnTo>
                  <a:pt x="645" y="2237"/>
                </a:lnTo>
                <a:lnTo>
                  <a:pt x="645" y="2251"/>
                </a:lnTo>
                <a:lnTo>
                  <a:pt x="643" y="2266"/>
                </a:lnTo>
                <a:lnTo>
                  <a:pt x="641" y="2280"/>
                </a:lnTo>
                <a:lnTo>
                  <a:pt x="638" y="2292"/>
                </a:lnTo>
                <a:lnTo>
                  <a:pt x="636" y="2304"/>
                </a:lnTo>
                <a:lnTo>
                  <a:pt x="634" y="2313"/>
                </a:lnTo>
                <a:lnTo>
                  <a:pt x="631" y="2325"/>
                </a:lnTo>
                <a:lnTo>
                  <a:pt x="629" y="2332"/>
                </a:lnTo>
                <a:lnTo>
                  <a:pt x="626" y="2342"/>
                </a:lnTo>
                <a:lnTo>
                  <a:pt x="624" y="2346"/>
                </a:lnTo>
                <a:lnTo>
                  <a:pt x="619" y="2354"/>
                </a:lnTo>
                <a:lnTo>
                  <a:pt x="617" y="2358"/>
                </a:lnTo>
                <a:lnTo>
                  <a:pt x="614" y="2363"/>
                </a:lnTo>
                <a:lnTo>
                  <a:pt x="610" y="2365"/>
                </a:lnTo>
                <a:lnTo>
                  <a:pt x="605" y="2368"/>
                </a:lnTo>
                <a:lnTo>
                  <a:pt x="603" y="2370"/>
                </a:lnTo>
                <a:lnTo>
                  <a:pt x="598" y="2370"/>
                </a:lnTo>
                <a:lnTo>
                  <a:pt x="593" y="2370"/>
                </a:lnTo>
                <a:lnTo>
                  <a:pt x="586" y="2368"/>
                </a:lnTo>
                <a:lnTo>
                  <a:pt x="579" y="2363"/>
                </a:lnTo>
                <a:lnTo>
                  <a:pt x="572" y="2358"/>
                </a:lnTo>
                <a:lnTo>
                  <a:pt x="564" y="2351"/>
                </a:lnTo>
                <a:lnTo>
                  <a:pt x="555" y="2342"/>
                </a:lnTo>
                <a:lnTo>
                  <a:pt x="545" y="2332"/>
                </a:lnTo>
                <a:lnTo>
                  <a:pt x="533" y="2320"/>
                </a:lnTo>
                <a:lnTo>
                  <a:pt x="524" y="2306"/>
                </a:lnTo>
                <a:lnTo>
                  <a:pt x="512" y="2289"/>
                </a:lnTo>
                <a:lnTo>
                  <a:pt x="498" y="2273"/>
                </a:lnTo>
                <a:lnTo>
                  <a:pt x="486" y="2254"/>
                </a:lnTo>
                <a:lnTo>
                  <a:pt x="472" y="2232"/>
                </a:lnTo>
                <a:lnTo>
                  <a:pt x="457" y="2211"/>
                </a:lnTo>
                <a:lnTo>
                  <a:pt x="443" y="2185"/>
                </a:lnTo>
                <a:lnTo>
                  <a:pt x="426" y="2158"/>
                </a:lnTo>
                <a:lnTo>
                  <a:pt x="410" y="2132"/>
                </a:lnTo>
                <a:lnTo>
                  <a:pt x="395" y="2106"/>
                </a:lnTo>
                <a:lnTo>
                  <a:pt x="379" y="2080"/>
                </a:lnTo>
                <a:lnTo>
                  <a:pt x="362" y="2054"/>
                </a:lnTo>
                <a:lnTo>
                  <a:pt x="343" y="2030"/>
                </a:lnTo>
                <a:lnTo>
                  <a:pt x="326" y="2006"/>
                </a:lnTo>
                <a:lnTo>
                  <a:pt x="309" y="1985"/>
                </a:lnTo>
                <a:lnTo>
                  <a:pt x="290" y="1961"/>
                </a:lnTo>
                <a:lnTo>
                  <a:pt x="274" y="1939"/>
                </a:lnTo>
                <a:lnTo>
                  <a:pt x="255" y="1918"/>
                </a:lnTo>
                <a:lnTo>
                  <a:pt x="238" y="1897"/>
                </a:lnTo>
                <a:lnTo>
                  <a:pt x="219" y="1878"/>
                </a:lnTo>
                <a:lnTo>
                  <a:pt x="183" y="1839"/>
                </a:lnTo>
                <a:lnTo>
                  <a:pt x="145" y="1801"/>
                </a:lnTo>
                <a:lnTo>
                  <a:pt x="128" y="1785"/>
                </a:lnTo>
                <a:lnTo>
                  <a:pt x="112" y="1768"/>
                </a:lnTo>
                <a:lnTo>
                  <a:pt x="97" y="1754"/>
                </a:lnTo>
                <a:lnTo>
                  <a:pt x="83" y="1737"/>
                </a:lnTo>
                <a:lnTo>
                  <a:pt x="69" y="1723"/>
                </a:lnTo>
                <a:lnTo>
                  <a:pt x="57" y="1711"/>
                </a:lnTo>
                <a:lnTo>
                  <a:pt x="47" y="1697"/>
                </a:lnTo>
                <a:lnTo>
                  <a:pt x="38" y="1685"/>
                </a:lnTo>
                <a:lnTo>
                  <a:pt x="28" y="1673"/>
                </a:lnTo>
                <a:lnTo>
                  <a:pt x="21" y="1663"/>
                </a:lnTo>
                <a:lnTo>
                  <a:pt x="14" y="1654"/>
                </a:lnTo>
                <a:lnTo>
                  <a:pt x="9" y="1644"/>
                </a:lnTo>
                <a:lnTo>
                  <a:pt x="4" y="1637"/>
                </a:lnTo>
                <a:lnTo>
                  <a:pt x="2" y="1630"/>
                </a:lnTo>
                <a:lnTo>
                  <a:pt x="0" y="1623"/>
                </a:lnTo>
                <a:lnTo>
                  <a:pt x="0" y="1618"/>
                </a:lnTo>
                <a:lnTo>
                  <a:pt x="0" y="1616"/>
                </a:lnTo>
                <a:lnTo>
                  <a:pt x="0" y="1611"/>
                </a:lnTo>
                <a:lnTo>
                  <a:pt x="2" y="1606"/>
                </a:lnTo>
                <a:lnTo>
                  <a:pt x="2" y="1601"/>
                </a:lnTo>
                <a:lnTo>
                  <a:pt x="2" y="1594"/>
                </a:lnTo>
                <a:lnTo>
                  <a:pt x="4" y="1587"/>
                </a:lnTo>
                <a:lnTo>
                  <a:pt x="7" y="1578"/>
                </a:lnTo>
                <a:lnTo>
                  <a:pt x="7" y="1571"/>
                </a:lnTo>
                <a:lnTo>
                  <a:pt x="9" y="1561"/>
                </a:lnTo>
                <a:lnTo>
                  <a:pt x="12" y="1549"/>
                </a:lnTo>
                <a:lnTo>
                  <a:pt x="14" y="1540"/>
                </a:lnTo>
                <a:lnTo>
                  <a:pt x="16" y="1528"/>
                </a:lnTo>
                <a:lnTo>
                  <a:pt x="19" y="1513"/>
                </a:lnTo>
                <a:lnTo>
                  <a:pt x="19" y="1502"/>
                </a:lnTo>
                <a:lnTo>
                  <a:pt x="21" y="1487"/>
                </a:lnTo>
                <a:lnTo>
                  <a:pt x="24" y="1473"/>
                </a:lnTo>
                <a:lnTo>
                  <a:pt x="26" y="1466"/>
                </a:lnTo>
                <a:lnTo>
                  <a:pt x="26" y="1456"/>
                </a:lnTo>
                <a:lnTo>
                  <a:pt x="28" y="1447"/>
                </a:lnTo>
                <a:lnTo>
                  <a:pt x="28" y="1437"/>
                </a:lnTo>
                <a:lnTo>
                  <a:pt x="31" y="1428"/>
                </a:lnTo>
                <a:lnTo>
                  <a:pt x="33" y="1416"/>
                </a:lnTo>
                <a:lnTo>
                  <a:pt x="33" y="1406"/>
                </a:lnTo>
                <a:lnTo>
                  <a:pt x="35" y="1392"/>
                </a:lnTo>
                <a:lnTo>
                  <a:pt x="38" y="1380"/>
                </a:lnTo>
                <a:lnTo>
                  <a:pt x="40" y="1366"/>
                </a:lnTo>
                <a:lnTo>
                  <a:pt x="40" y="1354"/>
                </a:lnTo>
                <a:lnTo>
                  <a:pt x="43" y="1337"/>
                </a:lnTo>
                <a:lnTo>
                  <a:pt x="45" y="1323"/>
                </a:lnTo>
                <a:lnTo>
                  <a:pt x="47" y="1306"/>
                </a:lnTo>
                <a:lnTo>
                  <a:pt x="50" y="1290"/>
                </a:lnTo>
                <a:lnTo>
                  <a:pt x="52" y="1273"/>
                </a:lnTo>
                <a:lnTo>
                  <a:pt x="55" y="1254"/>
                </a:lnTo>
                <a:lnTo>
                  <a:pt x="57" y="1237"/>
                </a:lnTo>
                <a:lnTo>
                  <a:pt x="59" y="1216"/>
                </a:lnTo>
                <a:lnTo>
                  <a:pt x="62" y="1197"/>
                </a:lnTo>
                <a:lnTo>
                  <a:pt x="64" y="1175"/>
                </a:lnTo>
                <a:lnTo>
                  <a:pt x="66" y="1156"/>
                </a:lnTo>
                <a:lnTo>
                  <a:pt x="69" y="1133"/>
                </a:lnTo>
                <a:lnTo>
                  <a:pt x="74" y="1111"/>
                </a:lnTo>
                <a:lnTo>
                  <a:pt x="76" y="1087"/>
                </a:lnTo>
                <a:lnTo>
                  <a:pt x="78" y="1064"/>
                </a:lnTo>
                <a:lnTo>
                  <a:pt x="81" y="1040"/>
                </a:lnTo>
                <a:lnTo>
                  <a:pt x="85" y="1014"/>
                </a:lnTo>
                <a:lnTo>
                  <a:pt x="88" y="987"/>
                </a:lnTo>
                <a:lnTo>
                  <a:pt x="90" y="961"/>
                </a:lnTo>
                <a:lnTo>
                  <a:pt x="95" y="933"/>
                </a:lnTo>
                <a:lnTo>
                  <a:pt x="97" y="904"/>
                </a:lnTo>
                <a:lnTo>
                  <a:pt x="105" y="852"/>
                </a:lnTo>
                <a:lnTo>
                  <a:pt x="109" y="799"/>
                </a:lnTo>
                <a:lnTo>
                  <a:pt x="116" y="752"/>
                </a:lnTo>
                <a:lnTo>
                  <a:pt x="121" y="704"/>
                </a:lnTo>
                <a:lnTo>
                  <a:pt x="128" y="659"/>
                </a:lnTo>
                <a:lnTo>
                  <a:pt x="133" y="616"/>
                </a:lnTo>
                <a:lnTo>
                  <a:pt x="138" y="576"/>
                </a:lnTo>
                <a:lnTo>
                  <a:pt x="143" y="538"/>
                </a:lnTo>
                <a:lnTo>
                  <a:pt x="147" y="502"/>
                </a:lnTo>
                <a:lnTo>
                  <a:pt x="152" y="469"/>
                </a:lnTo>
                <a:lnTo>
                  <a:pt x="155" y="438"/>
                </a:lnTo>
                <a:lnTo>
                  <a:pt x="159" y="407"/>
                </a:lnTo>
                <a:lnTo>
                  <a:pt x="162" y="381"/>
                </a:lnTo>
                <a:lnTo>
                  <a:pt x="167" y="354"/>
                </a:lnTo>
                <a:lnTo>
                  <a:pt x="169" y="333"/>
                </a:lnTo>
                <a:lnTo>
                  <a:pt x="171" y="312"/>
                </a:lnTo>
                <a:lnTo>
                  <a:pt x="174" y="292"/>
                </a:lnTo>
                <a:lnTo>
                  <a:pt x="174" y="273"/>
                </a:lnTo>
                <a:lnTo>
                  <a:pt x="176" y="254"/>
                </a:lnTo>
                <a:lnTo>
                  <a:pt x="176" y="238"/>
                </a:lnTo>
                <a:lnTo>
                  <a:pt x="176" y="221"/>
                </a:lnTo>
                <a:lnTo>
                  <a:pt x="174" y="204"/>
                </a:lnTo>
                <a:lnTo>
                  <a:pt x="174" y="188"/>
                </a:lnTo>
                <a:lnTo>
                  <a:pt x="171" y="173"/>
                </a:lnTo>
                <a:lnTo>
                  <a:pt x="169" y="159"/>
                </a:lnTo>
                <a:lnTo>
                  <a:pt x="167" y="147"/>
                </a:lnTo>
                <a:lnTo>
                  <a:pt x="164" y="135"/>
                </a:lnTo>
                <a:lnTo>
                  <a:pt x="162" y="123"/>
                </a:lnTo>
                <a:lnTo>
                  <a:pt x="159" y="114"/>
                </a:lnTo>
                <a:lnTo>
                  <a:pt x="155" y="102"/>
                </a:lnTo>
                <a:lnTo>
                  <a:pt x="150" y="95"/>
                </a:lnTo>
                <a:lnTo>
                  <a:pt x="145" y="85"/>
                </a:lnTo>
                <a:lnTo>
                  <a:pt x="140" y="78"/>
                </a:lnTo>
                <a:lnTo>
                  <a:pt x="136" y="71"/>
                </a:lnTo>
                <a:lnTo>
                  <a:pt x="131" y="66"/>
                </a:lnTo>
                <a:lnTo>
                  <a:pt x="126" y="59"/>
                </a:lnTo>
                <a:lnTo>
                  <a:pt x="124" y="52"/>
                </a:lnTo>
                <a:lnTo>
                  <a:pt x="121" y="47"/>
                </a:lnTo>
                <a:lnTo>
                  <a:pt x="119" y="43"/>
                </a:lnTo>
                <a:lnTo>
                  <a:pt x="116" y="38"/>
                </a:lnTo>
                <a:lnTo>
                  <a:pt x="116" y="33"/>
                </a:lnTo>
                <a:lnTo>
                  <a:pt x="119" y="28"/>
                </a:lnTo>
                <a:lnTo>
                  <a:pt x="119" y="24"/>
                </a:lnTo>
                <a:lnTo>
                  <a:pt x="121" y="19"/>
                </a:lnTo>
                <a:lnTo>
                  <a:pt x="124" y="16"/>
                </a:lnTo>
                <a:lnTo>
                  <a:pt x="126" y="14"/>
                </a:lnTo>
                <a:lnTo>
                  <a:pt x="131" y="9"/>
                </a:lnTo>
                <a:lnTo>
                  <a:pt x="133" y="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1" name="Freeform 39"/>
          <p:cNvSpPr/>
          <p:nvPr/>
        </p:nvSpPr>
        <p:spPr>
          <a:xfrm>
            <a:off x="5680075" y="2863850"/>
            <a:ext cx="690563" cy="10048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086" h="1582">
                <a:moveTo>
                  <a:pt x="841" y="402"/>
                </a:moveTo>
                <a:lnTo>
                  <a:pt x="848" y="371"/>
                </a:lnTo>
                <a:lnTo>
                  <a:pt x="855" y="340"/>
                </a:lnTo>
                <a:lnTo>
                  <a:pt x="860" y="312"/>
                </a:lnTo>
                <a:lnTo>
                  <a:pt x="865" y="285"/>
                </a:lnTo>
                <a:lnTo>
                  <a:pt x="870" y="262"/>
                </a:lnTo>
                <a:lnTo>
                  <a:pt x="872" y="238"/>
                </a:lnTo>
                <a:lnTo>
                  <a:pt x="877" y="214"/>
                </a:lnTo>
                <a:lnTo>
                  <a:pt x="879" y="195"/>
                </a:lnTo>
                <a:lnTo>
                  <a:pt x="881" y="176"/>
                </a:lnTo>
                <a:lnTo>
                  <a:pt x="881" y="157"/>
                </a:lnTo>
                <a:lnTo>
                  <a:pt x="884" y="143"/>
                </a:lnTo>
                <a:lnTo>
                  <a:pt x="884" y="128"/>
                </a:lnTo>
                <a:lnTo>
                  <a:pt x="884" y="114"/>
                </a:lnTo>
                <a:lnTo>
                  <a:pt x="881" y="102"/>
                </a:lnTo>
                <a:lnTo>
                  <a:pt x="881" y="93"/>
                </a:lnTo>
                <a:lnTo>
                  <a:pt x="879" y="85"/>
                </a:lnTo>
                <a:lnTo>
                  <a:pt x="874" y="76"/>
                </a:lnTo>
                <a:lnTo>
                  <a:pt x="872" y="66"/>
                </a:lnTo>
                <a:lnTo>
                  <a:pt x="870" y="57"/>
                </a:lnTo>
                <a:lnTo>
                  <a:pt x="870" y="47"/>
                </a:lnTo>
                <a:lnTo>
                  <a:pt x="870" y="38"/>
                </a:lnTo>
                <a:lnTo>
                  <a:pt x="872" y="31"/>
                </a:lnTo>
                <a:lnTo>
                  <a:pt x="874" y="24"/>
                </a:lnTo>
                <a:lnTo>
                  <a:pt x="879" y="19"/>
                </a:lnTo>
                <a:lnTo>
                  <a:pt x="884" y="14"/>
                </a:lnTo>
                <a:lnTo>
                  <a:pt x="889" y="9"/>
                </a:lnTo>
                <a:lnTo>
                  <a:pt x="893" y="4"/>
                </a:lnTo>
                <a:lnTo>
                  <a:pt x="901" y="2"/>
                </a:lnTo>
                <a:lnTo>
                  <a:pt x="908" y="0"/>
                </a:lnTo>
                <a:lnTo>
                  <a:pt x="917" y="0"/>
                </a:lnTo>
                <a:lnTo>
                  <a:pt x="927" y="2"/>
                </a:lnTo>
                <a:lnTo>
                  <a:pt x="934" y="4"/>
                </a:lnTo>
                <a:lnTo>
                  <a:pt x="939" y="7"/>
                </a:lnTo>
                <a:lnTo>
                  <a:pt x="953" y="12"/>
                </a:lnTo>
                <a:lnTo>
                  <a:pt x="965" y="19"/>
                </a:lnTo>
                <a:lnTo>
                  <a:pt x="977" y="26"/>
                </a:lnTo>
                <a:lnTo>
                  <a:pt x="989" y="35"/>
                </a:lnTo>
                <a:lnTo>
                  <a:pt x="1001" y="45"/>
                </a:lnTo>
                <a:lnTo>
                  <a:pt x="1013" y="57"/>
                </a:lnTo>
                <a:lnTo>
                  <a:pt x="1024" y="71"/>
                </a:lnTo>
                <a:lnTo>
                  <a:pt x="1036" y="85"/>
                </a:lnTo>
                <a:lnTo>
                  <a:pt x="1051" y="100"/>
                </a:lnTo>
                <a:lnTo>
                  <a:pt x="1060" y="112"/>
                </a:lnTo>
                <a:lnTo>
                  <a:pt x="1067" y="123"/>
                </a:lnTo>
                <a:lnTo>
                  <a:pt x="1074" y="135"/>
                </a:lnTo>
                <a:lnTo>
                  <a:pt x="1079" y="145"/>
                </a:lnTo>
                <a:lnTo>
                  <a:pt x="1084" y="152"/>
                </a:lnTo>
                <a:lnTo>
                  <a:pt x="1086" y="159"/>
                </a:lnTo>
                <a:lnTo>
                  <a:pt x="1086" y="164"/>
                </a:lnTo>
                <a:lnTo>
                  <a:pt x="1086" y="171"/>
                </a:lnTo>
                <a:lnTo>
                  <a:pt x="1084" y="178"/>
                </a:lnTo>
                <a:lnTo>
                  <a:pt x="1084" y="185"/>
                </a:lnTo>
                <a:lnTo>
                  <a:pt x="1082" y="197"/>
                </a:lnTo>
                <a:lnTo>
                  <a:pt x="1079" y="207"/>
                </a:lnTo>
                <a:lnTo>
                  <a:pt x="1077" y="221"/>
                </a:lnTo>
                <a:lnTo>
                  <a:pt x="1072" y="235"/>
                </a:lnTo>
                <a:lnTo>
                  <a:pt x="1070" y="252"/>
                </a:lnTo>
                <a:lnTo>
                  <a:pt x="1065" y="269"/>
                </a:lnTo>
                <a:lnTo>
                  <a:pt x="1060" y="288"/>
                </a:lnTo>
                <a:lnTo>
                  <a:pt x="1055" y="309"/>
                </a:lnTo>
                <a:lnTo>
                  <a:pt x="1051" y="331"/>
                </a:lnTo>
                <a:lnTo>
                  <a:pt x="1044" y="352"/>
                </a:lnTo>
                <a:lnTo>
                  <a:pt x="1039" y="376"/>
                </a:lnTo>
                <a:lnTo>
                  <a:pt x="1032" y="402"/>
                </a:lnTo>
                <a:lnTo>
                  <a:pt x="1024" y="428"/>
                </a:lnTo>
                <a:lnTo>
                  <a:pt x="1005" y="483"/>
                </a:lnTo>
                <a:lnTo>
                  <a:pt x="986" y="538"/>
                </a:lnTo>
                <a:lnTo>
                  <a:pt x="965" y="592"/>
                </a:lnTo>
                <a:lnTo>
                  <a:pt x="943" y="647"/>
                </a:lnTo>
                <a:lnTo>
                  <a:pt x="901" y="754"/>
                </a:lnTo>
                <a:lnTo>
                  <a:pt x="855" y="864"/>
                </a:lnTo>
                <a:lnTo>
                  <a:pt x="843" y="890"/>
                </a:lnTo>
                <a:lnTo>
                  <a:pt x="829" y="918"/>
                </a:lnTo>
                <a:lnTo>
                  <a:pt x="817" y="942"/>
                </a:lnTo>
                <a:lnTo>
                  <a:pt x="803" y="968"/>
                </a:lnTo>
                <a:lnTo>
                  <a:pt x="789" y="992"/>
                </a:lnTo>
                <a:lnTo>
                  <a:pt x="772" y="1018"/>
                </a:lnTo>
                <a:lnTo>
                  <a:pt x="755" y="1042"/>
                </a:lnTo>
                <a:lnTo>
                  <a:pt x="739" y="1066"/>
                </a:lnTo>
                <a:lnTo>
                  <a:pt x="703" y="1111"/>
                </a:lnTo>
                <a:lnTo>
                  <a:pt x="665" y="1156"/>
                </a:lnTo>
                <a:lnTo>
                  <a:pt x="627" y="1202"/>
                </a:lnTo>
                <a:lnTo>
                  <a:pt x="586" y="1247"/>
                </a:lnTo>
                <a:lnTo>
                  <a:pt x="565" y="1268"/>
                </a:lnTo>
                <a:lnTo>
                  <a:pt x="543" y="1290"/>
                </a:lnTo>
                <a:lnTo>
                  <a:pt x="522" y="1311"/>
                </a:lnTo>
                <a:lnTo>
                  <a:pt x="500" y="1330"/>
                </a:lnTo>
                <a:lnTo>
                  <a:pt x="476" y="1347"/>
                </a:lnTo>
                <a:lnTo>
                  <a:pt x="455" y="1366"/>
                </a:lnTo>
                <a:lnTo>
                  <a:pt x="431" y="1383"/>
                </a:lnTo>
                <a:lnTo>
                  <a:pt x="407" y="1399"/>
                </a:lnTo>
                <a:lnTo>
                  <a:pt x="383" y="1413"/>
                </a:lnTo>
                <a:lnTo>
                  <a:pt x="357" y="1430"/>
                </a:lnTo>
                <a:lnTo>
                  <a:pt x="310" y="1459"/>
                </a:lnTo>
                <a:lnTo>
                  <a:pt x="260" y="1485"/>
                </a:lnTo>
                <a:lnTo>
                  <a:pt x="210" y="1511"/>
                </a:lnTo>
                <a:lnTo>
                  <a:pt x="183" y="1523"/>
                </a:lnTo>
                <a:lnTo>
                  <a:pt x="162" y="1532"/>
                </a:lnTo>
                <a:lnTo>
                  <a:pt x="140" y="1542"/>
                </a:lnTo>
                <a:lnTo>
                  <a:pt x="119" y="1552"/>
                </a:lnTo>
                <a:lnTo>
                  <a:pt x="102" y="1559"/>
                </a:lnTo>
                <a:lnTo>
                  <a:pt x="83" y="1566"/>
                </a:lnTo>
                <a:lnTo>
                  <a:pt x="69" y="1571"/>
                </a:lnTo>
                <a:lnTo>
                  <a:pt x="55" y="1573"/>
                </a:lnTo>
                <a:lnTo>
                  <a:pt x="43" y="1578"/>
                </a:lnTo>
                <a:lnTo>
                  <a:pt x="31" y="1580"/>
                </a:lnTo>
                <a:lnTo>
                  <a:pt x="21" y="1580"/>
                </a:lnTo>
                <a:lnTo>
                  <a:pt x="14" y="1582"/>
                </a:lnTo>
                <a:lnTo>
                  <a:pt x="9" y="1582"/>
                </a:lnTo>
                <a:lnTo>
                  <a:pt x="5" y="1580"/>
                </a:lnTo>
                <a:lnTo>
                  <a:pt x="2" y="1580"/>
                </a:lnTo>
                <a:lnTo>
                  <a:pt x="2" y="1578"/>
                </a:lnTo>
                <a:lnTo>
                  <a:pt x="0" y="1573"/>
                </a:lnTo>
                <a:lnTo>
                  <a:pt x="0" y="1571"/>
                </a:lnTo>
                <a:lnTo>
                  <a:pt x="0" y="1566"/>
                </a:lnTo>
                <a:lnTo>
                  <a:pt x="2" y="1563"/>
                </a:lnTo>
                <a:lnTo>
                  <a:pt x="5" y="1559"/>
                </a:lnTo>
                <a:lnTo>
                  <a:pt x="7" y="1552"/>
                </a:lnTo>
                <a:lnTo>
                  <a:pt x="12" y="1547"/>
                </a:lnTo>
                <a:lnTo>
                  <a:pt x="19" y="1540"/>
                </a:lnTo>
                <a:lnTo>
                  <a:pt x="26" y="1535"/>
                </a:lnTo>
                <a:lnTo>
                  <a:pt x="33" y="1528"/>
                </a:lnTo>
                <a:lnTo>
                  <a:pt x="40" y="1521"/>
                </a:lnTo>
                <a:lnTo>
                  <a:pt x="50" y="1513"/>
                </a:lnTo>
                <a:lnTo>
                  <a:pt x="62" y="1506"/>
                </a:lnTo>
                <a:lnTo>
                  <a:pt x="74" y="1499"/>
                </a:lnTo>
                <a:lnTo>
                  <a:pt x="86" y="1492"/>
                </a:lnTo>
                <a:lnTo>
                  <a:pt x="98" y="1485"/>
                </a:lnTo>
                <a:lnTo>
                  <a:pt x="109" y="1475"/>
                </a:lnTo>
                <a:lnTo>
                  <a:pt x="124" y="1468"/>
                </a:lnTo>
                <a:lnTo>
                  <a:pt x="138" y="1459"/>
                </a:lnTo>
                <a:lnTo>
                  <a:pt x="152" y="1447"/>
                </a:lnTo>
                <a:lnTo>
                  <a:pt x="169" y="1435"/>
                </a:lnTo>
                <a:lnTo>
                  <a:pt x="186" y="1423"/>
                </a:lnTo>
                <a:lnTo>
                  <a:pt x="205" y="1409"/>
                </a:lnTo>
                <a:lnTo>
                  <a:pt x="224" y="1394"/>
                </a:lnTo>
                <a:lnTo>
                  <a:pt x="243" y="1378"/>
                </a:lnTo>
                <a:lnTo>
                  <a:pt x="264" y="1361"/>
                </a:lnTo>
                <a:lnTo>
                  <a:pt x="286" y="1342"/>
                </a:lnTo>
                <a:lnTo>
                  <a:pt x="307" y="1323"/>
                </a:lnTo>
                <a:lnTo>
                  <a:pt x="331" y="1304"/>
                </a:lnTo>
                <a:lnTo>
                  <a:pt x="355" y="1280"/>
                </a:lnTo>
                <a:lnTo>
                  <a:pt x="379" y="1259"/>
                </a:lnTo>
                <a:lnTo>
                  <a:pt x="403" y="1233"/>
                </a:lnTo>
                <a:lnTo>
                  <a:pt x="453" y="1187"/>
                </a:lnTo>
                <a:lnTo>
                  <a:pt x="476" y="1166"/>
                </a:lnTo>
                <a:lnTo>
                  <a:pt x="498" y="1142"/>
                </a:lnTo>
                <a:lnTo>
                  <a:pt x="522" y="1118"/>
                </a:lnTo>
                <a:lnTo>
                  <a:pt x="543" y="1095"/>
                </a:lnTo>
                <a:lnTo>
                  <a:pt x="562" y="1071"/>
                </a:lnTo>
                <a:lnTo>
                  <a:pt x="584" y="1047"/>
                </a:lnTo>
                <a:lnTo>
                  <a:pt x="603" y="1023"/>
                </a:lnTo>
                <a:lnTo>
                  <a:pt x="619" y="999"/>
                </a:lnTo>
                <a:lnTo>
                  <a:pt x="638" y="973"/>
                </a:lnTo>
                <a:lnTo>
                  <a:pt x="653" y="949"/>
                </a:lnTo>
                <a:lnTo>
                  <a:pt x="669" y="926"/>
                </a:lnTo>
                <a:lnTo>
                  <a:pt x="684" y="899"/>
                </a:lnTo>
                <a:lnTo>
                  <a:pt x="696" y="876"/>
                </a:lnTo>
                <a:lnTo>
                  <a:pt x="708" y="852"/>
                </a:lnTo>
                <a:lnTo>
                  <a:pt x="719" y="828"/>
                </a:lnTo>
                <a:lnTo>
                  <a:pt x="729" y="804"/>
                </a:lnTo>
                <a:lnTo>
                  <a:pt x="739" y="780"/>
                </a:lnTo>
                <a:lnTo>
                  <a:pt x="750" y="754"/>
                </a:lnTo>
                <a:lnTo>
                  <a:pt x="758" y="728"/>
                </a:lnTo>
                <a:lnTo>
                  <a:pt x="767" y="702"/>
                </a:lnTo>
                <a:lnTo>
                  <a:pt x="777" y="673"/>
                </a:lnTo>
                <a:lnTo>
                  <a:pt x="784" y="647"/>
                </a:lnTo>
                <a:lnTo>
                  <a:pt x="791" y="616"/>
                </a:lnTo>
                <a:lnTo>
                  <a:pt x="800" y="588"/>
                </a:lnTo>
                <a:lnTo>
                  <a:pt x="815" y="528"/>
                </a:lnTo>
                <a:lnTo>
                  <a:pt x="829" y="466"/>
                </a:lnTo>
                <a:lnTo>
                  <a:pt x="841" y="40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2" name="Freeform 41"/>
          <p:cNvSpPr/>
          <p:nvPr/>
        </p:nvSpPr>
        <p:spPr>
          <a:xfrm>
            <a:off x="6416675" y="2566988"/>
            <a:ext cx="850900" cy="14684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341" h="2313">
                <a:moveTo>
                  <a:pt x="634" y="1992"/>
                </a:moveTo>
                <a:lnTo>
                  <a:pt x="622" y="1975"/>
                </a:lnTo>
                <a:lnTo>
                  <a:pt x="610" y="1961"/>
                </a:lnTo>
                <a:lnTo>
                  <a:pt x="598" y="1944"/>
                </a:lnTo>
                <a:lnTo>
                  <a:pt x="588" y="1930"/>
                </a:lnTo>
                <a:lnTo>
                  <a:pt x="581" y="1918"/>
                </a:lnTo>
                <a:lnTo>
                  <a:pt x="572" y="1906"/>
                </a:lnTo>
                <a:lnTo>
                  <a:pt x="567" y="1894"/>
                </a:lnTo>
                <a:lnTo>
                  <a:pt x="560" y="1885"/>
                </a:lnTo>
                <a:lnTo>
                  <a:pt x="555" y="1875"/>
                </a:lnTo>
                <a:lnTo>
                  <a:pt x="553" y="1866"/>
                </a:lnTo>
                <a:lnTo>
                  <a:pt x="550" y="1859"/>
                </a:lnTo>
                <a:lnTo>
                  <a:pt x="548" y="1852"/>
                </a:lnTo>
                <a:lnTo>
                  <a:pt x="546" y="1847"/>
                </a:lnTo>
                <a:lnTo>
                  <a:pt x="546" y="1842"/>
                </a:lnTo>
                <a:lnTo>
                  <a:pt x="548" y="1837"/>
                </a:lnTo>
                <a:lnTo>
                  <a:pt x="550" y="1835"/>
                </a:lnTo>
                <a:lnTo>
                  <a:pt x="553" y="1832"/>
                </a:lnTo>
                <a:lnTo>
                  <a:pt x="555" y="1830"/>
                </a:lnTo>
                <a:lnTo>
                  <a:pt x="560" y="1830"/>
                </a:lnTo>
                <a:lnTo>
                  <a:pt x="562" y="1830"/>
                </a:lnTo>
                <a:lnTo>
                  <a:pt x="567" y="1830"/>
                </a:lnTo>
                <a:lnTo>
                  <a:pt x="574" y="1830"/>
                </a:lnTo>
                <a:lnTo>
                  <a:pt x="579" y="1832"/>
                </a:lnTo>
                <a:lnTo>
                  <a:pt x="586" y="1835"/>
                </a:lnTo>
                <a:lnTo>
                  <a:pt x="593" y="1837"/>
                </a:lnTo>
                <a:lnTo>
                  <a:pt x="600" y="1840"/>
                </a:lnTo>
                <a:lnTo>
                  <a:pt x="610" y="1844"/>
                </a:lnTo>
                <a:lnTo>
                  <a:pt x="617" y="1849"/>
                </a:lnTo>
                <a:lnTo>
                  <a:pt x="627" y="1854"/>
                </a:lnTo>
                <a:lnTo>
                  <a:pt x="638" y="1861"/>
                </a:lnTo>
                <a:lnTo>
                  <a:pt x="648" y="1866"/>
                </a:lnTo>
                <a:lnTo>
                  <a:pt x="660" y="1875"/>
                </a:lnTo>
                <a:lnTo>
                  <a:pt x="681" y="1890"/>
                </a:lnTo>
                <a:lnTo>
                  <a:pt x="700" y="1902"/>
                </a:lnTo>
                <a:lnTo>
                  <a:pt x="719" y="1913"/>
                </a:lnTo>
                <a:lnTo>
                  <a:pt x="736" y="1923"/>
                </a:lnTo>
                <a:lnTo>
                  <a:pt x="750" y="1930"/>
                </a:lnTo>
                <a:lnTo>
                  <a:pt x="765" y="1935"/>
                </a:lnTo>
                <a:lnTo>
                  <a:pt x="779" y="1940"/>
                </a:lnTo>
                <a:lnTo>
                  <a:pt x="786" y="1940"/>
                </a:lnTo>
                <a:lnTo>
                  <a:pt x="793" y="1940"/>
                </a:lnTo>
                <a:lnTo>
                  <a:pt x="805" y="1940"/>
                </a:lnTo>
                <a:lnTo>
                  <a:pt x="820" y="1937"/>
                </a:lnTo>
                <a:lnTo>
                  <a:pt x="831" y="1935"/>
                </a:lnTo>
                <a:lnTo>
                  <a:pt x="841" y="1928"/>
                </a:lnTo>
                <a:lnTo>
                  <a:pt x="853" y="1921"/>
                </a:lnTo>
                <a:lnTo>
                  <a:pt x="865" y="1913"/>
                </a:lnTo>
                <a:lnTo>
                  <a:pt x="877" y="1902"/>
                </a:lnTo>
                <a:lnTo>
                  <a:pt x="884" y="1894"/>
                </a:lnTo>
                <a:lnTo>
                  <a:pt x="891" y="1887"/>
                </a:lnTo>
                <a:lnTo>
                  <a:pt x="898" y="1880"/>
                </a:lnTo>
                <a:lnTo>
                  <a:pt x="905" y="1868"/>
                </a:lnTo>
                <a:lnTo>
                  <a:pt x="910" y="1856"/>
                </a:lnTo>
                <a:lnTo>
                  <a:pt x="917" y="1842"/>
                </a:lnTo>
                <a:lnTo>
                  <a:pt x="924" y="1828"/>
                </a:lnTo>
                <a:lnTo>
                  <a:pt x="932" y="1809"/>
                </a:lnTo>
                <a:lnTo>
                  <a:pt x="939" y="1790"/>
                </a:lnTo>
                <a:lnTo>
                  <a:pt x="948" y="1768"/>
                </a:lnTo>
                <a:lnTo>
                  <a:pt x="955" y="1744"/>
                </a:lnTo>
                <a:lnTo>
                  <a:pt x="963" y="1721"/>
                </a:lnTo>
                <a:lnTo>
                  <a:pt x="970" y="1694"/>
                </a:lnTo>
                <a:lnTo>
                  <a:pt x="979" y="1664"/>
                </a:lnTo>
                <a:lnTo>
                  <a:pt x="986" y="1635"/>
                </a:lnTo>
                <a:lnTo>
                  <a:pt x="996" y="1602"/>
                </a:lnTo>
                <a:lnTo>
                  <a:pt x="1003" y="1568"/>
                </a:lnTo>
                <a:lnTo>
                  <a:pt x="1013" y="1530"/>
                </a:lnTo>
                <a:lnTo>
                  <a:pt x="1020" y="1495"/>
                </a:lnTo>
                <a:lnTo>
                  <a:pt x="1024" y="1459"/>
                </a:lnTo>
                <a:lnTo>
                  <a:pt x="1032" y="1426"/>
                </a:lnTo>
                <a:lnTo>
                  <a:pt x="1036" y="1395"/>
                </a:lnTo>
                <a:lnTo>
                  <a:pt x="1044" y="1364"/>
                </a:lnTo>
                <a:lnTo>
                  <a:pt x="1048" y="1335"/>
                </a:lnTo>
                <a:lnTo>
                  <a:pt x="1053" y="1309"/>
                </a:lnTo>
                <a:lnTo>
                  <a:pt x="1058" y="1283"/>
                </a:lnTo>
                <a:lnTo>
                  <a:pt x="1063" y="1259"/>
                </a:lnTo>
                <a:lnTo>
                  <a:pt x="1067" y="1237"/>
                </a:lnTo>
                <a:lnTo>
                  <a:pt x="1070" y="1216"/>
                </a:lnTo>
                <a:lnTo>
                  <a:pt x="1075" y="1197"/>
                </a:lnTo>
                <a:lnTo>
                  <a:pt x="1077" y="1178"/>
                </a:lnTo>
                <a:lnTo>
                  <a:pt x="1082" y="1164"/>
                </a:lnTo>
                <a:lnTo>
                  <a:pt x="1084" y="1147"/>
                </a:lnTo>
                <a:lnTo>
                  <a:pt x="1086" y="1135"/>
                </a:lnTo>
                <a:lnTo>
                  <a:pt x="1086" y="1123"/>
                </a:lnTo>
                <a:lnTo>
                  <a:pt x="1086" y="1111"/>
                </a:lnTo>
                <a:lnTo>
                  <a:pt x="1086" y="1099"/>
                </a:lnTo>
                <a:lnTo>
                  <a:pt x="1086" y="1090"/>
                </a:lnTo>
                <a:lnTo>
                  <a:pt x="1084" y="1080"/>
                </a:lnTo>
                <a:lnTo>
                  <a:pt x="1084" y="1071"/>
                </a:lnTo>
                <a:lnTo>
                  <a:pt x="1084" y="1064"/>
                </a:lnTo>
                <a:lnTo>
                  <a:pt x="1084" y="1057"/>
                </a:lnTo>
                <a:lnTo>
                  <a:pt x="1084" y="1049"/>
                </a:lnTo>
                <a:lnTo>
                  <a:pt x="1082" y="1042"/>
                </a:lnTo>
                <a:lnTo>
                  <a:pt x="1082" y="1035"/>
                </a:lnTo>
                <a:lnTo>
                  <a:pt x="1079" y="1030"/>
                </a:lnTo>
                <a:lnTo>
                  <a:pt x="1079" y="1026"/>
                </a:lnTo>
                <a:lnTo>
                  <a:pt x="1077" y="1023"/>
                </a:lnTo>
                <a:lnTo>
                  <a:pt x="1075" y="1019"/>
                </a:lnTo>
                <a:lnTo>
                  <a:pt x="1075" y="1016"/>
                </a:lnTo>
                <a:lnTo>
                  <a:pt x="1067" y="1011"/>
                </a:lnTo>
                <a:lnTo>
                  <a:pt x="1060" y="1007"/>
                </a:lnTo>
                <a:lnTo>
                  <a:pt x="1048" y="1002"/>
                </a:lnTo>
                <a:lnTo>
                  <a:pt x="1036" y="997"/>
                </a:lnTo>
                <a:lnTo>
                  <a:pt x="1022" y="992"/>
                </a:lnTo>
                <a:lnTo>
                  <a:pt x="1005" y="988"/>
                </a:lnTo>
                <a:lnTo>
                  <a:pt x="986" y="980"/>
                </a:lnTo>
                <a:lnTo>
                  <a:pt x="965" y="976"/>
                </a:lnTo>
                <a:lnTo>
                  <a:pt x="953" y="973"/>
                </a:lnTo>
                <a:lnTo>
                  <a:pt x="941" y="973"/>
                </a:lnTo>
                <a:lnTo>
                  <a:pt x="917" y="971"/>
                </a:lnTo>
                <a:lnTo>
                  <a:pt x="896" y="971"/>
                </a:lnTo>
                <a:lnTo>
                  <a:pt x="874" y="973"/>
                </a:lnTo>
                <a:lnTo>
                  <a:pt x="853" y="976"/>
                </a:lnTo>
                <a:lnTo>
                  <a:pt x="831" y="980"/>
                </a:lnTo>
                <a:lnTo>
                  <a:pt x="812" y="985"/>
                </a:lnTo>
                <a:lnTo>
                  <a:pt x="793" y="990"/>
                </a:lnTo>
                <a:lnTo>
                  <a:pt x="777" y="999"/>
                </a:lnTo>
                <a:lnTo>
                  <a:pt x="760" y="1007"/>
                </a:lnTo>
                <a:lnTo>
                  <a:pt x="748" y="1014"/>
                </a:lnTo>
                <a:lnTo>
                  <a:pt x="736" y="1019"/>
                </a:lnTo>
                <a:lnTo>
                  <a:pt x="727" y="1021"/>
                </a:lnTo>
                <a:lnTo>
                  <a:pt x="719" y="1021"/>
                </a:lnTo>
                <a:lnTo>
                  <a:pt x="712" y="1021"/>
                </a:lnTo>
                <a:lnTo>
                  <a:pt x="710" y="1019"/>
                </a:lnTo>
                <a:lnTo>
                  <a:pt x="708" y="1016"/>
                </a:lnTo>
                <a:lnTo>
                  <a:pt x="703" y="1016"/>
                </a:lnTo>
                <a:lnTo>
                  <a:pt x="698" y="1014"/>
                </a:lnTo>
                <a:lnTo>
                  <a:pt x="693" y="1011"/>
                </a:lnTo>
                <a:lnTo>
                  <a:pt x="689" y="1007"/>
                </a:lnTo>
                <a:lnTo>
                  <a:pt x="684" y="1002"/>
                </a:lnTo>
                <a:lnTo>
                  <a:pt x="681" y="995"/>
                </a:lnTo>
                <a:lnTo>
                  <a:pt x="677" y="985"/>
                </a:lnTo>
                <a:lnTo>
                  <a:pt x="672" y="976"/>
                </a:lnTo>
                <a:lnTo>
                  <a:pt x="662" y="957"/>
                </a:lnTo>
                <a:lnTo>
                  <a:pt x="658" y="947"/>
                </a:lnTo>
                <a:lnTo>
                  <a:pt x="655" y="938"/>
                </a:lnTo>
                <a:lnTo>
                  <a:pt x="650" y="930"/>
                </a:lnTo>
                <a:lnTo>
                  <a:pt x="648" y="923"/>
                </a:lnTo>
                <a:lnTo>
                  <a:pt x="648" y="916"/>
                </a:lnTo>
                <a:lnTo>
                  <a:pt x="648" y="911"/>
                </a:lnTo>
                <a:lnTo>
                  <a:pt x="648" y="907"/>
                </a:lnTo>
                <a:lnTo>
                  <a:pt x="648" y="904"/>
                </a:lnTo>
                <a:lnTo>
                  <a:pt x="650" y="900"/>
                </a:lnTo>
                <a:lnTo>
                  <a:pt x="650" y="895"/>
                </a:lnTo>
                <a:lnTo>
                  <a:pt x="655" y="890"/>
                </a:lnTo>
                <a:lnTo>
                  <a:pt x="658" y="885"/>
                </a:lnTo>
                <a:lnTo>
                  <a:pt x="660" y="878"/>
                </a:lnTo>
                <a:lnTo>
                  <a:pt x="665" y="871"/>
                </a:lnTo>
                <a:lnTo>
                  <a:pt x="669" y="864"/>
                </a:lnTo>
                <a:lnTo>
                  <a:pt x="677" y="854"/>
                </a:lnTo>
                <a:lnTo>
                  <a:pt x="681" y="847"/>
                </a:lnTo>
                <a:lnTo>
                  <a:pt x="689" y="838"/>
                </a:lnTo>
                <a:lnTo>
                  <a:pt x="696" y="826"/>
                </a:lnTo>
                <a:lnTo>
                  <a:pt x="703" y="816"/>
                </a:lnTo>
                <a:lnTo>
                  <a:pt x="712" y="804"/>
                </a:lnTo>
                <a:lnTo>
                  <a:pt x="719" y="792"/>
                </a:lnTo>
                <a:lnTo>
                  <a:pt x="727" y="778"/>
                </a:lnTo>
                <a:lnTo>
                  <a:pt x="734" y="766"/>
                </a:lnTo>
                <a:lnTo>
                  <a:pt x="741" y="750"/>
                </a:lnTo>
                <a:lnTo>
                  <a:pt x="750" y="735"/>
                </a:lnTo>
                <a:lnTo>
                  <a:pt x="758" y="719"/>
                </a:lnTo>
                <a:lnTo>
                  <a:pt x="765" y="700"/>
                </a:lnTo>
                <a:lnTo>
                  <a:pt x="774" y="683"/>
                </a:lnTo>
                <a:lnTo>
                  <a:pt x="781" y="664"/>
                </a:lnTo>
                <a:lnTo>
                  <a:pt x="791" y="642"/>
                </a:lnTo>
                <a:lnTo>
                  <a:pt x="801" y="621"/>
                </a:lnTo>
                <a:lnTo>
                  <a:pt x="810" y="600"/>
                </a:lnTo>
                <a:lnTo>
                  <a:pt x="817" y="576"/>
                </a:lnTo>
                <a:lnTo>
                  <a:pt x="827" y="552"/>
                </a:lnTo>
                <a:lnTo>
                  <a:pt x="836" y="528"/>
                </a:lnTo>
                <a:lnTo>
                  <a:pt x="846" y="502"/>
                </a:lnTo>
                <a:lnTo>
                  <a:pt x="853" y="476"/>
                </a:lnTo>
                <a:lnTo>
                  <a:pt x="860" y="447"/>
                </a:lnTo>
                <a:lnTo>
                  <a:pt x="867" y="424"/>
                </a:lnTo>
                <a:lnTo>
                  <a:pt x="872" y="400"/>
                </a:lnTo>
                <a:lnTo>
                  <a:pt x="879" y="376"/>
                </a:lnTo>
                <a:lnTo>
                  <a:pt x="884" y="354"/>
                </a:lnTo>
                <a:lnTo>
                  <a:pt x="889" y="335"/>
                </a:lnTo>
                <a:lnTo>
                  <a:pt x="893" y="316"/>
                </a:lnTo>
                <a:lnTo>
                  <a:pt x="896" y="300"/>
                </a:lnTo>
                <a:lnTo>
                  <a:pt x="901" y="285"/>
                </a:lnTo>
                <a:lnTo>
                  <a:pt x="903" y="271"/>
                </a:lnTo>
                <a:lnTo>
                  <a:pt x="903" y="259"/>
                </a:lnTo>
                <a:lnTo>
                  <a:pt x="905" y="247"/>
                </a:lnTo>
                <a:lnTo>
                  <a:pt x="905" y="240"/>
                </a:lnTo>
                <a:lnTo>
                  <a:pt x="905" y="233"/>
                </a:lnTo>
                <a:lnTo>
                  <a:pt x="905" y="228"/>
                </a:lnTo>
                <a:lnTo>
                  <a:pt x="903" y="224"/>
                </a:lnTo>
                <a:lnTo>
                  <a:pt x="901" y="221"/>
                </a:lnTo>
                <a:lnTo>
                  <a:pt x="896" y="221"/>
                </a:lnTo>
                <a:lnTo>
                  <a:pt x="891" y="219"/>
                </a:lnTo>
                <a:lnTo>
                  <a:pt x="886" y="219"/>
                </a:lnTo>
                <a:lnTo>
                  <a:pt x="882" y="219"/>
                </a:lnTo>
                <a:lnTo>
                  <a:pt x="874" y="219"/>
                </a:lnTo>
                <a:lnTo>
                  <a:pt x="865" y="219"/>
                </a:lnTo>
                <a:lnTo>
                  <a:pt x="858" y="221"/>
                </a:lnTo>
                <a:lnTo>
                  <a:pt x="848" y="221"/>
                </a:lnTo>
                <a:lnTo>
                  <a:pt x="836" y="224"/>
                </a:lnTo>
                <a:lnTo>
                  <a:pt x="827" y="226"/>
                </a:lnTo>
                <a:lnTo>
                  <a:pt x="815" y="228"/>
                </a:lnTo>
                <a:lnTo>
                  <a:pt x="801" y="231"/>
                </a:lnTo>
                <a:lnTo>
                  <a:pt x="786" y="233"/>
                </a:lnTo>
                <a:lnTo>
                  <a:pt x="772" y="235"/>
                </a:lnTo>
                <a:lnTo>
                  <a:pt x="758" y="238"/>
                </a:lnTo>
                <a:lnTo>
                  <a:pt x="741" y="243"/>
                </a:lnTo>
                <a:lnTo>
                  <a:pt x="722" y="247"/>
                </a:lnTo>
                <a:lnTo>
                  <a:pt x="705" y="255"/>
                </a:lnTo>
                <a:lnTo>
                  <a:pt x="686" y="259"/>
                </a:lnTo>
                <a:lnTo>
                  <a:pt x="667" y="266"/>
                </a:lnTo>
                <a:lnTo>
                  <a:pt x="646" y="271"/>
                </a:lnTo>
                <a:lnTo>
                  <a:pt x="627" y="278"/>
                </a:lnTo>
                <a:lnTo>
                  <a:pt x="605" y="285"/>
                </a:lnTo>
                <a:lnTo>
                  <a:pt x="560" y="300"/>
                </a:lnTo>
                <a:lnTo>
                  <a:pt x="512" y="314"/>
                </a:lnTo>
                <a:lnTo>
                  <a:pt x="465" y="328"/>
                </a:lnTo>
                <a:lnTo>
                  <a:pt x="414" y="343"/>
                </a:lnTo>
                <a:lnTo>
                  <a:pt x="388" y="352"/>
                </a:lnTo>
                <a:lnTo>
                  <a:pt x="364" y="362"/>
                </a:lnTo>
                <a:lnTo>
                  <a:pt x="341" y="371"/>
                </a:lnTo>
                <a:lnTo>
                  <a:pt x="317" y="378"/>
                </a:lnTo>
                <a:lnTo>
                  <a:pt x="295" y="385"/>
                </a:lnTo>
                <a:lnTo>
                  <a:pt x="276" y="393"/>
                </a:lnTo>
                <a:lnTo>
                  <a:pt x="257" y="397"/>
                </a:lnTo>
                <a:lnTo>
                  <a:pt x="241" y="402"/>
                </a:lnTo>
                <a:lnTo>
                  <a:pt x="224" y="407"/>
                </a:lnTo>
                <a:lnTo>
                  <a:pt x="210" y="412"/>
                </a:lnTo>
                <a:lnTo>
                  <a:pt x="195" y="414"/>
                </a:lnTo>
                <a:lnTo>
                  <a:pt x="183" y="416"/>
                </a:lnTo>
                <a:lnTo>
                  <a:pt x="174" y="419"/>
                </a:lnTo>
                <a:lnTo>
                  <a:pt x="164" y="421"/>
                </a:lnTo>
                <a:lnTo>
                  <a:pt x="155" y="421"/>
                </a:lnTo>
                <a:lnTo>
                  <a:pt x="148" y="421"/>
                </a:lnTo>
                <a:lnTo>
                  <a:pt x="140" y="421"/>
                </a:lnTo>
                <a:lnTo>
                  <a:pt x="133" y="421"/>
                </a:lnTo>
                <a:lnTo>
                  <a:pt x="126" y="419"/>
                </a:lnTo>
                <a:lnTo>
                  <a:pt x="117" y="414"/>
                </a:lnTo>
                <a:lnTo>
                  <a:pt x="109" y="412"/>
                </a:lnTo>
                <a:lnTo>
                  <a:pt x="100" y="407"/>
                </a:lnTo>
                <a:lnTo>
                  <a:pt x="93" y="400"/>
                </a:lnTo>
                <a:lnTo>
                  <a:pt x="83" y="395"/>
                </a:lnTo>
                <a:lnTo>
                  <a:pt x="74" y="388"/>
                </a:lnTo>
                <a:lnTo>
                  <a:pt x="64" y="378"/>
                </a:lnTo>
                <a:lnTo>
                  <a:pt x="55" y="371"/>
                </a:lnTo>
                <a:lnTo>
                  <a:pt x="45" y="362"/>
                </a:lnTo>
                <a:lnTo>
                  <a:pt x="33" y="352"/>
                </a:lnTo>
                <a:lnTo>
                  <a:pt x="24" y="340"/>
                </a:lnTo>
                <a:lnTo>
                  <a:pt x="12" y="328"/>
                </a:lnTo>
                <a:lnTo>
                  <a:pt x="0" y="316"/>
                </a:lnTo>
                <a:lnTo>
                  <a:pt x="26" y="312"/>
                </a:lnTo>
                <a:lnTo>
                  <a:pt x="52" y="305"/>
                </a:lnTo>
                <a:lnTo>
                  <a:pt x="81" y="300"/>
                </a:lnTo>
                <a:lnTo>
                  <a:pt x="109" y="293"/>
                </a:lnTo>
                <a:lnTo>
                  <a:pt x="138" y="285"/>
                </a:lnTo>
                <a:lnTo>
                  <a:pt x="169" y="276"/>
                </a:lnTo>
                <a:lnTo>
                  <a:pt x="200" y="269"/>
                </a:lnTo>
                <a:lnTo>
                  <a:pt x="233" y="259"/>
                </a:lnTo>
                <a:lnTo>
                  <a:pt x="267" y="250"/>
                </a:lnTo>
                <a:lnTo>
                  <a:pt x="300" y="240"/>
                </a:lnTo>
                <a:lnTo>
                  <a:pt x="338" y="228"/>
                </a:lnTo>
                <a:lnTo>
                  <a:pt x="374" y="219"/>
                </a:lnTo>
                <a:lnTo>
                  <a:pt x="414" y="207"/>
                </a:lnTo>
                <a:lnTo>
                  <a:pt x="453" y="195"/>
                </a:lnTo>
                <a:lnTo>
                  <a:pt x="496" y="183"/>
                </a:lnTo>
                <a:lnTo>
                  <a:pt x="538" y="171"/>
                </a:lnTo>
                <a:lnTo>
                  <a:pt x="577" y="159"/>
                </a:lnTo>
                <a:lnTo>
                  <a:pt x="615" y="147"/>
                </a:lnTo>
                <a:lnTo>
                  <a:pt x="650" y="136"/>
                </a:lnTo>
                <a:lnTo>
                  <a:pt x="684" y="124"/>
                </a:lnTo>
                <a:lnTo>
                  <a:pt x="715" y="114"/>
                </a:lnTo>
                <a:lnTo>
                  <a:pt x="743" y="102"/>
                </a:lnTo>
                <a:lnTo>
                  <a:pt x="770" y="93"/>
                </a:lnTo>
                <a:lnTo>
                  <a:pt x="793" y="83"/>
                </a:lnTo>
                <a:lnTo>
                  <a:pt x="815" y="74"/>
                </a:lnTo>
                <a:lnTo>
                  <a:pt x="834" y="67"/>
                </a:lnTo>
                <a:lnTo>
                  <a:pt x="851" y="57"/>
                </a:lnTo>
                <a:lnTo>
                  <a:pt x="867" y="50"/>
                </a:lnTo>
                <a:lnTo>
                  <a:pt x="879" y="43"/>
                </a:lnTo>
                <a:lnTo>
                  <a:pt x="889" y="38"/>
                </a:lnTo>
                <a:lnTo>
                  <a:pt x="898" y="31"/>
                </a:lnTo>
                <a:lnTo>
                  <a:pt x="903" y="26"/>
                </a:lnTo>
                <a:lnTo>
                  <a:pt x="922" y="17"/>
                </a:lnTo>
                <a:lnTo>
                  <a:pt x="929" y="12"/>
                </a:lnTo>
                <a:lnTo>
                  <a:pt x="939" y="7"/>
                </a:lnTo>
                <a:lnTo>
                  <a:pt x="948" y="5"/>
                </a:lnTo>
                <a:lnTo>
                  <a:pt x="958" y="2"/>
                </a:lnTo>
                <a:lnTo>
                  <a:pt x="967" y="0"/>
                </a:lnTo>
                <a:lnTo>
                  <a:pt x="977" y="0"/>
                </a:lnTo>
                <a:lnTo>
                  <a:pt x="982" y="0"/>
                </a:lnTo>
                <a:lnTo>
                  <a:pt x="986" y="0"/>
                </a:lnTo>
                <a:lnTo>
                  <a:pt x="998" y="5"/>
                </a:lnTo>
                <a:lnTo>
                  <a:pt x="1013" y="9"/>
                </a:lnTo>
                <a:lnTo>
                  <a:pt x="1029" y="17"/>
                </a:lnTo>
                <a:lnTo>
                  <a:pt x="1048" y="26"/>
                </a:lnTo>
                <a:lnTo>
                  <a:pt x="1067" y="38"/>
                </a:lnTo>
                <a:lnTo>
                  <a:pt x="1089" y="52"/>
                </a:lnTo>
                <a:lnTo>
                  <a:pt x="1110" y="67"/>
                </a:lnTo>
                <a:lnTo>
                  <a:pt x="1132" y="86"/>
                </a:lnTo>
                <a:lnTo>
                  <a:pt x="1141" y="95"/>
                </a:lnTo>
                <a:lnTo>
                  <a:pt x="1151" y="102"/>
                </a:lnTo>
                <a:lnTo>
                  <a:pt x="1160" y="112"/>
                </a:lnTo>
                <a:lnTo>
                  <a:pt x="1167" y="119"/>
                </a:lnTo>
                <a:lnTo>
                  <a:pt x="1175" y="126"/>
                </a:lnTo>
                <a:lnTo>
                  <a:pt x="1182" y="133"/>
                </a:lnTo>
                <a:lnTo>
                  <a:pt x="1187" y="140"/>
                </a:lnTo>
                <a:lnTo>
                  <a:pt x="1194" y="145"/>
                </a:lnTo>
                <a:lnTo>
                  <a:pt x="1196" y="152"/>
                </a:lnTo>
                <a:lnTo>
                  <a:pt x="1201" y="157"/>
                </a:lnTo>
                <a:lnTo>
                  <a:pt x="1203" y="162"/>
                </a:lnTo>
                <a:lnTo>
                  <a:pt x="1206" y="164"/>
                </a:lnTo>
                <a:lnTo>
                  <a:pt x="1208" y="169"/>
                </a:lnTo>
                <a:lnTo>
                  <a:pt x="1208" y="171"/>
                </a:lnTo>
                <a:lnTo>
                  <a:pt x="1208" y="181"/>
                </a:lnTo>
                <a:lnTo>
                  <a:pt x="1206" y="190"/>
                </a:lnTo>
                <a:lnTo>
                  <a:pt x="1201" y="200"/>
                </a:lnTo>
                <a:lnTo>
                  <a:pt x="1196" y="209"/>
                </a:lnTo>
                <a:lnTo>
                  <a:pt x="1191" y="216"/>
                </a:lnTo>
                <a:lnTo>
                  <a:pt x="1182" y="226"/>
                </a:lnTo>
                <a:lnTo>
                  <a:pt x="1172" y="231"/>
                </a:lnTo>
                <a:lnTo>
                  <a:pt x="1158" y="238"/>
                </a:lnTo>
                <a:lnTo>
                  <a:pt x="1151" y="243"/>
                </a:lnTo>
                <a:lnTo>
                  <a:pt x="1144" y="252"/>
                </a:lnTo>
                <a:lnTo>
                  <a:pt x="1134" y="262"/>
                </a:lnTo>
                <a:lnTo>
                  <a:pt x="1125" y="271"/>
                </a:lnTo>
                <a:lnTo>
                  <a:pt x="1115" y="285"/>
                </a:lnTo>
                <a:lnTo>
                  <a:pt x="1103" y="300"/>
                </a:lnTo>
                <a:lnTo>
                  <a:pt x="1091" y="316"/>
                </a:lnTo>
                <a:lnTo>
                  <a:pt x="1079" y="335"/>
                </a:lnTo>
                <a:lnTo>
                  <a:pt x="1067" y="354"/>
                </a:lnTo>
                <a:lnTo>
                  <a:pt x="1053" y="376"/>
                </a:lnTo>
                <a:lnTo>
                  <a:pt x="1039" y="400"/>
                </a:lnTo>
                <a:lnTo>
                  <a:pt x="1024" y="424"/>
                </a:lnTo>
                <a:lnTo>
                  <a:pt x="1010" y="452"/>
                </a:lnTo>
                <a:lnTo>
                  <a:pt x="996" y="481"/>
                </a:lnTo>
                <a:lnTo>
                  <a:pt x="979" y="509"/>
                </a:lnTo>
                <a:lnTo>
                  <a:pt x="965" y="540"/>
                </a:lnTo>
                <a:lnTo>
                  <a:pt x="946" y="576"/>
                </a:lnTo>
                <a:lnTo>
                  <a:pt x="929" y="607"/>
                </a:lnTo>
                <a:lnTo>
                  <a:pt x="915" y="635"/>
                </a:lnTo>
                <a:lnTo>
                  <a:pt x="901" y="664"/>
                </a:lnTo>
                <a:lnTo>
                  <a:pt x="889" y="688"/>
                </a:lnTo>
                <a:lnTo>
                  <a:pt x="877" y="711"/>
                </a:lnTo>
                <a:lnTo>
                  <a:pt x="865" y="733"/>
                </a:lnTo>
                <a:lnTo>
                  <a:pt x="855" y="752"/>
                </a:lnTo>
                <a:lnTo>
                  <a:pt x="848" y="769"/>
                </a:lnTo>
                <a:lnTo>
                  <a:pt x="841" y="783"/>
                </a:lnTo>
                <a:lnTo>
                  <a:pt x="836" y="795"/>
                </a:lnTo>
                <a:lnTo>
                  <a:pt x="831" y="807"/>
                </a:lnTo>
                <a:lnTo>
                  <a:pt x="829" y="816"/>
                </a:lnTo>
                <a:lnTo>
                  <a:pt x="829" y="823"/>
                </a:lnTo>
                <a:lnTo>
                  <a:pt x="829" y="828"/>
                </a:lnTo>
                <a:lnTo>
                  <a:pt x="829" y="830"/>
                </a:lnTo>
                <a:lnTo>
                  <a:pt x="839" y="840"/>
                </a:lnTo>
                <a:lnTo>
                  <a:pt x="843" y="845"/>
                </a:lnTo>
                <a:lnTo>
                  <a:pt x="848" y="850"/>
                </a:lnTo>
                <a:lnTo>
                  <a:pt x="853" y="852"/>
                </a:lnTo>
                <a:lnTo>
                  <a:pt x="858" y="857"/>
                </a:lnTo>
                <a:lnTo>
                  <a:pt x="862" y="857"/>
                </a:lnTo>
                <a:lnTo>
                  <a:pt x="867" y="857"/>
                </a:lnTo>
                <a:lnTo>
                  <a:pt x="872" y="857"/>
                </a:lnTo>
                <a:lnTo>
                  <a:pt x="879" y="857"/>
                </a:lnTo>
                <a:lnTo>
                  <a:pt x="891" y="857"/>
                </a:lnTo>
                <a:lnTo>
                  <a:pt x="903" y="857"/>
                </a:lnTo>
                <a:lnTo>
                  <a:pt x="917" y="857"/>
                </a:lnTo>
                <a:lnTo>
                  <a:pt x="934" y="857"/>
                </a:lnTo>
                <a:lnTo>
                  <a:pt x="955" y="857"/>
                </a:lnTo>
                <a:lnTo>
                  <a:pt x="977" y="857"/>
                </a:lnTo>
                <a:lnTo>
                  <a:pt x="998" y="861"/>
                </a:lnTo>
                <a:lnTo>
                  <a:pt x="1017" y="866"/>
                </a:lnTo>
                <a:lnTo>
                  <a:pt x="1034" y="866"/>
                </a:lnTo>
                <a:lnTo>
                  <a:pt x="1051" y="869"/>
                </a:lnTo>
                <a:lnTo>
                  <a:pt x="1065" y="866"/>
                </a:lnTo>
                <a:lnTo>
                  <a:pt x="1077" y="866"/>
                </a:lnTo>
                <a:lnTo>
                  <a:pt x="1089" y="861"/>
                </a:lnTo>
                <a:lnTo>
                  <a:pt x="1098" y="857"/>
                </a:lnTo>
                <a:lnTo>
                  <a:pt x="1103" y="854"/>
                </a:lnTo>
                <a:lnTo>
                  <a:pt x="1108" y="850"/>
                </a:lnTo>
                <a:lnTo>
                  <a:pt x="1115" y="847"/>
                </a:lnTo>
                <a:lnTo>
                  <a:pt x="1122" y="847"/>
                </a:lnTo>
                <a:lnTo>
                  <a:pt x="1129" y="845"/>
                </a:lnTo>
                <a:lnTo>
                  <a:pt x="1136" y="845"/>
                </a:lnTo>
                <a:lnTo>
                  <a:pt x="1141" y="845"/>
                </a:lnTo>
                <a:lnTo>
                  <a:pt x="1146" y="845"/>
                </a:lnTo>
                <a:lnTo>
                  <a:pt x="1148" y="845"/>
                </a:lnTo>
                <a:lnTo>
                  <a:pt x="1153" y="845"/>
                </a:lnTo>
                <a:lnTo>
                  <a:pt x="1160" y="850"/>
                </a:lnTo>
                <a:lnTo>
                  <a:pt x="1170" y="854"/>
                </a:lnTo>
                <a:lnTo>
                  <a:pt x="1184" y="861"/>
                </a:lnTo>
                <a:lnTo>
                  <a:pt x="1198" y="871"/>
                </a:lnTo>
                <a:lnTo>
                  <a:pt x="1215" y="883"/>
                </a:lnTo>
                <a:lnTo>
                  <a:pt x="1234" y="897"/>
                </a:lnTo>
                <a:lnTo>
                  <a:pt x="1256" y="911"/>
                </a:lnTo>
                <a:lnTo>
                  <a:pt x="1272" y="930"/>
                </a:lnTo>
                <a:lnTo>
                  <a:pt x="1289" y="947"/>
                </a:lnTo>
                <a:lnTo>
                  <a:pt x="1301" y="964"/>
                </a:lnTo>
                <a:lnTo>
                  <a:pt x="1313" y="978"/>
                </a:lnTo>
                <a:lnTo>
                  <a:pt x="1322" y="990"/>
                </a:lnTo>
                <a:lnTo>
                  <a:pt x="1329" y="1002"/>
                </a:lnTo>
                <a:lnTo>
                  <a:pt x="1337" y="1009"/>
                </a:lnTo>
                <a:lnTo>
                  <a:pt x="1339" y="1014"/>
                </a:lnTo>
                <a:lnTo>
                  <a:pt x="1341" y="1016"/>
                </a:lnTo>
                <a:lnTo>
                  <a:pt x="1341" y="1026"/>
                </a:lnTo>
                <a:lnTo>
                  <a:pt x="1339" y="1033"/>
                </a:lnTo>
                <a:lnTo>
                  <a:pt x="1337" y="1040"/>
                </a:lnTo>
                <a:lnTo>
                  <a:pt x="1334" y="1047"/>
                </a:lnTo>
                <a:lnTo>
                  <a:pt x="1329" y="1054"/>
                </a:lnTo>
                <a:lnTo>
                  <a:pt x="1327" y="1059"/>
                </a:lnTo>
                <a:lnTo>
                  <a:pt x="1318" y="1069"/>
                </a:lnTo>
                <a:lnTo>
                  <a:pt x="1313" y="1073"/>
                </a:lnTo>
                <a:lnTo>
                  <a:pt x="1308" y="1078"/>
                </a:lnTo>
                <a:lnTo>
                  <a:pt x="1303" y="1085"/>
                </a:lnTo>
                <a:lnTo>
                  <a:pt x="1299" y="1092"/>
                </a:lnTo>
                <a:lnTo>
                  <a:pt x="1294" y="1104"/>
                </a:lnTo>
                <a:lnTo>
                  <a:pt x="1289" y="1116"/>
                </a:lnTo>
                <a:lnTo>
                  <a:pt x="1284" y="1130"/>
                </a:lnTo>
                <a:lnTo>
                  <a:pt x="1279" y="1145"/>
                </a:lnTo>
                <a:lnTo>
                  <a:pt x="1275" y="1161"/>
                </a:lnTo>
                <a:lnTo>
                  <a:pt x="1272" y="1180"/>
                </a:lnTo>
                <a:lnTo>
                  <a:pt x="1268" y="1199"/>
                </a:lnTo>
                <a:lnTo>
                  <a:pt x="1263" y="1221"/>
                </a:lnTo>
                <a:lnTo>
                  <a:pt x="1258" y="1245"/>
                </a:lnTo>
                <a:lnTo>
                  <a:pt x="1253" y="1268"/>
                </a:lnTo>
                <a:lnTo>
                  <a:pt x="1248" y="1292"/>
                </a:lnTo>
                <a:lnTo>
                  <a:pt x="1244" y="1321"/>
                </a:lnTo>
                <a:lnTo>
                  <a:pt x="1234" y="1380"/>
                </a:lnTo>
                <a:lnTo>
                  <a:pt x="1222" y="1442"/>
                </a:lnTo>
                <a:lnTo>
                  <a:pt x="1210" y="1504"/>
                </a:lnTo>
                <a:lnTo>
                  <a:pt x="1196" y="1568"/>
                </a:lnTo>
                <a:lnTo>
                  <a:pt x="1182" y="1633"/>
                </a:lnTo>
                <a:lnTo>
                  <a:pt x="1163" y="1699"/>
                </a:lnTo>
                <a:lnTo>
                  <a:pt x="1144" y="1766"/>
                </a:lnTo>
                <a:lnTo>
                  <a:pt x="1122" y="1835"/>
                </a:lnTo>
                <a:lnTo>
                  <a:pt x="1110" y="1868"/>
                </a:lnTo>
                <a:lnTo>
                  <a:pt x="1098" y="1902"/>
                </a:lnTo>
                <a:lnTo>
                  <a:pt x="1086" y="1932"/>
                </a:lnTo>
                <a:lnTo>
                  <a:pt x="1075" y="1963"/>
                </a:lnTo>
                <a:lnTo>
                  <a:pt x="1063" y="1992"/>
                </a:lnTo>
                <a:lnTo>
                  <a:pt x="1051" y="2021"/>
                </a:lnTo>
                <a:lnTo>
                  <a:pt x="1036" y="2047"/>
                </a:lnTo>
                <a:lnTo>
                  <a:pt x="1024" y="2070"/>
                </a:lnTo>
                <a:lnTo>
                  <a:pt x="1013" y="2094"/>
                </a:lnTo>
                <a:lnTo>
                  <a:pt x="1001" y="2116"/>
                </a:lnTo>
                <a:lnTo>
                  <a:pt x="986" y="2137"/>
                </a:lnTo>
                <a:lnTo>
                  <a:pt x="974" y="2156"/>
                </a:lnTo>
                <a:lnTo>
                  <a:pt x="963" y="2173"/>
                </a:lnTo>
                <a:lnTo>
                  <a:pt x="951" y="2189"/>
                </a:lnTo>
                <a:lnTo>
                  <a:pt x="939" y="2204"/>
                </a:lnTo>
                <a:lnTo>
                  <a:pt x="927" y="2218"/>
                </a:lnTo>
                <a:lnTo>
                  <a:pt x="915" y="2230"/>
                </a:lnTo>
                <a:lnTo>
                  <a:pt x="901" y="2242"/>
                </a:lnTo>
                <a:lnTo>
                  <a:pt x="889" y="2251"/>
                </a:lnTo>
                <a:lnTo>
                  <a:pt x="877" y="2261"/>
                </a:lnTo>
                <a:lnTo>
                  <a:pt x="865" y="2270"/>
                </a:lnTo>
                <a:lnTo>
                  <a:pt x="855" y="2280"/>
                </a:lnTo>
                <a:lnTo>
                  <a:pt x="843" y="2287"/>
                </a:lnTo>
                <a:lnTo>
                  <a:pt x="834" y="2294"/>
                </a:lnTo>
                <a:lnTo>
                  <a:pt x="824" y="2299"/>
                </a:lnTo>
                <a:lnTo>
                  <a:pt x="815" y="2304"/>
                </a:lnTo>
                <a:lnTo>
                  <a:pt x="808" y="2308"/>
                </a:lnTo>
                <a:lnTo>
                  <a:pt x="798" y="2311"/>
                </a:lnTo>
                <a:lnTo>
                  <a:pt x="791" y="2313"/>
                </a:lnTo>
                <a:lnTo>
                  <a:pt x="784" y="2313"/>
                </a:lnTo>
                <a:lnTo>
                  <a:pt x="777" y="2311"/>
                </a:lnTo>
                <a:lnTo>
                  <a:pt x="770" y="2311"/>
                </a:lnTo>
                <a:lnTo>
                  <a:pt x="762" y="2306"/>
                </a:lnTo>
                <a:lnTo>
                  <a:pt x="758" y="2304"/>
                </a:lnTo>
                <a:lnTo>
                  <a:pt x="753" y="2301"/>
                </a:lnTo>
                <a:lnTo>
                  <a:pt x="748" y="2297"/>
                </a:lnTo>
                <a:lnTo>
                  <a:pt x="743" y="2292"/>
                </a:lnTo>
                <a:lnTo>
                  <a:pt x="741" y="2287"/>
                </a:lnTo>
                <a:lnTo>
                  <a:pt x="741" y="2282"/>
                </a:lnTo>
                <a:lnTo>
                  <a:pt x="739" y="2278"/>
                </a:lnTo>
                <a:lnTo>
                  <a:pt x="739" y="2270"/>
                </a:lnTo>
                <a:lnTo>
                  <a:pt x="736" y="2263"/>
                </a:lnTo>
                <a:lnTo>
                  <a:pt x="736" y="2256"/>
                </a:lnTo>
                <a:lnTo>
                  <a:pt x="739" y="2247"/>
                </a:lnTo>
                <a:lnTo>
                  <a:pt x="739" y="2237"/>
                </a:lnTo>
                <a:lnTo>
                  <a:pt x="741" y="2228"/>
                </a:lnTo>
                <a:lnTo>
                  <a:pt x="743" y="2216"/>
                </a:lnTo>
                <a:lnTo>
                  <a:pt x="743" y="2204"/>
                </a:lnTo>
                <a:lnTo>
                  <a:pt x="746" y="2194"/>
                </a:lnTo>
                <a:lnTo>
                  <a:pt x="746" y="2185"/>
                </a:lnTo>
                <a:lnTo>
                  <a:pt x="746" y="2173"/>
                </a:lnTo>
                <a:lnTo>
                  <a:pt x="743" y="2161"/>
                </a:lnTo>
                <a:lnTo>
                  <a:pt x="741" y="2151"/>
                </a:lnTo>
                <a:lnTo>
                  <a:pt x="736" y="2140"/>
                </a:lnTo>
                <a:lnTo>
                  <a:pt x="731" y="2128"/>
                </a:lnTo>
                <a:lnTo>
                  <a:pt x="727" y="2113"/>
                </a:lnTo>
                <a:lnTo>
                  <a:pt x="717" y="2101"/>
                </a:lnTo>
                <a:lnTo>
                  <a:pt x="710" y="2087"/>
                </a:lnTo>
                <a:lnTo>
                  <a:pt x="700" y="2073"/>
                </a:lnTo>
                <a:lnTo>
                  <a:pt x="689" y="2059"/>
                </a:lnTo>
                <a:lnTo>
                  <a:pt x="677" y="2042"/>
                </a:lnTo>
                <a:lnTo>
                  <a:pt x="665" y="2028"/>
                </a:lnTo>
                <a:lnTo>
                  <a:pt x="650" y="2011"/>
                </a:lnTo>
                <a:lnTo>
                  <a:pt x="634" y="199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3" name="Freeform 37"/>
          <p:cNvSpPr/>
          <p:nvPr/>
        </p:nvSpPr>
        <p:spPr>
          <a:xfrm>
            <a:off x="5495925" y="3036888"/>
            <a:ext cx="796925" cy="2841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256" h="448">
                <a:moveTo>
                  <a:pt x="110" y="224"/>
                </a:moveTo>
                <a:lnTo>
                  <a:pt x="117" y="224"/>
                </a:lnTo>
                <a:lnTo>
                  <a:pt x="124" y="224"/>
                </a:lnTo>
                <a:lnTo>
                  <a:pt x="134" y="221"/>
                </a:lnTo>
                <a:lnTo>
                  <a:pt x="143" y="221"/>
                </a:lnTo>
                <a:lnTo>
                  <a:pt x="153" y="221"/>
                </a:lnTo>
                <a:lnTo>
                  <a:pt x="162" y="219"/>
                </a:lnTo>
                <a:lnTo>
                  <a:pt x="174" y="219"/>
                </a:lnTo>
                <a:lnTo>
                  <a:pt x="186" y="217"/>
                </a:lnTo>
                <a:lnTo>
                  <a:pt x="198" y="214"/>
                </a:lnTo>
                <a:lnTo>
                  <a:pt x="210" y="212"/>
                </a:lnTo>
                <a:lnTo>
                  <a:pt x="224" y="209"/>
                </a:lnTo>
                <a:lnTo>
                  <a:pt x="238" y="207"/>
                </a:lnTo>
                <a:lnTo>
                  <a:pt x="253" y="205"/>
                </a:lnTo>
                <a:lnTo>
                  <a:pt x="269" y="200"/>
                </a:lnTo>
                <a:lnTo>
                  <a:pt x="284" y="198"/>
                </a:lnTo>
                <a:lnTo>
                  <a:pt x="300" y="195"/>
                </a:lnTo>
                <a:lnTo>
                  <a:pt x="319" y="190"/>
                </a:lnTo>
                <a:lnTo>
                  <a:pt x="336" y="186"/>
                </a:lnTo>
                <a:lnTo>
                  <a:pt x="355" y="181"/>
                </a:lnTo>
                <a:lnTo>
                  <a:pt x="374" y="179"/>
                </a:lnTo>
                <a:lnTo>
                  <a:pt x="396" y="174"/>
                </a:lnTo>
                <a:lnTo>
                  <a:pt x="415" y="167"/>
                </a:lnTo>
                <a:lnTo>
                  <a:pt x="436" y="162"/>
                </a:lnTo>
                <a:lnTo>
                  <a:pt x="460" y="157"/>
                </a:lnTo>
                <a:lnTo>
                  <a:pt x="481" y="152"/>
                </a:lnTo>
                <a:lnTo>
                  <a:pt x="505" y="145"/>
                </a:lnTo>
                <a:lnTo>
                  <a:pt x="529" y="138"/>
                </a:lnTo>
                <a:lnTo>
                  <a:pt x="553" y="133"/>
                </a:lnTo>
                <a:lnTo>
                  <a:pt x="579" y="126"/>
                </a:lnTo>
                <a:lnTo>
                  <a:pt x="605" y="119"/>
                </a:lnTo>
                <a:lnTo>
                  <a:pt x="632" y="112"/>
                </a:lnTo>
                <a:lnTo>
                  <a:pt x="658" y="105"/>
                </a:lnTo>
                <a:lnTo>
                  <a:pt x="713" y="93"/>
                </a:lnTo>
                <a:lnTo>
                  <a:pt x="763" y="81"/>
                </a:lnTo>
                <a:lnTo>
                  <a:pt x="813" y="69"/>
                </a:lnTo>
                <a:lnTo>
                  <a:pt x="858" y="60"/>
                </a:lnTo>
                <a:lnTo>
                  <a:pt x="903" y="50"/>
                </a:lnTo>
                <a:lnTo>
                  <a:pt x="946" y="41"/>
                </a:lnTo>
                <a:lnTo>
                  <a:pt x="987" y="33"/>
                </a:lnTo>
                <a:lnTo>
                  <a:pt x="1025" y="26"/>
                </a:lnTo>
                <a:lnTo>
                  <a:pt x="1060" y="19"/>
                </a:lnTo>
                <a:lnTo>
                  <a:pt x="1094" y="14"/>
                </a:lnTo>
                <a:lnTo>
                  <a:pt x="1127" y="10"/>
                </a:lnTo>
                <a:lnTo>
                  <a:pt x="1156" y="5"/>
                </a:lnTo>
                <a:lnTo>
                  <a:pt x="1184" y="2"/>
                </a:lnTo>
                <a:lnTo>
                  <a:pt x="1211" y="0"/>
                </a:lnTo>
                <a:lnTo>
                  <a:pt x="1234" y="0"/>
                </a:lnTo>
                <a:lnTo>
                  <a:pt x="1256" y="0"/>
                </a:lnTo>
                <a:lnTo>
                  <a:pt x="1256" y="105"/>
                </a:lnTo>
                <a:lnTo>
                  <a:pt x="1242" y="105"/>
                </a:lnTo>
                <a:lnTo>
                  <a:pt x="1227" y="107"/>
                </a:lnTo>
                <a:lnTo>
                  <a:pt x="1211" y="110"/>
                </a:lnTo>
                <a:lnTo>
                  <a:pt x="1194" y="112"/>
                </a:lnTo>
                <a:lnTo>
                  <a:pt x="1172" y="114"/>
                </a:lnTo>
                <a:lnTo>
                  <a:pt x="1151" y="119"/>
                </a:lnTo>
                <a:lnTo>
                  <a:pt x="1125" y="126"/>
                </a:lnTo>
                <a:lnTo>
                  <a:pt x="1099" y="131"/>
                </a:lnTo>
                <a:lnTo>
                  <a:pt x="1070" y="138"/>
                </a:lnTo>
                <a:lnTo>
                  <a:pt x="1041" y="148"/>
                </a:lnTo>
                <a:lnTo>
                  <a:pt x="1008" y="155"/>
                </a:lnTo>
                <a:lnTo>
                  <a:pt x="975" y="164"/>
                </a:lnTo>
                <a:lnTo>
                  <a:pt x="937" y="176"/>
                </a:lnTo>
                <a:lnTo>
                  <a:pt x="898" y="186"/>
                </a:lnTo>
                <a:lnTo>
                  <a:pt x="858" y="198"/>
                </a:lnTo>
                <a:lnTo>
                  <a:pt x="815" y="209"/>
                </a:lnTo>
                <a:lnTo>
                  <a:pt x="775" y="224"/>
                </a:lnTo>
                <a:lnTo>
                  <a:pt x="734" y="236"/>
                </a:lnTo>
                <a:lnTo>
                  <a:pt x="694" y="248"/>
                </a:lnTo>
                <a:lnTo>
                  <a:pt x="655" y="259"/>
                </a:lnTo>
                <a:lnTo>
                  <a:pt x="620" y="271"/>
                </a:lnTo>
                <a:lnTo>
                  <a:pt x="586" y="283"/>
                </a:lnTo>
                <a:lnTo>
                  <a:pt x="555" y="295"/>
                </a:lnTo>
                <a:lnTo>
                  <a:pt x="524" y="307"/>
                </a:lnTo>
                <a:lnTo>
                  <a:pt x="496" y="317"/>
                </a:lnTo>
                <a:lnTo>
                  <a:pt x="467" y="329"/>
                </a:lnTo>
                <a:lnTo>
                  <a:pt x="443" y="338"/>
                </a:lnTo>
                <a:lnTo>
                  <a:pt x="420" y="348"/>
                </a:lnTo>
                <a:lnTo>
                  <a:pt x="396" y="357"/>
                </a:lnTo>
                <a:lnTo>
                  <a:pt x="377" y="367"/>
                </a:lnTo>
                <a:lnTo>
                  <a:pt x="358" y="374"/>
                </a:lnTo>
                <a:lnTo>
                  <a:pt x="341" y="381"/>
                </a:lnTo>
                <a:lnTo>
                  <a:pt x="324" y="388"/>
                </a:lnTo>
                <a:lnTo>
                  <a:pt x="305" y="395"/>
                </a:lnTo>
                <a:lnTo>
                  <a:pt x="291" y="402"/>
                </a:lnTo>
                <a:lnTo>
                  <a:pt x="274" y="409"/>
                </a:lnTo>
                <a:lnTo>
                  <a:pt x="260" y="414"/>
                </a:lnTo>
                <a:lnTo>
                  <a:pt x="248" y="421"/>
                </a:lnTo>
                <a:lnTo>
                  <a:pt x="236" y="426"/>
                </a:lnTo>
                <a:lnTo>
                  <a:pt x="224" y="431"/>
                </a:lnTo>
                <a:lnTo>
                  <a:pt x="212" y="433"/>
                </a:lnTo>
                <a:lnTo>
                  <a:pt x="205" y="438"/>
                </a:lnTo>
                <a:lnTo>
                  <a:pt x="196" y="440"/>
                </a:lnTo>
                <a:lnTo>
                  <a:pt x="188" y="443"/>
                </a:lnTo>
                <a:lnTo>
                  <a:pt x="181" y="445"/>
                </a:lnTo>
                <a:lnTo>
                  <a:pt x="176" y="448"/>
                </a:lnTo>
                <a:lnTo>
                  <a:pt x="174" y="448"/>
                </a:lnTo>
                <a:lnTo>
                  <a:pt x="169" y="448"/>
                </a:lnTo>
                <a:lnTo>
                  <a:pt x="165" y="448"/>
                </a:lnTo>
                <a:lnTo>
                  <a:pt x="160" y="448"/>
                </a:lnTo>
                <a:lnTo>
                  <a:pt x="155" y="445"/>
                </a:lnTo>
                <a:lnTo>
                  <a:pt x="150" y="443"/>
                </a:lnTo>
                <a:lnTo>
                  <a:pt x="143" y="440"/>
                </a:lnTo>
                <a:lnTo>
                  <a:pt x="138" y="436"/>
                </a:lnTo>
                <a:lnTo>
                  <a:pt x="131" y="433"/>
                </a:lnTo>
                <a:lnTo>
                  <a:pt x="126" y="428"/>
                </a:lnTo>
                <a:lnTo>
                  <a:pt x="119" y="424"/>
                </a:lnTo>
                <a:lnTo>
                  <a:pt x="112" y="417"/>
                </a:lnTo>
                <a:lnTo>
                  <a:pt x="107" y="409"/>
                </a:lnTo>
                <a:lnTo>
                  <a:pt x="100" y="402"/>
                </a:lnTo>
                <a:lnTo>
                  <a:pt x="93" y="395"/>
                </a:lnTo>
                <a:lnTo>
                  <a:pt x="86" y="388"/>
                </a:lnTo>
                <a:lnTo>
                  <a:pt x="79" y="378"/>
                </a:lnTo>
                <a:lnTo>
                  <a:pt x="72" y="369"/>
                </a:lnTo>
                <a:lnTo>
                  <a:pt x="55" y="355"/>
                </a:lnTo>
                <a:lnTo>
                  <a:pt x="41" y="338"/>
                </a:lnTo>
                <a:lnTo>
                  <a:pt x="29" y="324"/>
                </a:lnTo>
                <a:lnTo>
                  <a:pt x="19" y="309"/>
                </a:lnTo>
                <a:lnTo>
                  <a:pt x="10" y="298"/>
                </a:lnTo>
                <a:lnTo>
                  <a:pt x="5" y="286"/>
                </a:lnTo>
                <a:lnTo>
                  <a:pt x="0" y="274"/>
                </a:lnTo>
                <a:lnTo>
                  <a:pt x="0" y="262"/>
                </a:lnTo>
                <a:lnTo>
                  <a:pt x="0" y="257"/>
                </a:lnTo>
                <a:lnTo>
                  <a:pt x="0" y="255"/>
                </a:lnTo>
                <a:lnTo>
                  <a:pt x="3" y="250"/>
                </a:lnTo>
                <a:lnTo>
                  <a:pt x="7" y="245"/>
                </a:lnTo>
                <a:lnTo>
                  <a:pt x="10" y="243"/>
                </a:lnTo>
                <a:lnTo>
                  <a:pt x="14" y="238"/>
                </a:lnTo>
                <a:lnTo>
                  <a:pt x="22" y="236"/>
                </a:lnTo>
                <a:lnTo>
                  <a:pt x="26" y="233"/>
                </a:lnTo>
                <a:lnTo>
                  <a:pt x="34" y="231"/>
                </a:lnTo>
                <a:lnTo>
                  <a:pt x="43" y="229"/>
                </a:lnTo>
                <a:lnTo>
                  <a:pt x="53" y="226"/>
                </a:lnTo>
                <a:lnTo>
                  <a:pt x="62" y="226"/>
                </a:lnTo>
                <a:lnTo>
                  <a:pt x="72" y="224"/>
                </a:lnTo>
                <a:lnTo>
                  <a:pt x="84" y="224"/>
                </a:lnTo>
                <a:lnTo>
                  <a:pt x="95" y="224"/>
                </a:lnTo>
                <a:lnTo>
                  <a:pt x="110" y="22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4" name="Freeform 40"/>
          <p:cNvSpPr/>
          <p:nvPr/>
        </p:nvSpPr>
        <p:spPr>
          <a:xfrm>
            <a:off x="6345238" y="2767013"/>
            <a:ext cx="395287" cy="982662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624" h="1547">
                <a:moveTo>
                  <a:pt x="2" y="1545"/>
                </a:moveTo>
                <a:lnTo>
                  <a:pt x="2" y="1543"/>
                </a:lnTo>
                <a:lnTo>
                  <a:pt x="0" y="1538"/>
                </a:lnTo>
                <a:lnTo>
                  <a:pt x="0" y="1536"/>
                </a:lnTo>
                <a:lnTo>
                  <a:pt x="0" y="1531"/>
                </a:lnTo>
                <a:lnTo>
                  <a:pt x="0" y="1526"/>
                </a:lnTo>
                <a:lnTo>
                  <a:pt x="0" y="1519"/>
                </a:lnTo>
                <a:lnTo>
                  <a:pt x="2" y="1512"/>
                </a:lnTo>
                <a:lnTo>
                  <a:pt x="5" y="1505"/>
                </a:lnTo>
                <a:lnTo>
                  <a:pt x="9" y="1497"/>
                </a:lnTo>
                <a:lnTo>
                  <a:pt x="12" y="1490"/>
                </a:lnTo>
                <a:lnTo>
                  <a:pt x="17" y="1481"/>
                </a:lnTo>
                <a:lnTo>
                  <a:pt x="21" y="1471"/>
                </a:lnTo>
                <a:lnTo>
                  <a:pt x="28" y="1462"/>
                </a:lnTo>
                <a:lnTo>
                  <a:pt x="36" y="1450"/>
                </a:lnTo>
                <a:lnTo>
                  <a:pt x="43" y="1438"/>
                </a:lnTo>
                <a:lnTo>
                  <a:pt x="52" y="1426"/>
                </a:lnTo>
                <a:lnTo>
                  <a:pt x="67" y="1400"/>
                </a:lnTo>
                <a:lnTo>
                  <a:pt x="81" y="1374"/>
                </a:lnTo>
                <a:lnTo>
                  <a:pt x="98" y="1345"/>
                </a:lnTo>
                <a:lnTo>
                  <a:pt x="107" y="1331"/>
                </a:lnTo>
                <a:lnTo>
                  <a:pt x="117" y="1314"/>
                </a:lnTo>
                <a:lnTo>
                  <a:pt x="126" y="1298"/>
                </a:lnTo>
                <a:lnTo>
                  <a:pt x="136" y="1281"/>
                </a:lnTo>
                <a:lnTo>
                  <a:pt x="145" y="1262"/>
                </a:lnTo>
                <a:lnTo>
                  <a:pt x="155" y="1245"/>
                </a:lnTo>
                <a:lnTo>
                  <a:pt x="167" y="1226"/>
                </a:lnTo>
                <a:lnTo>
                  <a:pt x="176" y="1205"/>
                </a:lnTo>
                <a:lnTo>
                  <a:pt x="188" y="1183"/>
                </a:lnTo>
                <a:lnTo>
                  <a:pt x="198" y="1162"/>
                </a:lnTo>
                <a:lnTo>
                  <a:pt x="207" y="1140"/>
                </a:lnTo>
                <a:lnTo>
                  <a:pt x="217" y="1117"/>
                </a:lnTo>
                <a:lnTo>
                  <a:pt x="226" y="1093"/>
                </a:lnTo>
                <a:lnTo>
                  <a:pt x="236" y="1069"/>
                </a:lnTo>
                <a:lnTo>
                  <a:pt x="243" y="1043"/>
                </a:lnTo>
                <a:lnTo>
                  <a:pt x="252" y="1017"/>
                </a:lnTo>
                <a:lnTo>
                  <a:pt x="262" y="991"/>
                </a:lnTo>
                <a:lnTo>
                  <a:pt x="272" y="964"/>
                </a:lnTo>
                <a:lnTo>
                  <a:pt x="281" y="936"/>
                </a:lnTo>
                <a:lnTo>
                  <a:pt x="291" y="910"/>
                </a:lnTo>
                <a:lnTo>
                  <a:pt x="300" y="879"/>
                </a:lnTo>
                <a:lnTo>
                  <a:pt x="307" y="850"/>
                </a:lnTo>
                <a:lnTo>
                  <a:pt x="317" y="822"/>
                </a:lnTo>
                <a:lnTo>
                  <a:pt x="326" y="791"/>
                </a:lnTo>
                <a:lnTo>
                  <a:pt x="336" y="760"/>
                </a:lnTo>
                <a:lnTo>
                  <a:pt x="345" y="726"/>
                </a:lnTo>
                <a:lnTo>
                  <a:pt x="350" y="693"/>
                </a:lnTo>
                <a:lnTo>
                  <a:pt x="357" y="660"/>
                </a:lnTo>
                <a:lnTo>
                  <a:pt x="364" y="624"/>
                </a:lnTo>
                <a:lnTo>
                  <a:pt x="372" y="586"/>
                </a:lnTo>
                <a:lnTo>
                  <a:pt x="379" y="545"/>
                </a:lnTo>
                <a:lnTo>
                  <a:pt x="384" y="505"/>
                </a:lnTo>
                <a:lnTo>
                  <a:pt x="391" y="462"/>
                </a:lnTo>
                <a:lnTo>
                  <a:pt x="395" y="417"/>
                </a:lnTo>
                <a:lnTo>
                  <a:pt x="403" y="372"/>
                </a:lnTo>
                <a:lnTo>
                  <a:pt x="407" y="324"/>
                </a:lnTo>
                <a:lnTo>
                  <a:pt x="412" y="274"/>
                </a:lnTo>
                <a:lnTo>
                  <a:pt x="417" y="224"/>
                </a:lnTo>
                <a:lnTo>
                  <a:pt x="422" y="169"/>
                </a:lnTo>
                <a:lnTo>
                  <a:pt x="424" y="115"/>
                </a:lnTo>
                <a:lnTo>
                  <a:pt x="426" y="60"/>
                </a:lnTo>
                <a:lnTo>
                  <a:pt x="429" y="0"/>
                </a:lnTo>
                <a:lnTo>
                  <a:pt x="453" y="10"/>
                </a:lnTo>
                <a:lnTo>
                  <a:pt x="472" y="19"/>
                </a:lnTo>
                <a:lnTo>
                  <a:pt x="491" y="29"/>
                </a:lnTo>
                <a:lnTo>
                  <a:pt x="510" y="38"/>
                </a:lnTo>
                <a:lnTo>
                  <a:pt x="526" y="46"/>
                </a:lnTo>
                <a:lnTo>
                  <a:pt x="541" y="55"/>
                </a:lnTo>
                <a:lnTo>
                  <a:pt x="555" y="62"/>
                </a:lnTo>
                <a:lnTo>
                  <a:pt x="569" y="69"/>
                </a:lnTo>
                <a:lnTo>
                  <a:pt x="579" y="74"/>
                </a:lnTo>
                <a:lnTo>
                  <a:pt x="591" y="81"/>
                </a:lnTo>
                <a:lnTo>
                  <a:pt x="598" y="86"/>
                </a:lnTo>
                <a:lnTo>
                  <a:pt x="608" y="91"/>
                </a:lnTo>
                <a:lnTo>
                  <a:pt x="612" y="96"/>
                </a:lnTo>
                <a:lnTo>
                  <a:pt x="617" y="100"/>
                </a:lnTo>
                <a:lnTo>
                  <a:pt x="622" y="103"/>
                </a:lnTo>
                <a:lnTo>
                  <a:pt x="624" y="105"/>
                </a:lnTo>
                <a:lnTo>
                  <a:pt x="624" y="112"/>
                </a:lnTo>
                <a:lnTo>
                  <a:pt x="624" y="119"/>
                </a:lnTo>
                <a:lnTo>
                  <a:pt x="624" y="129"/>
                </a:lnTo>
                <a:lnTo>
                  <a:pt x="622" y="141"/>
                </a:lnTo>
                <a:lnTo>
                  <a:pt x="622" y="153"/>
                </a:lnTo>
                <a:lnTo>
                  <a:pt x="619" y="169"/>
                </a:lnTo>
                <a:lnTo>
                  <a:pt x="617" y="186"/>
                </a:lnTo>
                <a:lnTo>
                  <a:pt x="615" y="203"/>
                </a:lnTo>
                <a:lnTo>
                  <a:pt x="610" y="224"/>
                </a:lnTo>
                <a:lnTo>
                  <a:pt x="608" y="246"/>
                </a:lnTo>
                <a:lnTo>
                  <a:pt x="603" y="269"/>
                </a:lnTo>
                <a:lnTo>
                  <a:pt x="598" y="293"/>
                </a:lnTo>
                <a:lnTo>
                  <a:pt x="593" y="319"/>
                </a:lnTo>
                <a:lnTo>
                  <a:pt x="588" y="348"/>
                </a:lnTo>
                <a:lnTo>
                  <a:pt x="584" y="379"/>
                </a:lnTo>
                <a:lnTo>
                  <a:pt x="577" y="410"/>
                </a:lnTo>
                <a:lnTo>
                  <a:pt x="562" y="474"/>
                </a:lnTo>
                <a:lnTo>
                  <a:pt x="546" y="541"/>
                </a:lnTo>
                <a:lnTo>
                  <a:pt x="529" y="607"/>
                </a:lnTo>
                <a:lnTo>
                  <a:pt x="512" y="676"/>
                </a:lnTo>
                <a:lnTo>
                  <a:pt x="493" y="743"/>
                </a:lnTo>
                <a:lnTo>
                  <a:pt x="472" y="812"/>
                </a:lnTo>
                <a:lnTo>
                  <a:pt x="453" y="881"/>
                </a:lnTo>
                <a:lnTo>
                  <a:pt x="429" y="950"/>
                </a:lnTo>
                <a:lnTo>
                  <a:pt x="419" y="986"/>
                </a:lnTo>
                <a:lnTo>
                  <a:pt x="405" y="1019"/>
                </a:lnTo>
                <a:lnTo>
                  <a:pt x="393" y="1050"/>
                </a:lnTo>
                <a:lnTo>
                  <a:pt x="381" y="1083"/>
                </a:lnTo>
                <a:lnTo>
                  <a:pt x="367" y="1112"/>
                </a:lnTo>
                <a:lnTo>
                  <a:pt x="353" y="1143"/>
                </a:lnTo>
                <a:lnTo>
                  <a:pt x="336" y="1171"/>
                </a:lnTo>
                <a:lnTo>
                  <a:pt x="322" y="1198"/>
                </a:lnTo>
                <a:lnTo>
                  <a:pt x="305" y="1226"/>
                </a:lnTo>
                <a:lnTo>
                  <a:pt x="291" y="1250"/>
                </a:lnTo>
                <a:lnTo>
                  <a:pt x="274" y="1276"/>
                </a:lnTo>
                <a:lnTo>
                  <a:pt x="257" y="1300"/>
                </a:lnTo>
                <a:lnTo>
                  <a:pt x="238" y="1324"/>
                </a:lnTo>
                <a:lnTo>
                  <a:pt x="221" y="1345"/>
                </a:lnTo>
                <a:lnTo>
                  <a:pt x="205" y="1367"/>
                </a:lnTo>
                <a:lnTo>
                  <a:pt x="186" y="1386"/>
                </a:lnTo>
                <a:lnTo>
                  <a:pt x="169" y="1409"/>
                </a:lnTo>
                <a:lnTo>
                  <a:pt x="152" y="1428"/>
                </a:lnTo>
                <a:lnTo>
                  <a:pt x="136" y="1447"/>
                </a:lnTo>
                <a:lnTo>
                  <a:pt x="121" y="1464"/>
                </a:lnTo>
                <a:lnTo>
                  <a:pt x="105" y="1478"/>
                </a:lnTo>
                <a:lnTo>
                  <a:pt x="93" y="1493"/>
                </a:lnTo>
                <a:lnTo>
                  <a:pt x="79" y="1505"/>
                </a:lnTo>
                <a:lnTo>
                  <a:pt x="67" y="1516"/>
                </a:lnTo>
                <a:lnTo>
                  <a:pt x="57" y="1526"/>
                </a:lnTo>
                <a:lnTo>
                  <a:pt x="48" y="1533"/>
                </a:lnTo>
                <a:lnTo>
                  <a:pt x="38" y="1538"/>
                </a:lnTo>
                <a:lnTo>
                  <a:pt x="28" y="1543"/>
                </a:lnTo>
                <a:lnTo>
                  <a:pt x="21" y="1545"/>
                </a:lnTo>
                <a:lnTo>
                  <a:pt x="14" y="1547"/>
                </a:lnTo>
                <a:lnTo>
                  <a:pt x="7" y="1547"/>
                </a:lnTo>
                <a:lnTo>
                  <a:pt x="2" y="154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40"/>
          <p:cNvSpPr/>
          <p:nvPr/>
        </p:nvSpPr>
        <p:spPr>
          <a:xfrm>
            <a:off x="6049963" y="2582863"/>
            <a:ext cx="222250" cy="1571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0" t="0" r="0" b="0"/>
            <a:pathLst>
              <a:path w="348" h="248">
                <a:moveTo>
                  <a:pt x="0" y="24"/>
                </a:moveTo>
                <a:lnTo>
                  <a:pt x="4" y="19"/>
                </a:lnTo>
                <a:lnTo>
                  <a:pt x="12" y="14"/>
                </a:lnTo>
                <a:lnTo>
                  <a:pt x="21" y="12"/>
                </a:lnTo>
                <a:lnTo>
                  <a:pt x="26" y="10"/>
                </a:lnTo>
                <a:lnTo>
                  <a:pt x="33" y="7"/>
                </a:lnTo>
                <a:lnTo>
                  <a:pt x="40" y="5"/>
                </a:lnTo>
                <a:lnTo>
                  <a:pt x="47" y="5"/>
                </a:lnTo>
                <a:lnTo>
                  <a:pt x="54" y="2"/>
                </a:lnTo>
                <a:lnTo>
                  <a:pt x="64" y="2"/>
                </a:lnTo>
                <a:lnTo>
                  <a:pt x="74" y="0"/>
                </a:lnTo>
                <a:lnTo>
                  <a:pt x="83" y="0"/>
                </a:lnTo>
                <a:lnTo>
                  <a:pt x="95" y="0"/>
                </a:lnTo>
                <a:lnTo>
                  <a:pt x="107" y="0"/>
                </a:lnTo>
                <a:lnTo>
                  <a:pt x="131" y="0"/>
                </a:lnTo>
                <a:lnTo>
                  <a:pt x="155" y="2"/>
                </a:lnTo>
                <a:lnTo>
                  <a:pt x="176" y="5"/>
                </a:lnTo>
                <a:lnTo>
                  <a:pt x="197" y="10"/>
                </a:lnTo>
                <a:lnTo>
                  <a:pt x="219" y="17"/>
                </a:lnTo>
                <a:lnTo>
                  <a:pt x="240" y="26"/>
                </a:lnTo>
                <a:lnTo>
                  <a:pt x="259" y="36"/>
                </a:lnTo>
                <a:lnTo>
                  <a:pt x="281" y="48"/>
                </a:lnTo>
                <a:lnTo>
                  <a:pt x="295" y="62"/>
                </a:lnTo>
                <a:lnTo>
                  <a:pt x="307" y="79"/>
                </a:lnTo>
                <a:lnTo>
                  <a:pt x="319" y="93"/>
                </a:lnTo>
                <a:lnTo>
                  <a:pt x="329" y="109"/>
                </a:lnTo>
                <a:lnTo>
                  <a:pt x="336" y="126"/>
                </a:lnTo>
                <a:lnTo>
                  <a:pt x="343" y="143"/>
                </a:lnTo>
                <a:lnTo>
                  <a:pt x="345" y="157"/>
                </a:lnTo>
                <a:lnTo>
                  <a:pt x="348" y="164"/>
                </a:lnTo>
                <a:lnTo>
                  <a:pt x="348" y="171"/>
                </a:lnTo>
                <a:lnTo>
                  <a:pt x="343" y="183"/>
                </a:lnTo>
                <a:lnTo>
                  <a:pt x="338" y="195"/>
                </a:lnTo>
                <a:lnTo>
                  <a:pt x="336" y="207"/>
                </a:lnTo>
                <a:lnTo>
                  <a:pt x="333" y="217"/>
                </a:lnTo>
                <a:lnTo>
                  <a:pt x="331" y="226"/>
                </a:lnTo>
                <a:lnTo>
                  <a:pt x="329" y="233"/>
                </a:lnTo>
                <a:lnTo>
                  <a:pt x="324" y="238"/>
                </a:lnTo>
                <a:lnTo>
                  <a:pt x="321" y="245"/>
                </a:lnTo>
                <a:lnTo>
                  <a:pt x="317" y="245"/>
                </a:lnTo>
                <a:lnTo>
                  <a:pt x="314" y="248"/>
                </a:lnTo>
                <a:lnTo>
                  <a:pt x="309" y="248"/>
                </a:lnTo>
                <a:lnTo>
                  <a:pt x="305" y="248"/>
                </a:lnTo>
                <a:lnTo>
                  <a:pt x="300" y="245"/>
                </a:lnTo>
                <a:lnTo>
                  <a:pt x="293" y="245"/>
                </a:lnTo>
                <a:lnTo>
                  <a:pt x="288" y="243"/>
                </a:lnTo>
                <a:lnTo>
                  <a:pt x="281" y="238"/>
                </a:lnTo>
                <a:lnTo>
                  <a:pt x="271" y="236"/>
                </a:lnTo>
                <a:lnTo>
                  <a:pt x="264" y="231"/>
                </a:lnTo>
                <a:lnTo>
                  <a:pt x="255" y="226"/>
                </a:lnTo>
                <a:lnTo>
                  <a:pt x="245" y="221"/>
                </a:lnTo>
                <a:lnTo>
                  <a:pt x="236" y="214"/>
                </a:lnTo>
                <a:lnTo>
                  <a:pt x="224" y="209"/>
                </a:lnTo>
                <a:lnTo>
                  <a:pt x="212" y="202"/>
                </a:lnTo>
                <a:lnTo>
                  <a:pt x="200" y="195"/>
                </a:lnTo>
                <a:lnTo>
                  <a:pt x="176" y="181"/>
                </a:lnTo>
                <a:lnTo>
                  <a:pt x="152" y="167"/>
                </a:lnTo>
                <a:lnTo>
                  <a:pt x="131" y="155"/>
                </a:lnTo>
                <a:lnTo>
                  <a:pt x="112" y="140"/>
                </a:lnTo>
                <a:lnTo>
                  <a:pt x="93" y="126"/>
                </a:lnTo>
                <a:lnTo>
                  <a:pt x="78" y="112"/>
                </a:lnTo>
                <a:lnTo>
                  <a:pt x="71" y="107"/>
                </a:lnTo>
                <a:lnTo>
                  <a:pt x="64" y="100"/>
                </a:lnTo>
                <a:lnTo>
                  <a:pt x="59" y="93"/>
                </a:lnTo>
                <a:lnTo>
                  <a:pt x="52" y="86"/>
                </a:lnTo>
                <a:lnTo>
                  <a:pt x="45" y="79"/>
                </a:lnTo>
                <a:lnTo>
                  <a:pt x="40" y="71"/>
                </a:lnTo>
                <a:lnTo>
                  <a:pt x="28" y="62"/>
                </a:lnTo>
                <a:lnTo>
                  <a:pt x="19" y="52"/>
                </a:lnTo>
                <a:lnTo>
                  <a:pt x="12" y="45"/>
                </a:lnTo>
                <a:lnTo>
                  <a:pt x="7" y="38"/>
                </a:lnTo>
                <a:lnTo>
                  <a:pt x="2" y="33"/>
                </a:lnTo>
                <a:lnTo>
                  <a:pt x="0" y="29"/>
                </a:lnTo>
                <a:lnTo>
                  <a:pt x="0" y="2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7891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endParaRPr lang="zh-CN" altLang="en-US" sz="9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84300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dì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7893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37912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7913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7914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7915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7916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17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18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19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20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21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619625" y="4857750"/>
            <a:ext cx="4087813" cy="175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400" b="1" kern="1400" dirty="0">
                <a:solidFill>
                  <a:srgbClr val="000000"/>
                </a:solidFill>
                <a:latin typeface="宋体" panose="02010600030101010101" pitchFamily="2" charset="-122"/>
              </a:rPr>
              <a:t>弓字要写得扁一些，竖在上横处起笔，左下边有一撇。</a:t>
            </a:r>
            <a:endParaRPr lang="zh-CN" altLang="en-US" sz="2400" b="1" kern="14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2357438" y="3100388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20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⺮</a:t>
            </a:r>
            <a:endParaRPr lang="zh-CN" altLang="en-US" sz="2000" b="1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898525" y="4538663"/>
            <a:ext cx="30305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组词：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  次第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857250" y="4943475"/>
            <a:ext cx="3640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造句：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我第一个到达终点。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音序：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2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2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900" name="Rectangle 27"/>
          <p:cNvSpPr/>
          <p:nvPr/>
        </p:nvSpPr>
        <p:spPr>
          <a:xfrm>
            <a:off x="3343275" y="2225675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48" name="Freeform 39"/>
          <p:cNvSpPr/>
          <p:nvPr/>
        </p:nvSpPr>
        <p:spPr>
          <a:xfrm>
            <a:off x="5641975" y="2276475"/>
            <a:ext cx="527050" cy="58737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830" h="926">
                <a:moveTo>
                  <a:pt x="577" y="5"/>
                </a:moveTo>
                <a:lnTo>
                  <a:pt x="591" y="2"/>
                </a:lnTo>
                <a:lnTo>
                  <a:pt x="610" y="0"/>
                </a:lnTo>
                <a:lnTo>
                  <a:pt x="627" y="2"/>
                </a:lnTo>
                <a:lnTo>
                  <a:pt x="646" y="5"/>
                </a:lnTo>
                <a:lnTo>
                  <a:pt x="668" y="9"/>
                </a:lnTo>
                <a:lnTo>
                  <a:pt x="689" y="19"/>
                </a:lnTo>
                <a:lnTo>
                  <a:pt x="713" y="28"/>
                </a:lnTo>
                <a:lnTo>
                  <a:pt x="737" y="43"/>
                </a:lnTo>
                <a:lnTo>
                  <a:pt x="749" y="47"/>
                </a:lnTo>
                <a:lnTo>
                  <a:pt x="760" y="55"/>
                </a:lnTo>
                <a:lnTo>
                  <a:pt x="770" y="62"/>
                </a:lnTo>
                <a:lnTo>
                  <a:pt x="779" y="67"/>
                </a:lnTo>
                <a:lnTo>
                  <a:pt x="789" y="74"/>
                </a:lnTo>
                <a:lnTo>
                  <a:pt x="796" y="78"/>
                </a:lnTo>
                <a:lnTo>
                  <a:pt x="803" y="86"/>
                </a:lnTo>
                <a:lnTo>
                  <a:pt x="808" y="90"/>
                </a:lnTo>
                <a:lnTo>
                  <a:pt x="813" y="97"/>
                </a:lnTo>
                <a:lnTo>
                  <a:pt x="818" y="102"/>
                </a:lnTo>
                <a:lnTo>
                  <a:pt x="822" y="107"/>
                </a:lnTo>
                <a:lnTo>
                  <a:pt x="825" y="114"/>
                </a:lnTo>
                <a:lnTo>
                  <a:pt x="827" y="119"/>
                </a:lnTo>
                <a:lnTo>
                  <a:pt x="830" y="126"/>
                </a:lnTo>
                <a:lnTo>
                  <a:pt x="830" y="133"/>
                </a:lnTo>
                <a:lnTo>
                  <a:pt x="830" y="140"/>
                </a:lnTo>
                <a:lnTo>
                  <a:pt x="827" y="147"/>
                </a:lnTo>
                <a:lnTo>
                  <a:pt x="825" y="155"/>
                </a:lnTo>
                <a:lnTo>
                  <a:pt x="820" y="162"/>
                </a:lnTo>
                <a:lnTo>
                  <a:pt x="815" y="171"/>
                </a:lnTo>
                <a:lnTo>
                  <a:pt x="810" y="181"/>
                </a:lnTo>
                <a:lnTo>
                  <a:pt x="803" y="193"/>
                </a:lnTo>
                <a:lnTo>
                  <a:pt x="796" y="202"/>
                </a:lnTo>
                <a:lnTo>
                  <a:pt x="789" y="214"/>
                </a:lnTo>
                <a:lnTo>
                  <a:pt x="782" y="226"/>
                </a:lnTo>
                <a:lnTo>
                  <a:pt x="775" y="240"/>
                </a:lnTo>
                <a:lnTo>
                  <a:pt x="765" y="255"/>
                </a:lnTo>
                <a:lnTo>
                  <a:pt x="756" y="269"/>
                </a:lnTo>
                <a:lnTo>
                  <a:pt x="744" y="283"/>
                </a:lnTo>
                <a:lnTo>
                  <a:pt x="734" y="300"/>
                </a:lnTo>
                <a:lnTo>
                  <a:pt x="722" y="316"/>
                </a:lnTo>
                <a:lnTo>
                  <a:pt x="710" y="335"/>
                </a:lnTo>
                <a:lnTo>
                  <a:pt x="684" y="371"/>
                </a:lnTo>
                <a:lnTo>
                  <a:pt x="658" y="407"/>
                </a:lnTo>
                <a:lnTo>
                  <a:pt x="632" y="440"/>
                </a:lnTo>
                <a:lnTo>
                  <a:pt x="603" y="473"/>
                </a:lnTo>
                <a:lnTo>
                  <a:pt x="575" y="504"/>
                </a:lnTo>
                <a:lnTo>
                  <a:pt x="548" y="535"/>
                </a:lnTo>
                <a:lnTo>
                  <a:pt x="522" y="564"/>
                </a:lnTo>
                <a:lnTo>
                  <a:pt x="496" y="592"/>
                </a:lnTo>
                <a:lnTo>
                  <a:pt x="465" y="623"/>
                </a:lnTo>
                <a:lnTo>
                  <a:pt x="434" y="654"/>
                </a:lnTo>
                <a:lnTo>
                  <a:pt x="401" y="685"/>
                </a:lnTo>
                <a:lnTo>
                  <a:pt x="365" y="714"/>
                </a:lnTo>
                <a:lnTo>
                  <a:pt x="327" y="742"/>
                </a:lnTo>
                <a:lnTo>
                  <a:pt x="289" y="769"/>
                </a:lnTo>
                <a:lnTo>
                  <a:pt x="246" y="797"/>
                </a:lnTo>
                <a:lnTo>
                  <a:pt x="203" y="826"/>
                </a:lnTo>
                <a:lnTo>
                  <a:pt x="181" y="840"/>
                </a:lnTo>
                <a:lnTo>
                  <a:pt x="160" y="852"/>
                </a:lnTo>
                <a:lnTo>
                  <a:pt x="141" y="864"/>
                </a:lnTo>
                <a:lnTo>
                  <a:pt x="122" y="873"/>
                </a:lnTo>
                <a:lnTo>
                  <a:pt x="105" y="883"/>
                </a:lnTo>
                <a:lnTo>
                  <a:pt x="91" y="892"/>
                </a:lnTo>
                <a:lnTo>
                  <a:pt x="77" y="900"/>
                </a:lnTo>
                <a:lnTo>
                  <a:pt x="62" y="907"/>
                </a:lnTo>
                <a:lnTo>
                  <a:pt x="50" y="914"/>
                </a:lnTo>
                <a:lnTo>
                  <a:pt x="41" y="919"/>
                </a:lnTo>
                <a:lnTo>
                  <a:pt x="31" y="921"/>
                </a:lnTo>
                <a:lnTo>
                  <a:pt x="22" y="923"/>
                </a:lnTo>
                <a:lnTo>
                  <a:pt x="15" y="926"/>
                </a:lnTo>
                <a:lnTo>
                  <a:pt x="10" y="926"/>
                </a:lnTo>
                <a:lnTo>
                  <a:pt x="5" y="926"/>
                </a:lnTo>
                <a:lnTo>
                  <a:pt x="3" y="923"/>
                </a:lnTo>
                <a:lnTo>
                  <a:pt x="0" y="921"/>
                </a:lnTo>
                <a:lnTo>
                  <a:pt x="0" y="919"/>
                </a:lnTo>
                <a:lnTo>
                  <a:pt x="0" y="914"/>
                </a:lnTo>
                <a:lnTo>
                  <a:pt x="0" y="909"/>
                </a:lnTo>
                <a:lnTo>
                  <a:pt x="3" y="904"/>
                </a:lnTo>
                <a:lnTo>
                  <a:pt x="5" y="897"/>
                </a:lnTo>
                <a:lnTo>
                  <a:pt x="10" y="892"/>
                </a:lnTo>
                <a:lnTo>
                  <a:pt x="17" y="883"/>
                </a:lnTo>
                <a:lnTo>
                  <a:pt x="22" y="876"/>
                </a:lnTo>
                <a:lnTo>
                  <a:pt x="31" y="866"/>
                </a:lnTo>
                <a:lnTo>
                  <a:pt x="41" y="857"/>
                </a:lnTo>
                <a:lnTo>
                  <a:pt x="50" y="845"/>
                </a:lnTo>
                <a:lnTo>
                  <a:pt x="65" y="833"/>
                </a:lnTo>
                <a:lnTo>
                  <a:pt x="77" y="819"/>
                </a:lnTo>
                <a:lnTo>
                  <a:pt x="93" y="804"/>
                </a:lnTo>
                <a:lnTo>
                  <a:pt x="110" y="788"/>
                </a:lnTo>
                <a:lnTo>
                  <a:pt x="139" y="759"/>
                </a:lnTo>
                <a:lnTo>
                  <a:pt x="169" y="728"/>
                </a:lnTo>
                <a:lnTo>
                  <a:pt x="200" y="695"/>
                </a:lnTo>
                <a:lnTo>
                  <a:pt x="231" y="659"/>
                </a:lnTo>
                <a:lnTo>
                  <a:pt x="262" y="623"/>
                </a:lnTo>
                <a:lnTo>
                  <a:pt x="279" y="602"/>
                </a:lnTo>
                <a:lnTo>
                  <a:pt x="296" y="583"/>
                </a:lnTo>
                <a:lnTo>
                  <a:pt x="312" y="562"/>
                </a:lnTo>
                <a:lnTo>
                  <a:pt x="329" y="540"/>
                </a:lnTo>
                <a:lnTo>
                  <a:pt x="346" y="516"/>
                </a:lnTo>
                <a:lnTo>
                  <a:pt x="363" y="495"/>
                </a:lnTo>
                <a:lnTo>
                  <a:pt x="379" y="473"/>
                </a:lnTo>
                <a:lnTo>
                  <a:pt x="396" y="454"/>
                </a:lnTo>
                <a:lnTo>
                  <a:pt x="410" y="433"/>
                </a:lnTo>
                <a:lnTo>
                  <a:pt x="424" y="414"/>
                </a:lnTo>
                <a:lnTo>
                  <a:pt x="439" y="395"/>
                </a:lnTo>
                <a:lnTo>
                  <a:pt x="453" y="376"/>
                </a:lnTo>
                <a:lnTo>
                  <a:pt x="465" y="357"/>
                </a:lnTo>
                <a:lnTo>
                  <a:pt x="477" y="340"/>
                </a:lnTo>
                <a:lnTo>
                  <a:pt x="486" y="324"/>
                </a:lnTo>
                <a:lnTo>
                  <a:pt x="498" y="305"/>
                </a:lnTo>
                <a:lnTo>
                  <a:pt x="517" y="274"/>
                </a:lnTo>
                <a:lnTo>
                  <a:pt x="534" y="243"/>
                </a:lnTo>
                <a:lnTo>
                  <a:pt x="551" y="214"/>
                </a:lnTo>
                <a:lnTo>
                  <a:pt x="558" y="200"/>
                </a:lnTo>
                <a:lnTo>
                  <a:pt x="563" y="188"/>
                </a:lnTo>
                <a:lnTo>
                  <a:pt x="567" y="174"/>
                </a:lnTo>
                <a:lnTo>
                  <a:pt x="572" y="162"/>
                </a:lnTo>
                <a:lnTo>
                  <a:pt x="577" y="152"/>
                </a:lnTo>
                <a:lnTo>
                  <a:pt x="579" y="140"/>
                </a:lnTo>
                <a:lnTo>
                  <a:pt x="579" y="131"/>
                </a:lnTo>
                <a:lnTo>
                  <a:pt x="582" y="119"/>
                </a:lnTo>
                <a:lnTo>
                  <a:pt x="582" y="109"/>
                </a:lnTo>
                <a:lnTo>
                  <a:pt x="582" y="102"/>
                </a:lnTo>
                <a:lnTo>
                  <a:pt x="579" y="93"/>
                </a:lnTo>
                <a:lnTo>
                  <a:pt x="577" y="83"/>
                </a:lnTo>
                <a:lnTo>
                  <a:pt x="575" y="76"/>
                </a:lnTo>
                <a:lnTo>
                  <a:pt x="572" y="69"/>
                </a:lnTo>
                <a:lnTo>
                  <a:pt x="567" y="62"/>
                </a:lnTo>
                <a:lnTo>
                  <a:pt x="563" y="55"/>
                </a:lnTo>
                <a:lnTo>
                  <a:pt x="558" y="47"/>
                </a:lnTo>
                <a:lnTo>
                  <a:pt x="556" y="40"/>
                </a:lnTo>
                <a:lnTo>
                  <a:pt x="551" y="36"/>
                </a:lnTo>
                <a:lnTo>
                  <a:pt x="548" y="31"/>
                </a:lnTo>
                <a:lnTo>
                  <a:pt x="546" y="26"/>
                </a:lnTo>
                <a:lnTo>
                  <a:pt x="546" y="21"/>
                </a:lnTo>
                <a:lnTo>
                  <a:pt x="544" y="19"/>
                </a:lnTo>
                <a:lnTo>
                  <a:pt x="546" y="17"/>
                </a:lnTo>
                <a:lnTo>
                  <a:pt x="546" y="12"/>
                </a:lnTo>
                <a:lnTo>
                  <a:pt x="548" y="12"/>
                </a:lnTo>
                <a:lnTo>
                  <a:pt x="551" y="9"/>
                </a:lnTo>
                <a:lnTo>
                  <a:pt x="553" y="7"/>
                </a:lnTo>
                <a:lnTo>
                  <a:pt x="558" y="7"/>
                </a:lnTo>
                <a:lnTo>
                  <a:pt x="563" y="5"/>
                </a:lnTo>
                <a:lnTo>
                  <a:pt x="570" y="5"/>
                </a:lnTo>
                <a:lnTo>
                  <a:pt x="577" y="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9" name="Freeform 41"/>
          <p:cNvSpPr/>
          <p:nvPr/>
        </p:nvSpPr>
        <p:spPr>
          <a:xfrm>
            <a:off x="6704013" y="2543175"/>
            <a:ext cx="238125" cy="1571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0" t="0" r="0" b="0"/>
            <a:pathLst>
              <a:path w="374" h="248">
                <a:moveTo>
                  <a:pt x="0" y="12"/>
                </a:moveTo>
                <a:lnTo>
                  <a:pt x="5" y="10"/>
                </a:lnTo>
                <a:lnTo>
                  <a:pt x="12" y="5"/>
                </a:lnTo>
                <a:lnTo>
                  <a:pt x="21" y="3"/>
                </a:lnTo>
                <a:lnTo>
                  <a:pt x="31" y="3"/>
                </a:lnTo>
                <a:lnTo>
                  <a:pt x="43" y="0"/>
                </a:lnTo>
                <a:lnTo>
                  <a:pt x="57" y="0"/>
                </a:lnTo>
                <a:lnTo>
                  <a:pt x="74" y="0"/>
                </a:lnTo>
                <a:lnTo>
                  <a:pt x="83" y="0"/>
                </a:lnTo>
                <a:lnTo>
                  <a:pt x="93" y="0"/>
                </a:lnTo>
                <a:lnTo>
                  <a:pt x="100" y="0"/>
                </a:lnTo>
                <a:lnTo>
                  <a:pt x="110" y="0"/>
                </a:lnTo>
                <a:lnTo>
                  <a:pt x="126" y="3"/>
                </a:lnTo>
                <a:lnTo>
                  <a:pt x="148" y="5"/>
                </a:lnTo>
                <a:lnTo>
                  <a:pt x="169" y="10"/>
                </a:lnTo>
                <a:lnTo>
                  <a:pt x="193" y="17"/>
                </a:lnTo>
                <a:lnTo>
                  <a:pt x="217" y="26"/>
                </a:lnTo>
                <a:lnTo>
                  <a:pt x="241" y="36"/>
                </a:lnTo>
                <a:lnTo>
                  <a:pt x="267" y="50"/>
                </a:lnTo>
                <a:lnTo>
                  <a:pt x="279" y="57"/>
                </a:lnTo>
                <a:lnTo>
                  <a:pt x="291" y="64"/>
                </a:lnTo>
                <a:lnTo>
                  <a:pt x="300" y="69"/>
                </a:lnTo>
                <a:lnTo>
                  <a:pt x="312" y="76"/>
                </a:lnTo>
                <a:lnTo>
                  <a:pt x="322" y="83"/>
                </a:lnTo>
                <a:lnTo>
                  <a:pt x="329" y="91"/>
                </a:lnTo>
                <a:lnTo>
                  <a:pt x="338" y="98"/>
                </a:lnTo>
                <a:lnTo>
                  <a:pt x="346" y="105"/>
                </a:lnTo>
                <a:lnTo>
                  <a:pt x="350" y="112"/>
                </a:lnTo>
                <a:lnTo>
                  <a:pt x="357" y="119"/>
                </a:lnTo>
                <a:lnTo>
                  <a:pt x="362" y="126"/>
                </a:lnTo>
                <a:lnTo>
                  <a:pt x="367" y="131"/>
                </a:lnTo>
                <a:lnTo>
                  <a:pt x="369" y="138"/>
                </a:lnTo>
                <a:lnTo>
                  <a:pt x="372" y="145"/>
                </a:lnTo>
                <a:lnTo>
                  <a:pt x="372" y="152"/>
                </a:lnTo>
                <a:lnTo>
                  <a:pt x="374" y="160"/>
                </a:lnTo>
                <a:lnTo>
                  <a:pt x="374" y="176"/>
                </a:lnTo>
                <a:lnTo>
                  <a:pt x="374" y="193"/>
                </a:lnTo>
                <a:lnTo>
                  <a:pt x="372" y="205"/>
                </a:lnTo>
                <a:lnTo>
                  <a:pt x="372" y="217"/>
                </a:lnTo>
                <a:lnTo>
                  <a:pt x="369" y="226"/>
                </a:lnTo>
                <a:lnTo>
                  <a:pt x="367" y="233"/>
                </a:lnTo>
                <a:lnTo>
                  <a:pt x="365" y="241"/>
                </a:lnTo>
                <a:lnTo>
                  <a:pt x="360" y="245"/>
                </a:lnTo>
                <a:lnTo>
                  <a:pt x="357" y="248"/>
                </a:lnTo>
                <a:lnTo>
                  <a:pt x="353" y="248"/>
                </a:lnTo>
                <a:lnTo>
                  <a:pt x="348" y="248"/>
                </a:lnTo>
                <a:lnTo>
                  <a:pt x="343" y="248"/>
                </a:lnTo>
                <a:lnTo>
                  <a:pt x="336" y="248"/>
                </a:lnTo>
                <a:lnTo>
                  <a:pt x="329" y="245"/>
                </a:lnTo>
                <a:lnTo>
                  <a:pt x="319" y="241"/>
                </a:lnTo>
                <a:lnTo>
                  <a:pt x="310" y="238"/>
                </a:lnTo>
                <a:lnTo>
                  <a:pt x="300" y="233"/>
                </a:lnTo>
                <a:lnTo>
                  <a:pt x="288" y="229"/>
                </a:lnTo>
                <a:lnTo>
                  <a:pt x="276" y="224"/>
                </a:lnTo>
                <a:lnTo>
                  <a:pt x="262" y="217"/>
                </a:lnTo>
                <a:lnTo>
                  <a:pt x="248" y="210"/>
                </a:lnTo>
                <a:lnTo>
                  <a:pt x="234" y="202"/>
                </a:lnTo>
                <a:lnTo>
                  <a:pt x="217" y="193"/>
                </a:lnTo>
                <a:lnTo>
                  <a:pt x="200" y="183"/>
                </a:lnTo>
                <a:lnTo>
                  <a:pt x="184" y="176"/>
                </a:lnTo>
                <a:lnTo>
                  <a:pt x="167" y="169"/>
                </a:lnTo>
                <a:lnTo>
                  <a:pt x="153" y="162"/>
                </a:lnTo>
                <a:lnTo>
                  <a:pt x="138" y="157"/>
                </a:lnTo>
                <a:lnTo>
                  <a:pt x="124" y="150"/>
                </a:lnTo>
                <a:lnTo>
                  <a:pt x="112" y="143"/>
                </a:lnTo>
                <a:lnTo>
                  <a:pt x="100" y="136"/>
                </a:lnTo>
                <a:lnTo>
                  <a:pt x="91" y="129"/>
                </a:lnTo>
                <a:lnTo>
                  <a:pt x="81" y="122"/>
                </a:lnTo>
                <a:lnTo>
                  <a:pt x="72" y="114"/>
                </a:lnTo>
                <a:lnTo>
                  <a:pt x="64" y="107"/>
                </a:lnTo>
                <a:lnTo>
                  <a:pt x="57" y="100"/>
                </a:lnTo>
                <a:lnTo>
                  <a:pt x="50" y="95"/>
                </a:lnTo>
                <a:lnTo>
                  <a:pt x="45" y="88"/>
                </a:lnTo>
                <a:lnTo>
                  <a:pt x="43" y="81"/>
                </a:lnTo>
                <a:lnTo>
                  <a:pt x="41" y="74"/>
                </a:lnTo>
                <a:lnTo>
                  <a:pt x="31" y="62"/>
                </a:lnTo>
                <a:lnTo>
                  <a:pt x="21" y="50"/>
                </a:lnTo>
                <a:lnTo>
                  <a:pt x="14" y="41"/>
                </a:lnTo>
                <a:lnTo>
                  <a:pt x="10" y="33"/>
                </a:lnTo>
                <a:lnTo>
                  <a:pt x="5" y="29"/>
                </a:lnTo>
                <a:lnTo>
                  <a:pt x="2" y="22"/>
                </a:lnTo>
                <a:lnTo>
                  <a:pt x="0" y="17"/>
                </a:lnTo>
                <a:lnTo>
                  <a:pt x="0" y="1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" name="Freeform 42"/>
          <p:cNvSpPr/>
          <p:nvPr/>
        </p:nvSpPr>
        <p:spPr>
          <a:xfrm>
            <a:off x="6370638" y="2209800"/>
            <a:ext cx="471487" cy="4841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741" h="764">
                <a:moveTo>
                  <a:pt x="669" y="245"/>
                </a:moveTo>
                <a:lnTo>
                  <a:pt x="662" y="257"/>
                </a:lnTo>
                <a:lnTo>
                  <a:pt x="653" y="269"/>
                </a:lnTo>
                <a:lnTo>
                  <a:pt x="643" y="281"/>
                </a:lnTo>
                <a:lnTo>
                  <a:pt x="634" y="293"/>
                </a:lnTo>
                <a:lnTo>
                  <a:pt x="622" y="305"/>
                </a:lnTo>
                <a:lnTo>
                  <a:pt x="610" y="319"/>
                </a:lnTo>
                <a:lnTo>
                  <a:pt x="598" y="333"/>
                </a:lnTo>
                <a:lnTo>
                  <a:pt x="584" y="348"/>
                </a:lnTo>
                <a:lnTo>
                  <a:pt x="569" y="362"/>
                </a:lnTo>
                <a:lnTo>
                  <a:pt x="555" y="376"/>
                </a:lnTo>
                <a:lnTo>
                  <a:pt x="524" y="407"/>
                </a:lnTo>
                <a:lnTo>
                  <a:pt x="491" y="440"/>
                </a:lnTo>
                <a:lnTo>
                  <a:pt x="474" y="459"/>
                </a:lnTo>
                <a:lnTo>
                  <a:pt x="457" y="479"/>
                </a:lnTo>
                <a:lnTo>
                  <a:pt x="436" y="495"/>
                </a:lnTo>
                <a:lnTo>
                  <a:pt x="417" y="514"/>
                </a:lnTo>
                <a:lnTo>
                  <a:pt x="398" y="531"/>
                </a:lnTo>
                <a:lnTo>
                  <a:pt x="376" y="548"/>
                </a:lnTo>
                <a:lnTo>
                  <a:pt x="357" y="562"/>
                </a:lnTo>
                <a:lnTo>
                  <a:pt x="338" y="578"/>
                </a:lnTo>
                <a:lnTo>
                  <a:pt x="298" y="607"/>
                </a:lnTo>
                <a:lnTo>
                  <a:pt x="260" y="633"/>
                </a:lnTo>
                <a:lnTo>
                  <a:pt x="221" y="657"/>
                </a:lnTo>
                <a:lnTo>
                  <a:pt x="186" y="678"/>
                </a:lnTo>
                <a:lnTo>
                  <a:pt x="150" y="697"/>
                </a:lnTo>
                <a:lnTo>
                  <a:pt x="133" y="709"/>
                </a:lnTo>
                <a:lnTo>
                  <a:pt x="117" y="719"/>
                </a:lnTo>
                <a:lnTo>
                  <a:pt x="100" y="728"/>
                </a:lnTo>
                <a:lnTo>
                  <a:pt x="88" y="736"/>
                </a:lnTo>
                <a:lnTo>
                  <a:pt x="74" y="743"/>
                </a:lnTo>
                <a:lnTo>
                  <a:pt x="62" y="747"/>
                </a:lnTo>
                <a:lnTo>
                  <a:pt x="50" y="752"/>
                </a:lnTo>
                <a:lnTo>
                  <a:pt x="40" y="757"/>
                </a:lnTo>
                <a:lnTo>
                  <a:pt x="31" y="759"/>
                </a:lnTo>
                <a:lnTo>
                  <a:pt x="24" y="762"/>
                </a:lnTo>
                <a:lnTo>
                  <a:pt x="17" y="762"/>
                </a:lnTo>
                <a:lnTo>
                  <a:pt x="12" y="764"/>
                </a:lnTo>
                <a:lnTo>
                  <a:pt x="7" y="764"/>
                </a:lnTo>
                <a:lnTo>
                  <a:pt x="5" y="762"/>
                </a:lnTo>
                <a:lnTo>
                  <a:pt x="2" y="762"/>
                </a:lnTo>
                <a:lnTo>
                  <a:pt x="2" y="759"/>
                </a:lnTo>
                <a:lnTo>
                  <a:pt x="0" y="757"/>
                </a:lnTo>
                <a:lnTo>
                  <a:pt x="0" y="752"/>
                </a:lnTo>
                <a:lnTo>
                  <a:pt x="2" y="747"/>
                </a:lnTo>
                <a:lnTo>
                  <a:pt x="7" y="740"/>
                </a:lnTo>
                <a:lnTo>
                  <a:pt x="12" y="733"/>
                </a:lnTo>
                <a:lnTo>
                  <a:pt x="19" y="724"/>
                </a:lnTo>
                <a:lnTo>
                  <a:pt x="28" y="714"/>
                </a:lnTo>
                <a:lnTo>
                  <a:pt x="40" y="702"/>
                </a:lnTo>
                <a:lnTo>
                  <a:pt x="52" y="690"/>
                </a:lnTo>
                <a:lnTo>
                  <a:pt x="64" y="676"/>
                </a:lnTo>
                <a:lnTo>
                  <a:pt x="81" y="662"/>
                </a:lnTo>
                <a:lnTo>
                  <a:pt x="98" y="645"/>
                </a:lnTo>
                <a:lnTo>
                  <a:pt x="114" y="626"/>
                </a:lnTo>
                <a:lnTo>
                  <a:pt x="133" y="607"/>
                </a:lnTo>
                <a:lnTo>
                  <a:pt x="155" y="586"/>
                </a:lnTo>
                <a:lnTo>
                  <a:pt x="176" y="564"/>
                </a:lnTo>
                <a:lnTo>
                  <a:pt x="198" y="543"/>
                </a:lnTo>
                <a:lnTo>
                  <a:pt x="219" y="521"/>
                </a:lnTo>
                <a:lnTo>
                  <a:pt x="238" y="500"/>
                </a:lnTo>
                <a:lnTo>
                  <a:pt x="260" y="481"/>
                </a:lnTo>
                <a:lnTo>
                  <a:pt x="276" y="459"/>
                </a:lnTo>
                <a:lnTo>
                  <a:pt x="295" y="440"/>
                </a:lnTo>
                <a:lnTo>
                  <a:pt x="312" y="419"/>
                </a:lnTo>
                <a:lnTo>
                  <a:pt x="329" y="400"/>
                </a:lnTo>
                <a:lnTo>
                  <a:pt x="343" y="381"/>
                </a:lnTo>
                <a:lnTo>
                  <a:pt x="357" y="362"/>
                </a:lnTo>
                <a:lnTo>
                  <a:pt x="372" y="343"/>
                </a:lnTo>
                <a:lnTo>
                  <a:pt x="383" y="326"/>
                </a:lnTo>
                <a:lnTo>
                  <a:pt x="398" y="307"/>
                </a:lnTo>
                <a:lnTo>
                  <a:pt x="410" y="291"/>
                </a:lnTo>
                <a:lnTo>
                  <a:pt x="419" y="274"/>
                </a:lnTo>
                <a:lnTo>
                  <a:pt x="429" y="257"/>
                </a:lnTo>
                <a:lnTo>
                  <a:pt x="436" y="241"/>
                </a:lnTo>
                <a:lnTo>
                  <a:pt x="443" y="226"/>
                </a:lnTo>
                <a:lnTo>
                  <a:pt x="450" y="210"/>
                </a:lnTo>
                <a:lnTo>
                  <a:pt x="455" y="195"/>
                </a:lnTo>
                <a:lnTo>
                  <a:pt x="460" y="181"/>
                </a:lnTo>
                <a:lnTo>
                  <a:pt x="462" y="167"/>
                </a:lnTo>
                <a:lnTo>
                  <a:pt x="467" y="152"/>
                </a:lnTo>
                <a:lnTo>
                  <a:pt x="469" y="141"/>
                </a:lnTo>
                <a:lnTo>
                  <a:pt x="472" y="129"/>
                </a:lnTo>
                <a:lnTo>
                  <a:pt x="474" y="117"/>
                </a:lnTo>
                <a:lnTo>
                  <a:pt x="474" y="105"/>
                </a:lnTo>
                <a:lnTo>
                  <a:pt x="474" y="95"/>
                </a:lnTo>
                <a:lnTo>
                  <a:pt x="474" y="86"/>
                </a:lnTo>
                <a:lnTo>
                  <a:pt x="474" y="76"/>
                </a:lnTo>
                <a:lnTo>
                  <a:pt x="472" y="69"/>
                </a:lnTo>
                <a:lnTo>
                  <a:pt x="469" y="62"/>
                </a:lnTo>
                <a:lnTo>
                  <a:pt x="464" y="48"/>
                </a:lnTo>
                <a:lnTo>
                  <a:pt x="462" y="38"/>
                </a:lnTo>
                <a:lnTo>
                  <a:pt x="462" y="29"/>
                </a:lnTo>
                <a:lnTo>
                  <a:pt x="462" y="24"/>
                </a:lnTo>
                <a:lnTo>
                  <a:pt x="464" y="22"/>
                </a:lnTo>
                <a:lnTo>
                  <a:pt x="464" y="17"/>
                </a:lnTo>
                <a:lnTo>
                  <a:pt x="467" y="14"/>
                </a:lnTo>
                <a:lnTo>
                  <a:pt x="469" y="12"/>
                </a:lnTo>
                <a:lnTo>
                  <a:pt x="474" y="10"/>
                </a:lnTo>
                <a:lnTo>
                  <a:pt x="479" y="7"/>
                </a:lnTo>
                <a:lnTo>
                  <a:pt x="484" y="5"/>
                </a:lnTo>
                <a:lnTo>
                  <a:pt x="491" y="3"/>
                </a:lnTo>
                <a:lnTo>
                  <a:pt x="498" y="0"/>
                </a:lnTo>
                <a:lnTo>
                  <a:pt x="507" y="0"/>
                </a:lnTo>
                <a:lnTo>
                  <a:pt x="519" y="3"/>
                </a:lnTo>
                <a:lnTo>
                  <a:pt x="534" y="5"/>
                </a:lnTo>
                <a:lnTo>
                  <a:pt x="548" y="10"/>
                </a:lnTo>
                <a:lnTo>
                  <a:pt x="565" y="14"/>
                </a:lnTo>
                <a:lnTo>
                  <a:pt x="586" y="19"/>
                </a:lnTo>
                <a:lnTo>
                  <a:pt x="607" y="29"/>
                </a:lnTo>
                <a:lnTo>
                  <a:pt x="617" y="31"/>
                </a:lnTo>
                <a:lnTo>
                  <a:pt x="631" y="36"/>
                </a:lnTo>
                <a:lnTo>
                  <a:pt x="650" y="50"/>
                </a:lnTo>
                <a:lnTo>
                  <a:pt x="667" y="62"/>
                </a:lnTo>
                <a:lnTo>
                  <a:pt x="684" y="74"/>
                </a:lnTo>
                <a:lnTo>
                  <a:pt x="698" y="83"/>
                </a:lnTo>
                <a:lnTo>
                  <a:pt x="712" y="93"/>
                </a:lnTo>
                <a:lnTo>
                  <a:pt x="722" y="102"/>
                </a:lnTo>
                <a:lnTo>
                  <a:pt x="727" y="107"/>
                </a:lnTo>
                <a:lnTo>
                  <a:pt x="731" y="112"/>
                </a:lnTo>
                <a:lnTo>
                  <a:pt x="734" y="117"/>
                </a:lnTo>
                <a:lnTo>
                  <a:pt x="736" y="122"/>
                </a:lnTo>
                <a:lnTo>
                  <a:pt x="738" y="126"/>
                </a:lnTo>
                <a:lnTo>
                  <a:pt x="741" y="131"/>
                </a:lnTo>
                <a:lnTo>
                  <a:pt x="741" y="138"/>
                </a:lnTo>
                <a:lnTo>
                  <a:pt x="738" y="143"/>
                </a:lnTo>
                <a:lnTo>
                  <a:pt x="738" y="150"/>
                </a:lnTo>
                <a:lnTo>
                  <a:pt x="736" y="155"/>
                </a:lnTo>
                <a:lnTo>
                  <a:pt x="731" y="162"/>
                </a:lnTo>
                <a:lnTo>
                  <a:pt x="729" y="169"/>
                </a:lnTo>
                <a:lnTo>
                  <a:pt x="724" y="176"/>
                </a:lnTo>
                <a:lnTo>
                  <a:pt x="717" y="186"/>
                </a:lnTo>
                <a:lnTo>
                  <a:pt x="712" y="193"/>
                </a:lnTo>
                <a:lnTo>
                  <a:pt x="705" y="202"/>
                </a:lnTo>
                <a:lnTo>
                  <a:pt x="698" y="212"/>
                </a:lnTo>
                <a:lnTo>
                  <a:pt x="688" y="221"/>
                </a:lnTo>
                <a:lnTo>
                  <a:pt x="679" y="233"/>
                </a:lnTo>
                <a:lnTo>
                  <a:pt x="669" y="24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" name="Freeform 43"/>
          <p:cNvSpPr/>
          <p:nvPr/>
        </p:nvSpPr>
        <p:spPr>
          <a:xfrm>
            <a:off x="6694488" y="2341563"/>
            <a:ext cx="479425" cy="1174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753" h="186">
                <a:moveTo>
                  <a:pt x="748" y="50"/>
                </a:moveTo>
                <a:lnTo>
                  <a:pt x="750" y="53"/>
                </a:lnTo>
                <a:lnTo>
                  <a:pt x="753" y="57"/>
                </a:lnTo>
                <a:lnTo>
                  <a:pt x="753" y="60"/>
                </a:lnTo>
                <a:lnTo>
                  <a:pt x="753" y="62"/>
                </a:lnTo>
                <a:lnTo>
                  <a:pt x="753" y="67"/>
                </a:lnTo>
                <a:lnTo>
                  <a:pt x="750" y="69"/>
                </a:lnTo>
                <a:lnTo>
                  <a:pt x="748" y="72"/>
                </a:lnTo>
                <a:lnTo>
                  <a:pt x="746" y="76"/>
                </a:lnTo>
                <a:lnTo>
                  <a:pt x="743" y="79"/>
                </a:lnTo>
                <a:lnTo>
                  <a:pt x="738" y="81"/>
                </a:lnTo>
                <a:lnTo>
                  <a:pt x="734" y="84"/>
                </a:lnTo>
                <a:lnTo>
                  <a:pt x="729" y="86"/>
                </a:lnTo>
                <a:lnTo>
                  <a:pt x="722" y="88"/>
                </a:lnTo>
                <a:lnTo>
                  <a:pt x="715" y="93"/>
                </a:lnTo>
                <a:lnTo>
                  <a:pt x="707" y="95"/>
                </a:lnTo>
                <a:lnTo>
                  <a:pt x="700" y="98"/>
                </a:lnTo>
                <a:lnTo>
                  <a:pt x="691" y="100"/>
                </a:lnTo>
                <a:lnTo>
                  <a:pt x="681" y="103"/>
                </a:lnTo>
                <a:lnTo>
                  <a:pt x="672" y="105"/>
                </a:lnTo>
                <a:lnTo>
                  <a:pt x="660" y="107"/>
                </a:lnTo>
                <a:lnTo>
                  <a:pt x="648" y="110"/>
                </a:lnTo>
                <a:lnTo>
                  <a:pt x="636" y="112"/>
                </a:lnTo>
                <a:lnTo>
                  <a:pt x="624" y="114"/>
                </a:lnTo>
                <a:lnTo>
                  <a:pt x="610" y="117"/>
                </a:lnTo>
                <a:lnTo>
                  <a:pt x="598" y="119"/>
                </a:lnTo>
                <a:lnTo>
                  <a:pt x="581" y="122"/>
                </a:lnTo>
                <a:lnTo>
                  <a:pt x="567" y="124"/>
                </a:lnTo>
                <a:lnTo>
                  <a:pt x="550" y="126"/>
                </a:lnTo>
                <a:lnTo>
                  <a:pt x="533" y="129"/>
                </a:lnTo>
                <a:lnTo>
                  <a:pt x="517" y="131"/>
                </a:lnTo>
                <a:lnTo>
                  <a:pt x="500" y="133"/>
                </a:lnTo>
                <a:lnTo>
                  <a:pt x="481" y="136"/>
                </a:lnTo>
                <a:lnTo>
                  <a:pt x="443" y="143"/>
                </a:lnTo>
                <a:lnTo>
                  <a:pt x="407" y="148"/>
                </a:lnTo>
                <a:lnTo>
                  <a:pt x="371" y="155"/>
                </a:lnTo>
                <a:lnTo>
                  <a:pt x="338" y="160"/>
                </a:lnTo>
                <a:lnTo>
                  <a:pt x="305" y="164"/>
                </a:lnTo>
                <a:lnTo>
                  <a:pt x="271" y="167"/>
                </a:lnTo>
                <a:lnTo>
                  <a:pt x="240" y="172"/>
                </a:lnTo>
                <a:lnTo>
                  <a:pt x="209" y="174"/>
                </a:lnTo>
                <a:lnTo>
                  <a:pt x="181" y="176"/>
                </a:lnTo>
                <a:lnTo>
                  <a:pt x="152" y="179"/>
                </a:lnTo>
                <a:lnTo>
                  <a:pt x="124" y="181"/>
                </a:lnTo>
                <a:lnTo>
                  <a:pt x="97" y="183"/>
                </a:lnTo>
                <a:lnTo>
                  <a:pt x="71" y="183"/>
                </a:lnTo>
                <a:lnTo>
                  <a:pt x="47" y="183"/>
                </a:lnTo>
                <a:lnTo>
                  <a:pt x="24" y="183"/>
                </a:lnTo>
                <a:lnTo>
                  <a:pt x="0" y="186"/>
                </a:lnTo>
                <a:lnTo>
                  <a:pt x="0" y="86"/>
                </a:lnTo>
                <a:lnTo>
                  <a:pt x="7" y="86"/>
                </a:lnTo>
                <a:lnTo>
                  <a:pt x="16" y="86"/>
                </a:lnTo>
                <a:lnTo>
                  <a:pt x="28" y="86"/>
                </a:lnTo>
                <a:lnTo>
                  <a:pt x="40" y="84"/>
                </a:lnTo>
                <a:lnTo>
                  <a:pt x="52" y="84"/>
                </a:lnTo>
                <a:lnTo>
                  <a:pt x="66" y="81"/>
                </a:lnTo>
                <a:lnTo>
                  <a:pt x="81" y="79"/>
                </a:lnTo>
                <a:lnTo>
                  <a:pt x="97" y="76"/>
                </a:lnTo>
                <a:lnTo>
                  <a:pt x="114" y="74"/>
                </a:lnTo>
                <a:lnTo>
                  <a:pt x="131" y="69"/>
                </a:lnTo>
                <a:lnTo>
                  <a:pt x="150" y="64"/>
                </a:lnTo>
                <a:lnTo>
                  <a:pt x="169" y="62"/>
                </a:lnTo>
                <a:lnTo>
                  <a:pt x="188" y="55"/>
                </a:lnTo>
                <a:lnTo>
                  <a:pt x="209" y="50"/>
                </a:lnTo>
                <a:lnTo>
                  <a:pt x="231" y="43"/>
                </a:lnTo>
                <a:lnTo>
                  <a:pt x="255" y="38"/>
                </a:lnTo>
                <a:lnTo>
                  <a:pt x="298" y="29"/>
                </a:lnTo>
                <a:lnTo>
                  <a:pt x="340" y="22"/>
                </a:lnTo>
                <a:lnTo>
                  <a:pt x="383" y="14"/>
                </a:lnTo>
                <a:lnTo>
                  <a:pt x="424" y="10"/>
                </a:lnTo>
                <a:lnTo>
                  <a:pt x="464" y="5"/>
                </a:lnTo>
                <a:lnTo>
                  <a:pt x="503" y="3"/>
                </a:lnTo>
                <a:lnTo>
                  <a:pt x="538" y="3"/>
                </a:lnTo>
                <a:lnTo>
                  <a:pt x="574" y="0"/>
                </a:lnTo>
                <a:lnTo>
                  <a:pt x="591" y="0"/>
                </a:lnTo>
                <a:lnTo>
                  <a:pt x="607" y="3"/>
                </a:lnTo>
                <a:lnTo>
                  <a:pt x="624" y="3"/>
                </a:lnTo>
                <a:lnTo>
                  <a:pt x="638" y="3"/>
                </a:lnTo>
                <a:lnTo>
                  <a:pt x="650" y="5"/>
                </a:lnTo>
                <a:lnTo>
                  <a:pt x="665" y="7"/>
                </a:lnTo>
                <a:lnTo>
                  <a:pt x="676" y="10"/>
                </a:lnTo>
                <a:lnTo>
                  <a:pt x="686" y="12"/>
                </a:lnTo>
                <a:lnTo>
                  <a:pt x="696" y="14"/>
                </a:lnTo>
                <a:lnTo>
                  <a:pt x="705" y="19"/>
                </a:lnTo>
                <a:lnTo>
                  <a:pt x="715" y="22"/>
                </a:lnTo>
                <a:lnTo>
                  <a:pt x="724" y="26"/>
                </a:lnTo>
                <a:lnTo>
                  <a:pt x="731" y="31"/>
                </a:lnTo>
                <a:lnTo>
                  <a:pt x="736" y="38"/>
                </a:lnTo>
                <a:lnTo>
                  <a:pt x="743" y="43"/>
                </a:lnTo>
                <a:lnTo>
                  <a:pt x="748" y="5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2" name="Freeform 44"/>
          <p:cNvSpPr/>
          <p:nvPr/>
        </p:nvSpPr>
        <p:spPr>
          <a:xfrm>
            <a:off x="6016625" y="2395538"/>
            <a:ext cx="449263" cy="1079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0" t="0" r="0" b="0"/>
            <a:pathLst>
              <a:path w="708" h="171">
                <a:moveTo>
                  <a:pt x="0" y="74"/>
                </a:moveTo>
                <a:lnTo>
                  <a:pt x="15" y="74"/>
                </a:lnTo>
                <a:lnTo>
                  <a:pt x="31" y="74"/>
                </a:lnTo>
                <a:lnTo>
                  <a:pt x="65" y="71"/>
                </a:lnTo>
                <a:lnTo>
                  <a:pt x="100" y="69"/>
                </a:lnTo>
                <a:lnTo>
                  <a:pt x="138" y="64"/>
                </a:lnTo>
                <a:lnTo>
                  <a:pt x="177" y="59"/>
                </a:lnTo>
                <a:lnTo>
                  <a:pt x="219" y="55"/>
                </a:lnTo>
                <a:lnTo>
                  <a:pt x="262" y="45"/>
                </a:lnTo>
                <a:lnTo>
                  <a:pt x="305" y="38"/>
                </a:lnTo>
                <a:lnTo>
                  <a:pt x="329" y="33"/>
                </a:lnTo>
                <a:lnTo>
                  <a:pt x="351" y="28"/>
                </a:lnTo>
                <a:lnTo>
                  <a:pt x="370" y="24"/>
                </a:lnTo>
                <a:lnTo>
                  <a:pt x="389" y="21"/>
                </a:lnTo>
                <a:lnTo>
                  <a:pt x="408" y="19"/>
                </a:lnTo>
                <a:lnTo>
                  <a:pt x="424" y="14"/>
                </a:lnTo>
                <a:lnTo>
                  <a:pt x="441" y="12"/>
                </a:lnTo>
                <a:lnTo>
                  <a:pt x="458" y="9"/>
                </a:lnTo>
                <a:lnTo>
                  <a:pt x="472" y="7"/>
                </a:lnTo>
                <a:lnTo>
                  <a:pt x="484" y="5"/>
                </a:lnTo>
                <a:lnTo>
                  <a:pt x="498" y="5"/>
                </a:lnTo>
                <a:lnTo>
                  <a:pt x="510" y="2"/>
                </a:lnTo>
                <a:lnTo>
                  <a:pt x="520" y="2"/>
                </a:lnTo>
                <a:lnTo>
                  <a:pt x="529" y="2"/>
                </a:lnTo>
                <a:lnTo>
                  <a:pt x="539" y="0"/>
                </a:lnTo>
                <a:lnTo>
                  <a:pt x="546" y="0"/>
                </a:lnTo>
                <a:lnTo>
                  <a:pt x="560" y="0"/>
                </a:lnTo>
                <a:lnTo>
                  <a:pt x="575" y="0"/>
                </a:lnTo>
                <a:lnTo>
                  <a:pt x="589" y="2"/>
                </a:lnTo>
                <a:lnTo>
                  <a:pt x="601" y="2"/>
                </a:lnTo>
                <a:lnTo>
                  <a:pt x="613" y="2"/>
                </a:lnTo>
                <a:lnTo>
                  <a:pt x="625" y="5"/>
                </a:lnTo>
                <a:lnTo>
                  <a:pt x="639" y="9"/>
                </a:lnTo>
                <a:lnTo>
                  <a:pt x="653" y="12"/>
                </a:lnTo>
                <a:lnTo>
                  <a:pt x="660" y="14"/>
                </a:lnTo>
                <a:lnTo>
                  <a:pt x="667" y="19"/>
                </a:lnTo>
                <a:lnTo>
                  <a:pt x="679" y="24"/>
                </a:lnTo>
                <a:lnTo>
                  <a:pt x="689" y="31"/>
                </a:lnTo>
                <a:lnTo>
                  <a:pt x="696" y="38"/>
                </a:lnTo>
                <a:lnTo>
                  <a:pt x="701" y="45"/>
                </a:lnTo>
                <a:lnTo>
                  <a:pt x="706" y="50"/>
                </a:lnTo>
                <a:lnTo>
                  <a:pt x="706" y="57"/>
                </a:lnTo>
                <a:lnTo>
                  <a:pt x="708" y="62"/>
                </a:lnTo>
                <a:lnTo>
                  <a:pt x="706" y="67"/>
                </a:lnTo>
                <a:lnTo>
                  <a:pt x="706" y="71"/>
                </a:lnTo>
                <a:lnTo>
                  <a:pt x="703" y="76"/>
                </a:lnTo>
                <a:lnTo>
                  <a:pt x="698" y="81"/>
                </a:lnTo>
                <a:lnTo>
                  <a:pt x="696" y="83"/>
                </a:lnTo>
                <a:lnTo>
                  <a:pt x="691" y="88"/>
                </a:lnTo>
                <a:lnTo>
                  <a:pt x="684" y="93"/>
                </a:lnTo>
                <a:lnTo>
                  <a:pt x="677" y="97"/>
                </a:lnTo>
                <a:lnTo>
                  <a:pt x="670" y="100"/>
                </a:lnTo>
                <a:lnTo>
                  <a:pt x="660" y="105"/>
                </a:lnTo>
                <a:lnTo>
                  <a:pt x="651" y="109"/>
                </a:lnTo>
                <a:lnTo>
                  <a:pt x="639" y="112"/>
                </a:lnTo>
                <a:lnTo>
                  <a:pt x="627" y="114"/>
                </a:lnTo>
                <a:lnTo>
                  <a:pt x="615" y="119"/>
                </a:lnTo>
                <a:lnTo>
                  <a:pt x="601" y="121"/>
                </a:lnTo>
                <a:lnTo>
                  <a:pt x="586" y="124"/>
                </a:lnTo>
                <a:lnTo>
                  <a:pt x="579" y="126"/>
                </a:lnTo>
                <a:lnTo>
                  <a:pt x="570" y="128"/>
                </a:lnTo>
                <a:lnTo>
                  <a:pt x="560" y="131"/>
                </a:lnTo>
                <a:lnTo>
                  <a:pt x="551" y="131"/>
                </a:lnTo>
                <a:lnTo>
                  <a:pt x="541" y="133"/>
                </a:lnTo>
                <a:lnTo>
                  <a:pt x="529" y="136"/>
                </a:lnTo>
                <a:lnTo>
                  <a:pt x="517" y="138"/>
                </a:lnTo>
                <a:lnTo>
                  <a:pt x="505" y="140"/>
                </a:lnTo>
                <a:lnTo>
                  <a:pt x="491" y="140"/>
                </a:lnTo>
                <a:lnTo>
                  <a:pt x="477" y="143"/>
                </a:lnTo>
                <a:lnTo>
                  <a:pt x="463" y="145"/>
                </a:lnTo>
                <a:lnTo>
                  <a:pt x="446" y="147"/>
                </a:lnTo>
                <a:lnTo>
                  <a:pt x="432" y="147"/>
                </a:lnTo>
                <a:lnTo>
                  <a:pt x="415" y="150"/>
                </a:lnTo>
                <a:lnTo>
                  <a:pt x="396" y="150"/>
                </a:lnTo>
                <a:lnTo>
                  <a:pt x="379" y="152"/>
                </a:lnTo>
                <a:lnTo>
                  <a:pt x="360" y="155"/>
                </a:lnTo>
                <a:lnTo>
                  <a:pt x="341" y="155"/>
                </a:lnTo>
                <a:lnTo>
                  <a:pt x="320" y="157"/>
                </a:lnTo>
                <a:lnTo>
                  <a:pt x="298" y="157"/>
                </a:lnTo>
                <a:lnTo>
                  <a:pt x="277" y="159"/>
                </a:lnTo>
                <a:lnTo>
                  <a:pt x="255" y="159"/>
                </a:lnTo>
                <a:lnTo>
                  <a:pt x="234" y="162"/>
                </a:lnTo>
                <a:lnTo>
                  <a:pt x="210" y="162"/>
                </a:lnTo>
                <a:lnTo>
                  <a:pt x="186" y="164"/>
                </a:lnTo>
                <a:lnTo>
                  <a:pt x="160" y="164"/>
                </a:lnTo>
                <a:lnTo>
                  <a:pt x="136" y="166"/>
                </a:lnTo>
                <a:lnTo>
                  <a:pt x="110" y="166"/>
                </a:lnTo>
                <a:lnTo>
                  <a:pt x="84" y="169"/>
                </a:lnTo>
                <a:lnTo>
                  <a:pt x="55" y="169"/>
                </a:lnTo>
                <a:lnTo>
                  <a:pt x="26" y="171"/>
                </a:lnTo>
                <a:lnTo>
                  <a:pt x="0" y="171"/>
                </a:lnTo>
                <a:lnTo>
                  <a:pt x="0" y="7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3" name="Freeform 45"/>
          <p:cNvSpPr/>
          <p:nvPr/>
        </p:nvSpPr>
        <p:spPr>
          <a:xfrm>
            <a:off x="6005513" y="2738438"/>
            <a:ext cx="928687" cy="3016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463" h="476">
                <a:moveTo>
                  <a:pt x="1142" y="233"/>
                </a:moveTo>
                <a:lnTo>
                  <a:pt x="1144" y="219"/>
                </a:lnTo>
                <a:lnTo>
                  <a:pt x="1149" y="210"/>
                </a:lnTo>
                <a:lnTo>
                  <a:pt x="1149" y="200"/>
                </a:lnTo>
                <a:lnTo>
                  <a:pt x="1151" y="193"/>
                </a:lnTo>
                <a:lnTo>
                  <a:pt x="1149" y="186"/>
                </a:lnTo>
                <a:lnTo>
                  <a:pt x="1149" y="181"/>
                </a:lnTo>
                <a:lnTo>
                  <a:pt x="1144" y="176"/>
                </a:lnTo>
                <a:lnTo>
                  <a:pt x="1142" y="172"/>
                </a:lnTo>
                <a:lnTo>
                  <a:pt x="1137" y="169"/>
                </a:lnTo>
                <a:lnTo>
                  <a:pt x="1132" y="167"/>
                </a:lnTo>
                <a:lnTo>
                  <a:pt x="1127" y="167"/>
                </a:lnTo>
                <a:lnTo>
                  <a:pt x="1120" y="167"/>
                </a:lnTo>
                <a:lnTo>
                  <a:pt x="1113" y="167"/>
                </a:lnTo>
                <a:lnTo>
                  <a:pt x="1103" y="167"/>
                </a:lnTo>
                <a:lnTo>
                  <a:pt x="1092" y="167"/>
                </a:lnTo>
                <a:lnTo>
                  <a:pt x="1080" y="167"/>
                </a:lnTo>
                <a:lnTo>
                  <a:pt x="1068" y="169"/>
                </a:lnTo>
                <a:lnTo>
                  <a:pt x="1053" y="172"/>
                </a:lnTo>
                <a:lnTo>
                  <a:pt x="1037" y="172"/>
                </a:lnTo>
                <a:lnTo>
                  <a:pt x="1020" y="174"/>
                </a:lnTo>
                <a:lnTo>
                  <a:pt x="1001" y="176"/>
                </a:lnTo>
                <a:lnTo>
                  <a:pt x="982" y="179"/>
                </a:lnTo>
                <a:lnTo>
                  <a:pt x="963" y="181"/>
                </a:lnTo>
                <a:lnTo>
                  <a:pt x="939" y="183"/>
                </a:lnTo>
                <a:lnTo>
                  <a:pt x="918" y="188"/>
                </a:lnTo>
                <a:lnTo>
                  <a:pt x="894" y="193"/>
                </a:lnTo>
                <a:lnTo>
                  <a:pt x="870" y="198"/>
                </a:lnTo>
                <a:lnTo>
                  <a:pt x="844" y="202"/>
                </a:lnTo>
                <a:lnTo>
                  <a:pt x="820" y="205"/>
                </a:lnTo>
                <a:lnTo>
                  <a:pt x="794" y="210"/>
                </a:lnTo>
                <a:lnTo>
                  <a:pt x="765" y="214"/>
                </a:lnTo>
                <a:lnTo>
                  <a:pt x="739" y="219"/>
                </a:lnTo>
                <a:lnTo>
                  <a:pt x="710" y="221"/>
                </a:lnTo>
                <a:lnTo>
                  <a:pt x="679" y="226"/>
                </a:lnTo>
                <a:lnTo>
                  <a:pt x="651" y="229"/>
                </a:lnTo>
                <a:lnTo>
                  <a:pt x="620" y="233"/>
                </a:lnTo>
                <a:lnTo>
                  <a:pt x="586" y="236"/>
                </a:lnTo>
                <a:lnTo>
                  <a:pt x="553" y="238"/>
                </a:lnTo>
                <a:lnTo>
                  <a:pt x="520" y="243"/>
                </a:lnTo>
                <a:lnTo>
                  <a:pt x="486" y="245"/>
                </a:lnTo>
                <a:lnTo>
                  <a:pt x="448" y="250"/>
                </a:lnTo>
                <a:lnTo>
                  <a:pt x="415" y="252"/>
                </a:lnTo>
                <a:lnTo>
                  <a:pt x="384" y="257"/>
                </a:lnTo>
                <a:lnTo>
                  <a:pt x="353" y="260"/>
                </a:lnTo>
                <a:lnTo>
                  <a:pt x="324" y="264"/>
                </a:lnTo>
                <a:lnTo>
                  <a:pt x="300" y="267"/>
                </a:lnTo>
                <a:lnTo>
                  <a:pt x="277" y="269"/>
                </a:lnTo>
                <a:lnTo>
                  <a:pt x="255" y="271"/>
                </a:lnTo>
                <a:lnTo>
                  <a:pt x="236" y="274"/>
                </a:lnTo>
                <a:lnTo>
                  <a:pt x="219" y="276"/>
                </a:lnTo>
                <a:lnTo>
                  <a:pt x="205" y="279"/>
                </a:lnTo>
                <a:lnTo>
                  <a:pt x="193" y="279"/>
                </a:lnTo>
                <a:lnTo>
                  <a:pt x="181" y="281"/>
                </a:lnTo>
                <a:lnTo>
                  <a:pt x="174" y="281"/>
                </a:lnTo>
                <a:lnTo>
                  <a:pt x="169" y="281"/>
                </a:lnTo>
                <a:lnTo>
                  <a:pt x="165" y="281"/>
                </a:lnTo>
                <a:lnTo>
                  <a:pt x="155" y="281"/>
                </a:lnTo>
                <a:lnTo>
                  <a:pt x="143" y="279"/>
                </a:lnTo>
                <a:lnTo>
                  <a:pt x="129" y="276"/>
                </a:lnTo>
                <a:lnTo>
                  <a:pt x="117" y="271"/>
                </a:lnTo>
                <a:lnTo>
                  <a:pt x="103" y="267"/>
                </a:lnTo>
                <a:lnTo>
                  <a:pt x="88" y="260"/>
                </a:lnTo>
                <a:lnTo>
                  <a:pt x="74" y="252"/>
                </a:lnTo>
                <a:lnTo>
                  <a:pt x="57" y="245"/>
                </a:lnTo>
                <a:lnTo>
                  <a:pt x="48" y="243"/>
                </a:lnTo>
                <a:lnTo>
                  <a:pt x="41" y="241"/>
                </a:lnTo>
                <a:lnTo>
                  <a:pt x="31" y="238"/>
                </a:lnTo>
                <a:lnTo>
                  <a:pt x="26" y="236"/>
                </a:lnTo>
                <a:lnTo>
                  <a:pt x="19" y="233"/>
                </a:lnTo>
                <a:lnTo>
                  <a:pt x="14" y="231"/>
                </a:lnTo>
                <a:lnTo>
                  <a:pt x="10" y="229"/>
                </a:lnTo>
                <a:lnTo>
                  <a:pt x="7" y="226"/>
                </a:lnTo>
                <a:lnTo>
                  <a:pt x="3" y="224"/>
                </a:lnTo>
                <a:lnTo>
                  <a:pt x="3" y="221"/>
                </a:lnTo>
                <a:lnTo>
                  <a:pt x="0" y="219"/>
                </a:lnTo>
                <a:lnTo>
                  <a:pt x="0" y="217"/>
                </a:lnTo>
                <a:lnTo>
                  <a:pt x="0" y="214"/>
                </a:lnTo>
                <a:lnTo>
                  <a:pt x="0" y="212"/>
                </a:lnTo>
                <a:lnTo>
                  <a:pt x="3" y="210"/>
                </a:lnTo>
                <a:lnTo>
                  <a:pt x="5" y="207"/>
                </a:lnTo>
                <a:lnTo>
                  <a:pt x="7" y="207"/>
                </a:lnTo>
                <a:lnTo>
                  <a:pt x="7" y="205"/>
                </a:lnTo>
                <a:lnTo>
                  <a:pt x="12" y="205"/>
                </a:lnTo>
                <a:lnTo>
                  <a:pt x="14" y="202"/>
                </a:lnTo>
                <a:lnTo>
                  <a:pt x="19" y="202"/>
                </a:lnTo>
                <a:lnTo>
                  <a:pt x="24" y="200"/>
                </a:lnTo>
                <a:lnTo>
                  <a:pt x="29" y="200"/>
                </a:lnTo>
                <a:lnTo>
                  <a:pt x="36" y="198"/>
                </a:lnTo>
                <a:lnTo>
                  <a:pt x="41" y="198"/>
                </a:lnTo>
                <a:lnTo>
                  <a:pt x="48" y="195"/>
                </a:lnTo>
                <a:lnTo>
                  <a:pt x="57" y="193"/>
                </a:lnTo>
                <a:lnTo>
                  <a:pt x="65" y="193"/>
                </a:lnTo>
                <a:lnTo>
                  <a:pt x="74" y="191"/>
                </a:lnTo>
                <a:lnTo>
                  <a:pt x="84" y="191"/>
                </a:lnTo>
                <a:lnTo>
                  <a:pt x="96" y="188"/>
                </a:lnTo>
                <a:lnTo>
                  <a:pt x="107" y="186"/>
                </a:lnTo>
                <a:lnTo>
                  <a:pt x="119" y="186"/>
                </a:lnTo>
                <a:lnTo>
                  <a:pt x="131" y="183"/>
                </a:lnTo>
                <a:lnTo>
                  <a:pt x="143" y="181"/>
                </a:lnTo>
                <a:lnTo>
                  <a:pt x="157" y="179"/>
                </a:lnTo>
                <a:lnTo>
                  <a:pt x="172" y="176"/>
                </a:lnTo>
                <a:lnTo>
                  <a:pt x="188" y="174"/>
                </a:lnTo>
                <a:lnTo>
                  <a:pt x="205" y="172"/>
                </a:lnTo>
                <a:lnTo>
                  <a:pt x="222" y="169"/>
                </a:lnTo>
                <a:lnTo>
                  <a:pt x="238" y="167"/>
                </a:lnTo>
                <a:lnTo>
                  <a:pt x="255" y="164"/>
                </a:lnTo>
                <a:lnTo>
                  <a:pt x="274" y="162"/>
                </a:lnTo>
                <a:lnTo>
                  <a:pt x="293" y="160"/>
                </a:lnTo>
                <a:lnTo>
                  <a:pt x="315" y="157"/>
                </a:lnTo>
                <a:lnTo>
                  <a:pt x="336" y="152"/>
                </a:lnTo>
                <a:lnTo>
                  <a:pt x="358" y="150"/>
                </a:lnTo>
                <a:lnTo>
                  <a:pt x="379" y="145"/>
                </a:lnTo>
                <a:lnTo>
                  <a:pt x="422" y="141"/>
                </a:lnTo>
                <a:lnTo>
                  <a:pt x="465" y="138"/>
                </a:lnTo>
                <a:lnTo>
                  <a:pt x="508" y="133"/>
                </a:lnTo>
                <a:lnTo>
                  <a:pt x="546" y="129"/>
                </a:lnTo>
                <a:lnTo>
                  <a:pt x="584" y="124"/>
                </a:lnTo>
                <a:lnTo>
                  <a:pt x="620" y="119"/>
                </a:lnTo>
                <a:lnTo>
                  <a:pt x="655" y="114"/>
                </a:lnTo>
                <a:lnTo>
                  <a:pt x="689" y="112"/>
                </a:lnTo>
                <a:lnTo>
                  <a:pt x="720" y="107"/>
                </a:lnTo>
                <a:lnTo>
                  <a:pt x="748" y="102"/>
                </a:lnTo>
                <a:lnTo>
                  <a:pt x="775" y="100"/>
                </a:lnTo>
                <a:lnTo>
                  <a:pt x="801" y="98"/>
                </a:lnTo>
                <a:lnTo>
                  <a:pt x="825" y="93"/>
                </a:lnTo>
                <a:lnTo>
                  <a:pt x="848" y="91"/>
                </a:lnTo>
                <a:lnTo>
                  <a:pt x="868" y="88"/>
                </a:lnTo>
                <a:lnTo>
                  <a:pt x="887" y="86"/>
                </a:lnTo>
                <a:lnTo>
                  <a:pt x="903" y="83"/>
                </a:lnTo>
                <a:lnTo>
                  <a:pt x="920" y="81"/>
                </a:lnTo>
                <a:lnTo>
                  <a:pt x="934" y="76"/>
                </a:lnTo>
                <a:lnTo>
                  <a:pt x="949" y="74"/>
                </a:lnTo>
                <a:lnTo>
                  <a:pt x="963" y="72"/>
                </a:lnTo>
                <a:lnTo>
                  <a:pt x="977" y="67"/>
                </a:lnTo>
                <a:lnTo>
                  <a:pt x="989" y="62"/>
                </a:lnTo>
                <a:lnTo>
                  <a:pt x="1001" y="60"/>
                </a:lnTo>
                <a:lnTo>
                  <a:pt x="1010" y="55"/>
                </a:lnTo>
                <a:lnTo>
                  <a:pt x="1022" y="50"/>
                </a:lnTo>
                <a:lnTo>
                  <a:pt x="1041" y="43"/>
                </a:lnTo>
                <a:lnTo>
                  <a:pt x="1058" y="33"/>
                </a:lnTo>
                <a:lnTo>
                  <a:pt x="1075" y="24"/>
                </a:lnTo>
                <a:lnTo>
                  <a:pt x="1094" y="14"/>
                </a:lnTo>
                <a:lnTo>
                  <a:pt x="1113" y="7"/>
                </a:lnTo>
                <a:lnTo>
                  <a:pt x="1122" y="5"/>
                </a:lnTo>
                <a:lnTo>
                  <a:pt x="1134" y="3"/>
                </a:lnTo>
                <a:lnTo>
                  <a:pt x="1144" y="0"/>
                </a:lnTo>
                <a:lnTo>
                  <a:pt x="1153" y="0"/>
                </a:lnTo>
                <a:lnTo>
                  <a:pt x="1158" y="3"/>
                </a:lnTo>
                <a:lnTo>
                  <a:pt x="1165" y="5"/>
                </a:lnTo>
                <a:lnTo>
                  <a:pt x="1173" y="7"/>
                </a:lnTo>
                <a:lnTo>
                  <a:pt x="1182" y="12"/>
                </a:lnTo>
                <a:lnTo>
                  <a:pt x="1189" y="14"/>
                </a:lnTo>
                <a:lnTo>
                  <a:pt x="1201" y="19"/>
                </a:lnTo>
                <a:lnTo>
                  <a:pt x="1211" y="24"/>
                </a:lnTo>
                <a:lnTo>
                  <a:pt x="1223" y="29"/>
                </a:lnTo>
                <a:lnTo>
                  <a:pt x="1234" y="33"/>
                </a:lnTo>
                <a:lnTo>
                  <a:pt x="1249" y="41"/>
                </a:lnTo>
                <a:lnTo>
                  <a:pt x="1261" y="45"/>
                </a:lnTo>
                <a:lnTo>
                  <a:pt x="1275" y="53"/>
                </a:lnTo>
                <a:lnTo>
                  <a:pt x="1292" y="60"/>
                </a:lnTo>
                <a:lnTo>
                  <a:pt x="1306" y="67"/>
                </a:lnTo>
                <a:lnTo>
                  <a:pt x="1323" y="76"/>
                </a:lnTo>
                <a:lnTo>
                  <a:pt x="1342" y="86"/>
                </a:lnTo>
                <a:lnTo>
                  <a:pt x="1358" y="95"/>
                </a:lnTo>
                <a:lnTo>
                  <a:pt x="1373" y="102"/>
                </a:lnTo>
                <a:lnTo>
                  <a:pt x="1387" y="112"/>
                </a:lnTo>
                <a:lnTo>
                  <a:pt x="1401" y="119"/>
                </a:lnTo>
                <a:lnTo>
                  <a:pt x="1413" y="129"/>
                </a:lnTo>
                <a:lnTo>
                  <a:pt x="1423" y="136"/>
                </a:lnTo>
                <a:lnTo>
                  <a:pt x="1432" y="143"/>
                </a:lnTo>
                <a:lnTo>
                  <a:pt x="1442" y="150"/>
                </a:lnTo>
                <a:lnTo>
                  <a:pt x="1447" y="157"/>
                </a:lnTo>
                <a:lnTo>
                  <a:pt x="1454" y="162"/>
                </a:lnTo>
                <a:lnTo>
                  <a:pt x="1458" y="169"/>
                </a:lnTo>
                <a:lnTo>
                  <a:pt x="1461" y="174"/>
                </a:lnTo>
                <a:lnTo>
                  <a:pt x="1463" y="181"/>
                </a:lnTo>
                <a:lnTo>
                  <a:pt x="1463" y="186"/>
                </a:lnTo>
                <a:lnTo>
                  <a:pt x="1463" y="191"/>
                </a:lnTo>
                <a:lnTo>
                  <a:pt x="1461" y="195"/>
                </a:lnTo>
                <a:lnTo>
                  <a:pt x="1456" y="205"/>
                </a:lnTo>
                <a:lnTo>
                  <a:pt x="1451" y="212"/>
                </a:lnTo>
                <a:lnTo>
                  <a:pt x="1444" y="217"/>
                </a:lnTo>
                <a:lnTo>
                  <a:pt x="1439" y="224"/>
                </a:lnTo>
                <a:lnTo>
                  <a:pt x="1432" y="226"/>
                </a:lnTo>
                <a:lnTo>
                  <a:pt x="1425" y="231"/>
                </a:lnTo>
                <a:lnTo>
                  <a:pt x="1418" y="231"/>
                </a:lnTo>
                <a:lnTo>
                  <a:pt x="1408" y="233"/>
                </a:lnTo>
                <a:lnTo>
                  <a:pt x="1399" y="236"/>
                </a:lnTo>
                <a:lnTo>
                  <a:pt x="1389" y="241"/>
                </a:lnTo>
                <a:lnTo>
                  <a:pt x="1380" y="245"/>
                </a:lnTo>
                <a:lnTo>
                  <a:pt x="1370" y="252"/>
                </a:lnTo>
                <a:lnTo>
                  <a:pt x="1358" y="262"/>
                </a:lnTo>
                <a:lnTo>
                  <a:pt x="1344" y="274"/>
                </a:lnTo>
                <a:lnTo>
                  <a:pt x="1330" y="286"/>
                </a:lnTo>
                <a:lnTo>
                  <a:pt x="1315" y="300"/>
                </a:lnTo>
                <a:lnTo>
                  <a:pt x="1299" y="314"/>
                </a:lnTo>
                <a:lnTo>
                  <a:pt x="1282" y="333"/>
                </a:lnTo>
                <a:lnTo>
                  <a:pt x="1263" y="352"/>
                </a:lnTo>
                <a:lnTo>
                  <a:pt x="1244" y="374"/>
                </a:lnTo>
                <a:lnTo>
                  <a:pt x="1223" y="395"/>
                </a:lnTo>
                <a:lnTo>
                  <a:pt x="1201" y="421"/>
                </a:lnTo>
                <a:lnTo>
                  <a:pt x="1177" y="448"/>
                </a:lnTo>
                <a:lnTo>
                  <a:pt x="1153" y="476"/>
                </a:lnTo>
                <a:lnTo>
                  <a:pt x="1046" y="476"/>
                </a:lnTo>
                <a:lnTo>
                  <a:pt x="1058" y="452"/>
                </a:lnTo>
                <a:lnTo>
                  <a:pt x="1070" y="429"/>
                </a:lnTo>
                <a:lnTo>
                  <a:pt x="1080" y="407"/>
                </a:lnTo>
                <a:lnTo>
                  <a:pt x="1089" y="386"/>
                </a:lnTo>
                <a:lnTo>
                  <a:pt x="1099" y="367"/>
                </a:lnTo>
                <a:lnTo>
                  <a:pt x="1106" y="350"/>
                </a:lnTo>
                <a:lnTo>
                  <a:pt x="1113" y="333"/>
                </a:lnTo>
                <a:lnTo>
                  <a:pt x="1118" y="317"/>
                </a:lnTo>
                <a:lnTo>
                  <a:pt x="1122" y="302"/>
                </a:lnTo>
                <a:lnTo>
                  <a:pt x="1127" y="291"/>
                </a:lnTo>
                <a:lnTo>
                  <a:pt x="1132" y="279"/>
                </a:lnTo>
                <a:lnTo>
                  <a:pt x="1134" y="267"/>
                </a:lnTo>
                <a:lnTo>
                  <a:pt x="1137" y="257"/>
                </a:lnTo>
                <a:lnTo>
                  <a:pt x="1139" y="248"/>
                </a:lnTo>
                <a:lnTo>
                  <a:pt x="1139" y="241"/>
                </a:lnTo>
                <a:lnTo>
                  <a:pt x="1142" y="23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" name="Freeform 48"/>
          <p:cNvSpPr/>
          <p:nvPr/>
        </p:nvSpPr>
        <p:spPr>
          <a:xfrm>
            <a:off x="5897563" y="3017838"/>
            <a:ext cx="923925" cy="155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0" t="0" r="0" b="0"/>
            <a:pathLst>
              <a:path w="1456" h="246">
                <a:moveTo>
                  <a:pt x="0" y="136"/>
                </a:moveTo>
                <a:lnTo>
                  <a:pt x="24" y="131"/>
                </a:lnTo>
                <a:lnTo>
                  <a:pt x="50" y="129"/>
                </a:lnTo>
                <a:lnTo>
                  <a:pt x="79" y="127"/>
                </a:lnTo>
                <a:lnTo>
                  <a:pt x="107" y="124"/>
                </a:lnTo>
                <a:lnTo>
                  <a:pt x="141" y="119"/>
                </a:lnTo>
                <a:lnTo>
                  <a:pt x="174" y="117"/>
                </a:lnTo>
                <a:lnTo>
                  <a:pt x="212" y="112"/>
                </a:lnTo>
                <a:lnTo>
                  <a:pt x="250" y="108"/>
                </a:lnTo>
                <a:lnTo>
                  <a:pt x="291" y="103"/>
                </a:lnTo>
                <a:lnTo>
                  <a:pt x="336" y="98"/>
                </a:lnTo>
                <a:lnTo>
                  <a:pt x="381" y="93"/>
                </a:lnTo>
                <a:lnTo>
                  <a:pt x="429" y="86"/>
                </a:lnTo>
                <a:lnTo>
                  <a:pt x="479" y="81"/>
                </a:lnTo>
                <a:lnTo>
                  <a:pt x="531" y="74"/>
                </a:lnTo>
                <a:lnTo>
                  <a:pt x="584" y="69"/>
                </a:lnTo>
                <a:lnTo>
                  <a:pt x="641" y="62"/>
                </a:lnTo>
                <a:lnTo>
                  <a:pt x="670" y="58"/>
                </a:lnTo>
                <a:lnTo>
                  <a:pt x="698" y="55"/>
                </a:lnTo>
                <a:lnTo>
                  <a:pt x="724" y="50"/>
                </a:lnTo>
                <a:lnTo>
                  <a:pt x="751" y="48"/>
                </a:lnTo>
                <a:lnTo>
                  <a:pt x="777" y="46"/>
                </a:lnTo>
                <a:lnTo>
                  <a:pt x="803" y="41"/>
                </a:lnTo>
                <a:lnTo>
                  <a:pt x="827" y="39"/>
                </a:lnTo>
                <a:lnTo>
                  <a:pt x="851" y="36"/>
                </a:lnTo>
                <a:lnTo>
                  <a:pt x="875" y="34"/>
                </a:lnTo>
                <a:lnTo>
                  <a:pt x="898" y="31"/>
                </a:lnTo>
                <a:lnTo>
                  <a:pt x="920" y="29"/>
                </a:lnTo>
                <a:lnTo>
                  <a:pt x="941" y="27"/>
                </a:lnTo>
                <a:lnTo>
                  <a:pt x="963" y="24"/>
                </a:lnTo>
                <a:lnTo>
                  <a:pt x="982" y="22"/>
                </a:lnTo>
                <a:lnTo>
                  <a:pt x="1001" y="19"/>
                </a:lnTo>
                <a:lnTo>
                  <a:pt x="1020" y="17"/>
                </a:lnTo>
                <a:lnTo>
                  <a:pt x="1039" y="15"/>
                </a:lnTo>
                <a:lnTo>
                  <a:pt x="1056" y="12"/>
                </a:lnTo>
                <a:lnTo>
                  <a:pt x="1072" y="12"/>
                </a:lnTo>
                <a:lnTo>
                  <a:pt x="1089" y="10"/>
                </a:lnTo>
                <a:lnTo>
                  <a:pt x="1103" y="8"/>
                </a:lnTo>
                <a:lnTo>
                  <a:pt x="1120" y="8"/>
                </a:lnTo>
                <a:lnTo>
                  <a:pt x="1134" y="5"/>
                </a:lnTo>
                <a:lnTo>
                  <a:pt x="1146" y="5"/>
                </a:lnTo>
                <a:lnTo>
                  <a:pt x="1160" y="3"/>
                </a:lnTo>
                <a:lnTo>
                  <a:pt x="1172" y="3"/>
                </a:lnTo>
                <a:lnTo>
                  <a:pt x="1182" y="3"/>
                </a:lnTo>
                <a:lnTo>
                  <a:pt x="1194" y="0"/>
                </a:lnTo>
                <a:lnTo>
                  <a:pt x="1203" y="0"/>
                </a:lnTo>
                <a:lnTo>
                  <a:pt x="1213" y="0"/>
                </a:lnTo>
                <a:lnTo>
                  <a:pt x="1220" y="0"/>
                </a:lnTo>
                <a:lnTo>
                  <a:pt x="1230" y="0"/>
                </a:lnTo>
                <a:lnTo>
                  <a:pt x="1244" y="0"/>
                </a:lnTo>
                <a:lnTo>
                  <a:pt x="1258" y="0"/>
                </a:lnTo>
                <a:lnTo>
                  <a:pt x="1284" y="0"/>
                </a:lnTo>
                <a:lnTo>
                  <a:pt x="1308" y="0"/>
                </a:lnTo>
                <a:lnTo>
                  <a:pt x="1332" y="3"/>
                </a:lnTo>
                <a:lnTo>
                  <a:pt x="1351" y="3"/>
                </a:lnTo>
                <a:lnTo>
                  <a:pt x="1370" y="5"/>
                </a:lnTo>
                <a:lnTo>
                  <a:pt x="1387" y="8"/>
                </a:lnTo>
                <a:lnTo>
                  <a:pt x="1403" y="12"/>
                </a:lnTo>
                <a:lnTo>
                  <a:pt x="1411" y="15"/>
                </a:lnTo>
                <a:lnTo>
                  <a:pt x="1418" y="17"/>
                </a:lnTo>
                <a:lnTo>
                  <a:pt x="1427" y="22"/>
                </a:lnTo>
                <a:lnTo>
                  <a:pt x="1437" y="27"/>
                </a:lnTo>
                <a:lnTo>
                  <a:pt x="1444" y="31"/>
                </a:lnTo>
                <a:lnTo>
                  <a:pt x="1449" y="36"/>
                </a:lnTo>
                <a:lnTo>
                  <a:pt x="1454" y="41"/>
                </a:lnTo>
                <a:lnTo>
                  <a:pt x="1456" y="46"/>
                </a:lnTo>
                <a:lnTo>
                  <a:pt x="1456" y="50"/>
                </a:lnTo>
                <a:lnTo>
                  <a:pt x="1454" y="53"/>
                </a:lnTo>
                <a:lnTo>
                  <a:pt x="1451" y="55"/>
                </a:lnTo>
                <a:lnTo>
                  <a:pt x="1449" y="58"/>
                </a:lnTo>
                <a:lnTo>
                  <a:pt x="1444" y="60"/>
                </a:lnTo>
                <a:lnTo>
                  <a:pt x="1439" y="62"/>
                </a:lnTo>
                <a:lnTo>
                  <a:pt x="1434" y="65"/>
                </a:lnTo>
                <a:lnTo>
                  <a:pt x="1427" y="67"/>
                </a:lnTo>
                <a:lnTo>
                  <a:pt x="1420" y="69"/>
                </a:lnTo>
                <a:lnTo>
                  <a:pt x="1413" y="72"/>
                </a:lnTo>
                <a:lnTo>
                  <a:pt x="1403" y="74"/>
                </a:lnTo>
                <a:lnTo>
                  <a:pt x="1394" y="77"/>
                </a:lnTo>
                <a:lnTo>
                  <a:pt x="1384" y="79"/>
                </a:lnTo>
                <a:lnTo>
                  <a:pt x="1373" y="81"/>
                </a:lnTo>
                <a:lnTo>
                  <a:pt x="1361" y="84"/>
                </a:lnTo>
                <a:lnTo>
                  <a:pt x="1349" y="86"/>
                </a:lnTo>
                <a:lnTo>
                  <a:pt x="1342" y="89"/>
                </a:lnTo>
                <a:lnTo>
                  <a:pt x="1332" y="89"/>
                </a:lnTo>
                <a:lnTo>
                  <a:pt x="1320" y="91"/>
                </a:lnTo>
                <a:lnTo>
                  <a:pt x="1306" y="93"/>
                </a:lnTo>
                <a:lnTo>
                  <a:pt x="1289" y="96"/>
                </a:lnTo>
                <a:lnTo>
                  <a:pt x="1270" y="98"/>
                </a:lnTo>
                <a:lnTo>
                  <a:pt x="1251" y="100"/>
                </a:lnTo>
                <a:lnTo>
                  <a:pt x="1227" y="103"/>
                </a:lnTo>
                <a:lnTo>
                  <a:pt x="1201" y="105"/>
                </a:lnTo>
                <a:lnTo>
                  <a:pt x="1175" y="108"/>
                </a:lnTo>
                <a:lnTo>
                  <a:pt x="1144" y="112"/>
                </a:lnTo>
                <a:lnTo>
                  <a:pt x="1110" y="115"/>
                </a:lnTo>
                <a:lnTo>
                  <a:pt x="1077" y="119"/>
                </a:lnTo>
                <a:lnTo>
                  <a:pt x="1041" y="124"/>
                </a:lnTo>
                <a:lnTo>
                  <a:pt x="1001" y="129"/>
                </a:lnTo>
                <a:lnTo>
                  <a:pt x="960" y="134"/>
                </a:lnTo>
                <a:lnTo>
                  <a:pt x="917" y="138"/>
                </a:lnTo>
                <a:lnTo>
                  <a:pt x="872" y="143"/>
                </a:lnTo>
                <a:lnTo>
                  <a:pt x="824" y="148"/>
                </a:lnTo>
                <a:lnTo>
                  <a:pt x="774" y="155"/>
                </a:lnTo>
                <a:lnTo>
                  <a:pt x="722" y="160"/>
                </a:lnTo>
                <a:lnTo>
                  <a:pt x="667" y="167"/>
                </a:lnTo>
                <a:lnTo>
                  <a:pt x="610" y="174"/>
                </a:lnTo>
                <a:lnTo>
                  <a:pt x="550" y="179"/>
                </a:lnTo>
                <a:lnTo>
                  <a:pt x="491" y="186"/>
                </a:lnTo>
                <a:lnTo>
                  <a:pt x="427" y="196"/>
                </a:lnTo>
                <a:lnTo>
                  <a:pt x="360" y="203"/>
                </a:lnTo>
                <a:lnTo>
                  <a:pt x="293" y="210"/>
                </a:lnTo>
                <a:lnTo>
                  <a:pt x="224" y="219"/>
                </a:lnTo>
                <a:lnTo>
                  <a:pt x="150" y="227"/>
                </a:lnTo>
                <a:lnTo>
                  <a:pt x="76" y="236"/>
                </a:lnTo>
                <a:lnTo>
                  <a:pt x="0" y="246"/>
                </a:lnTo>
                <a:lnTo>
                  <a:pt x="0" y="13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5" name="Freeform 47"/>
          <p:cNvSpPr/>
          <p:nvPr/>
        </p:nvSpPr>
        <p:spPr>
          <a:xfrm>
            <a:off x="5776913" y="3046413"/>
            <a:ext cx="1444625" cy="7413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276" h="1166">
                <a:moveTo>
                  <a:pt x="1606" y="921"/>
                </a:moveTo>
                <a:lnTo>
                  <a:pt x="1590" y="911"/>
                </a:lnTo>
                <a:lnTo>
                  <a:pt x="1575" y="899"/>
                </a:lnTo>
                <a:lnTo>
                  <a:pt x="1561" y="890"/>
                </a:lnTo>
                <a:lnTo>
                  <a:pt x="1547" y="880"/>
                </a:lnTo>
                <a:lnTo>
                  <a:pt x="1535" y="871"/>
                </a:lnTo>
                <a:lnTo>
                  <a:pt x="1525" y="861"/>
                </a:lnTo>
                <a:lnTo>
                  <a:pt x="1516" y="854"/>
                </a:lnTo>
                <a:lnTo>
                  <a:pt x="1506" y="847"/>
                </a:lnTo>
                <a:lnTo>
                  <a:pt x="1502" y="840"/>
                </a:lnTo>
                <a:lnTo>
                  <a:pt x="1494" y="833"/>
                </a:lnTo>
                <a:lnTo>
                  <a:pt x="1490" y="826"/>
                </a:lnTo>
                <a:lnTo>
                  <a:pt x="1487" y="821"/>
                </a:lnTo>
                <a:lnTo>
                  <a:pt x="1485" y="814"/>
                </a:lnTo>
                <a:lnTo>
                  <a:pt x="1485" y="809"/>
                </a:lnTo>
                <a:lnTo>
                  <a:pt x="1485" y="804"/>
                </a:lnTo>
                <a:lnTo>
                  <a:pt x="1487" y="799"/>
                </a:lnTo>
                <a:lnTo>
                  <a:pt x="1490" y="797"/>
                </a:lnTo>
                <a:lnTo>
                  <a:pt x="1494" y="795"/>
                </a:lnTo>
                <a:lnTo>
                  <a:pt x="1499" y="795"/>
                </a:lnTo>
                <a:lnTo>
                  <a:pt x="1504" y="792"/>
                </a:lnTo>
                <a:lnTo>
                  <a:pt x="1511" y="792"/>
                </a:lnTo>
                <a:lnTo>
                  <a:pt x="1521" y="792"/>
                </a:lnTo>
                <a:lnTo>
                  <a:pt x="1528" y="792"/>
                </a:lnTo>
                <a:lnTo>
                  <a:pt x="1540" y="792"/>
                </a:lnTo>
                <a:lnTo>
                  <a:pt x="1549" y="792"/>
                </a:lnTo>
                <a:lnTo>
                  <a:pt x="1561" y="795"/>
                </a:lnTo>
                <a:lnTo>
                  <a:pt x="1575" y="795"/>
                </a:lnTo>
                <a:lnTo>
                  <a:pt x="1590" y="797"/>
                </a:lnTo>
                <a:lnTo>
                  <a:pt x="1606" y="799"/>
                </a:lnTo>
                <a:lnTo>
                  <a:pt x="1623" y="804"/>
                </a:lnTo>
                <a:lnTo>
                  <a:pt x="1642" y="807"/>
                </a:lnTo>
                <a:lnTo>
                  <a:pt x="1661" y="811"/>
                </a:lnTo>
                <a:lnTo>
                  <a:pt x="1678" y="818"/>
                </a:lnTo>
                <a:lnTo>
                  <a:pt x="1695" y="823"/>
                </a:lnTo>
                <a:lnTo>
                  <a:pt x="1711" y="828"/>
                </a:lnTo>
                <a:lnTo>
                  <a:pt x="1726" y="833"/>
                </a:lnTo>
                <a:lnTo>
                  <a:pt x="1740" y="835"/>
                </a:lnTo>
                <a:lnTo>
                  <a:pt x="1754" y="837"/>
                </a:lnTo>
                <a:lnTo>
                  <a:pt x="1766" y="840"/>
                </a:lnTo>
                <a:lnTo>
                  <a:pt x="1780" y="840"/>
                </a:lnTo>
                <a:lnTo>
                  <a:pt x="1790" y="840"/>
                </a:lnTo>
                <a:lnTo>
                  <a:pt x="1802" y="837"/>
                </a:lnTo>
                <a:lnTo>
                  <a:pt x="1811" y="835"/>
                </a:lnTo>
                <a:lnTo>
                  <a:pt x="1821" y="833"/>
                </a:lnTo>
                <a:lnTo>
                  <a:pt x="1828" y="828"/>
                </a:lnTo>
                <a:lnTo>
                  <a:pt x="1835" y="823"/>
                </a:lnTo>
                <a:lnTo>
                  <a:pt x="1842" y="818"/>
                </a:lnTo>
                <a:lnTo>
                  <a:pt x="1847" y="811"/>
                </a:lnTo>
                <a:lnTo>
                  <a:pt x="1849" y="807"/>
                </a:lnTo>
                <a:lnTo>
                  <a:pt x="1854" y="802"/>
                </a:lnTo>
                <a:lnTo>
                  <a:pt x="1857" y="795"/>
                </a:lnTo>
                <a:lnTo>
                  <a:pt x="1859" y="787"/>
                </a:lnTo>
                <a:lnTo>
                  <a:pt x="1864" y="778"/>
                </a:lnTo>
                <a:lnTo>
                  <a:pt x="1869" y="768"/>
                </a:lnTo>
                <a:lnTo>
                  <a:pt x="1871" y="759"/>
                </a:lnTo>
                <a:lnTo>
                  <a:pt x="1876" y="747"/>
                </a:lnTo>
                <a:lnTo>
                  <a:pt x="1880" y="735"/>
                </a:lnTo>
                <a:lnTo>
                  <a:pt x="1885" y="723"/>
                </a:lnTo>
                <a:lnTo>
                  <a:pt x="1890" y="709"/>
                </a:lnTo>
                <a:lnTo>
                  <a:pt x="1895" y="695"/>
                </a:lnTo>
                <a:lnTo>
                  <a:pt x="1899" y="680"/>
                </a:lnTo>
                <a:lnTo>
                  <a:pt x="1904" y="664"/>
                </a:lnTo>
                <a:lnTo>
                  <a:pt x="1909" y="647"/>
                </a:lnTo>
                <a:lnTo>
                  <a:pt x="1914" y="628"/>
                </a:lnTo>
                <a:lnTo>
                  <a:pt x="1916" y="609"/>
                </a:lnTo>
                <a:lnTo>
                  <a:pt x="1919" y="592"/>
                </a:lnTo>
                <a:lnTo>
                  <a:pt x="1921" y="576"/>
                </a:lnTo>
                <a:lnTo>
                  <a:pt x="1921" y="561"/>
                </a:lnTo>
                <a:lnTo>
                  <a:pt x="1923" y="547"/>
                </a:lnTo>
                <a:lnTo>
                  <a:pt x="1923" y="533"/>
                </a:lnTo>
                <a:lnTo>
                  <a:pt x="1923" y="521"/>
                </a:lnTo>
                <a:lnTo>
                  <a:pt x="1923" y="509"/>
                </a:lnTo>
                <a:lnTo>
                  <a:pt x="1921" y="497"/>
                </a:lnTo>
                <a:lnTo>
                  <a:pt x="1921" y="488"/>
                </a:lnTo>
                <a:lnTo>
                  <a:pt x="1919" y="478"/>
                </a:lnTo>
                <a:lnTo>
                  <a:pt x="1916" y="469"/>
                </a:lnTo>
                <a:lnTo>
                  <a:pt x="1914" y="461"/>
                </a:lnTo>
                <a:lnTo>
                  <a:pt x="1909" y="454"/>
                </a:lnTo>
                <a:lnTo>
                  <a:pt x="1907" y="450"/>
                </a:lnTo>
                <a:lnTo>
                  <a:pt x="1902" y="445"/>
                </a:lnTo>
                <a:lnTo>
                  <a:pt x="1895" y="442"/>
                </a:lnTo>
                <a:lnTo>
                  <a:pt x="1888" y="440"/>
                </a:lnTo>
                <a:lnTo>
                  <a:pt x="1878" y="438"/>
                </a:lnTo>
                <a:lnTo>
                  <a:pt x="1866" y="438"/>
                </a:lnTo>
                <a:lnTo>
                  <a:pt x="1854" y="435"/>
                </a:lnTo>
                <a:lnTo>
                  <a:pt x="1838" y="435"/>
                </a:lnTo>
                <a:lnTo>
                  <a:pt x="1821" y="435"/>
                </a:lnTo>
                <a:lnTo>
                  <a:pt x="1802" y="435"/>
                </a:lnTo>
                <a:lnTo>
                  <a:pt x="1783" y="435"/>
                </a:lnTo>
                <a:lnTo>
                  <a:pt x="1761" y="435"/>
                </a:lnTo>
                <a:lnTo>
                  <a:pt x="1737" y="435"/>
                </a:lnTo>
                <a:lnTo>
                  <a:pt x="1711" y="438"/>
                </a:lnTo>
                <a:lnTo>
                  <a:pt x="1685" y="438"/>
                </a:lnTo>
                <a:lnTo>
                  <a:pt x="1656" y="440"/>
                </a:lnTo>
                <a:lnTo>
                  <a:pt x="1625" y="442"/>
                </a:lnTo>
                <a:lnTo>
                  <a:pt x="1594" y="445"/>
                </a:lnTo>
                <a:lnTo>
                  <a:pt x="1561" y="447"/>
                </a:lnTo>
                <a:lnTo>
                  <a:pt x="1525" y="450"/>
                </a:lnTo>
                <a:lnTo>
                  <a:pt x="1490" y="452"/>
                </a:lnTo>
                <a:lnTo>
                  <a:pt x="1454" y="457"/>
                </a:lnTo>
                <a:lnTo>
                  <a:pt x="1416" y="459"/>
                </a:lnTo>
                <a:lnTo>
                  <a:pt x="1378" y="461"/>
                </a:lnTo>
                <a:lnTo>
                  <a:pt x="1337" y="466"/>
                </a:lnTo>
                <a:lnTo>
                  <a:pt x="1297" y="471"/>
                </a:lnTo>
                <a:lnTo>
                  <a:pt x="1254" y="473"/>
                </a:lnTo>
                <a:lnTo>
                  <a:pt x="1213" y="478"/>
                </a:lnTo>
                <a:lnTo>
                  <a:pt x="1168" y="483"/>
                </a:lnTo>
                <a:lnTo>
                  <a:pt x="1125" y="488"/>
                </a:lnTo>
                <a:lnTo>
                  <a:pt x="1080" y="492"/>
                </a:lnTo>
                <a:lnTo>
                  <a:pt x="1032" y="497"/>
                </a:lnTo>
                <a:lnTo>
                  <a:pt x="987" y="502"/>
                </a:lnTo>
                <a:lnTo>
                  <a:pt x="939" y="507"/>
                </a:lnTo>
                <a:lnTo>
                  <a:pt x="892" y="511"/>
                </a:lnTo>
                <a:lnTo>
                  <a:pt x="849" y="519"/>
                </a:lnTo>
                <a:lnTo>
                  <a:pt x="806" y="526"/>
                </a:lnTo>
                <a:lnTo>
                  <a:pt x="763" y="530"/>
                </a:lnTo>
                <a:lnTo>
                  <a:pt x="725" y="538"/>
                </a:lnTo>
                <a:lnTo>
                  <a:pt x="687" y="542"/>
                </a:lnTo>
                <a:lnTo>
                  <a:pt x="651" y="547"/>
                </a:lnTo>
                <a:lnTo>
                  <a:pt x="618" y="552"/>
                </a:lnTo>
                <a:lnTo>
                  <a:pt x="587" y="559"/>
                </a:lnTo>
                <a:lnTo>
                  <a:pt x="558" y="564"/>
                </a:lnTo>
                <a:lnTo>
                  <a:pt x="529" y="569"/>
                </a:lnTo>
                <a:lnTo>
                  <a:pt x="503" y="573"/>
                </a:lnTo>
                <a:lnTo>
                  <a:pt x="479" y="578"/>
                </a:lnTo>
                <a:lnTo>
                  <a:pt x="458" y="583"/>
                </a:lnTo>
                <a:lnTo>
                  <a:pt x="436" y="588"/>
                </a:lnTo>
                <a:lnTo>
                  <a:pt x="417" y="592"/>
                </a:lnTo>
                <a:lnTo>
                  <a:pt x="384" y="602"/>
                </a:lnTo>
                <a:lnTo>
                  <a:pt x="351" y="611"/>
                </a:lnTo>
                <a:lnTo>
                  <a:pt x="320" y="623"/>
                </a:lnTo>
                <a:lnTo>
                  <a:pt x="289" y="635"/>
                </a:lnTo>
                <a:lnTo>
                  <a:pt x="258" y="649"/>
                </a:lnTo>
                <a:lnTo>
                  <a:pt x="229" y="661"/>
                </a:lnTo>
                <a:lnTo>
                  <a:pt x="203" y="676"/>
                </a:lnTo>
                <a:lnTo>
                  <a:pt x="177" y="690"/>
                </a:lnTo>
                <a:lnTo>
                  <a:pt x="165" y="695"/>
                </a:lnTo>
                <a:lnTo>
                  <a:pt x="153" y="702"/>
                </a:lnTo>
                <a:lnTo>
                  <a:pt x="143" y="707"/>
                </a:lnTo>
                <a:lnTo>
                  <a:pt x="134" y="711"/>
                </a:lnTo>
                <a:lnTo>
                  <a:pt x="122" y="716"/>
                </a:lnTo>
                <a:lnTo>
                  <a:pt x="115" y="718"/>
                </a:lnTo>
                <a:lnTo>
                  <a:pt x="105" y="721"/>
                </a:lnTo>
                <a:lnTo>
                  <a:pt x="98" y="723"/>
                </a:lnTo>
                <a:lnTo>
                  <a:pt x="91" y="723"/>
                </a:lnTo>
                <a:lnTo>
                  <a:pt x="84" y="723"/>
                </a:lnTo>
                <a:lnTo>
                  <a:pt x="77" y="723"/>
                </a:lnTo>
                <a:lnTo>
                  <a:pt x="72" y="721"/>
                </a:lnTo>
                <a:lnTo>
                  <a:pt x="67" y="716"/>
                </a:lnTo>
                <a:lnTo>
                  <a:pt x="65" y="714"/>
                </a:lnTo>
                <a:lnTo>
                  <a:pt x="60" y="707"/>
                </a:lnTo>
                <a:lnTo>
                  <a:pt x="58" y="702"/>
                </a:lnTo>
                <a:lnTo>
                  <a:pt x="53" y="692"/>
                </a:lnTo>
                <a:lnTo>
                  <a:pt x="46" y="683"/>
                </a:lnTo>
                <a:lnTo>
                  <a:pt x="39" y="673"/>
                </a:lnTo>
                <a:lnTo>
                  <a:pt x="31" y="664"/>
                </a:lnTo>
                <a:lnTo>
                  <a:pt x="24" y="652"/>
                </a:lnTo>
                <a:lnTo>
                  <a:pt x="17" y="640"/>
                </a:lnTo>
                <a:lnTo>
                  <a:pt x="10" y="628"/>
                </a:lnTo>
                <a:lnTo>
                  <a:pt x="5" y="616"/>
                </a:lnTo>
                <a:lnTo>
                  <a:pt x="3" y="611"/>
                </a:lnTo>
                <a:lnTo>
                  <a:pt x="0" y="607"/>
                </a:lnTo>
                <a:lnTo>
                  <a:pt x="0" y="602"/>
                </a:lnTo>
                <a:lnTo>
                  <a:pt x="0" y="595"/>
                </a:lnTo>
                <a:lnTo>
                  <a:pt x="0" y="590"/>
                </a:lnTo>
                <a:lnTo>
                  <a:pt x="0" y="583"/>
                </a:lnTo>
                <a:lnTo>
                  <a:pt x="3" y="578"/>
                </a:lnTo>
                <a:lnTo>
                  <a:pt x="5" y="571"/>
                </a:lnTo>
                <a:lnTo>
                  <a:pt x="10" y="566"/>
                </a:lnTo>
                <a:lnTo>
                  <a:pt x="15" y="559"/>
                </a:lnTo>
                <a:lnTo>
                  <a:pt x="19" y="552"/>
                </a:lnTo>
                <a:lnTo>
                  <a:pt x="24" y="545"/>
                </a:lnTo>
                <a:lnTo>
                  <a:pt x="31" y="538"/>
                </a:lnTo>
                <a:lnTo>
                  <a:pt x="39" y="530"/>
                </a:lnTo>
                <a:lnTo>
                  <a:pt x="48" y="526"/>
                </a:lnTo>
                <a:lnTo>
                  <a:pt x="58" y="519"/>
                </a:lnTo>
                <a:lnTo>
                  <a:pt x="72" y="504"/>
                </a:lnTo>
                <a:lnTo>
                  <a:pt x="84" y="488"/>
                </a:lnTo>
                <a:lnTo>
                  <a:pt x="96" y="471"/>
                </a:lnTo>
                <a:lnTo>
                  <a:pt x="108" y="454"/>
                </a:lnTo>
                <a:lnTo>
                  <a:pt x="117" y="435"/>
                </a:lnTo>
                <a:lnTo>
                  <a:pt x="124" y="414"/>
                </a:lnTo>
                <a:lnTo>
                  <a:pt x="131" y="392"/>
                </a:lnTo>
                <a:lnTo>
                  <a:pt x="139" y="371"/>
                </a:lnTo>
                <a:lnTo>
                  <a:pt x="139" y="359"/>
                </a:lnTo>
                <a:lnTo>
                  <a:pt x="141" y="347"/>
                </a:lnTo>
                <a:lnTo>
                  <a:pt x="143" y="323"/>
                </a:lnTo>
                <a:lnTo>
                  <a:pt x="143" y="297"/>
                </a:lnTo>
                <a:lnTo>
                  <a:pt x="141" y="269"/>
                </a:lnTo>
                <a:lnTo>
                  <a:pt x="139" y="242"/>
                </a:lnTo>
                <a:lnTo>
                  <a:pt x="134" y="212"/>
                </a:lnTo>
                <a:lnTo>
                  <a:pt x="129" y="183"/>
                </a:lnTo>
                <a:lnTo>
                  <a:pt x="124" y="150"/>
                </a:lnTo>
                <a:lnTo>
                  <a:pt x="120" y="135"/>
                </a:lnTo>
                <a:lnTo>
                  <a:pt x="115" y="119"/>
                </a:lnTo>
                <a:lnTo>
                  <a:pt x="112" y="107"/>
                </a:lnTo>
                <a:lnTo>
                  <a:pt x="110" y="92"/>
                </a:lnTo>
                <a:lnTo>
                  <a:pt x="108" y="81"/>
                </a:lnTo>
                <a:lnTo>
                  <a:pt x="105" y="69"/>
                </a:lnTo>
                <a:lnTo>
                  <a:pt x="105" y="59"/>
                </a:lnTo>
                <a:lnTo>
                  <a:pt x="105" y="50"/>
                </a:lnTo>
                <a:lnTo>
                  <a:pt x="105" y="40"/>
                </a:lnTo>
                <a:lnTo>
                  <a:pt x="105" y="33"/>
                </a:lnTo>
                <a:lnTo>
                  <a:pt x="108" y="26"/>
                </a:lnTo>
                <a:lnTo>
                  <a:pt x="110" y="19"/>
                </a:lnTo>
                <a:lnTo>
                  <a:pt x="112" y="14"/>
                </a:lnTo>
                <a:lnTo>
                  <a:pt x="115" y="9"/>
                </a:lnTo>
                <a:lnTo>
                  <a:pt x="120" y="7"/>
                </a:lnTo>
                <a:lnTo>
                  <a:pt x="124" y="4"/>
                </a:lnTo>
                <a:lnTo>
                  <a:pt x="129" y="2"/>
                </a:lnTo>
                <a:lnTo>
                  <a:pt x="136" y="0"/>
                </a:lnTo>
                <a:lnTo>
                  <a:pt x="143" y="2"/>
                </a:lnTo>
                <a:lnTo>
                  <a:pt x="151" y="2"/>
                </a:lnTo>
                <a:lnTo>
                  <a:pt x="160" y="4"/>
                </a:lnTo>
                <a:lnTo>
                  <a:pt x="170" y="9"/>
                </a:lnTo>
                <a:lnTo>
                  <a:pt x="181" y="14"/>
                </a:lnTo>
                <a:lnTo>
                  <a:pt x="193" y="19"/>
                </a:lnTo>
                <a:lnTo>
                  <a:pt x="205" y="26"/>
                </a:lnTo>
                <a:lnTo>
                  <a:pt x="217" y="35"/>
                </a:lnTo>
                <a:lnTo>
                  <a:pt x="232" y="43"/>
                </a:lnTo>
                <a:lnTo>
                  <a:pt x="246" y="52"/>
                </a:lnTo>
                <a:lnTo>
                  <a:pt x="262" y="64"/>
                </a:lnTo>
                <a:lnTo>
                  <a:pt x="277" y="76"/>
                </a:lnTo>
                <a:lnTo>
                  <a:pt x="293" y="88"/>
                </a:lnTo>
                <a:lnTo>
                  <a:pt x="310" y="102"/>
                </a:lnTo>
                <a:lnTo>
                  <a:pt x="305" y="140"/>
                </a:lnTo>
                <a:lnTo>
                  <a:pt x="303" y="176"/>
                </a:lnTo>
                <a:lnTo>
                  <a:pt x="298" y="209"/>
                </a:lnTo>
                <a:lnTo>
                  <a:pt x="296" y="240"/>
                </a:lnTo>
                <a:lnTo>
                  <a:pt x="293" y="271"/>
                </a:lnTo>
                <a:lnTo>
                  <a:pt x="291" y="300"/>
                </a:lnTo>
                <a:lnTo>
                  <a:pt x="291" y="323"/>
                </a:lnTo>
                <a:lnTo>
                  <a:pt x="289" y="347"/>
                </a:lnTo>
                <a:lnTo>
                  <a:pt x="289" y="369"/>
                </a:lnTo>
                <a:lnTo>
                  <a:pt x="289" y="388"/>
                </a:lnTo>
                <a:lnTo>
                  <a:pt x="289" y="404"/>
                </a:lnTo>
                <a:lnTo>
                  <a:pt x="291" y="421"/>
                </a:lnTo>
                <a:lnTo>
                  <a:pt x="291" y="433"/>
                </a:lnTo>
                <a:lnTo>
                  <a:pt x="293" y="442"/>
                </a:lnTo>
                <a:lnTo>
                  <a:pt x="296" y="450"/>
                </a:lnTo>
                <a:lnTo>
                  <a:pt x="298" y="457"/>
                </a:lnTo>
                <a:lnTo>
                  <a:pt x="301" y="464"/>
                </a:lnTo>
                <a:lnTo>
                  <a:pt x="305" y="469"/>
                </a:lnTo>
                <a:lnTo>
                  <a:pt x="310" y="473"/>
                </a:lnTo>
                <a:lnTo>
                  <a:pt x="315" y="478"/>
                </a:lnTo>
                <a:lnTo>
                  <a:pt x="322" y="480"/>
                </a:lnTo>
                <a:lnTo>
                  <a:pt x="332" y="483"/>
                </a:lnTo>
                <a:lnTo>
                  <a:pt x="341" y="485"/>
                </a:lnTo>
                <a:lnTo>
                  <a:pt x="351" y="485"/>
                </a:lnTo>
                <a:lnTo>
                  <a:pt x="363" y="485"/>
                </a:lnTo>
                <a:lnTo>
                  <a:pt x="377" y="485"/>
                </a:lnTo>
                <a:lnTo>
                  <a:pt x="391" y="485"/>
                </a:lnTo>
                <a:lnTo>
                  <a:pt x="408" y="483"/>
                </a:lnTo>
                <a:lnTo>
                  <a:pt x="425" y="480"/>
                </a:lnTo>
                <a:lnTo>
                  <a:pt x="444" y="476"/>
                </a:lnTo>
                <a:lnTo>
                  <a:pt x="463" y="473"/>
                </a:lnTo>
                <a:lnTo>
                  <a:pt x="484" y="469"/>
                </a:lnTo>
                <a:lnTo>
                  <a:pt x="508" y="466"/>
                </a:lnTo>
                <a:lnTo>
                  <a:pt x="534" y="464"/>
                </a:lnTo>
                <a:lnTo>
                  <a:pt x="560" y="461"/>
                </a:lnTo>
                <a:lnTo>
                  <a:pt x="589" y="457"/>
                </a:lnTo>
                <a:lnTo>
                  <a:pt x="618" y="454"/>
                </a:lnTo>
                <a:lnTo>
                  <a:pt x="649" y="450"/>
                </a:lnTo>
                <a:lnTo>
                  <a:pt x="682" y="445"/>
                </a:lnTo>
                <a:lnTo>
                  <a:pt x="718" y="442"/>
                </a:lnTo>
                <a:lnTo>
                  <a:pt x="753" y="438"/>
                </a:lnTo>
                <a:lnTo>
                  <a:pt x="791" y="430"/>
                </a:lnTo>
                <a:lnTo>
                  <a:pt x="832" y="426"/>
                </a:lnTo>
                <a:lnTo>
                  <a:pt x="875" y="421"/>
                </a:lnTo>
                <a:lnTo>
                  <a:pt x="918" y="414"/>
                </a:lnTo>
                <a:lnTo>
                  <a:pt x="963" y="409"/>
                </a:lnTo>
                <a:lnTo>
                  <a:pt x="1011" y="402"/>
                </a:lnTo>
                <a:lnTo>
                  <a:pt x="1058" y="395"/>
                </a:lnTo>
                <a:lnTo>
                  <a:pt x="1106" y="388"/>
                </a:lnTo>
                <a:lnTo>
                  <a:pt x="1154" y="383"/>
                </a:lnTo>
                <a:lnTo>
                  <a:pt x="1197" y="376"/>
                </a:lnTo>
                <a:lnTo>
                  <a:pt x="1242" y="369"/>
                </a:lnTo>
                <a:lnTo>
                  <a:pt x="1285" y="364"/>
                </a:lnTo>
                <a:lnTo>
                  <a:pt x="1328" y="359"/>
                </a:lnTo>
                <a:lnTo>
                  <a:pt x="1368" y="354"/>
                </a:lnTo>
                <a:lnTo>
                  <a:pt x="1406" y="350"/>
                </a:lnTo>
                <a:lnTo>
                  <a:pt x="1444" y="345"/>
                </a:lnTo>
                <a:lnTo>
                  <a:pt x="1482" y="340"/>
                </a:lnTo>
                <a:lnTo>
                  <a:pt x="1518" y="338"/>
                </a:lnTo>
                <a:lnTo>
                  <a:pt x="1552" y="333"/>
                </a:lnTo>
                <a:lnTo>
                  <a:pt x="1585" y="331"/>
                </a:lnTo>
                <a:lnTo>
                  <a:pt x="1616" y="326"/>
                </a:lnTo>
                <a:lnTo>
                  <a:pt x="1647" y="323"/>
                </a:lnTo>
                <a:lnTo>
                  <a:pt x="1673" y="321"/>
                </a:lnTo>
                <a:lnTo>
                  <a:pt x="1702" y="319"/>
                </a:lnTo>
                <a:lnTo>
                  <a:pt x="1726" y="316"/>
                </a:lnTo>
                <a:lnTo>
                  <a:pt x="1752" y="314"/>
                </a:lnTo>
                <a:lnTo>
                  <a:pt x="1773" y="311"/>
                </a:lnTo>
                <a:lnTo>
                  <a:pt x="1797" y="307"/>
                </a:lnTo>
                <a:lnTo>
                  <a:pt x="1816" y="304"/>
                </a:lnTo>
                <a:lnTo>
                  <a:pt x="1835" y="300"/>
                </a:lnTo>
                <a:lnTo>
                  <a:pt x="1854" y="297"/>
                </a:lnTo>
                <a:lnTo>
                  <a:pt x="1871" y="295"/>
                </a:lnTo>
                <a:lnTo>
                  <a:pt x="1888" y="290"/>
                </a:lnTo>
                <a:lnTo>
                  <a:pt x="1902" y="288"/>
                </a:lnTo>
                <a:lnTo>
                  <a:pt x="1914" y="283"/>
                </a:lnTo>
                <a:lnTo>
                  <a:pt x="1926" y="281"/>
                </a:lnTo>
                <a:lnTo>
                  <a:pt x="1938" y="278"/>
                </a:lnTo>
                <a:lnTo>
                  <a:pt x="1947" y="276"/>
                </a:lnTo>
                <a:lnTo>
                  <a:pt x="1954" y="273"/>
                </a:lnTo>
                <a:lnTo>
                  <a:pt x="1969" y="269"/>
                </a:lnTo>
                <a:lnTo>
                  <a:pt x="1983" y="266"/>
                </a:lnTo>
                <a:lnTo>
                  <a:pt x="1995" y="264"/>
                </a:lnTo>
                <a:lnTo>
                  <a:pt x="2004" y="261"/>
                </a:lnTo>
                <a:lnTo>
                  <a:pt x="2014" y="261"/>
                </a:lnTo>
                <a:lnTo>
                  <a:pt x="2021" y="261"/>
                </a:lnTo>
                <a:lnTo>
                  <a:pt x="2028" y="261"/>
                </a:lnTo>
                <a:lnTo>
                  <a:pt x="2035" y="261"/>
                </a:lnTo>
                <a:lnTo>
                  <a:pt x="2038" y="261"/>
                </a:lnTo>
                <a:lnTo>
                  <a:pt x="2040" y="261"/>
                </a:lnTo>
                <a:lnTo>
                  <a:pt x="2045" y="264"/>
                </a:lnTo>
                <a:lnTo>
                  <a:pt x="2050" y="264"/>
                </a:lnTo>
                <a:lnTo>
                  <a:pt x="2054" y="266"/>
                </a:lnTo>
                <a:lnTo>
                  <a:pt x="2062" y="271"/>
                </a:lnTo>
                <a:lnTo>
                  <a:pt x="2069" y="273"/>
                </a:lnTo>
                <a:lnTo>
                  <a:pt x="2076" y="278"/>
                </a:lnTo>
                <a:lnTo>
                  <a:pt x="2083" y="281"/>
                </a:lnTo>
                <a:lnTo>
                  <a:pt x="2092" y="285"/>
                </a:lnTo>
                <a:lnTo>
                  <a:pt x="2100" y="290"/>
                </a:lnTo>
                <a:lnTo>
                  <a:pt x="2109" y="297"/>
                </a:lnTo>
                <a:lnTo>
                  <a:pt x="2121" y="302"/>
                </a:lnTo>
                <a:lnTo>
                  <a:pt x="2131" y="309"/>
                </a:lnTo>
                <a:lnTo>
                  <a:pt x="2143" y="314"/>
                </a:lnTo>
                <a:lnTo>
                  <a:pt x="2154" y="321"/>
                </a:lnTo>
                <a:lnTo>
                  <a:pt x="2166" y="328"/>
                </a:lnTo>
                <a:lnTo>
                  <a:pt x="2178" y="335"/>
                </a:lnTo>
                <a:lnTo>
                  <a:pt x="2190" y="342"/>
                </a:lnTo>
                <a:lnTo>
                  <a:pt x="2200" y="350"/>
                </a:lnTo>
                <a:lnTo>
                  <a:pt x="2209" y="357"/>
                </a:lnTo>
                <a:lnTo>
                  <a:pt x="2219" y="361"/>
                </a:lnTo>
                <a:lnTo>
                  <a:pt x="2228" y="369"/>
                </a:lnTo>
                <a:lnTo>
                  <a:pt x="2235" y="373"/>
                </a:lnTo>
                <a:lnTo>
                  <a:pt x="2243" y="380"/>
                </a:lnTo>
                <a:lnTo>
                  <a:pt x="2250" y="385"/>
                </a:lnTo>
                <a:lnTo>
                  <a:pt x="2255" y="390"/>
                </a:lnTo>
                <a:lnTo>
                  <a:pt x="2259" y="395"/>
                </a:lnTo>
                <a:lnTo>
                  <a:pt x="2264" y="397"/>
                </a:lnTo>
                <a:lnTo>
                  <a:pt x="2269" y="402"/>
                </a:lnTo>
                <a:lnTo>
                  <a:pt x="2271" y="404"/>
                </a:lnTo>
                <a:lnTo>
                  <a:pt x="2276" y="407"/>
                </a:lnTo>
                <a:lnTo>
                  <a:pt x="2274" y="414"/>
                </a:lnTo>
                <a:lnTo>
                  <a:pt x="2274" y="419"/>
                </a:lnTo>
                <a:lnTo>
                  <a:pt x="2269" y="426"/>
                </a:lnTo>
                <a:lnTo>
                  <a:pt x="2264" y="433"/>
                </a:lnTo>
                <a:lnTo>
                  <a:pt x="2257" y="438"/>
                </a:lnTo>
                <a:lnTo>
                  <a:pt x="2247" y="445"/>
                </a:lnTo>
                <a:lnTo>
                  <a:pt x="2235" y="452"/>
                </a:lnTo>
                <a:lnTo>
                  <a:pt x="2228" y="454"/>
                </a:lnTo>
                <a:lnTo>
                  <a:pt x="2221" y="457"/>
                </a:lnTo>
                <a:lnTo>
                  <a:pt x="2214" y="461"/>
                </a:lnTo>
                <a:lnTo>
                  <a:pt x="2207" y="469"/>
                </a:lnTo>
                <a:lnTo>
                  <a:pt x="2200" y="473"/>
                </a:lnTo>
                <a:lnTo>
                  <a:pt x="2195" y="483"/>
                </a:lnTo>
                <a:lnTo>
                  <a:pt x="2188" y="490"/>
                </a:lnTo>
                <a:lnTo>
                  <a:pt x="2183" y="499"/>
                </a:lnTo>
                <a:lnTo>
                  <a:pt x="2176" y="509"/>
                </a:lnTo>
                <a:lnTo>
                  <a:pt x="2171" y="521"/>
                </a:lnTo>
                <a:lnTo>
                  <a:pt x="2166" y="533"/>
                </a:lnTo>
                <a:lnTo>
                  <a:pt x="2162" y="545"/>
                </a:lnTo>
                <a:lnTo>
                  <a:pt x="2159" y="559"/>
                </a:lnTo>
                <a:lnTo>
                  <a:pt x="2154" y="573"/>
                </a:lnTo>
                <a:lnTo>
                  <a:pt x="2150" y="590"/>
                </a:lnTo>
                <a:lnTo>
                  <a:pt x="2147" y="604"/>
                </a:lnTo>
                <a:lnTo>
                  <a:pt x="2145" y="623"/>
                </a:lnTo>
                <a:lnTo>
                  <a:pt x="2143" y="640"/>
                </a:lnTo>
                <a:lnTo>
                  <a:pt x="2135" y="680"/>
                </a:lnTo>
                <a:lnTo>
                  <a:pt x="2128" y="718"/>
                </a:lnTo>
                <a:lnTo>
                  <a:pt x="2121" y="754"/>
                </a:lnTo>
                <a:lnTo>
                  <a:pt x="2112" y="787"/>
                </a:lnTo>
                <a:lnTo>
                  <a:pt x="2100" y="821"/>
                </a:lnTo>
                <a:lnTo>
                  <a:pt x="2088" y="852"/>
                </a:lnTo>
                <a:lnTo>
                  <a:pt x="2076" y="880"/>
                </a:lnTo>
                <a:lnTo>
                  <a:pt x="2062" y="909"/>
                </a:lnTo>
                <a:lnTo>
                  <a:pt x="2047" y="940"/>
                </a:lnTo>
                <a:lnTo>
                  <a:pt x="2031" y="968"/>
                </a:lnTo>
                <a:lnTo>
                  <a:pt x="2016" y="995"/>
                </a:lnTo>
                <a:lnTo>
                  <a:pt x="2000" y="1021"/>
                </a:lnTo>
                <a:lnTo>
                  <a:pt x="1983" y="1042"/>
                </a:lnTo>
                <a:lnTo>
                  <a:pt x="1966" y="1061"/>
                </a:lnTo>
                <a:lnTo>
                  <a:pt x="1947" y="1078"/>
                </a:lnTo>
                <a:lnTo>
                  <a:pt x="1928" y="1094"/>
                </a:lnTo>
                <a:lnTo>
                  <a:pt x="1916" y="1102"/>
                </a:lnTo>
                <a:lnTo>
                  <a:pt x="1904" y="1111"/>
                </a:lnTo>
                <a:lnTo>
                  <a:pt x="1892" y="1118"/>
                </a:lnTo>
                <a:lnTo>
                  <a:pt x="1883" y="1125"/>
                </a:lnTo>
                <a:lnTo>
                  <a:pt x="1864" y="1137"/>
                </a:lnTo>
                <a:lnTo>
                  <a:pt x="1845" y="1149"/>
                </a:lnTo>
                <a:lnTo>
                  <a:pt x="1828" y="1156"/>
                </a:lnTo>
                <a:lnTo>
                  <a:pt x="1811" y="1164"/>
                </a:lnTo>
                <a:lnTo>
                  <a:pt x="1797" y="1166"/>
                </a:lnTo>
                <a:lnTo>
                  <a:pt x="1780" y="1166"/>
                </a:lnTo>
                <a:lnTo>
                  <a:pt x="1773" y="1166"/>
                </a:lnTo>
                <a:lnTo>
                  <a:pt x="1766" y="1166"/>
                </a:lnTo>
                <a:lnTo>
                  <a:pt x="1761" y="1164"/>
                </a:lnTo>
                <a:lnTo>
                  <a:pt x="1757" y="1161"/>
                </a:lnTo>
                <a:lnTo>
                  <a:pt x="1752" y="1159"/>
                </a:lnTo>
                <a:lnTo>
                  <a:pt x="1747" y="1156"/>
                </a:lnTo>
                <a:lnTo>
                  <a:pt x="1745" y="1152"/>
                </a:lnTo>
                <a:lnTo>
                  <a:pt x="1740" y="1147"/>
                </a:lnTo>
                <a:lnTo>
                  <a:pt x="1740" y="1142"/>
                </a:lnTo>
                <a:lnTo>
                  <a:pt x="1737" y="1135"/>
                </a:lnTo>
                <a:lnTo>
                  <a:pt x="1735" y="1128"/>
                </a:lnTo>
                <a:lnTo>
                  <a:pt x="1735" y="1121"/>
                </a:lnTo>
                <a:lnTo>
                  <a:pt x="1735" y="1111"/>
                </a:lnTo>
                <a:lnTo>
                  <a:pt x="1737" y="1102"/>
                </a:lnTo>
                <a:lnTo>
                  <a:pt x="1737" y="1092"/>
                </a:lnTo>
                <a:lnTo>
                  <a:pt x="1740" y="1080"/>
                </a:lnTo>
                <a:lnTo>
                  <a:pt x="1740" y="1073"/>
                </a:lnTo>
                <a:lnTo>
                  <a:pt x="1740" y="1064"/>
                </a:lnTo>
                <a:lnTo>
                  <a:pt x="1737" y="1054"/>
                </a:lnTo>
                <a:lnTo>
                  <a:pt x="1733" y="1045"/>
                </a:lnTo>
                <a:lnTo>
                  <a:pt x="1728" y="1035"/>
                </a:lnTo>
                <a:lnTo>
                  <a:pt x="1723" y="1025"/>
                </a:lnTo>
                <a:lnTo>
                  <a:pt x="1716" y="1016"/>
                </a:lnTo>
                <a:lnTo>
                  <a:pt x="1709" y="1006"/>
                </a:lnTo>
                <a:lnTo>
                  <a:pt x="1699" y="997"/>
                </a:lnTo>
                <a:lnTo>
                  <a:pt x="1690" y="987"/>
                </a:lnTo>
                <a:lnTo>
                  <a:pt x="1680" y="975"/>
                </a:lnTo>
                <a:lnTo>
                  <a:pt x="1668" y="966"/>
                </a:lnTo>
                <a:lnTo>
                  <a:pt x="1654" y="956"/>
                </a:lnTo>
                <a:lnTo>
                  <a:pt x="1640" y="945"/>
                </a:lnTo>
                <a:lnTo>
                  <a:pt x="1623" y="933"/>
                </a:lnTo>
                <a:lnTo>
                  <a:pt x="1606" y="92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6" name="Freeform 46"/>
          <p:cNvSpPr/>
          <p:nvPr/>
        </p:nvSpPr>
        <p:spPr>
          <a:xfrm>
            <a:off x="6338888" y="2854325"/>
            <a:ext cx="144462" cy="12842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26" h="2021">
                <a:moveTo>
                  <a:pt x="93" y="2021"/>
                </a:moveTo>
                <a:lnTo>
                  <a:pt x="88" y="2021"/>
                </a:lnTo>
                <a:lnTo>
                  <a:pt x="83" y="2016"/>
                </a:lnTo>
                <a:lnTo>
                  <a:pt x="78" y="2014"/>
                </a:lnTo>
                <a:lnTo>
                  <a:pt x="74" y="2007"/>
                </a:lnTo>
                <a:lnTo>
                  <a:pt x="71" y="2000"/>
                </a:lnTo>
                <a:lnTo>
                  <a:pt x="67" y="1990"/>
                </a:lnTo>
                <a:lnTo>
                  <a:pt x="64" y="1978"/>
                </a:lnTo>
                <a:lnTo>
                  <a:pt x="59" y="1964"/>
                </a:lnTo>
                <a:lnTo>
                  <a:pt x="57" y="1950"/>
                </a:lnTo>
                <a:lnTo>
                  <a:pt x="55" y="1931"/>
                </a:lnTo>
                <a:lnTo>
                  <a:pt x="52" y="1912"/>
                </a:lnTo>
                <a:lnTo>
                  <a:pt x="50" y="1893"/>
                </a:lnTo>
                <a:lnTo>
                  <a:pt x="47" y="1869"/>
                </a:lnTo>
                <a:lnTo>
                  <a:pt x="43" y="1845"/>
                </a:lnTo>
                <a:lnTo>
                  <a:pt x="40" y="1816"/>
                </a:lnTo>
                <a:lnTo>
                  <a:pt x="38" y="1788"/>
                </a:lnTo>
                <a:lnTo>
                  <a:pt x="38" y="1774"/>
                </a:lnTo>
                <a:lnTo>
                  <a:pt x="36" y="1757"/>
                </a:lnTo>
                <a:lnTo>
                  <a:pt x="36" y="1740"/>
                </a:lnTo>
                <a:lnTo>
                  <a:pt x="36" y="1724"/>
                </a:lnTo>
                <a:lnTo>
                  <a:pt x="33" y="1705"/>
                </a:lnTo>
                <a:lnTo>
                  <a:pt x="33" y="1685"/>
                </a:lnTo>
                <a:lnTo>
                  <a:pt x="33" y="1666"/>
                </a:lnTo>
                <a:lnTo>
                  <a:pt x="31" y="1645"/>
                </a:lnTo>
                <a:lnTo>
                  <a:pt x="31" y="1626"/>
                </a:lnTo>
                <a:lnTo>
                  <a:pt x="31" y="1602"/>
                </a:lnTo>
                <a:lnTo>
                  <a:pt x="28" y="1581"/>
                </a:lnTo>
                <a:lnTo>
                  <a:pt x="28" y="1557"/>
                </a:lnTo>
                <a:lnTo>
                  <a:pt x="28" y="1533"/>
                </a:lnTo>
                <a:lnTo>
                  <a:pt x="28" y="1509"/>
                </a:lnTo>
                <a:lnTo>
                  <a:pt x="28" y="1483"/>
                </a:lnTo>
                <a:lnTo>
                  <a:pt x="28" y="1457"/>
                </a:lnTo>
                <a:lnTo>
                  <a:pt x="26" y="1431"/>
                </a:lnTo>
                <a:lnTo>
                  <a:pt x="26" y="1402"/>
                </a:lnTo>
                <a:lnTo>
                  <a:pt x="26" y="1376"/>
                </a:lnTo>
                <a:lnTo>
                  <a:pt x="26" y="1345"/>
                </a:lnTo>
                <a:lnTo>
                  <a:pt x="26" y="1317"/>
                </a:lnTo>
                <a:lnTo>
                  <a:pt x="26" y="1286"/>
                </a:lnTo>
                <a:lnTo>
                  <a:pt x="26" y="1255"/>
                </a:lnTo>
                <a:lnTo>
                  <a:pt x="26" y="1224"/>
                </a:lnTo>
                <a:lnTo>
                  <a:pt x="26" y="1190"/>
                </a:lnTo>
                <a:lnTo>
                  <a:pt x="26" y="1157"/>
                </a:lnTo>
                <a:lnTo>
                  <a:pt x="26" y="1124"/>
                </a:lnTo>
                <a:lnTo>
                  <a:pt x="26" y="1088"/>
                </a:lnTo>
                <a:lnTo>
                  <a:pt x="26" y="1055"/>
                </a:lnTo>
                <a:lnTo>
                  <a:pt x="26" y="1017"/>
                </a:lnTo>
                <a:lnTo>
                  <a:pt x="26" y="981"/>
                </a:lnTo>
                <a:lnTo>
                  <a:pt x="26" y="943"/>
                </a:lnTo>
                <a:lnTo>
                  <a:pt x="26" y="869"/>
                </a:lnTo>
                <a:lnTo>
                  <a:pt x="26" y="795"/>
                </a:lnTo>
                <a:lnTo>
                  <a:pt x="24" y="724"/>
                </a:lnTo>
                <a:lnTo>
                  <a:pt x="24" y="657"/>
                </a:lnTo>
                <a:lnTo>
                  <a:pt x="21" y="591"/>
                </a:lnTo>
                <a:lnTo>
                  <a:pt x="21" y="526"/>
                </a:lnTo>
                <a:lnTo>
                  <a:pt x="19" y="462"/>
                </a:lnTo>
                <a:lnTo>
                  <a:pt x="16" y="403"/>
                </a:lnTo>
                <a:lnTo>
                  <a:pt x="14" y="346"/>
                </a:lnTo>
                <a:lnTo>
                  <a:pt x="12" y="288"/>
                </a:lnTo>
                <a:lnTo>
                  <a:pt x="12" y="236"/>
                </a:lnTo>
                <a:lnTo>
                  <a:pt x="9" y="184"/>
                </a:lnTo>
                <a:lnTo>
                  <a:pt x="7" y="134"/>
                </a:lnTo>
                <a:lnTo>
                  <a:pt x="5" y="88"/>
                </a:lnTo>
                <a:lnTo>
                  <a:pt x="2" y="43"/>
                </a:lnTo>
                <a:lnTo>
                  <a:pt x="0" y="0"/>
                </a:lnTo>
                <a:lnTo>
                  <a:pt x="26" y="17"/>
                </a:lnTo>
                <a:lnTo>
                  <a:pt x="50" y="31"/>
                </a:lnTo>
                <a:lnTo>
                  <a:pt x="74" y="46"/>
                </a:lnTo>
                <a:lnTo>
                  <a:pt x="95" y="60"/>
                </a:lnTo>
                <a:lnTo>
                  <a:pt x="117" y="74"/>
                </a:lnTo>
                <a:lnTo>
                  <a:pt x="136" y="86"/>
                </a:lnTo>
                <a:lnTo>
                  <a:pt x="152" y="98"/>
                </a:lnTo>
                <a:lnTo>
                  <a:pt x="167" y="108"/>
                </a:lnTo>
                <a:lnTo>
                  <a:pt x="181" y="117"/>
                </a:lnTo>
                <a:lnTo>
                  <a:pt x="193" y="127"/>
                </a:lnTo>
                <a:lnTo>
                  <a:pt x="202" y="134"/>
                </a:lnTo>
                <a:lnTo>
                  <a:pt x="212" y="141"/>
                </a:lnTo>
                <a:lnTo>
                  <a:pt x="217" y="148"/>
                </a:lnTo>
                <a:lnTo>
                  <a:pt x="221" y="153"/>
                </a:lnTo>
                <a:lnTo>
                  <a:pt x="224" y="157"/>
                </a:lnTo>
                <a:lnTo>
                  <a:pt x="226" y="160"/>
                </a:lnTo>
                <a:lnTo>
                  <a:pt x="226" y="169"/>
                </a:lnTo>
                <a:lnTo>
                  <a:pt x="226" y="181"/>
                </a:lnTo>
                <a:lnTo>
                  <a:pt x="226" y="198"/>
                </a:lnTo>
                <a:lnTo>
                  <a:pt x="224" y="215"/>
                </a:lnTo>
                <a:lnTo>
                  <a:pt x="221" y="234"/>
                </a:lnTo>
                <a:lnTo>
                  <a:pt x="219" y="255"/>
                </a:lnTo>
                <a:lnTo>
                  <a:pt x="217" y="279"/>
                </a:lnTo>
                <a:lnTo>
                  <a:pt x="212" y="307"/>
                </a:lnTo>
                <a:lnTo>
                  <a:pt x="212" y="315"/>
                </a:lnTo>
                <a:lnTo>
                  <a:pt x="209" y="324"/>
                </a:lnTo>
                <a:lnTo>
                  <a:pt x="209" y="334"/>
                </a:lnTo>
                <a:lnTo>
                  <a:pt x="207" y="346"/>
                </a:lnTo>
                <a:lnTo>
                  <a:pt x="207" y="357"/>
                </a:lnTo>
                <a:lnTo>
                  <a:pt x="205" y="372"/>
                </a:lnTo>
                <a:lnTo>
                  <a:pt x="205" y="386"/>
                </a:lnTo>
                <a:lnTo>
                  <a:pt x="202" y="400"/>
                </a:lnTo>
                <a:lnTo>
                  <a:pt x="202" y="417"/>
                </a:lnTo>
                <a:lnTo>
                  <a:pt x="200" y="434"/>
                </a:lnTo>
                <a:lnTo>
                  <a:pt x="200" y="450"/>
                </a:lnTo>
                <a:lnTo>
                  <a:pt x="198" y="469"/>
                </a:lnTo>
                <a:lnTo>
                  <a:pt x="198" y="491"/>
                </a:lnTo>
                <a:lnTo>
                  <a:pt x="195" y="510"/>
                </a:lnTo>
                <a:lnTo>
                  <a:pt x="195" y="531"/>
                </a:lnTo>
                <a:lnTo>
                  <a:pt x="195" y="555"/>
                </a:lnTo>
                <a:lnTo>
                  <a:pt x="193" y="579"/>
                </a:lnTo>
                <a:lnTo>
                  <a:pt x="193" y="603"/>
                </a:lnTo>
                <a:lnTo>
                  <a:pt x="190" y="626"/>
                </a:lnTo>
                <a:lnTo>
                  <a:pt x="190" y="653"/>
                </a:lnTo>
                <a:lnTo>
                  <a:pt x="190" y="681"/>
                </a:lnTo>
                <a:lnTo>
                  <a:pt x="190" y="710"/>
                </a:lnTo>
                <a:lnTo>
                  <a:pt x="188" y="738"/>
                </a:lnTo>
                <a:lnTo>
                  <a:pt x="188" y="767"/>
                </a:lnTo>
                <a:lnTo>
                  <a:pt x="188" y="798"/>
                </a:lnTo>
                <a:lnTo>
                  <a:pt x="188" y="831"/>
                </a:lnTo>
                <a:lnTo>
                  <a:pt x="186" y="864"/>
                </a:lnTo>
                <a:lnTo>
                  <a:pt x="186" y="898"/>
                </a:lnTo>
                <a:lnTo>
                  <a:pt x="186" y="931"/>
                </a:lnTo>
                <a:lnTo>
                  <a:pt x="186" y="967"/>
                </a:lnTo>
                <a:lnTo>
                  <a:pt x="186" y="1005"/>
                </a:lnTo>
                <a:lnTo>
                  <a:pt x="186" y="1040"/>
                </a:lnTo>
                <a:lnTo>
                  <a:pt x="186" y="1079"/>
                </a:lnTo>
                <a:lnTo>
                  <a:pt x="186" y="1117"/>
                </a:lnTo>
                <a:lnTo>
                  <a:pt x="186" y="1155"/>
                </a:lnTo>
                <a:lnTo>
                  <a:pt x="186" y="1190"/>
                </a:lnTo>
                <a:lnTo>
                  <a:pt x="186" y="1226"/>
                </a:lnTo>
                <a:lnTo>
                  <a:pt x="186" y="1259"/>
                </a:lnTo>
                <a:lnTo>
                  <a:pt x="186" y="1293"/>
                </a:lnTo>
                <a:lnTo>
                  <a:pt x="186" y="1326"/>
                </a:lnTo>
                <a:lnTo>
                  <a:pt x="186" y="1357"/>
                </a:lnTo>
                <a:lnTo>
                  <a:pt x="186" y="1388"/>
                </a:lnTo>
                <a:lnTo>
                  <a:pt x="186" y="1419"/>
                </a:lnTo>
                <a:lnTo>
                  <a:pt x="186" y="1447"/>
                </a:lnTo>
                <a:lnTo>
                  <a:pt x="186" y="1476"/>
                </a:lnTo>
                <a:lnTo>
                  <a:pt x="186" y="1502"/>
                </a:lnTo>
                <a:lnTo>
                  <a:pt x="183" y="1531"/>
                </a:lnTo>
                <a:lnTo>
                  <a:pt x="183" y="1555"/>
                </a:lnTo>
                <a:lnTo>
                  <a:pt x="183" y="1581"/>
                </a:lnTo>
                <a:lnTo>
                  <a:pt x="183" y="1605"/>
                </a:lnTo>
                <a:lnTo>
                  <a:pt x="183" y="1628"/>
                </a:lnTo>
                <a:lnTo>
                  <a:pt x="183" y="1650"/>
                </a:lnTo>
                <a:lnTo>
                  <a:pt x="181" y="1671"/>
                </a:lnTo>
                <a:lnTo>
                  <a:pt x="181" y="1693"/>
                </a:lnTo>
                <a:lnTo>
                  <a:pt x="181" y="1712"/>
                </a:lnTo>
                <a:lnTo>
                  <a:pt x="181" y="1731"/>
                </a:lnTo>
                <a:lnTo>
                  <a:pt x="179" y="1747"/>
                </a:lnTo>
                <a:lnTo>
                  <a:pt x="179" y="1764"/>
                </a:lnTo>
                <a:lnTo>
                  <a:pt x="179" y="1781"/>
                </a:lnTo>
                <a:lnTo>
                  <a:pt x="176" y="1797"/>
                </a:lnTo>
                <a:lnTo>
                  <a:pt x="176" y="1812"/>
                </a:lnTo>
                <a:lnTo>
                  <a:pt x="174" y="1826"/>
                </a:lnTo>
                <a:lnTo>
                  <a:pt x="174" y="1838"/>
                </a:lnTo>
                <a:lnTo>
                  <a:pt x="171" y="1850"/>
                </a:lnTo>
                <a:lnTo>
                  <a:pt x="169" y="1869"/>
                </a:lnTo>
                <a:lnTo>
                  <a:pt x="167" y="1888"/>
                </a:lnTo>
                <a:lnTo>
                  <a:pt x="164" y="1907"/>
                </a:lnTo>
                <a:lnTo>
                  <a:pt x="159" y="1923"/>
                </a:lnTo>
                <a:lnTo>
                  <a:pt x="157" y="1938"/>
                </a:lnTo>
                <a:lnTo>
                  <a:pt x="152" y="1952"/>
                </a:lnTo>
                <a:lnTo>
                  <a:pt x="148" y="1964"/>
                </a:lnTo>
                <a:lnTo>
                  <a:pt x="143" y="1976"/>
                </a:lnTo>
                <a:lnTo>
                  <a:pt x="138" y="1988"/>
                </a:lnTo>
                <a:lnTo>
                  <a:pt x="131" y="1995"/>
                </a:lnTo>
                <a:lnTo>
                  <a:pt x="126" y="2004"/>
                </a:lnTo>
                <a:lnTo>
                  <a:pt x="119" y="2009"/>
                </a:lnTo>
                <a:lnTo>
                  <a:pt x="114" y="2014"/>
                </a:lnTo>
                <a:lnTo>
                  <a:pt x="107" y="2019"/>
                </a:lnTo>
                <a:lnTo>
                  <a:pt x="100" y="2021"/>
                </a:lnTo>
                <a:lnTo>
                  <a:pt x="93" y="202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7" name="Freeform 49"/>
          <p:cNvSpPr/>
          <p:nvPr/>
        </p:nvSpPr>
        <p:spPr>
          <a:xfrm>
            <a:off x="5530850" y="3328988"/>
            <a:ext cx="868363" cy="5699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366" h="897">
                <a:moveTo>
                  <a:pt x="1366" y="207"/>
                </a:moveTo>
                <a:lnTo>
                  <a:pt x="1313" y="250"/>
                </a:lnTo>
                <a:lnTo>
                  <a:pt x="1263" y="292"/>
                </a:lnTo>
                <a:lnTo>
                  <a:pt x="1216" y="331"/>
                </a:lnTo>
                <a:lnTo>
                  <a:pt x="1168" y="366"/>
                </a:lnTo>
                <a:lnTo>
                  <a:pt x="1123" y="402"/>
                </a:lnTo>
                <a:lnTo>
                  <a:pt x="1077" y="435"/>
                </a:lnTo>
                <a:lnTo>
                  <a:pt x="1035" y="466"/>
                </a:lnTo>
                <a:lnTo>
                  <a:pt x="992" y="495"/>
                </a:lnTo>
                <a:lnTo>
                  <a:pt x="951" y="523"/>
                </a:lnTo>
                <a:lnTo>
                  <a:pt x="911" y="550"/>
                </a:lnTo>
                <a:lnTo>
                  <a:pt x="872" y="573"/>
                </a:lnTo>
                <a:lnTo>
                  <a:pt x="834" y="597"/>
                </a:lnTo>
                <a:lnTo>
                  <a:pt x="799" y="619"/>
                </a:lnTo>
                <a:lnTo>
                  <a:pt x="765" y="638"/>
                </a:lnTo>
                <a:lnTo>
                  <a:pt x="730" y="657"/>
                </a:lnTo>
                <a:lnTo>
                  <a:pt x="696" y="673"/>
                </a:lnTo>
                <a:lnTo>
                  <a:pt x="665" y="690"/>
                </a:lnTo>
                <a:lnTo>
                  <a:pt x="632" y="704"/>
                </a:lnTo>
                <a:lnTo>
                  <a:pt x="601" y="719"/>
                </a:lnTo>
                <a:lnTo>
                  <a:pt x="570" y="733"/>
                </a:lnTo>
                <a:lnTo>
                  <a:pt x="539" y="747"/>
                </a:lnTo>
                <a:lnTo>
                  <a:pt x="508" y="759"/>
                </a:lnTo>
                <a:lnTo>
                  <a:pt x="479" y="771"/>
                </a:lnTo>
                <a:lnTo>
                  <a:pt x="448" y="783"/>
                </a:lnTo>
                <a:lnTo>
                  <a:pt x="391" y="804"/>
                </a:lnTo>
                <a:lnTo>
                  <a:pt x="334" y="823"/>
                </a:lnTo>
                <a:lnTo>
                  <a:pt x="308" y="833"/>
                </a:lnTo>
                <a:lnTo>
                  <a:pt x="282" y="842"/>
                </a:lnTo>
                <a:lnTo>
                  <a:pt x="255" y="849"/>
                </a:lnTo>
                <a:lnTo>
                  <a:pt x="229" y="857"/>
                </a:lnTo>
                <a:lnTo>
                  <a:pt x="203" y="864"/>
                </a:lnTo>
                <a:lnTo>
                  <a:pt x="179" y="868"/>
                </a:lnTo>
                <a:lnTo>
                  <a:pt x="155" y="876"/>
                </a:lnTo>
                <a:lnTo>
                  <a:pt x="134" y="880"/>
                </a:lnTo>
                <a:lnTo>
                  <a:pt x="115" y="885"/>
                </a:lnTo>
                <a:lnTo>
                  <a:pt x="96" y="887"/>
                </a:lnTo>
                <a:lnTo>
                  <a:pt x="81" y="890"/>
                </a:lnTo>
                <a:lnTo>
                  <a:pt x="67" y="895"/>
                </a:lnTo>
                <a:lnTo>
                  <a:pt x="53" y="895"/>
                </a:lnTo>
                <a:lnTo>
                  <a:pt x="41" y="897"/>
                </a:lnTo>
                <a:lnTo>
                  <a:pt x="31" y="897"/>
                </a:lnTo>
                <a:lnTo>
                  <a:pt x="22" y="897"/>
                </a:lnTo>
                <a:lnTo>
                  <a:pt x="15" y="897"/>
                </a:lnTo>
                <a:lnTo>
                  <a:pt x="10" y="897"/>
                </a:lnTo>
                <a:lnTo>
                  <a:pt x="5" y="895"/>
                </a:lnTo>
                <a:lnTo>
                  <a:pt x="3" y="892"/>
                </a:lnTo>
                <a:lnTo>
                  <a:pt x="0" y="890"/>
                </a:lnTo>
                <a:lnTo>
                  <a:pt x="3" y="887"/>
                </a:lnTo>
                <a:lnTo>
                  <a:pt x="5" y="883"/>
                </a:lnTo>
                <a:lnTo>
                  <a:pt x="8" y="880"/>
                </a:lnTo>
                <a:lnTo>
                  <a:pt x="10" y="878"/>
                </a:lnTo>
                <a:lnTo>
                  <a:pt x="15" y="876"/>
                </a:lnTo>
                <a:lnTo>
                  <a:pt x="19" y="871"/>
                </a:lnTo>
                <a:lnTo>
                  <a:pt x="24" y="868"/>
                </a:lnTo>
                <a:lnTo>
                  <a:pt x="31" y="864"/>
                </a:lnTo>
                <a:lnTo>
                  <a:pt x="39" y="859"/>
                </a:lnTo>
                <a:lnTo>
                  <a:pt x="46" y="854"/>
                </a:lnTo>
                <a:lnTo>
                  <a:pt x="55" y="849"/>
                </a:lnTo>
                <a:lnTo>
                  <a:pt x="62" y="845"/>
                </a:lnTo>
                <a:lnTo>
                  <a:pt x="72" y="838"/>
                </a:lnTo>
                <a:lnTo>
                  <a:pt x="84" y="833"/>
                </a:lnTo>
                <a:lnTo>
                  <a:pt x="93" y="826"/>
                </a:lnTo>
                <a:lnTo>
                  <a:pt x="105" y="821"/>
                </a:lnTo>
                <a:lnTo>
                  <a:pt x="120" y="814"/>
                </a:lnTo>
                <a:lnTo>
                  <a:pt x="131" y="807"/>
                </a:lnTo>
                <a:lnTo>
                  <a:pt x="146" y="799"/>
                </a:lnTo>
                <a:lnTo>
                  <a:pt x="160" y="792"/>
                </a:lnTo>
                <a:lnTo>
                  <a:pt x="177" y="783"/>
                </a:lnTo>
                <a:lnTo>
                  <a:pt x="191" y="776"/>
                </a:lnTo>
                <a:lnTo>
                  <a:pt x="208" y="766"/>
                </a:lnTo>
                <a:lnTo>
                  <a:pt x="227" y="759"/>
                </a:lnTo>
                <a:lnTo>
                  <a:pt x="243" y="749"/>
                </a:lnTo>
                <a:lnTo>
                  <a:pt x="262" y="740"/>
                </a:lnTo>
                <a:lnTo>
                  <a:pt x="282" y="730"/>
                </a:lnTo>
                <a:lnTo>
                  <a:pt x="303" y="719"/>
                </a:lnTo>
                <a:lnTo>
                  <a:pt x="322" y="709"/>
                </a:lnTo>
                <a:lnTo>
                  <a:pt x="343" y="699"/>
                </a:lnTo>
                <a:lnTo>
                  <a:pt x="367" y="690"/>
                </a:lnTo>
                <a:lnTo>
                  <a:pt x="391" y="678"/>
                </a:lnTo>
                <a:lnTo>
                  <a:pt x="413" y="666"/>
                </a:lnTo>
                <a:lnTo>
                  <a:pt x="439" y="654"/>
                </a:lnTo>
                <a:lnTo>
                  <a:pt x="463" y="640"/>
                </a:lnTo>
                <a:lnTo>
                  <a:pt x="489" y="626"/>
                </a:lnTo>
                <a:lnTo>
                  <a:pt x="515" y="611"/>
                </a:lnTo>
                <a:lnTo>
                  <a:pt x="544" y="595"/>
                </a:lnTo>
                <a:lnTo>
                  <a:pt x="572" y="578"/>
                </a:lnTo>
                <a:lnTo>
                  <a:pt x="601" y="561"/>
                </a:lnTo>
                <a:lnTo>
                  <a:pt x="629" y="542"/>
                </a:lnTo>
                <a:lnTo>
                  <a:pt x="660" y="523"/>
                </a:lnTo>
                <a:lnTo>
                  <a:pt x="691" y="504"/>
                </a:lnTo>
                <a:lnTo>
                  <a:pt x="722" y="483"/>
                </a:lnTo>
                <a:lnTo>
                  <a:pt x="756" y="461"/>
                </a:lnTo>
                <a:lnTo>
                  <a:pt x="789" y="438"/>
                </a:lnTo>
                <a:lnTo>
                  <a:pt x="822" y="416"/>
                </a:lnTo>
                <a:lnTo>
                  <a:pt x="856" y="392"/>
                </a:lnTo>
                <a:lnTo>
                  <a:pt x="892" y="366"/>
                </a:lnTo>
                <a:lnTo>
                  <a:pt x="927" y="340"/>
                </a:lnTo>
                <a:lnTo>
                  <a:pt x="963" y="314"/>
                </a:lnTo>
                <a:lnTo>
                  <a:pt x="1001" y="288"/>
                </a:lnTo>
                <a:lnTo>
                  <a:pt x="1039" y="259"/>
                </a:lnTo>
                <a:lnTo>
                  <a:pt x="1077" y="228"/>
                </a:lnTo>
                <a:lnTo>
                  <a:pt x="1116" y="200"/>
                </a:lnTo>
                <a:lnTo>
                  <a:pt x="1156" y="169"/>
                </a:lnTo>
                <a:lnTo>
                  <a:pt x="1197" y="135"/>
                </a:lnTo>
                <a:lnTo>
                  <a:pt x="1237" y="102"/>
                </a:lnTo>
                <a:lnTo>
                  <a:pt x="1280" y="69"/>
                </a:lnTo>
                <a:lnTo>
                  <a:pt x="1323" y="35"/>
                </a:lnTo>
                <a:lnTo>
                  <a:pt x="1366" y="0"/>
                </a:lnTo>
                <a:lnTo>
                  <a:pt x="1366" y="20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940</Words>
  <Application>WPS 演示</Application>
  <PresentationFormat>全屏显示(4:3)</PresentationFormat>
  <Paragraphs>113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楷体</vt:lpstr>
      <vt:lpstr>方正姚体</vt:lpstr>
      <vt:lpstr>Calibri</vt:lpstr>
      <vt:lpstr>Times New Roman</vt:lpstr>
      <vt:lpstr>微软雅黑</vt:lpstr>
      <vt:lpstr>Arial Unicode MS</vt:lpstr>
      <vt:lpstr>仿宋</vt:lpstr>
      <vt:lpstr>Office 主题​​</vt:lpstr>
      <vt:lpstr>默认设计模板</vt:lpstr>
      <vt:lpstr>1_默认设计模板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eway</dc:creator>
  <cp:lastModifiedBy>eway</cp:lastModifiedBy>
  <cp:revision>11</cp:revision>
  <dcterms:created xsi:type="dcterms:W3CDTF">2019-11-02T12:02:00Z</dcterms:created>
  <dcterms:modified xsi:type="dcterms:W3CDTF">2019-11-02T13:55:59Z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</Properties>
</file>