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2"/>
  </p:notesMasterIdLst>
  <p:sldIdLst>
    <p:sldId id="256" r:id="rId11"/>
    <p:sldId id="306" r:id="rId12"/>
    <p:sldId id="317" r:id="rId13"/>
    <p:sldId id="318" r:id="rId14"/>
    <p:sldId id="319" r:id="rId15"/>
    <p:sldId id="313" r:id="rId16"/>
    <p:sldId id="320" r:id="rId17"/>
    <p:sldId id="321" r:id="rId18"/>
    <p:sldId id="322" r:id="rId19"/>
    <p:sldId id="316" r:id="rId20"/>
    <p:sldId id="26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6DCA2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828" y="78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BECC5C5-A4DD-4F89-9978-58A9160AEF4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0FBD24-4236-44B6-87D1-BC936D164C7E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jpe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第一单元 认识更大的数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>
              <a:hlinkClick r:id="rId1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2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3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238" y="2273300"/>
            <a:ext cx="5360987" cy="155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AutoShape 2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AutoShape 4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1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341438"/>
            <a:ext cx="8515350" cy="3370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255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5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253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254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253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2537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238" y="2322513"/>
            <a:ext cx="6211887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3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063" y="1000125"/>
            <a:ext cx="5989637" cy="419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2339975" y="1760538"/>
            <a:ext cx="4033838" cy="3943350"/>
            <a:chOff x="2339793" y="1760853"/>
            <a:chExt cx="4034810" cy="3942817"/>
          </a:xfrm>
        </p:grpSpPr>
        <p:pic>
          <p:nvPicPr>
            <p:cNvPr id="1332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9793" y="1760853"/>
              <a:ext cx="4034810" cy="31917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9" name="文本框 3"/>
            <p:cNvSpPr txBox="1"/>
            <p:nvPr/>
          </p:nvSpPr>
          <p:spPr>
            <a:xfrm>
              <a:off x="3030764" y="5180450"/>
              <a:ext cx="262446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石子计数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90838" y="1827213"/>
            <a:ext cx="3403600" cy="3908425"/>
            <a:chOff x="2890886" y="1826607"/>
            <a:chExt cx="3403167" cy="3909456"/>
          </a:xfrm>
        </p:grpSpPr>
        <p:sp>
          <p:nvSpPr>
            <p:cNvPr id="13326" name="文本框 29"/>
            <p:cNvSpPr txBox="1"/>
            <p:nvPr/>
          </p:nvSpPr>
          <p:spPr>
            <a:xfrm>
              <a:off x="3044965" y="5212843"/>
              <a:ext cx="262446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结绳计数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3327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90886" y="1826607"/>
              <a:ext cx="3403167" cy="33862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2346325" y="2711450"/>
            <a:ext cx="4586288" cy="3005138"/>
            <a:chOff x="2345858" y="2711520"/>
            <a:chExt cx="4587355" cy="3005452"/>
          </a:xfrm>
        </p:grpSpPr>
        <p:sp>
          <p:nvSpPr>
            <p:cNvPr id="13324" name="文本框 30"/>
            <p:cNvSpPr txBox="1"/>
            <p:nvPr/>
          </p:nvSpPr>
          <p:spPr>
            <a:xfrm>
              <a:off x="2987128" y="5193752"/>
              <a:ext cx="262446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刻痕计数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3325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45858" y="2711520"/>
              <a:ext cx="4587355" cy="18589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4" name="文本框 33"/>
          <p:cNvSpPr txBox="1"/>
          <p:nvPr/>
        </p:nvSpPr>
        <p:spPr>
          <a:xfrm>
            <a:off x="506413" y="1789113"/>
            <a:ext cx="2624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远古时代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54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7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0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1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2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063" y="1000125"/>
            <a:ext cx="5989637" cy="41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506413" y="1789113"/>
            <a:ext cx="2624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五千年前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8788" y="2859088"/>
            <a:ext cx="8645525" cy="2089150"/>
            <a:chOff x="459247" y="2859059"/>
            <a:chExt cx="8645847" cy="2088415"/>
          </a:xfrm>
        </p:grpSpPr>
        <p:sp>
          <p:nvSpPr>
            <p:cNvPr id="14352" name="文本框 31"/>
            <p:cNvSpPr txBox="1"/>
            <p:nvPr/>
          </p:nvSpPr>
          <p:spPr>
            <a:xfrm>
              <a:off x="2814484" y="4424254"/>
              <a:ext cx="297628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古埃及象形数字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4353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9247" y="2859059"/>
              <a:ext cx="8645847" cy="10180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8" name="组合 17"/>
          <p:cNvGrpSpPr/>
          <p:nvPr/>
        </p:nvGrpSpPr>
        <p:grpSpPr>
          <a:xfrm>
            <a:off x="684213" y="2992438"/>
            <a:ext cx="8278812" cy="1955800"/>
            <a:chOff x="683568" y="2991951"/>
            <a:chExt cx="8279043" cy="1955523"/>
          </a:xfrm>
        </p:grpSpPr>
        <p:sp>
          <p:nvSpPr>
            <p:cNvPr id="14350" name="文本框 35"/>
            <p:cNvSpPr txBox="1"/>
            <p:nvPr/>
          </p:nvSpPr>
          <p:spPr>
            <a:xfrm>
              <a:off x="2885069" y="4424254"/>
              <a:ext cx="297628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玛雅数字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4351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991951"/>
              <a:ext cx="8279043" cy="885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1119188" y="2847975"/>
            <a:ext cx="7197725" cy="2101850"/>
            <a:chOff x="1119680" y="2847326"/>
            <a:chExt cx="7196439" cy="2102547"/>
          </a:xfrm>
        </p:grpSpPr>
        <p:sp>
          <p:nvSpPr>
            <p:cNvPr id="14348" name="文本框 34"/>
            <p:cNvSpPr txBox="1"/>
            <p:nvPr/>
          </p:nvSpPr>
          <p:spPr>
            <a:xfrm>
              <a:off x="2814484" y="4426653"/>
              <a:ext cx="297628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中国算筹数码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434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9680" y="2847326"/>
              <a:ext cx="7196439" cy="110000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71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063" y="1000125"/>
            <a:ext cx="5989637" cy="41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506413" y="1789113"/>
            <a:ext cx="2624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现在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3021013"/>
            <a:ext cx="6542088" cy="48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" y="4294188"/>
            <a:ext cx="7926388" cy="760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396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2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3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4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7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1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63" y="1539875"/>
            <a:ext cx="8061325" cy="1204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63" y="3017838"/>
            <a:ext cx="5942012" cy="41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175" y="3962400"/>
            <a:ext cx="410527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925" y="3622675"/>
            <a:ext cx="4600575" cy="195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9"/>
          <p:cNvSpPr txBox="1"/>
          <p:nvPr/>
        </p:nvSpPr>
        <p:spPr>
          <a:xfrm>
            <a:off x="544513" y="1446213"/>
            <a:ext cx="798830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看一看，在括号里填上适当的数。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2133600"/>
            <a:ext cx="5111750" cy="184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4398963"/>
            <a:ext cx="5056188" cy="177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264150" y="3486150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209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66975" y="5710238"/>
            <a:ext cx="13668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50506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22875" y="5708650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5359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544513" y="1446213"/>
            <a:ext cx="798830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你能看懂下面的数是怎么表示的吗？你能把其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他的数表示出来吗？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513013"/>
            <a:ext cx="4321175" cy="3940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/>
          <p:nvPr/>
        </p:nvSpPr>
        <p:spPr>
          <a:xfrm>
            <a:off x="544513" y="1446213"/>
            <a:ext cx="7988300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十万位、万位、百位上的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个珠子表示的意义有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什么不同？连一连。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6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163" y="2613025"/>
            <a:ext cx="4090987" cy="38131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>
            <a:off x="3492500" y="4724400"/>
            <a:ext cx="1223963" cy="10810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76600" y="4757738"/>
            <a:ext cx="647700" cy="4000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22825" y="4724400"/>
            <a:ext cx="1044575" cy="4333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9"/>
          <p:cNvSpPr txBox="1"/>
          <p:nvPr/>
        </p:nvSpPr>
        <p:spPr>
          <a:xfrm>
            <a:off x="544513" y="1446213"/>
            <a:ext cx="798830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找规律，填一填。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7" name="TextBox 9"/>
          <p:cNvSpPr txBox="1"/>
          <p:nvPr/>
        </p:nvSpPr>
        <p:spPr>
          <a:xfrm>
            <a:off x="506413" y="2173288"/>
            <a:ext cx="8529637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2002,3003,4004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7007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8" name="TextBox 9"/>
          <p:cNvSpPr txBox="1"/>
          <p:nvPr/>
        </p:nvSpPr>
        <p:spPr>
          <a:xfrm>
            <a:off x="506413" y="3014663"/>
            <a:ext cx="8529637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6060,6040,6020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5960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3684588" y="2154238"/>
            <a:ext cx="111442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5005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4757738" y="2154238"/>
            <a:ext cx="1112837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6006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6883400" y="2147888"/>
            <a:ext cx="11128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8008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7948613" y="2139950"/>
            <a:ext cx="1112837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9009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3711575" y="2989263"/>
            <a:ext cx="1114425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6000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4757738" y="2987675"/>
            <a:ext cx="1114425" cy="65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5980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6896100" y="2989263"/>
            <a:ext cx="1114425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5940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7969250" y="2989263"/>
            <a:ext cx="1114425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5920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WPS 演示</Application>
  <PresentationFormat>全屏显示(4:3)</PresentationFormat>
  <Paragraphs>64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248</cp:revision>
  <dcterms:created xsi:type="dcterms:W3CDTF">2012-09-21T09:22:25Z</dcterms:created>
  <dcterms:modified xsi:type="dcterms:W3CDTF">2016-09-18T07:48:58Z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000800e21a000000000001024140</vt:lpwstr>
  </property>
</Properties>
</file>