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6" r:id="rId5"/>
    <p:sldId id="310" r:id="rId6"/>
    <p:sldId id="259" r:id="rId7"/>
    <p:sldId id="311" r:id="rId8"/>
    <p:sldId id="289" r:id="rId9"/>
    <p:sldId id="263" r:id="rId10"/>
    <p:sldId id="265" r:id="rId11"/>
    <p:sldId id="266" r:id="rId12"/>
    <p:sldId id="269" r:id="rId13"/>
    <p:sldId id="291" r:id="rId14"/>
    <p:sldId id="275" r:id="rId15"/>
    <p:sldId id="292" r:id="rId16"/>
    <p:sldId id="293" r:id="rId17"/>
    <p:sldId id="267" r:id="rId18"/>
    <p:sldId id="294" r:id="rId19"/>
    <p:sldId id="315" r:id="rId20"/>
    <p:sldId id="312" r:id="rId21"/>
    <p:sldId id="295" r:id="rId22"/>
    <p:sldId id="309" r:id="rId23"/>
    <p:sldId id="314" r:id="rId24"/>
    <p:sldId id="272" r:id="rId25"/>
    <p:sldId id="296" r:id="rId26"/>
    <p:sldId id="313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B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hyperlink" Target="file:///H:\ou.wav" TargetMode="Externa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8" Type="http://schemas.openxmlformats.org/officeDocument/2006/relationships/slideLayout" Target="../slideLayouts/slideLayout29.xml"/><Relationship Id="rId17" Type="http://schemas.openxmlformats.org/officeDocument/2006/relationships/audio" Target="../media/audio4.wav"/><Relationship Id="rId16" Type="http://schemas.openxmlformats.org/officeDocument/2006/relationships/tags" Target="../tags/tag1.xml"/><Relationship Id="rId15" Type="http://schemas.openxmlformats.org/officeDocument/2006/relationships/image" Target="../media/image36.jpeg"/><Relationship Id="rId14" Type="http://schemas.openxmlformats.org/officeDocument/2006/relationships/image" Target="../media/image35.jpeg"/><Relationship Id="rId13" Type="http://schemas.openxmlformats.org/officeDocument/2006/relationships/hyperlink" Target="file:///D:\My%20Documents\Tencent%20Files\1228779890\FileRecv\ao&#30340;&#20889;&#27861;.swf" TargetMode="External"/><Relationship Id="rId12" Type="http://schemas.openxmlformats.org/officeDocument/2006/relationships/image" Target="../media/image34.jpeg"/><Relationship Id="rId11" Type="http://schemas.openxmlformats.org/officeDocument/2006/relationships/image" Target="../media/image33.jpeg"/><Relationship Id="rId10" Type="http://schemas.openxmlformats.org/officeDocument/2006/relationships/image" Target="../media/image32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3.wav"/><Relationship Id="rId7" Type="http://schemas.openxmlformats.org/officeDocument/2006/relationships/audio" Target="../media/audio2.wav"/><Relationship Id="rId6" Type="http://schemas.openxmlformats.org/officeDocument/2006/relationships/image" Target="../media/image8.png"/><Relationship Id="rId5" Type="http://schemas.microsoft.com/office/2007/relationships/media" Target="file:///D:\ai%20ei%20%20ui&#22768;&#38899;\&#23545;&#35805;&#19977;.wav" TargetMode="External"/><Relationship Id="rId4" Type="http://schemas.openxmlformats.org/officeDocument/2006/relationships/audio" Target="file:///D:\ai%20ei%20%20ui&#22768;&#38899;\&#23545;&#35805;&#19977;.wav" TargetMode="External"/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file:///H:\ao.wav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file:///H:\ou.wav" TargetMode="Externa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399075" y="715618"/>
            <a:ext cx="11709691" cy="5426981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>
            <a:off x="6181249" y="1196926"/>
            <a:ext cx="6041231" cy="56763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>
            <a:fillRect/>
          </a:stretch>
        </p:blipFill>
        <p:spPr>
          <a:xfrm>
            <a:off x="285361" y="0"/>
            <a:ext cx="3080825" cy="4575269"/>
          </a:xfrm>
          <a:prstGeom prst="rect">
            <a:avLst/>
          </a:prstGeom>
        </p:spPr>
      </p:pic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1814050" y="2021569"/>
            <a:ext cx="7520667" cy="25533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7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  <a:sym typeface="+mn-ea"/>
              </a:rPr>
              <a:t>汉语拼音</a:t>
            </a:r>
            <a:endParaRPr lang="zh-CN" altLang="en-US" sz="7200" b="1" dirty="0"/>
          </a:p>
          <a:p>
            <a:pPr algn="ctr">
              <a:lnSpc>
                <a:spcPct val="100000"/>
              </a:lnSpc>
            </a:pPr>
            <a:r>
              <a:rPr lang="en-US" altLang="zh-CN" sz="7200" err="1">
                <a:solidFill>
                  <a:sysClr val="windowText" lastClr="000000"/>
                </a:solidFill>
                <a:latin typeface="Comic Sans MS" panose="030F0702030302020204" pitchFamily="66" charset="0"/>
                <a:ea typeface="+mn-ea"/>
                <a:cs typeface="+mn-ea"/>
                <a:sym typeface="+mn-ea"/>
              </a:rPr>
              <a:t>10.  </a:t>
            </a:r>
            <a:r>
              <a:rPr lang="en-US" altLang="zh-CN" sz="8800" err="1">
                <a:solidFill>
                  <a:sysClr val="windowText" lastClr="000000"/>
                </a:solidFill>
                <a:latin typeface="Comic Sans MS" panose="030F0702030302020204" pitchFamily="66" charset="0"/>
                <a:ea typeface="+mn-ea"/>
                <a:cs typeface="+mn-ea"/>
                <a:sym typeface="+mn-ea"/>
              </a:rPr>
              <a:t>a</a:t>
            </a:r>
            <a:r>
              <a:rPr lang="en-US" altLang="zh-CN" sz="8800" err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  <a:sym typeface="+mn-ea"/>
              </a:rPr>
              <a:t>o</a:t>
            </a:r>
            <a:r>
              <a:rPr lang="en-US" altLang="zh-CN" sz="88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  <a:sym typeface="+mn-ea"/>
              </a:rPr>
              <a:t> </a:t>
            </a:r>
            <a:r>
              <a:rPr lang="en-US" altLang="zh-CN" sz="8800" err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  <a:sym typeface="+mn-ea"/>
              </a:rPr>
              <a:t>ou</a:t>
            </a:r>
            <a:r>
              <a:rPr lang="en-US" altLang="zh-CN" sz="88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  <a:sym typeface="+mn-ea"/>
              </a:rPr>
              <a:t> </a:t>
            </a:r>
            <a:r>
              <a:rPr lang="en-US" altLang="zh-CN" sz="8800" err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  <a:sym typeface="+mn-ea"/>
              </a:rPr>
              <a:t>ui</a:t>
            </a:r>
            <a:endParaRPr lang="en-US" altLang="zh-CN" sz="8800" b="1" err="1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4" r="71083" b="46860"/>
          <a:stretch>
            <a:fillRect/>
          </a:stretch>
        </p:blipFill>
        <p:spPr>
          <a:xfrm>
            <a:off x="460931" y="797931"/>
            <a:ext cx="3406282" cy="34956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7318" y="89906"/>
            <a:ext cx="6100558" cy="1465846"/>
            <a:chOff x="7516695" y="2025501"/>
            <a:chExt cx="6100558" cy="1465846"/>
          </a:xfrm>
        </p:grpSpPr>
        <p:sp>
          <p:nvSpPr>
            <p:cNvPr id="4" name="Rectangle 24"/>
            <p:cNvSpPr/>
            <p:nvPr/>
          </p:nvSpPr>
          <p:spPr>
            <a:xfrm>
              <a:off x="7537570" y="2025501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>
                  <a:solidFill>
                    <a:srgbClr val="3D3743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</a:t>
              </a:r>
              <a:endParaRPr lang="bg-BG" sz="4000"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</p:txBody>
        </p:sp>
        <p:sp>
          <p:nvSpPr>
            <p:cNvPr id="6" name="Rectangle 59"/>
            <p:cNvSpPr/>
            <p:nvPr/>
          </p:nvSpPr>
          <p:spPr>
            <a:xfrm>
              <a:off x="7516695" y="2476617"/>
              <a:ext cx="6100558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chemeClr val="hlink"/>
                  </a:solidFill>
                  <a:latin typeface="Arial" panose="020B0604020202020204" pitchFamily="34" charset="0"/>
                  <a:sym typeface="+mn-ea"/>
                </a:rPr>
                <a:t>快乐读拼音</a:t>
              </a:r>
              <a:endParaRPr lang="zh-CN" altLang="en-US" sz="6000" b="1" dirty="0">
                <a:solidFill>
                  <a:schemeClr val="hlink"/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+mn-ea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 flipH="1">
            <a:off x="1905" y="2332355"/>
            <a:ext cx="4509770" cy="423799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825" y="1967230"/>
            <a:ext cx="8132445" cy="474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-35172" y="791014"/>
            <a:ext cx="3268393" cy="2755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2928617" y="791014"/>
            <a:ext cx="3268393" cy="2755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5877166" y="791014"/>
            <a:ext cx="3268393" cy="2755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1898" y="1445812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ōu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5491" y="1596942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óu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3723" y="1445812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ǒu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8820391" y="791649"/>
            <a:ext cx="3268393" cy="2755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37021" y="1446447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òu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11266" name="Rectangle 2"/>
          <p:cNvSpPr/>
          <p:nvPr>
            <p:ph type="title"/>
          </p:nvPr>
        </p:nvSpPr>
        <p:spPr>
          <a:xfrm>
            <a:off x="581660" y="135255"/>
            <a:ext cx="10013315" cy="96075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标调练习，我能行！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363" name="Rectangle 3"/>
          <p:cNvSpPr/>
          <p:nvPr>
            <p:ph idx="1"/>
          </p:nvPr>
        </p:nvSpPr>
        <p:spPr>
          <a:xfrm>
            <a:off x="344805" y="3547110"/>
            <a:ext cx="7886700" cy="1211580"/>
          </a:xfrm>
        </p:spPr>
        <p:txBody>
          <a:bodyPr vert="horz" wrap="square" lIns="91440" tIns="45720" rIns="91440" bIns="45720" anchor="t">
            <a:normAutofit fontScale="80000"/>
          </a:bodyPr>
          <a:p>
            <a:pPr eaLnBrk="1" hangingPunct="1"/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</a:rPr>
              <a:t>回顾标调口诀：</a:t>
            </a:r>
            <a:r>
              <a:rPr lang="zh-CN" altLang="en-US" sz="6000" b="1" dirty="0">
                <a:solidFill>
                  <a:srgbClr val="FF0000"/>
                </a:solidFill>
                <a:latin typeface="Segoe Print" panose="02000600000000000000" charset="0"/>
              </a:rPr>
              <a:t>a</a:t>
            </a:r>
            <a:r>
              <a:rPr lang="zh-CN" altLang="en-US" sz="4400" b="1" dirty="0">
                <a:solidFill>
                  <a:srgbClr val="FF0000"/>
                </a:solidFill>
                <a:latin typeface="Segoe Print" panose="02000600000000000000" charset="0"/>
              </a:rPr>
              <a:t>不在</a:t>
            </a:r>
            <a:r>
              <a:rPr lang="zh-CN" altLang="en-US" sz="6000" b="1" dirty="0">
                <a:solidFill>
                  <a:srgbClr val="FF0000"/>
                </a:solidFill>
                <a:latin typeface="Segoe Print" panose="02000600000000000000" charset="0"/>
              </a:rPr>
              <a:t>，</a:t>
            </a:r>
            <a:r>
              <a:rPr lang="zh-CN" altLang="en-US" sz="6000" dirty="0">
                <a:solidFill>
                  <a:srgbClr val="FF0000"/>
                </a:solidFill>
                <a:latin typeface="Segoe Print" panose="02000600000000000000" charset="0"/>
              </a:rPr>
              <a:t>o、</a:t>
            </a:r>
            <a:r>
              <a:rPr lang="zh-CN" altLang="en-US" sz="6000" b="1" dirty="0">
                <a:solidFill>
                  <a:srgbClr val="FF0000"/>
                </a:solidFill>
                <a:latin typeface="Segoe Print" panose="02000600000000000000" charset="0"/>
              </a:rPr>
              <a:t>e</a:t>
            </a:r>
            <a:r>
              <a:rPr lang="zh-CN" altLang="en-US" sz="4400" b="1" dirty="0">
                <a:solidFill>
                  <a:srgbClr val="FF0000"/>
                </a:solidFill>
                <a:latin typeface="Segoe Print" panose="02000600000000000000" charset="0"/>
              </a:rPr>
              <a:t>戴</a:t>
            </a:r>
            <a:endParaRPr lang="zh-CN" altLang="en-US" sz="4400" b="1" dirty="0">
              <a:solidFill>
                <a:srgbClr val="FF0000"/>
              </a:solidFill>
              <a:latin typeface="Segoe Print" panose="02000600000000000000" charset="0"/>
            </a:endParaRPr>
          </a:p>
        </p:txBody>
      </p:sp>
      <p:grpSp>
        <p:nvGrpSpPr>
          <p:cNvPr id="13" name="Group 4"/>
          <p:cNvGrpSpPr/>
          <p:nvPr/>
        </p:nvGrpSpPr>
        <p:grpSpPr>
          <a:xfrm>
            <a:off x="1600200" y="4800600"/>
            <a:ext cx="5943600" cy="930275"/>
            <a:chOff x="0" y="0"/>
            <a:chExt cx="3744" cy="586"/>
          </a:xfrm>
        </p:grpSpPr>
        <p:sp>
          <p:nvSpPr>
            <p:cNvPr id="14343" name="Line 5"/>
            <p:cNvSpPr/>
            <p:nvPr/>
          </p:nvSpPr>
          <p:spPr>
            <a:xfrm>
              <a:off x="0" y="0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4" name="Line 6"/>
            <p:cNvSpPr/>
            <p:nvPr/>
          </p:nvSpPr>
          <p:spPr>
            <a:xfrm>
              <a:off x="0" y="19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5" name="Line 7"/>
            <p:cNvSpPr/>
            <p:nvPr/>
          </p:nvSpPr>
          <p:spPr>
            <a:xfrm>
              <a:off x="0" y="394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6" name="Line 8"/>
            <p:cNvSpPr/>
            <p:nvPr/>
          </p:nvSpPr>
          <p:spPr>
            <a:xfrm>
              <a:off x="0" y="586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69" name="Rectangle 9"/>
          <p:cNvSpPr/>
          <p:nvPr/>
        </p:nvSpPr>
        <p:spPr>
          <a:xfrm>
            <a:off x="2239963" y="4800600"/>
            <a:ext cx="4908550" cy="85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5000" b="1" err="1">
                <a:latin typeface="宋体" panose="02010600030101010101" pitchFamily="2" charset="-122"/>
              </a:rPr>
              <a:t>ōu</a:t>
            </a:r>
            <a:r>
              <a:rPr lang="en-US" altLang="x-none" sz="5000" b="1" err="1">
                <a:latin typeface="宋体" panose="02010600030101010101" pitchFamily="2" charset="-122"/>
              </a:rPr>
              <a:t>　</a:t>
            </a:r>
            <a:r>
              <a:rPr lang="en-US" altLang="zh-CN" sz="5000" b="1" err="1">
                <a:latin typeface="宋体" panose="02010600030101010101" pitchFamily="2" charset="-122"/>
              </a:rPr>
              <a:t>óu</a:t>
            </a:r>
            <a:r>
              <a:rPr lang="en-US" altLang="x-none" sz="5000" b="1" err="1">
                <a:latin typeface="宋体" panose="02010600030101010101" pitchFamily="2" charset="-122"/>
              </a:rPr>
              <a:t>　</a:t>
            </a:r>
            <a:r>
              <a:rPr lang="en-US" altLang="zh-CN" sz="5000" b="1" err="1">
                <a:latin typeface="宋体" panose="02010600030101010101" pitchFamily="2" charset="-122"/>
              </a:rPr>
              <a:t>ǒu</a:t>
            </a:r>
            <a:r>
              <a:rPr lang="en-US" altLang="x-none" sz="5000" b="1" err="1">
                <a:latin typeface="宋体" panose="02010600030101010101" pitchFamily="2" charset="-122"/>
              </a:rPr>
              <a:t>　</a:t>
            </a:r>
            <a:r>
              <a:rPr lang="en-US" altLang="zh-CN" sz="5000" b="1" err="1">
                <a:latin typeface="宋体" panose="02010600030101010101" pitchFamily="2" charset="-122"/>
              </a:rPr>
              <a:t>òu</a:t>
            </a:r>
            <a:r>
              <a:rPr lang="en-US" altLang="zh-CN" sz="4800" b="1">
                <a:latin typeface="Segoe Print" panose="02000600000000000000" charset="0"/>
              </a:rPr>
              <a:t> </a:t>
            </a:r>
            <a:endParaRPr lang="zh-CN" altLang="en-US" sz="4800" b="1" dirty="0">
              <a:latin typeface="Segoe Print" panose="02000600000000000000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1" t="10173" b="10285"/>
          <a:stretch>
            <a:fillRect/>
          </a:stretch>
        </p:blipFill>
        <p:spPr>
          <a:xfrm>
            <a:off x="8231505" y="3460115"/>
            <a:ext cx="3526790" cy="328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53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53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14117" r="19898" b="10126"/>
          <a:stretch>
            <a:fillRect/>
          </a:stretch>
        </p:blipFill>
        <p:spPr>
          <a:xfrm>
            <a:off x="-104140" y="-26035"/>
            <a:ext cx="5073650" cy="6330315"/>
          </a:xfrm>
          <a:prstGeom prst="rect">
            <a:avLst/>
          </a:prstGeom>
        </p:spPr>
      </p:pic>
      <p:sp>
        <p:nvSpPr>
          <p:cNvPr id="16" name="Text Box 2"/>
          <p:cNvSpPr txBox="1"/>
          <p:nvPr/>
        </p:nvSpPr>
        <p:spPr>
          <a:xfrm>
            <a:off x="1490980" y="598170"/>
            <a:ext cx="2282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9600" b="1" err="1">
                <a:latin typeface="黑体" panose="02010609060101010101" charset="-122"/>
                <a:ea typeface="黑体" panose="02010609060101010101" charset="-122"/>
                <a:hlinkClick r:id="rId2" action="ppaction://hlinkfile"/>
              </a:rPr>
              <a:t>iu</a:t>
            </a:r>
            <a:endParaRPr lang="en-US" altLang="zh-CN" sz="9600" b="1" err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4383088" y="3785870"/>
            <a:ext cx="68453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5400" b="1">
                <a:solidFill>
                  <a:schemeClr val="accent1"/>
                </a:solidFill>
                <a:latin typeface="宋体" panose="02010600030101010101" pitchFamily="2" charset="-122"/>
              </a:rPr>
              <a:t>游泳游泳 iu iu iu</a:t>
            </a:r>
            <a:endParaRPr sz="5400" b="1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r>
              <a:rPr sz="5400" b="1">
                <a:solidFill>
                  <a:schemeClr val="accent1"/>
                </a:solidFill>
                <a:latin typeface="宋体" panose="02010600030101010101" pitchFamily="2" charset="-122"/>
              </a:rPr>
              <a:t>姐姐游泳 iu iu iu </a:t>
            </a:r>
            <a:r>
              <a:rPr lang="zh-CN" altLang="en-US" sz="5400" b="1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endParaRPr lang="zh-CN" altLang="en-US" sz="5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descr="QQ图片201610192155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120" y="483870"/>
            <a:ext cx="3324225" cy="2303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 descr="iu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3585" y="271145"/>
            <a:ext cx="3608070" cy="2729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317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331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4" r="71083" b="46860"/>
          <a:stretch>
            <a:fillRect/>
          </a:stretch>
        </p:blipFill>
        <p:spPr>
          <a:xfrm>
            <a:off x="704771" y="1446266"/>
            <a:ext cx="3406282" cy="34956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10798" y="89906"/>
            <a:ext cx="6100558" cy="1237246"/>
            <a:chOff x="7420175" y="2025501"/>
            <a:chExt cx="6100558" cy="1237246"/>
          </a:xfrm>
        </p:grpSpPr>
        <p:sp>
          <p:nvSpPr>
            <p:cNvPr id="4" name="Rectangle 24"/>
            <p:cNvSpPr/>
            <p:nvPr/>
          </p:nvSpPr>
          <p:spPr>
            <a:xfrm>
              <a:off x="7537570" y="2025501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>
                  <a:solidFill>
                    <a:srgbClr val="3D3743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</a:t>
              </a:r>
              <a:endParaRPr lang="bg-BG" sz="4000"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</p:txBody>
        </p:sp>
        <p:sp>
          <p:nvSpPr>
            <p:cNvPr id="6" name="Rectangle 59"/>
            <p:cNvSpPr/>
            <p:nvPr/>
          </p:nvSpPr>
          <p:spPr>
            <a:xfrm>
              <a:off x="7420175" y="2248017"/>
              <a:ext cx="6100558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chemeClr val="hlink"/>
                  </a:solidFill>
                  <a:latin typeface="Arial" panose="020B0604020202020204" pitchFamily="34" charset="0"/>
                  <a:sym typeface="+mn-ea"/>
                </a:rPr>
                <a:t>快乐读拼音</a:t>
              </a:r>
              <a:endParaRPr lang="zh-CN" altLang="en-US" sz="6000" b="1" dirty="0">
                <a:solidFill>
                  <a:schemeClr val="hlink"/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+mn-ea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 flipH="1">
            <a:off x="199966" y="2189454"/>
            <a:ext cx="4800271" cy="4510313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330" y="1555750"/>
            <a:ext cx="7263765" cy="5252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-30480" y="14605"/>
            <a:ext cx="11709400" cy="6874510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3" t="22571" r="24106" b="28666"/>
          <a:stretch>
            <a:fillRect/>
          </a:stretch>
        </p:blipFill>
        <p:spPr>
          <a:xfrm>
            <a:off x="7068432" y="1196462"/>
            <a:ext cx="4925047" cy="5350668"/>
          </a:xfrm>
          <a:prstGeom prst="rect">
            <a:avLst/>
          </a:prstGeom>
        </p:spPr>
      </p:pic>
      <p:sp>
        <p:nvSpPr>
          <p:cNvPr id="5" name="TextBox 13"/>
          <p:cNvSpPr txBox="1"/>
          <p:nvPr/>
        </p:nvSpPr>
        <p:spPr>
          <a:xfrm>
            <a:off x="2374265" y="601980"/>
            <a:ext cx="5076190" cy="540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iū iū，什么iū</a:t>
            </a:r>
            <a:r>
              <a:rPr lang="zh-CN" altLang="en-US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，一年五班我最</a:t>
            </a: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优。</a:t>
            </a:r>
            <a:endParaRPr lang="en-US" altLang="zh-CN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iú iú，什么iú</a:t>
            </a:r>
            <a:r>
              <a:rPr lang="zh-CN" altLang="en-US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，</a:t>
            </a:r>
            <a:endParaRPr lang="zh-CN" altLang="en-US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鱼儿鱼儿水中游。</a:t>
            </a:r>
            <a:endParaRPr lang="en-US" altLang="zh-CN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iǔ iǔ，什么iǔ</a:t>
            </a:r>
            <a:r>
              <a:rPr lang="zh-CN" altLang="en-US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，</a:t>
            </a:r>
            <a:endParaRPr lang="zh-CN" altLang="en-US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你是我的好朋友。</a:t>
            </a:r>
            <a:endParaRPr lang="en-US" altLang="zh-CN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iù iù，什么iù</a:t>
            </a:r>
            <a:r>
              <a:rPr lang="zh-CN" altLang="en-US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，</a:t>
            </a:r>
            <a:endParaRPr lang="zh-CN" altLang="en-US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  <a:p>
            <a:pPr>
              <a:lnSpc>
                <a:spcPct val="90000"/>
              </a:lnSpc>
              <a:buClr>
                <a:srgbClr val="CC0099"/>
              </a:buClr>
            </a:pPr>
            <a:r>
              <a:rPr lang="en-US" altLang="zh-CN" sz="48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上下楼梯要靠右。</a:t>
            </a:r>
            <a:endParaRPr lang="en-US" altLang="zh-CN" sz="480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-35172" y="791014"/>
            <a:ext cx="3268393" cy="2755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2928617" y="791014"/>
            <a:ext cx="3268393" cy="2755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5877166" y="791014"/>
            <a:ext cx="3268393" cy="2755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1898" y="1445812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iū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5491" y="1596942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iú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3723" y="1445812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iǔ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>
            <a:fillRect/>
          </a:stretch>
        </p:blipFill>
        <p:spPr>
          <a:xfrm>
            <a:off x="8820391" y="791649"/>
            <a:ext cx="3268393" cy="2755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37021" y="1446447"/>
            <a:ext cx="203527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iù</a:t>
            </a:r>
            <a:endParaRPr lang="en-US" altLang="zh-CN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11266" name="Rectangle 2"/>
          <p:cNvSpPr/>
          <p:nvPr>
            <p:ph type="title"/>
          </p:nvPr>
        </p:nvSpPr>
        <p:spPr>
          <a:xfrm>
            <a:off x="581025" y="211455"/>
            <a:ext cx="8855710" cy="808355"/>
          </a:xfrm>
        </p:spPr>
        <p:txBody>
          <a:bodyPr vert="horz" wrap="square" lIns="91440" tIns="45720" rIns="91440" bIns="45720" anchor="ctr">
            <a:normAutofit/>
          </a:bodyPr>
          <a:p>
            <a:pPr eaLnBrk="1" hangingPunct="1"/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标调练习，我能行！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363" name="Rectangle 3"/>
          <p:cNvSpPr/>
          <p:nvPr>
            <p:ph idx="1"/>
          </p:nvPr>
        </p:nvSpPr>
        <p:spPr>
          <a:xfrm>
            <a:off x="330200" y="3720465"/>
            <a:ext cx="11542395" cy="1211580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marL="171450" indent="-171450" algn="l" defTabSz="685800" eaLnBrk="1" hangingPunct="1">
              <a:spcBef>
                <a:spcPts val="750"/>
              </a:spcBef>
              <a:buNone/>
            </a:pPr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标调口诀：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要是</a:t>
            </a:r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i u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在一块</a:t>
            </a: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，谁在后面给谁戴！</a:t>
            </a:r>
            <a:endParaRPr lang="zh-CN" alt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grpSp>
        <p:nvGrpSpPr>
          <p:cNvPr id="13" name="Group 4"/>
          <p:cNvGrpSpPr/>
          <p:nvPr/>
        </p:nvGrpSpPr>
        <p:grpSpPr>
          <a:xfrm>
            <a:off x="1600200" y="4800600"/>
            <a:ext cx="5943600" cy="930275"/>
            <a:chOff x="0" y="0"/>
            <a:chExt cx="3744" cy="586"/>
          </a:xfrm>
        </p:grpSpPr>
        <p:sp>
          <p:nvSpPr>
            <p:cNvPr id="14343" name="Line 5"/>
            <p:cNvSpPr/>
            <p:nvPr/>
          </p:nvSpPr>
          <p:spPr>
            <a:xfrm>
              <a:off x="0" y="0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4" name="Line 6"/>
            <p:cNvSpPr/>
            <p:nvPr/>
          </p:nvSpPr>
          <p:spPr>
            <a:xfrm>
              <a:off x="0" y="19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5" name="Line 7"/>
            <p:cNvSpPr/>
            <p:nvPr/>
          </p:nvSpPr>
          <p:spPr>
            <a:xfrm>
              <a:off x="0" y="394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6" name="Line 8"/>
            <p:cNvSpPr/>
            <p:nvPr/>
          </p:nvSpPr>
          <p:spPr>
            <a:xfrm>
              <a:off x="0" y="586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1" t="10173" b="10285"/>
          <a:stretch>
            <a:fillRect/>
          </a:stretch>
        </p:blipFill>
        <p:spPr>
          <a:xfrm>
            <a:off x="8852535" y="4051300"/>
            <a:ext cx="3020060" cy="2817495"/>
          </a:xfrm>
          <a:prstGeom prst="rect">
            <a:avLst/>
          </a:prstGeom>
        </p:spPr>
      </p:pic>
      <p:sp>
        <p:nvSpPr>
          <p:cNvPr id="18441" name="Rectangle 9"/>
          <p:cNvSpPr/>
          <p:nvPr/>
        </p:nvSpPr>
        <p:spPr>
          <a:xfrm>
            <a:off x="2043430" y="4716145"/>
            <a:ext cx="5856605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err="1">
                <a:latin typeface="黑体" panose="02010609060101010101" charset="-122"/>
                <a:ea typeface="黑体" panose="02010609060101010101" charset="-122"/>
              </a:rPr>
              <a:t>iū</a:t>
            </a:r>
            <a:r>
              <a:rPr lang="en-US" altLang="x-none" sz="6000" b="1" err="1"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6000" b="1" err="1">
                <a:latin typeface="黑体" panose="02010609060101010101" charset="-122"/>
                <a:ea typeface="黑体" panose="02010609060101010101" charset="-122"/>
              </a:rPr>
              <a:t>iú</a:t>
            </a:r>
            <a:r>
              <a:rPr lang="en-US" altLang="x-none" sz="6000" b="1" err="1"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6000" b="1" err="1">
                <a:latin typeface="黑体" panose="02010609060101010101" charset="-122"/>
                <a:ea typeface="黑体" panose="02010609060101010101" charset="-122"/>
              </a:rPr>
              <a:t>iǔ</a:t>
            </a:r>
            <a:r>
              <a:rPr lang="en-US" altLang="x-none" sz="6000" b="1" err="1"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6000" b="1" err="1">
                <a:latin typeface="黑体" panose="02010609060101010101" charset="-122"/>
                <a:ea typeface="黑体" panose="02010609060101010101" charset="-122"/>
              </a:rPr>
              <a:t>iù</a:t>
            </a:r>
            <a:r>
              <a:rPr lang="en-US" altLang="zh-CN" sz="6000" b="1">
                <a:latin typeface="Segoe Print" panose="02000600000000000000" charset="0"/>
              </a:rPr>
              <a:t> </a:t>
            </a:r>
            <a:endParaRPr lang="en-US" altLang="zh-CN" sz="6000" b="1" dirty="0">
              <a:latin typeface="Segoe Print" panose="020006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53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84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1" t="10173" b="10285"/>
          <a:stretch>
            <a:fillRect/>
          </a:stretch>
        </p:blipFill>
        <p:spPr>
          <a:xfrm>
            <a:off x="309245" y="384810"/>
            <a:ext cx="4379595" cy="5860415"/>
          </a:xfrm>
          <a:prstGeom prst="rect">
            <a:avLst/>
          </a:prstGeom>
        </p:spPr>
      </p:pic>
      <p:sp>
        <p:nvSpPr>
          <p:cNvPr id="124931" name="WordArt 5"/>
          <p:cNvSpPr>
            <a:spLocks noTextEdit="1"/>
          </p:cNvSpPr>
          <p:nvPr/>
        </p:nvSpPr>
        <p:spPr>
          <a:xfrm>
            <a:off x="6120130" y="384810"/>
            <a:ext cx="4105275" cy="1671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比一比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4934" name="表格 124933"/>
          <p:cNvGraphicFramePr/>
          <p:nvPr/>
        </p:nvGraphicFramePr>
        <p:xfrm>
          <a:off x="4688840" y="2513330"/>
          <a:ext cx="7225665" cy="1831340"/>
        </p:xfrm>
        <a:graphic>
          <a:graphicData uri="http://schemas.openxmlformats.org/drawingml/2006/table">
            <a:tbl>
              <a:tblPr/>
              <a:tblGrid>
                <a:gridCol w="7225665"/>
              </a:tblGrid>
              <a:tr h="62039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Char char="•"/>
                        <a:defRPr sz="24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2000">
                          <a:solidFill>
                            <a:schemeClr val="tx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b="1" dirty="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Char char="•"/>
                        <a:defRPr sz="24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2000">
                          <a:solidFill>
                            <a:schemeClr val="tx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b="1" dirty="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52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Char char="•"/>
                        <a:defRPr sz="24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2000">
                          <a:solidFill>
                            <a:schemeClr val="tx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b="1" dirty="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65" name="Text Box 47">
            <a:hlinkClick r:id="" action="ppaction://noaction"/>
          </p:cNvPr>
          <p:cNvSpPr txBox="1"/>
          <p:nvPr/>
        </p:nvSpPr>
        <p:spPr>
          <a:xfrm>
            <a:off x="6119813" y="2598103"/>
            <a:ext cx="223202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8800" b="1" err="1">
                <a:solidFill>
                  <a:srgbClr val="FF0000"/>
                </a:solidFill>
                <a:latin typeface="Arial" panose="020B0604020202020204" pitchFamily="34" charset="0"/>
              </a:rPr>
              <a:t>iu</a:t>
            </a:r>
            <a:endParaRPr lang="en-US" altLang="zh-CN" sz="8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47">
            <a:hlinkClick r:id="" action="ppaction://noaction"/>
          </p:cNvPr>
          <p:cNvSpPr txBox="1"/>
          <p:nvPr/>
        </p:nvSpPr>
        <p:spPr>
          <a:xfrm>
            <a:off x="9105900" y="2598420"/>
            <a:ext cx="265874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8800" b="1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u</a:t>
            </a:r>
            <a:r>
              <a:rPr lang="en-US" altLang="zh-CN" sz="8800" b="1" err="1">
                <a:solidFill>
                  <a:srgbClr val="FF0000"/>
                </a:solidFill>
                <a:latin typeface="Arial" panose="020B0604020202020204" pitchFamily="34" charset="0"/>
              </a:rPr>
              <a:t>i</a:t>
            </a:r>
            <a:endParaRPr lang="en-US" altLang="zh-CN" sz="8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411720" y="2598420"/>
            <a:ext cx="117284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800" b="1">
                <a:latin typeface="Arial" panose="020B0604020202020204" pitchFamily="34" charset="0"/>
              </a:rPr>
              <a:t>→</a:t>
            </a:r>
            <a:endParaRPr lang="zh-CN" altLang="en-US" sz="8800" b="1">
              <a:latin typeface="Arial" panose="020B0604020202020204" pitchFamily="34" charset="0"/>
            </a:endParaRPr>
          </a:p>
        </p:txBody>
      </p:sp>
      <p:sp>
        <p:nvSpPr>
          <p:cNvPr id="3089" name="Text Box 18"/>
          <p:cNvSpPr txBox="1"/>
          <p:nvPr/>
        </p:nvSpPr>
        <p:spPr>
          <a:xfrm>
            <a:off x="4926965" y="3938270"/>
            <a:ext cx="61417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小</a:t>
            </a:r>
            <a:r>
              <a:rPr lang="en-US" altLang="zh-CN" sz="4800" b="1">
                <a:latin typeface="Calibri" panose="020F0502020204030204" charset="0"/>
                <a:ea typeface="楷体_GB2312" pitchFamily="1" charset="-122"/>
              </a:rPr>
              <a:t>i</a:t>
            </a:r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在前   </a:t>
            </a:r>
            <a:r>
              <a:rPr lang="en-US" altLang="zh-CN" sz="4800" b="1">
                <a:latin typeface="Calibri" panose="020F0502020204030204" charset="0"/>
                <a:ea typeface="楷体_GB2312" pitchFamily="1" charset="-122"/>
              </a:rPr>
              <a:t>iu iu iu</a:t>
            </a:r>
            <a:endParaRPr lang="en-US" altLang="zh-CN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小</a:t>
            </a:r>
            <a:r>
              <a:rPr lang="en-US" altLang="zh-CN" sz="4800" b="1">
                <a:latin typeface="Calibri" panose="020F0502020204030204" charset="0"/>
                <a:ea typeface="楷体_GB2312" pitchFamily="1" charset="-122"/>
              </a:rPr>
              <a:t>u</a:t>
            </a:r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在前  </a:t>
            </a:r>
            <a:r>
              <a:rPr lang="en-US" altLang="zh-CN" sz="4800" b="1">
                <a:latin typeface="Calibri" panose="020F0502020204030204" charset="0"/>
                <a:ea typeface="楷体_GB2312" pitchFamily="1" charset="-122"/>
              </a:rPr>
              <a:t>ui ui ui</a:t>
            </a:r>
            <a:endParaRPr lang="en-US" altLang="zh-CN" sz="4800" b="1">
              <a:latin typeface="Calibri" panose="020F050202020403020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854075" y="365760"/>
            <a:ext cx="9737725" cy="5866765"/>
            <a:chOff x="0" y="0"/>
            <a:chExt cx="5760" cy="3099"/>
          </a:xfrm>
        </p:grpSpPr>
        <p:pic>
          <p:nvPicPr>
            <p:cNvPr id="3074" name="Picture 3" descr="2007052810594114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60" cy="30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140" y="1584"/>
              <a:ext cx="1057" cy="811"/>
              <a:chOff x="-100" y="0"/>
              <a:chExt cx="1057" cy="811"/>
            </a:xfrm>
          </p:grpSpPr>
          <p:sp>
            <p:nvSpPr>
              <p:cNvPr id="3076" name="Text Box 5"/>
              <p:cNvSpPr txBox="1"/>
              <p:nvPr/>
            </p:nvSpPr>
            <p:spPr>
              <a:xfrm>
                <a:off x="0" y="0"/>
                <a:ext cx="237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ɑ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Text Box 6"/>
              <p:cNvSpPr txBox="1"/>
              <p:nvPr/>
            </p:nvSpPr>
            <p:spPr>
              <a:xfrm>
                <a:off x="288" y="350"/>
                <a:ext cx="278" cy="3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u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8" name="Text Box 7"/>
              <p:cNvSpPr txBox="1"/>
              <p:nvPr/>
            </p:nvSpPr>
            <p:spPr>
              <a:xfrm>
                <a:off x="336" y="54"/>
                <a:ext cx="193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o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9" name="Text Box 8"/>
              <p:cNvSpPr txBox="1"/>
              <p:nvPr/>
            </p:nvSpPr>
            <p:spPr>
              <a:xfrm>
                <a:off x="647" y="86"/>
                <a:ext cx="244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400" b="1">
                    <a:latin typeface="Calibri" panose="020F0502020204030204" charset="0"/>
                    <a:ea typeface="宋体" panose="02010600030101010101" pitchFamily="2" charset="-122"/>
                  </a:rPr>
                  <a:t>e</a:t>
                </a:r>
                <a:endParaRPr lang="zh-CN" altLang="zh-CN" sz="44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0" name="Text Box 9"/>
              <p:cNvSpPr txBox="1"/>
              <p:nvPr/>
            </p:nvSpPr>
            <p:spPr>
              <a:xfrm>
                <a:off x="-100" y="350"/>
                <a:ext cx="436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ⅰ</a:t>
                </a:r>
                <a:r>
                  <a:rPr lang="zh-CN" altLang="zh-CN">
                    <a:latin typeface="Calibri" panose="020F0502020204030204" charset="0"/>
                    <a:ea typeface="宋体" panose="02010600030101010101" pitchFamily="2" charset="-122"/>
                  </a:rPr>
                  <a:t> </a:t>
                </a:r>
                <a:endParaRPr lang="zh-CN" altLang="zh-CN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1" name="Text Box 10"/>
              <p:cNvSpPr txBox="1"/>
              <p:nvPr/>
            </p:nvSpPr>
            <p:spPr>
              <a:xfrm>
                <a:off x="647" y="438"/>
                <a:ext cx="310" cy="3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000" b="1">
                    <a:latin typeface="Calibri" panose="020F0502020204030204" charset="0"/>
                    <a:ea typeface="宋体" panose="02010600030101010101" pitchFamily="2" charset="-122"/>
                  </a:rPr>
                  <a:t>ü </a:t>
                </a:r>
                <a:endParaRPr lang="zh-CN" altLang="zh-CN" sz="40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82" name="Text Box 11"/>
          <p:cNvSpPr txBox="1"/>
          <p:nvPr/>
        </p:nvSpPr>
        <p:spPr>
          <a:xfrm>
            <a:off x="2057400" y="2819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89" name="Text Box 18"/>
          <p:cNvSpPr txBox="1"/>
          <p:nvPr/>
        </p:nvSpPr>
        <p:spPr>
          <a:xfrm>
            <a:off x="1736725" y="365760"/>
            <a:ext cx="396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火车专列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第三站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火车鸣笛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14117" r="19898" b="10126"/>
          <a:stretch>
            <a:fillRect/>
          </a:stretch>
        </p:blipFill>
        <p:spPr>
          <a:xfrm>
            <a:off x="3810" y="156845"/>
            <a:ext cx="4829810" cy="6026150"/>
          </a:xfrm>
          <a:prstGeom prst="rect">
            <a:avLst/>
          </a:prstGeom>
        </p:spPr>
      </p:pic>
      <p:sp>
        <p:nvSpPr>
          <p:cNvPr id="16" name="Text Box 2"/>
          <p:cNvSpPr txBox="1"/>
          <p:nvPr/>
        </p:nvSpPr>
        <p:spPr>
          <a:xfrm>
            <a:off x="1042035" y="1221105"/>
            <a:ext cx="31038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 defTabSz="685800" eaLnBrk="0" hangingPunct="0"/>
            <a:r>
              <a:rPr lang="zh-CN" altLang="en-US" sz="5400" b="1" spc="-180" normalizeH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四声练习</a:t>
            </a:r>
            <a:endParaRPr lang="zh-CN" altLang="en-US" sz="5400" b="1" spc="-180" normalizeH="1" err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3476625" y="1221105"/>
            <a:ext cx="95116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</a:rPr>
              <a:t>          </a:t>
            </a:r>
            <a:r>
              <a:rPr lang="en-US" altLang="en-US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en-US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en-US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en-US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8800" b="1">
                <a:solidFill>
                  <a:schemeClr val="hlink"/>
                </a:solidFill>
                <a:latin typeface="Arial" panose="020B0604020202020204" pitchFamily="34" charset="0"/>
              </a:rPr>
              <a:t>    </a:t>
            </a:r>
            <a:endParaRPr lang="en-US" altLang="zh-CN" sz="8800" b="1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800" b="1">
                <a:solidFill>
                  <a:schemeClr val="hlink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Arial" panose="020B0604020202020204" pitchFamily="34" charset="0"/>
              </a:rPr>
              <a:t>ō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u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óu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Arial" panose="020B0604020202020204" pitchFamily="34" charset="0"/>
              </a:rPr>
              <a:t>ǒ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u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òu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en-US" altLang="zh-CN" sz="8800" b="1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iū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iú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iǔ</a:t>
            </a:r>
            <a:r>
              <a:rPr lang="en-US" altLang="zh-CN" sz="8800" b="1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8800" b="1" err="1">
                <a:solidFill>
                  <a:schemeClr val="hlink"/>
                </a:solidFill>
                <a:latin typeface="宋体" panose="02010600030101010101" pitchFamily="2" charset="-122"/>
              </a:rPr>
              <a:t>iù</a:t>
            </a:r>
            <a:r>
              <a:rPr lang="en-US" altLang="zh-CN" b="1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12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2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123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23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123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123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14117" r="19898" b="10126"/>
          <a:stretch>
            <a:fillRect/>
          </a:stretch>
        </p:blipFill>
        <p:spPr>
          <a:xfrm>
            <a:off x="-11430" y="144145"/>
            <a:ext cx="4829810" cy="6026150"/>
          </a:xfrm>
          <a:prstGeom prst="rect">
            <a:avLst/>
          </a:prstGeom>
        </p:spPr>
      </p:pic>
      <p:sp>
        <p:nvSpPr>
          <p:cNvPr id="16" name="Text Box 2"/>
          <p:cNvSpPr txBox="1"/>
          <p:nvPr/>
        </p:nvSpPr>
        <p:spPr>
          <a:xfrm>
            <a:off x="1042035" y="1221105"/>
            <a:ext cx="31038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 defTabSz="685800" eaLnBrk="0" hangingPunct="0"/>
            <a:r>
              <a:rPr lang="zh-CN" altLang="en-US" sz="5400" b="1" spc="-180" normalizeH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标调歌</a:t>
            </a:r>
            <a:endParaRPr lang="zh-CN" altLang="en-US" sz="5400" b="1" spc="-180" normalizeH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4580255" y="539115"/>
            <a:ext cx="73647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zh-CN" sz="36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zh-CN" sz="6600" b="1" dirty="0">
                <a:ln/>
                <a:solidFill>
                  <a:srgbClr val="FF5050"/>
                </a:solidFill>
                <a:effectLst>
                  <a:reflection blurRad="6350" stA="53000" endA="300" endPos="35500" dir="5400000" sy="-90000" algn="bl" rotWithShape="0"/>
                </a:effectLst>
                <a:latin typeface="楷体_GB2312" pitchFamily="1" charset="-122"/>
                <a:ea typeface="楷体_GB2312" pitchFamily="1" charset="-122"/>
              </a:rPr>
              <a:t>有ɑ在，把帽戴， </a:t>
            </a:r>
            <a:endParaRPr lang="zh-CN" altLang="zh-CN" sz="6600" b="1" dirty="0">
              <a:ln/>
              <a:solidFill>
                <a:srgbClr val="FF5050"/>
              </a:solidFill>
              <a:effectLst>
                <a:reflection blurRad="6350" stA="53000" endA="300" endPos="35500" dir="5400000" sy="-90000" algn="bl" rotWithShape="0"/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zh-CN" sz="6600" b="1" dirty="0">
                <a:ln/>
                <a:solidFill>
                  <a:srgbClr val="FF5050"/>
                </a:solidFill>
                <a:effectLst>
                  <a:reflection blurRad="6350" stA="53000" endA="300" endPos="35500" dir="5400000" sy="-90000" algn="bl" rotWithShape="0"/>
                </a:effectLst>
                <a:latin typeface="楷体_GB2312" pitchFamily="1" charset="-122"/>
                <a:ea typeface="楷体_GB2312" pitchFamily="1" charset="-122"/>
              </a:rPr>
              <a:t>ɑ不在，o e 戴，</a:t>
            </a:r>
            <a:endParaRPr lang="zh-CN" altLang="zh-CN" sz="6600" b="1" dirty="0">
              <a:ln/>
              <a:solidFill>
                <a:srgbClr val="FF5050"/>
              </a:solidFill>
              <a:effectLst>
                <a:reflection blurRad="6350" stA="53000" endA="300" endPos="35500" dir="5400000" sy="-90000" algn="bl" rotWithShape="0"/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zh-CN" sz="6600" b="1" dirty="0">
                <a:ln/>
                <a:solidFill>
                  <a:srgbClr val="FF5050"/>
                </a:solidFill>
                <a:effectLst>
                  <a:reflection blurRad="6350" stA="53000" endA="300" endPos="35500" dir="5400000" sy="-90000" algn="bl" rotWithShape="0"/>
                </a:effectLst>
                <a:latin typeface="楷体_GB2312" pitchFamily="1" charset="-122"/>
                <a:ea typeface="楷体_GB2312" pitchFamily="1" charset="-122"/>
              </a:rPr>
              <a:t>要是i u在一块，</a:t>
            </a:r>
            <a:endParaRPr lang="zh-CN" altLang="zh-CN" sz="6600" b="1" dirty="0">
              <a:ln/>
              <a:solidFill>
                <a:srgbClr val="FF5050"/>
              </a:solidFill>
              <a:effectLst>
                <a:reflection blurRad="6350" stA="53000" endA="300" endPos="35500" dir="5400000" sy="-90000" algn="bl" rotWithShape="0"/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zh-CN" sz="6600" b="1" dirty="0">
                <a:ln/>
                <a:solidFill>
                  <a:srgbClr val="FF5050"/>
                </a:solidFill>
                <a:effectLst>
                  <a:reflection blurRad="6350" stA="53000" endA="300" endPos="35500" dir="5400000" sy="-90000" algn="bl" rotWithShape="0"/>
                </a:effectLst>
                <a:latin typeface="楷体_GB2312" pitchFamily="1" charset="-122"/>
                <a:ea typeface="楷体_GB2312" pitchFamily="1" charset="-122"/>
              </a:rPr>
              <a:t>谁在后面给谁戴。</a:t>
            </a:r>
            <a:r>
              <a:rPr lang="zh-CN" altLang="zh-CN" sz="6000" dirty="0">
                <a:ln/>
                <a:solidFill>
                  <a:srgbClr val="FF5050"/>
                </a:solidFill>
                <a:effectLst>
                  <a:reflection blurRad="6350" stA="53000" endA="300" endPos="35500" dir="5400000" sy="-90000" algn="bl" rotWithShape="0"/>
                </a:effectLst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zh-CN" sz="6000" dirty="0">
              <a:ln/>
              <a:solidFill>
                <a:srgbClr val="FF5050"/>
              </a:solidFill>
              <a:effectLst>
                <a:reflection blurRad="6350" stA="53000" endA="300" endPos="35500" dir="5400000" sy="-90000" algn="bl" rotWithShape="0"/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endParaRPr lang="zh-CN" altLang="zh-CN" sz="6000" b="1" dirty="0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915035" y="365125"/>
            <a:ext cx="9737725" cy="5866765"/>
            <a:chOff x="0" y="0"/>
            <a:chExt cx="5760" cy="3099"/>
          </a:xfrm>
        </p:grpSpPr>
        <p:pic>
          <p:nvPicPr>
            <p:cNvPr id="3074" name="Picture 3" descr="2007052810594114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60" cy="30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140" y="1584"/>
              <a:ext cx="1057" cy="811"/>
              <a:chOff x="-100" y="0"/>
              <a:chExt cx="1057" cy="811"/>
            </a:xfrm>
          </p:grpSpPr>
          <p:sp>
            <p:nvSpPr>
              <p:cNvPr id="3076" name="Text Box 5"/>
              <p:cNvSpPr txBox="1"/>
              <p:nvPr/>
            </p:nvSpPr>
            <p:spPr>
              <a:xfrm>
                <a:off x="0" y="0"/>
                <a:ext cx="237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ɑ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Text Box 6"/>
              <p:cNvSpPr txBox="1"/>
              <p:nvPr/>
            </p:nvSpPr>
            <p:spPr>
              <a:xfrm>
                <a:off x="288" y="350"/>
                <a:ext cx="278" cy="3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u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8" name="Text Box 7"/>
              <p:cNvSpPr txBox="1"/>
              <p:nvPr/>
            </p:nvSpPr>
            <p:spPr>
              <a:xfrm>
                <a:off x="336" y="54"/>
                <a:ext cx="193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o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9" name="Text Box 8"/>
              <p:cNvSpPr txBox="1"/>
              <p:nvPr/>
            </p:nvSpPr>
            <p:spPr>
              <a:xfrm>
                <a:off x="647" y="86"/>
                <a:ext cx="244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400" b="1">
                    <a:latin typeface="Calibri" panose="020F0502020204030204" charset="0"/>
                    <a:ea typeface="宋体" panose="02010600030101010101" pitchFamily="2" charset="-122"/>
                  </a:rPr>
                  <a:t>e</a:t>
                </a:r>
                <a:endParaRPr lang="zh-CN" altLang="zh-CN" sz="44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0" name="Text Box 9"/>
              <p:cNvSpPr txBox="1"/>
              <p:nvPr/>
            </p:nvSpPr>
            <p:spPr>
              <a:xfrm>
                <a:off x="-100" y="350"/>
                <a:ext cx="436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ⅰ</a:t>
                </a:r>
                <a:r>
                  <a:rPr lang="zh-CN" altLang="zh-CN">
                    <a:latin typeface="Calibri" panose="020F0502020204030204" charset="0"/>
                    <a:ea typeface="宋体" panose="02010600030101010101" pitchFamily="2" charset="-122"/>
                  </a:rPr>
                  <a:t> </a:t>
                </a:r>
                <a:endParaRPr lang="zh-CN" altLang="zh-CN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1" name="Text Box 10"/>
              <p:cNvSpPr txBox="1"/>
              <p:nvPr/>
            </p:nvSpPr>
            <p:spPr>
              <a:xfrm>
                <a:off x="647" y="438"/>
                <a:ext cx="310" cy="3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000" b="1">
                    <a:latin typeface="Calibri" panose="020F0502020204030204" charset="0"/>
                    <a:ea typeface="宋体" panose="02010600030101010101" pitchFamily="2" charset="-122"/>
                  </a:rPr>
                  <a:t>ü </a:t>
                </a:r>
                <a:endParaRPr lang="zh-CN" altLang="zh-CN" sz="40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82" name="Text Box 11"/>
          <p:cNvSpPr txBox="1"/>
          <p:nvPr/>
        </p:nvSpPr>
        <p:spPr>
          <a:xfrm>
            <a:off x="2057400" y="2819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89" name="Text Box 18"/>
          <p:cNvSpPr txBox="1"/>
          <p:nvPr/>
        </p:nvSpPr>
        <p:spPr>
          <a:xfrm>
            <a:off x="1736725" y="365760"/>
            <a:ext cx="396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火车专列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第一站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火车鸣笛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915035" y="365125"/>
            <a:ext cx="9737725" cy="5866765"/>
            <a:chOff x="0" y="0"/>
            <a:chExt cx="5760" cy="3099"/>
          </a:xfrm>
        </p:grpSpPr>
        <p:pic>
          <p:nvPicPr>
            <p:cNvPr id="3074" name="Picture 3" descr="2007052810594114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60" cy="30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140" y="1584"/>
              <a:ext cx="1057" cy="811"/>
              <a:chOff x="-100" y="0"/>
              <a:chExt cx="1057" cy="811"/>
            </a:xfrm>
          </p:grpSpPr>
          <p:sp>
            <p:nvSpPr>
              <p:cNvPr id="3076" name="Text Box 5"/>
              <p:cNvSpPr txBox="1"/>
              <p:nvPr/>
            </p:nvSpPr>
            <p:spPr>
              <a:xfrm>
                <a:off x="0" y="0"/>
                <a:ext cx="237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ɑ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Text Box 6"/>
              <p:cNvSpPr txBox="1"/>
              <p:nvPr/>
            </p:nvSpPr>
            <p:spPr>
              <a:xfrm>
                <a:off x="288" y="350"/>
                <a:ext cx="278" cy="3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u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8" name="Text Box 7"/>
              <p:cNvSpPr txBox="1"/>
              <p:nvPr/>
            </p:nvSpPr>
            <p:spPr>
              <a:xfrm>
                <a:off x="336" y="54"/>
                <a:ext cx="193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o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9" name="Text Box 8"/>
              <p:cNvSpPr txBox="1"/>
              <p:nvPr/>
            </p:nvSpPr>
            <p:spPr>
              <a:xfrm>
                <a:off x="647" y="86"/>
                <a:ext cx="244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400" b="1">
                    <a:latin typeface="Calibri" panose="020F0502020204030204" charset="0"/>
                    <a:ea typeface="宋体" panose="02010600030101010101" pitchFamily="2" charset="-122"/>
                  </a:rPr>
                  <a:t>e</a:t>
                </a:r>
                <a:endParaRPr lang="zh-CN" altLang="zh-CN" sz="44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0" name="Text Box 9"/>
              <p:cNvSpPr txBox="1"/>
              <p:nvPr/>
            </p:nvSpPr>
            <p:spPr>
              <a:xfrm>
                <a:off x="-100" y="350"/>
                <a:ext cx="436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ⅰ</a:t>
                </a:r>
                <a:r>
                  <a:rPr lang="zh-CN" altLang="zh-CN">
                    <a:latin typeface="Calibri" panose="020F0502020204030204" charset="0"/>
                    <a:ea typeface="宋体" panose="02010600030101010101" pitchFamily="2" charset="-122"/>
                  </a:rPr>
                  <a:t> </a:t>
                </a:r>
                <a:endParaRPr lang="zh-CN" altLang="zh-CN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1" name="Text Box 10"/>
              <p:cNvSpPr txBox="1"/>
              <p:nvPr/>
            </p:nvSpPr>
            <p:spPr>
              <a:xfrm>
                <a:off x="647" y="438"/>
                <a:ext cx="310" cy="3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000" b="1">
                    <a:latin typeface="Calibri" panose="020F0502020204030204" charset="0"/>
                    <a:ea typeface="宋体" panose="02010600030101010101" pitchFamily="2" charset="-122"/>
                  </a:rPr>
                  <a:t>ü </a:t>
                </a:r>
                <a:endParaRPr lang="zh-CN" altLang="zh-CN" sz="40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82" name="Text Box 11"/>
          <p:cNvSpPr txBox="1"/>
          <p:nvPr/>
        </p:nvSpPr>
        <p:spPr>
          <a:xfrm>
            <a:off x="2057400" y="2819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89" name="Text Box 18"/>
          <p:cNvSpPr txBox="1"/>
          <p:nvPr/>
        </p:nvSpPr>
        <p:spPr>
          <a:xfrm>
            <a:off x="1736725" y="365760"/>
            <a:ext cx="396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火车专列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第四站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火车鸣笛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1" t="10173" b="10285"/>
          <a:stretch>
            <a:fillRect/>
          </a:stretch>
        </p:blipFill>
        <p:spPr>
          <a:xfrm>
            <a:off x="309245" y="384810"/>
            <a:ext cx="4379595" cy="5860415"/>
          </a:xfrm>
          <a:prstGeom prst="rect">
            <a:avLst/>
          </a:prstGeom>
        </p:spPr>
      </p:pic>
      <p:sp>
        <p:nvSpPr>
          <p:cNvPr id="124931" name="WordArt 5"/>
          <p:cNvSpPr>
            <a:spLocks noTextEdit="1"/>
          </p:cNvSpPr>
          <p:nvPr/>
        </p:nvSpPr>
        <p:spPr>
          <a:xfrm>
            <a:off x="6120130" y="384810"/>
            <a:ext cx="4105275" cy="1671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4934" name="表格 124933"/>
          <p:cNvGraphicFramePr/>
          <p:nvPr/>
        </p:nvGraphicFramePr>
        <p:xfrm>
          <a:off x="4688840" y="3342005"/>
          <a:ext cx="7225665" cy="1831340"/>
        </p:xfrm>
        <a:graphic>
          <a:graphicData uri="http://schemas.openxmlformats.org/drawingml/2006/table">
            <a:tbl>
              <a:tblPr/>
              <a:tblGrid>
                <a:gridCol w="7225665"/>
              </a:tblGrid>
              <a:tr h="62039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Char char="•"/>
                        <a:defRPr sz="24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2000">
                          <a:solidFill>
                            <a:schemeClr val="tx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b="1" dirty="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Char char="•"/>
                        <a:defRPr sz="24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2000">
                          <a:solidFill>
                            <a:schemeClr val="tx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b="1" dirty="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52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Char char="•"/>
                        <a:defRPr sz="24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2000">
                          <a:solidFill>
                            <a:schemeClr val="tx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Char char="•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b="1" dirty="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Group 18"/>
          <p:cNvGrpSpPr/>
          <p:nvPr/>
        </p:nvGrpSpPr>
        <p:grpSpPr>
          <a:xfrm>
            <a:off x="5565775" y="3342005"/>
            <a:ext cx="1439726" cy="1616075"/>
            <a:chOff x="0" y="0"/>
            <a:chExt cx="1050" cy="789"/>
          </a:xfrm>
        </p:grpSpPr>
        <p:sp>
          <p:nvSpPr>
            <p:cNvPr id="124947" name="Text Box 45"/>
            <p:cNvSpPr txBox="1"/>
            <p:nvPr/>
          </p:nvSpPr>
          <p:spPr>
            <a:xfrm>
              <a:off x="0" y="0"/>
              <a:ext cx="953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0000" b="1">
                  <a:solidFill>
                    <a:srgbClr val="FF0000"/>
                  </a:solidFill>
                  <a:latin typeface="Arial" panose="020B0604020202020204" pitchFamily="34" charset="0"/>
                </a:rPr>
                <a:t>ɑ</a:t>
              </a:r>
              <a:endParaRPr lang="en-US" altLang="zh-CN" sz="10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48" name="Text Box 48">
              <a:hlinkClick r:id="" action="ppaction://noaction"/>
            </p:cNvPr>
            <p:cNvSpPr txBox="1"/>
            <p:nvPr/>
          </p:nvSpPr>
          <p:spPr>
            <a:xfrm>
              <a:off x="505" y="45"/>
              <a:ext cx="545" cy="7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8800" b="1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8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7664" name="Text Box 46">
            <a:hlinkClick r:id="" action="ppaction://noaction"/>
          </p:cNvPr>
          <p:cNvSpPr txBox="1"/>
          <p:nvPr/>
        </p:nvSpPr>
        <p:spPr>
          <a:xfrm>
            <a:off x="7697153" y="3433128"/>
            <a:ext cx="1728787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8800" b="1" err="1">
                <a:solidFill>
                  <a:srgbClr val="FF0000"/>
                </a:solidFill>
                <a:latin typeface="Arial" panose="020B0604020202020204" pitchFamily="34" charset="0"/>
              </a:rPr>
              <a:t>ou</a:t>
            </a:r>
            <a:endParaRPr lang="en-US" altLang="zh-CN" sz="8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65" name="Text Box 47">
            <a:hlinkClick r:id="" action="ppaction://noaction"/>
          </p:cNvPr>
          <p:cNvSpPr txBox="1"/>
          <p:nvPr/>
        </p:nvSpPr>
        <p:spPr>
          <a:xfrm>
            <a:off x="10066338" y="3434398"/>
            <a:ext cx="223202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8800" b="1" err="1">
                <a:solidFill>
                  <a:srgbClr val="FF0000"/>
                </a:solidFill>
                <a:latin typeface="Arial" panose="020B0604020202020204" pitchFamily="34" charset="0"/>
              </a:rPr>
              <a:t>iu</a:t>
            </a:r>
            <a:endParaRPr lang="en-US" altLang="zh-CN" sz="8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  <p:bldP spid="276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Rectangle 2" descr="羊皮纸"/>
          <p:cNvSpPr/>
          <p:nvPr/>
        </p:nvSpPr>
        <p:spPr>
          <a:xfrm>
            <a:off x="8890" y="0"/>
            <a:ext cx="9144000" cy="6858000"/>
          </a:xfrm>
          <a:prstGeom prst="rect">
            <a:avLst/>
          </a:prstGeom>
          <a:blipFill rotWithShape="1">
            <a:blip r:embed="rId1"/>
          </a:blipFill>
          <a:ln w="9525">
            <a:noFill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lang="zh-CN" altLang="en-US" b="1" dirty="0">
              <a:latin typeface="Arial" panose="020B0604020202020204" pitchFamily="34" charset="0"/>
            </a:endParaRPr>
          </a:p>
        </p:txBody>
      </p:sp>
      <p:grpSp>
        <p:nvGrpSpPr>
          <p:cNvPr id="126979" name="Group 3"/>
          <p:cNvGrpSpPr/>
          <p:nvPr/>
        </p:nvGrpSpPr>
        <p:grpSpPr>
          <a:xfrm>
            <a:off x="4656138" y="765175"/>
            <a:ext cx="1368425" cy="1909763"/>
            <a:chOff x="0" y="0"/>
            <a:chExt cx="862" cy="1203"/>
          </a:xfrm>
        </p:grpSpPr>
        <p:grpSp>
          <p:nvGrpSpPr>
            <p:cNvPr id="126980" name="Group 4"/>
            <p:cNvGrpSpPr>
              <a:grpSpLocks noChangeAspect="1"/>
            </p:cNvGrpSpPr>
            <p:nvPr/>
          </p:nvGrpSpPr>
          <p:grpSpPr>
            <a:xfrm>
              <a:off x="0" y="0"/>
              <a:ext cx="862" cy="1203"/>
              <a:chOff x="0" y="0"/>
              <a:chExt cx="862" cy="1203"/>
            </a:xfrm>
          </p:grpSpPr>
          <p:pic>
            <p:nvPicPr>
              <p:cNvPr id="126981" name="Picture 5" descr="u=4231503233,871141782&amp;fm=0&amp;gp=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" y="363"/>
                <a:ext cx="666" cy="8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6982" name="Picture 6" descr="1157896_130437034626_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67261" t="68192" b="16966"/>
              <a:stretch>
                <a:fillRect/>
              </a:stretch>
            </p:blipFill>
            <p:spPr>
              <a:xfrm>
                <a:off x="0" y="0"/>
                <a:ext cx="862" cy="57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6983" name="WordArt 7"/>
            <p:cNvSpPr>
              <a:spLocks noTextEdit="1"/>
            </p:cNvSpPr>
            <p:nvPr/>
          </p:nvSpPr>
          <p:spPr>
            <a:xfrm>
              <a:off x="272" y="181"/>
              <a:ext cx="181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o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6984" name="Group 8"/>
          <p:cNvGrpSpPr/>
          <p:nvPr/>
        </p:nvGrpSpPr>
        <p:grpSpPr>
          <a:xfrm>
            <a:off x="9575800" y="549275"/>
            <a:ext cx="1057275" cy="2197100"/>
            <a:chOff x="0" y="0"/>
            <a:chExt cx="666" cy="1384"/>
          </a:xfrm>
        </p:grpSpPr>
        <p:grpSp>
          <p:nvGrpSpPr>
            <p:cNvPr id="126985" name="Group 9"/>
            <p:cNvGrpSpPr>
              <a:grpSpLocks noChangeAspect="1"/>
            </p:cNvGrpSpPr>
            <p:nvPr/>
          </p:nvGrpSpPr>
          <p:grpSpPr>
            <a:xfrm>
              <a:off x="0" y="0"/>
              <a:ext cx="666" cy="1384"/>
              <a:chOff x="0" y="0"/>
              <a:chExt cx="666" cy="1384"/>
            </a:xfrm>
          </p:grpSpPr>
          <p:pic>
            <p:nvPicPr>
              <p:cNvPr id="126986" name="Picture 10" descr="u=4231503233,871141782&amp;fm=0&amp;gp=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544"/>
                <a:ext cx="666" cy="8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6987" name="Picture 11" descr="2007820172032644_2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1" y="0"/>
                <a:ext cx="635" cy="6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6988" name="WordArt 12"/>
            <p:cNvSpPr>
              <a:spLocks noTextEdit="1"/>
            </p:cNvSpPr>
            <p:nvPr/>
          </p:nvSpPr>
          <p:spPr>
            <a:xfrm>
              <a:off x="227" y="363"/>
              <a:ext cx="227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ü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6989" name="Group 13"/>
          <p:cNvGrpSpPr/>
          <p:nvPr/>
        </p:nvGrpSpPr>
        <p:grpSpPr>
          <a:xfrm>
            <a:off x="8329613" y="620713"/>
            <a:ext cx="1150937" cy="2124075"/>
            <a:chOff x="0" y="0"/>
            <a:chExt cx="725" cy="1338"/>
          </a:xfrm>
        </p:grpSpPr>
        <p:grpSp>
          <p:nvGrpSpPr>
            <p:cNvPr id="126990" name="Group 14"/>
            <p:cNvGrpSpPr>
              <a:grpSpLocks noChangeAspect="1"/>
            </p:cNvGrpSpPr>
            <p:nvPr/>
          </p:nvGrpSpPr>
          <p:grpSpPr>
            <a:xfrm>
              <a:off x="0" y="0"/>
              <a:ext cx="725" cy="1338"/>
              <a:chOff x="0" y="0"/>
              <a:chExt cx="725" cy="1338"/>
            </a:xfrm>
          </p:grpSpPr>
          <p:pic>
            <p:nvPicPr>
              <p:cNvPr id="126991" name="Picture 15" descr="u=4231503233,871141782&amp;fm=0&amp;gp=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" y="498"/>
                <a:ext cx="666" cy="8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6992" name="Picture 16" descr="-14479162811851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5F4F2"/>
                  </a:clrFrom>
                  <a:clrTo>
                    <a:srgbClr val="F5F4F2">
                      <a:alpha val="0"/>
                    </a:srgbClr>
                  </a:clrTo>
                </a:clrChange>
              </a:blip>
              <a:srcRect b="4367"/>
              <a:stretch>
                <a:fillRect/>
              </a:stretch>
            </p:blipFill>
            <p:spPr>
              <a:xfrm>
                <a:off x="0" y="0"/>
                <a:ext cx="725" cy="63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6993" name="WordArt 17"/>
            <p:cNvSpPr>
              <a:spLocks noTextEdit="1"/>
            </p:cNvSpPr>
            <p:nvPr/>
          </p:nvSpPr>
          <p:spPr>
            <a:xfrm>
              <a:off x="272" y="181"/>
              <a:ext cx="181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u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6994" name="Group 18"/>
          <p:cNvGrpSpPr/>
          <p:nvPr/>
        </p:nvGrpSpPr>
        <p:grpSpPr>
          <a:xfrm>
            <a:off x="5592763" y="549275"/>
            <a:ext cx="1582737" cy="2125663"/>
            <a:chOff x="0" y="0"/>
            <a:chExt cx="997" cy="1339"/>
          </a:xfrm>
        </p:grpSpPr>
        <p:grpSp>
          <p:nvGrpSpPr>
            <p:cNvPr id="126995" name="Group 19"/>
            <p:cNvGrpSpPr>
              <a:grpSpLocks noChangeAspect="1"/>
            </p:cNvGrpSpPr>
            <p:nvPr/>
          </p:nvGrpSpPr>
          <p:grpSpPr>
            <a:xfrm>
              <a:off x="0" y="0"/>
              <a:ext cx="997" cy="1339"/>
              <a:chOff x="0" y="0"/>
              <a:chExt cx="997" cy="1339"/>
            </a:xfrm>
          </p:grpSpPr>
          <p:pic>
            <p:nvPicPr>
              <p:cNvPr id="126996" name="Picture 20" descr="u=4231503233,871141782&amp;fm=0&amp;gp=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6" y="499"/>
                <a:ext cx="666" cy="8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6997" name="Picture 21" descr="1157896_130437034626_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4199" t="15994" r="58537" b="75995"/>
              <a:stretch>
                <a:fillRect/>
              </a:stretch>
            </p:blipFill>
            <p:spPr>
              <a:xfrm>
                <a:off x="0" y="0"/>
                <a:ext cx="997" cy="7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6998" name="WordArt 22"/>
            <p:cNvSpPr>
              <a:spLocks noTextEdit="1"/>
            </p:cNvSpPr>
            <p:nvPr/>
          </p:nvSpPr>
          <p:spPr>
            <a:xfrm>
              <a:off x="469" y="218"/>
              <a:ext cx="211" cy="2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e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6999" name="Group 23"/>
          <p:cNvGrpSpPr/>
          <p:nvPr/>
        </p:nvGrpSpPr>
        <p:grpSpPr>
          <a:xfrm>
            <a:off x="7032625" y="620713"/>
            <a:ext cx="1368425" cy="2052637"/>
            <a:chOff x="0" y="0"/>
            <a:chExt cx="862" cy="1293"/>
          </a:xfrm>
        </p:grpSpPr>
        <p:pic>
          <p:nvPicPr>
            <p:cNvPr id="127000" name="Picture 24" descr="u=4231503233,871141782&amp;fm=0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" y="453"/>
              <a:ext cx="666" cy="8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01" name="Picture 25" descr="Big_2009118144135793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BFCFF"/>
                </a:clrFrom>
                <a:clrTo>
                  <a:srgbClr val="FBFC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62" cy="5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002" name="WordArt 26"/>
            <p:cNvSpPr>
              <a:spLocks noTextEdit="1"/>
            </p:cNvSpPr>
            <p:nvPr/>
          </p:nvSpPr>
          <p:spPr>
            <a:xfrm>
              <a:off x="409" y="318"/>
              <a:ext cx="45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i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7003" name="Group 27"/>
          <p:cNvGrpSpPr/>
          <p:nvPr/>
        </p:nvGrpSpPr>
        <p:grpSpPr>
          <a:xfrm>
            <a:off x="3432175" y="333375"/>
            <a:ext cx="1152525" cy="2341563"/>
            <a:chOff x="0" y="0"/>
            <a:chExt cx="726" cy="1475"/>
          </a:xfrm>
        </p:grpSpPr>
        <p:pic>
          <p:nvPicPr>
            <p:cNvPr id="127004" name="Picture 28" descr="u=4231503233,871141782&amp;fm=0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635"/>
              <a:ext cx="666" cy="8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05" name="Picture 29" descr="OOOPIC_kuka_200903059f45007b2851299c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1154" r="77924" b="20923"/>
            <a:stretch>
              <a:fillRect/>
            </a:stretch>
          </p:blipFill>
          <p:spPr>
            <a:xfrm>
              <a:off x="0" y="0"/>
              <a:ext cx="726" cy="8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006" name="WordArt 30"/>
            <p:cNvSpPr>
              <a:spLocks noTextEdit="1"/>
            </p:cNvSpPr>
            <p:nvPr/>
          </p:nvSpPr>
          <p:spPr>
            <a:xfrm>
              <a:off x="272" y="454"/>
              <a:ext cx="227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p>
              <a:pPr algn="ctr"/>
              <a:r>
                <a:rPr lang="zh-CN" altLang="en-US" sz="3600" b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ɑ</a:t>
              </a:r>
              <a:endPara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7007" name="Group 31"/>
          <p:cNvGrpSpPr/>
          <p:nvPr/>
        </p:nvGrpSpPr>
        <p:grpSpPr>
          <a:xfrm>
            <a:off x="3863975" y="3500438"/>
            <a:ext cx="1871663" cy="1436687"/>
            <a:chOff x="0" y="0"/>
            <a:chExt cx="2132" cy="1631"/>
          </a:xfrm>
        </p:grpSpPr>
        <p:pic>
          <p:nvPicPr>
            <p:cNvPr id="127008" name="Picture 32" descr="2950862_130732097547_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1730" t="36771" r="6520" b="41499"/>
            <a:stretch>
              <a:fillRect/>
            </a:stretch>
          </p:blipFill>
          <p:spPr>
            <a:xfrm>
              <a:off x="0" y="0"/>
              <a:ext cx="1633" cy="16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09" name="Picture 33" descr="201005062317243455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4" y="197"/>
              <a:ext cx="908" cy="88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7010" name="Group 34"/>
            <p:cNvGrpSpPr/>
            <p:nvPr/>
          </p:nvGrpSpPr>
          <p:grpSpPr>
            <a:xfrm>
              <a:off x="1389" y="330"/>
              <a:ext cx="516" cy="593"/>
              <a:chOff x="0" y="0"/>
              <a:chExt cx="516" cy="593"/>
            </a:xfrm>
          </p:grpSpPr>
          <p:sp>
            <p:nvSpPr>
              <p:cNvPr id="127011" name="WordArt 35"/>
              <p:cNvSpPr>
                <a:spLocks noTextEdit="1"/>
              </p:cNvSpPr>
              <p:nvPr/>
            </p:nvSpPr>
            <p:spPr>
              <a:xfrm rot="881194">
                <a:off x="0" y="89"/>
                <a:ext cx="369" cy="4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50000"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ɑ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27012" name="WordArt 36"/>
              <p:cNvSpPr>
                <a:spLocks noTextEdit="1"/>
              </p:cNvSpPr>
              <p:nvPr/>
            </p:nvSpPr>
            <p:spPr>
              <a:xfrm rot="881194">
                <a:off x="439" y="0"/>
                <a:ext cx="77" cy="59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i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grpSp>
        <p:nvGrpSpPr>
          <p:cNvPr id="127013" name="Group 37"/>
          <p:cNvGrpSpPr/>
          <p:nvPr/>
        </p:nvGrpSpPr>
        <p:grpSpPr>
          <a:xfrm>
            <a:off x="5808663" y="3429000"/>
            <a:ext cx="2087562" cy="1512888"/>
            <a:chOff x="0" y="0"/>
            <a:chExt cx="2313" cy="1746"/>
          </a:xfrm>
        </p:grpSpPr>
        <p:pic>
          <p:nvPicPr>
            <p:cNvPr id="127014" name="Picture 38" descr="2950862_130732097547_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464" t="36342" r="68518" b="40640"/>
            <a:stretch>
              <a:fillRect/>
            </a:stretch>
          </p:blipFill>
          <p:spPr>
            <a:xfrm>
              <a:off x="0" y="0"/>
              <a:ext cx="1746" cy="17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15" name="Picture 39" descr="20078201143186_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647318">
              <a:off x="1221" y="695"/>
              <a:ext cx="1092" cy="87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7016" name="Group 40"/>
            <p:cNvGrpSpPr/>
            <p:nvPr/>
          </p:nvGrpSpPr>
          <p:grpSpPr>
            <a:xfrm>
              <a:off x="1496" y="680"/>
              <a:ext cx="499" cy="591"/>
              <a:chOff x="0" y="0"/>
              <a:chExt cx="319" cy="499"/>
            </a:xfrm>
          </p:grpSpPr>
          <p:sp>
            <p:nvSpPr>
              <p:cNvPr id="127017" name="WordArt 41"/>
              <p:cNvSpPr>
                <a:spLocks noTextEdit="1"/>
              </p:cNvSpPr>
              <p:nvPr/>
            </p:nvSpPr>
            <p:spPr>
              <a:xfrm rot="632330">
                <a:off x="0" y="92"/>
                <a:ext cx="229" cy="39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50000"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e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27018" name="WordArt 42"/>
              <p:cNvSpPr>
                <a:spLocks noTextEdit="1"/>
              </p:cNvSpPr>
              <p:nvPr/>
            </p:nvSpPr>
            <p:spPr>
              <a:xfrm rot="632330">
                <a:off x="275" y="0"/>
                <a:ext cx="44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i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grpSp>
        <p:nvGrpSpPr>
          <p:cNvPr id="127019" name="Group 43"/>
          <p:cNvGrpSpPr/>
          <p:nvPr/>
        </p:nvGrpSpPr>
        <p:grpSpPr>
          <a:xfrm>
            <a:off x="8042275" y="3429000"/>
            <a:ext cx="1870075" cy="1412875"/>
            <a:chOff x="0" y="0"/>
            <a:chExt cx="2196" cy="1706"/>
          </a:xfrm>
        </p:grpSpPr>
        <p:pic>
          <p:nvPicPr>
            <p:cNvPr id="127020" name="Picture 44" descr="2950862_130732097547_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615" t="36339" r="28612" b="41602"/>
            <a:stretch>
              <a:fillRect/>
            </a:stretch>
          </p:blipFill>
          <p:spPr>
            <a:xfrm>
              <a:off x="0" y="0"/>
              <a:ext cx="1606" cy="17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21" name="Picture 45" descr="2701840_092659088924_2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1250284">
              <a:off x="1277" y="300"/>
              <a:ext cx="919" cy="140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7022" name="Group 46"/>
            <p:cNvGrpSpPr/>
            <p:nvPr/>
          </p:nvGrpSpPr>
          <p:grpSpPr>
            <a:xfrm>
              <a:off x="1470" y="623"/>
              <a:ext cx="449" cy="675"/>
              <a:chOff x="0" y="0"/>
              <a:chExt cx="449" cy="675"/>
            </a:xfrm>
          </p:grpSpPr>
          <p:sp>
            <p:nvSpPr>
              <p:cNvPr id="127023" name="WordArt 47"/>
              <p:cNvSpPr>
                <a:spLocks noTextEdit="1"/>
              </p:cNvSpPr>
              <p:nvPr/>
            </p:nvSpPr>
            <p:spPr>
              <a:xfrm rot="1062668">
                <a:off x="363" y="0"/>
                <a:ext cx="86" cy="6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i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27024" name="WordArt 48"/>
              <p:cNvSpPr>
                <a:spLocks noTextEdit="1"/>
              </p:cNvSpPr>
              <p:nvPr/>
            </p:nvSpPr>
            <p:spPr>
              <a:xfrm rot="1062668">
                <a:off x="0" y="100"/>
                <a:ext cx="255" cy="50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50000"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u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sp>
        <p:nvSpPr>
          <p:cNvPr id="127025" name="Text Box 49"/>
          <p:cNvSpPr txBox="1"/>
          <p:nvPr/>
        </p:nvSpPr>
        <p:spPr>
          <a:xfrm>
            <a:off x="1419225" y="1196975"/>
            <a:ext cx="23018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Arial" panose="020B0604020202020204" pitchFamily="34" charset="0"/>
              </a:rPr>
              <a:t>单韵母：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127026" name="Text Box 50"/>
          <p:cNvSpPr txBox="1"/>
          <p:nvPr/>
        </p:nvSpPr>
        <p:spPr>
          <a:xfrm>
            <a:off x="1419225" y="3644900"/>
            <a:ext cx="22653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Arial" panose="020B0604020202020204" pitchFamily="34" charset="0"/>
              </a:rPr>
              <a:t>复韵母：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grpSp>
        <p:nvGrpSpPr>
          <p:cNvPr id="18" name="Group 51"/>
          <p:cNvGrpSpPr/>
          <p:nvPr/>
        </p:nvGrpSpPr>
        <p:grpSpPr>
          <a:xfrm>
            <a:off x="3863975" y="5011738"/>
            <a:ext cx="1585913" cy="1512887"/>
            <a:chOff x="0" y="0"/>
            <a:chExt cx="999" cy="953"/>
          </a:xfrm>
        </p:grpSpPr>
        <p:pic>
          <p:nvPicPr>
            <p:cNvPr id="127028" name="Picture 52" descr="2950862_130732097547_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891" t="59984" r="70303" b="14268"/>
            <a:stretch>
              <a:fillRect/>
            </a:stretch>
          </p:blipFill>
          <p:spPr>
            <a:xfrm>
              <a:off x="0" y="0"/>
              <a:ext cx="771" cy="9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7029" name="Group 53"/>
            <p:cNvGrpSpPr/>
            <p:nvPr/>
          </p:nvGrpSpPr>
          <p:grpSpPr>
            <a:xfrm>
              <a:off x="363" y="16"/>
              <a:ext cx="636" cy="936"/>
              <a:chOff x="0" y="0"/>
              <a:chExt cx="636" cy="936"/>
            </a:xfrm>
          </p:grpSpPr>
          <p:pic>
            <p:nvPicPr>
              <p:cNvPr id="127030" name="Picture 54" descr="4349953_113724896900_2"/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50424" b="50304"/>
              <a:stretch>
                <a:fillRect/>
              </a:stretch>
            </p:blipFill>
            <p:spPr>
              <a:xfrm rot="2458876">
                <a:off x="0" y="91"/>
                <a:ext cx="634" cy="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27031" name="Group 55"/>
              <p:cNvGrpSpPr/>
              <p:nvPr/>
            </p:nvGrpSpPr>
            <p:grpSpPr>
              <a:xfrm>
                <a:off x="91" y="0"/>
                <a:ext cx="545" cy="697"/>
                <a:chOff x="0" y="0"/>
                <a:chExt cx="545" cy="697"/>
              </a:xfrm>
            </p:grpSpPr>
            <p:sp>
              <p:nvSpPr>
                <p:cNvPr id="127032" name="Text Box 56"/>
                <p:cNvSpPr txBox="1"/>
                <p:nvPr/>
              </p:nvSpPr>
              <p:spPr>
                <a:xfrm>
                  <a:off x="0" y="0"/>
                  <a:ext cx="272" cy="6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6600" b="1">
                      <a:latin typeface="Arial" panose="020B0604020202020204" pitchFamily="34" charset="0"/>
                    </a:rPr>
                    <a:t>ɑ</a:t>
                  </a:r>
                  <a:endParaRPr lang="en-US" altLang="zh-CN" sz="6600" b="1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033" name="Text Box 57">
                  <a:hlinkClick r:id="rId13" action="ppaction://hlinkfile"/>
                </p:cNvPr>
                <p:cNvSpPr txBox="1"/>
                <p:nvPr/>
              </p:nvSpPr>
              <p:spPr>
                <a:xfrm>
                  <a:off x="227" y="90"/>
                  <a:ext cx="318" cy="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5400" b="1">
                      <a:latin typeface="Arial" panose="020B0604020202020204" pitchFamily="34" charset="0"/>
                    </a:rPr>
                    <a:t>o</a:t>
                  </a:r>
                  <a:endParaRPr lang="en-US" altLang="zh-CN" sz="5400" b="1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21" name="Group 58"/>
          <p:cNvGrpSpPr/>
          <p:nvPr/>
        </p:nvGrpSpPr>
        <p:grpSpPr>
          <a:xfrm>
            <a:off x="5880100" y="4941888"/>
            <a:ext cx="1798638" cy="1512887"/>
            <a:chOff x="0" y="0"/>
            <a:chExt cx="1133" cy="953"/>
          </a:xfrm>
        </p:grpSpPr>
        <p:pic>
          <p:nvPicPr>
            <p:cNvPr id="127035" name="Picture 59" descr="2950862_130732097547_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506" t="59984" r="31703" b="14268"/>
            <a:stretch>
              <a:fillRect/>
            </a:stretch>
          </p:blipFill>
          <p:spPr>
            <a:xfrm>
              <a:off x="0" y="0"/>
              <a:ext cx="862" cy="9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36" name="Picture 60" descr="4349953_113724896900_2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862" t="49696" r="50424" b="607"/>
            <a:stretch>
              <a:fillRect/>
            </a:stretch>
          </p:blipFill>
          <p:spPr>
            <a:xfrm rot="1990010">
              <a:off x="408" y="136"/>
              <a:ext cx="675" cy="8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7037" name="Group 61"/>
            <p:cNvGrpSpPr/>
            <p:nvPr/>
          </p:nvGrpSpPr>
          <p:grpSpPr>
            <a:xfrm>
              <a:off x="544" y="136"/>
              <a:ext cx="589" cy="593"/>
              <a:chOff x="0" y="0"/>
              <a:chExt cx="589" cy="593"/>
            </a:xfrm>
          </p:grpSpPr>
          <p:sp>
            <p:nvSpPr>
              <p:cNvPr id="127038" name="Text Box 62">
                <a:hlinkClick r:id="rId13" action="ppaction://hlinkfile"/>
              </p:cNvPr>
              <p:cNvSpPr txBox="1"/>
              <p:nvPr/>
            </p:nvSpPr>
            <p:spPr>
              <a:xfrm>
                <a:off x="0" y="12"/>
                <a:ext cx="317" cy="5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5400" b="1">
                    <a:latin typeface="Arial" panose="020B0604020202020204" pitchFamily="34" charset="0"/>
                  </a:rPr>
                  <a:t>o</a:t>
                </a:r>
                <a:endParaRPr lang="en-US" altLang="zh-CN" sz="5400" b="1">
                  <a:latin typeface="Arial" panose="020B0604020202020204" pitchFamily="34" charset="0"/>
                </a:endParaRPr>
              </a:p>
            </p:txBody>
          </p:sp>
          <p:sp>
            <p:nvSpPr>
              <p:cNvPr id="127039" name="Text Box 63"/>
              <p:cNvSpPr txBox="1"/>
              <p:nvPr/>
            </p:nvSpPr>
            <p:spPr>
              <a:xfrm>
                <a:off x="226" y="0"/>
                <a:ext cx="363" cy="5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5400" b="1">
                    <a:latin typeface="Arial" panose="020B0604020202020204" pitchFamily="34" charset="0"/>
                  </a:rPr>
                  <a:t>u</a:t>
                </a:r>
                <a:endParaRPr lang="en-US" altLang="zh-CN" sz="5400" b="1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64"/>
          <p:cNvGrpSpPr/>
          <p:nvPr/>
        </p:nvGrpSpPr>
        <p:grpSpPr>
          <a:xfrm>
            <a:off x="8113713" y="5013325"/>
            <a:ext cx="2446337" cy="1512888"/>
            <a:chOff x="0" y="0"/>
            <a:chExt cx="1541" cy="953"/>
          </a:xfrm>
        </p:grpSpPr>
        <p:pic>
          <p:nvPicPr>
            <p:cNvPr id="127041" name="Picture 65" descr="2950862_130732097547_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714" t="59984" r="50513" b="14268"/>
            <a:stretch>
              <a:fillRect/>
            </a:stretch>
          </p:blipFill>
          <p:spPr>
            <a:xfrm>
              <a:off x="0" y="0"/>
              <a:ext cx="875" cy="9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042" name="Picture 66" descr="4349953_113724896900_2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576" t="49696" r="8214" b="607"/>
            <a:stretch>
              <a:fillRect/>
            </a:stretch>
          </p:blipFill>
          <p:spPr>
            <a:xfrm rot="1807903">
              <a:off x="463" y="46"/>
              <a:ext cx="580" cy="8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043" name="Text Box 67">
              <a:hlinkClick r:id="rId13" action="ppaction://hlinkfile"/>
            </p:cNvPr>
            <p:cNvSpPr txBox="1"/>
            <p:nvPr/>
          </p:nvSpPr>
          <p:spPr>
            <a:xfrm>
              <a:off x="589" y="59"/>
              <a:ext cx="952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5400" b="1" err="1">
                  <a:latin typeface="Arial" panose="020B0604020202020204" pitchFamily="34" charset="0"/>
                </a:rPr>
                <a:t>iu</a:t>
              </a:r>
              <a:endParaRPr lang="en-US" altLang="zh-CN" sz="5400" b="1">
                <a:latin typeface="Arial" panose="020B0604020202020204" pitchFamily="34" charset="0"/>
              </a:endParaRPr>
            </a:p>
          </p:txBody>
        </p:sp>
      </p:grp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915035" y="365125"/>
            <a:ext cx="9737725" cy="5866765"/>
            <a:chOff x="0" y="0"/>
            <a:chExt cx="5760" cy="3099"/>
          </a:xfrm>
        </p:grpSpPr>
        <p:pic>
          <p:nvPicPr>
            <p:cNvPr id="3074" name="Picture 3" descr="2007052810594114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60" cy="30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140" y="1584"/>
              <a:ext cx="1057" cy="811"/>
              <a:chOff x="-100" y="0"/>
              <a:chExt cx="1057" cy="811"/>
            </a:xfrm>
          </p:grpSpPr>
          <p:sp>
            <p:nvSpPr>
              <p:cNvPr id="3076" name="Text Box 5"/>
              <p:cNvSpPr txBox="1"/>
              <p:nvPr/>
            </p:nvSpPr>
            <p:spPr>
              <a:xfrm>
                <a:off x="0" y="0"/>
                <a:ext cx="237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ɑ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Text Box 6"/>
              <p:cNvSpPr txBox="1"/>
              <p:nvPr/>
            </p:nvSpPr>
            <p:spPr>
              <a:xfrm>
                <a:off x="288" y="350"/>
                <a:ext cx="278" cy="3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u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8" name="Text Box 7"/>
              <p:cNvSpPr txBox="1"/>
              <p:nvPr/>
            </p:nvSpPr>
            <p:spPr>
              <a:xfrm>
                <a:off x="336" y="54"/>
                <a:ext cx="193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o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9" name="Text Box 8"/>
              <p:cNvSpPr txBox="1"/>
              <p:nvPr/>
            </p:nvSpPr>
            <p:spPr>
              <a:xfrm>
                <a:off x="647" y="86"/>
                <a:ext cx="244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400" b="1">
                    <a:latin typeface="Calibri" panose="020F0502020204030204" charset="0"/>
                    <a:ea typeface="宋体" panose="02010600030101010101" pitchFamily="2" charset="-122"/>
                  </a:rPr>
                  <a:t>e</a:t>
                </a:r>
                <a:endParaRPr lang="zh-CN" altLang="zh-CN" sz="44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0" name="Text Box 9"/>
              <p:cNvSpPr txBox="1"/>
              <p:nvPr/>
            </p:nvSpPr>
            <p:spPr>
              <a:xfrm>
                <a:off x="-100" y="350"/>
                <a:ext cx="436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ⅰ</a:t>
                </a:r>
                <a:r>
                  <a:rPr lang="zh-CN" altLang="zh-CN">
                    <a:latin typeface="Calibri" panose="020F0502020204030204" charset="0"/>
                    <a:ea typeface="宋体" panose="02010600030101010101" pitchFamily="2" charset="-122"/>
                  </a:rPr>
                  <a:t> </a:t>
                </a:r>
                <a:endParaRPr lang="zh-CN" altLang="zh-CN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1" name="Text Box 10"/>
              <p:cNvSpPr txBox="1"/>
              <p:nvPr/>
            </p:nvSpPr>
            <p:spPr>
              <a:xfrm>
                <a:off x="647" y="438"/>
                <a:ext cx="310" cy="3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000" b="1">
                    <a:latin typeface="Calibri" panose="020F0502020204030204" charset="0"/>
                    <a:ea typeface="宋体" panose="02010600030101010101" pitchFamily="2" charset="-122"/>
                  </a:rPr>
                  <a:t>ü </a:t>
                </a:r>
                <a:endParaRPr lang="zh-CN" altLang="zh-CN" sz="40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82" name="Text Box 11"/>
          <p:cNvSpPr txBox="1"/>
          <p:nvPr/>
        </p:nvSpPr>
        <p:spPr>
          <a:xfrm>
            <a:off x="2057400" y="2819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89" name="Text Box 18"/>
          <p:cNvSpPr txBox="1"/>
          <p:nvPr/>
        </p:nvSpPr>
        <p:spPr>
          <a:xfrm>
            <a:off x="1721485" y="365125"/>
            <a:ext cx="396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火车专列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到  站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火车鸣笛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383835" y="772768"/>
            <a:ext cx="11709691" cy="5426981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>
            <a:off x="6150769" y="1181686"/>
            <a:ext cx="6041231" cy="56763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>
            <a:fillRect/>
          </a:stretch>
        </p:blipFill>
        <p:spPr>
          <a:xfrm>
            <a:off x="285361" y="0"/>
            <a:ext cx="3080825" cy="4575269"/>
          </a:xfrm>
          <a:prstGeom prst="rect">
            <a:avLst/>
          </a:prstGeom>
        </p:spPr>
      </p:pic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2538741" y="4019843"/>
            <a:ext cx="464985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DESIGN.  THANK YOU WATCHING THIS ONE. </a:t>
            </a:r>
            <a:endParaRPr lang="en-US" altLang="zh-CN" sz="11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1417810" y="2287634"/>
            <a:ext cx="7520667" cy="15465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5400" b="1" dirty="0">
                <a:latin typeface="汉仪乐喵体W" panose="00020600040101010101" pitchFamily="18" charset="-122"/>
                <a:ea typeface="汉仪乐喵体W" panose="00020600040101010101" pitchFamily="18" charset="-122"/>
              </a:rPr>
              <a:t>感 谢 您 的 观 看</a:t>
            </a:r>
            <a:endParaRPr lang="en-US" altLang="zh-CN" sz="5400" b="1" dirty="0"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9" t="39298" r="39007" b="25614"/>
          <a:stretch>
            <a:fillRect/>
          </a:stretch>
        </p:blipFill>
        <p:spPr>
          <a:xfrm rot="20040471">
            <a:off x="200660" y="1369060"/>
            <a:ext cx="1804035" cy="17691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1" r="26743"/>
          <a:stretch>
            <a:fillRect/>
          </a:stretch>
        </p:blipFill>
        <p:spPr>
          <a:xfrm>
            <a:off x="5976620" y="2637155"/>
            <a:ext cx="5775325" cy="4238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1" r="26743"/>
          <a:stretch>
            <a:fillRect/>
          </a:stretch>
        </p:blipFill>
        <p:spPr>
          <a:xfrm flipH="1">
            <a:off x="8811260" y="3850005"/>
            <a:ext cx="4121785" cy="3025775"/>
          </a:xfrm>
          <a:prstGeom prst="rect">
            <a:avLst/>
          </a:prstGeom>
        </p:spPr>
      </p:pic>
      <p:sp>
        <p:nvSpPr>
          <p:cNvPr id="8200" name="Text Box 8"/>
          <p:cNvSpPr txBox="1"/>
          <p:nvPr/>
        </p:nvSpPr>
        <p:spPr>
          <a:xfrm>
            <a:off x="1501775" y="251460"/>
            <a:ext cx="65474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宋体" panose="02010600030101010101" pitchFamily="2" charset="-122"/>
              </a:rPr>
              <a:t>趣味复习 </a:t>
            </a:r>
            <a:endParaRPr lang="zh-CN" altLang="en-US" sz="60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226" name="Text Box 10"/>
          <p:cNvSpPr txBox="1"/>
          <p:nvPr/>
        </p:nvSpPr>
        <p:spPr>
          <a:xfrm flipH="1">
            <a:off x="3673475" y="1081405"/>
            <a:ext cx="11417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</a:rPr>
              <a:t>ăi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9" name="Text Box 13"/>
          <p:cNvSpPr txBox="1"/>
          <p:nvPr/>
        </p:nvSpPr>
        <p:spPr>
          <a:xfrm>
            <a:off x="5359400" y="1081405"/>
            <a:ext cx="12172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</a:rPr>
              <a:t>èi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7132320" y="1081405"/>
            <a:ext cx="12515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ĭ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41" name="Picture 17" descr="丑角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190" y="3850005"/>
            <a:ext cx="2406015" cy="2468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2" name="对话三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35" y="536448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3"/>
          <p:cNvSpPr txBox="1"/>
          <p:nvPr/>
        </p:nvSpPr>
        <p:spPr>
          <a:xfrm>
            <a:off x="5031740" y="2767965"/>
            <a:ext cx="18726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</a:rPr>
              <a:t>gāi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 Box 13"/>
          <p:cNvSpPr txBox="1"/>
          <p:nvPr/>
        </p:nvSpPr>
        <p:spPr>
          <a:xfrm>
            <a:off x="2515235" y="2767965"/>
            <a:ext cx="18726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</a:rPr>
              <a:t>fēi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7502525" y="2889885"/>
            <a:ext cx="18726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</a:rPr>
              <a:t>huì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" fill="hold"/>
                                        <p:tgtEl>
                                          <p:spTgt spid="10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2"/>
                </p:tgtEl>
              </p:cMediaNode>
            </p:audio>
          </p:childTnLst>
        </p:cTn>
      </p:par>
    </p:tnLst>
    <p:bldLst>
      <p:bldP spid="9226" grpId="0"/>
      <p:bldP spid="9229" grpId="0"/>
      <p:bldP spid="9231" grpId="0"/>
      <p:bldP spid="3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915035" y="365125"/>
            <a:ext cx="9737725" cy="5866765"/>
            <a:chOff x="0" y="0"/>
            <a:chExt cx="5760" cy="3099"/>
          </a:xfrm>
        </p:grpSpPr>
        <p:pic>
          <p:nvPicPr>
            <p:cNvPr id="3074" name="Picture 3" descr="2007052810594114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60" cy="30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140" y="1584"/>
              <a:ext cx="1057" cy="811"/>
              <a:chOff x="-100" y="0"/>
              <a:chExt cx="1057" cy="811"/>
            </a:xfrm>
          </p:grpSpPr>
          <p:sp>
            <p:nvSpPr>
              <p:cNvPr id="3076" name="Text Box 5"/>
              <p:cNvSpPr txBox="1"/>
              <p:nvPr/>
            </p:nvSpPr>
            <p:spPr>
              <a:xfrm>
                <a:off x="0" y="0"/>
                <a:ext cx="237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ɑ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Text Box 6"/>
              <p:cNvSpPr txBox="1"/>
              <p:nvPr/>
            </p:nvSpPr>
            <p:spPr>
              <a:xfrm>
                <a:off x="288" y="350"/>
                <a:ext cx="278" cy="3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u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8" name="Text Box 7"/>
              <p:cNvSpPr txBox="1"/>
              <p:nvPr/>
            </p:nvSpPr>
            <p:spPr>
              <a:xfrm>
                <a:off x="336" y="54"/>
                <a:ext cx="193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o</a:t>
                </a:r>
                <a:endParaRPr lang="zh-CN" altLang="zh-CN" sz="48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9" name="Text Box 8"/>
              <p:cNvSpPr txBox="1"/>
              <p:nvPr/>
            </p:nvSpPr>
            <p:spPr>
              <a:xfrm>
                <a:off x="647" y="86"/>
                <a:ext cx="244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400" b="1">
                    <a:latin typeface="Calibri" panose="020F0502020204030204" charset="0"/>
                    <a:ea typeface="宋体" panose="02010600030101010101" pitchFamily="2" charset="-122"/>
                  </a:rPr>
                  <a:t>e</a:t>
                </a:r>
                <a:endParaRPr lang="zh-CN" altLang="zh-CN" sz="44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0" name="Text Box 9"/>
              <p:cNvSpPr txBox="1"/>
              <p:nvPr/>
            </p:nvSpPr>
            <p:spPr>
              <a:xfrm>
                <a:off x="-100" y="350"/>
                <a:ext cx="436" cy="4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800" b="1">
                    <a:latin typeface="Calibri" panose="020F0502020204030204" charset="0"/>
                    <a:ea typeface="宋体" panose="02010600030101010101" pitchFamily="2" charset="-122"/>
                  </a:rPr>
                  <a:t>ⅰ</a:t>
                </a:r>
                <a:r>
                  <a:rPr lang="zh-CN" altLang="zh-CN">
                    <a:latin typeface="Calibri" panose="020F0502020204030204" charset="0"/>
                    <a:ea typeface="宋体" panose="02010600030101010101" pitchFamily="2" charset="-122"/>
                  </a:rPr>
                  <a:t> </a:t>
                </a:r>
                <a:endParaRPr lang="zh-CN" altLang="zh-CN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1" name="Text Box 10"/>
              <p:cNvSpPr txBox="1"/>
              <p:nvPr/>
            </p:nvSpPr>
            <p:spPr>
              <a:xfrm>
                <a:off x="647" y="438"/>
                <a:ext cx="310" cy="3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zh-CN" sz="4000" b="1">
                    <a:latin typeface="Calibri" panose="020F0502020204030204" charset="0"/>
                    <a:ea typeface="宋体" panose="02010600030101010101" pitchFamily="2" charset="-122"/>
                  </a:rPr>
                  <a:t>ü </a:t>
                </a:r>
                <a:endParaRPr lang="zh-CN" altLang="zh-CN" sz="4000" b="1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82" name="Text Box 11"/>
          <p:cNvSpPr txBox="1"/>
          <p:nvPr/>
        </p:nvSpPr>
        <p:spPr>
          <a:xfrm>
            <a:off x="2057400" y="2819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89" name="Text Box 18"/>
          <p:cNvSpPr txBox="1"/>
          <p:nvPr/>
        </p:nvSpPr>
        <p:spPr>
          <a:xfrm>
            <a:off x="1736725" y="365760"/>
            <a:ext cx="396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火车专列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  <a:p>
            <a:pPr algn="ctr"/>
            <a:r>
              <a:rPr lang="zh-CN" altLang="en-US" sz="4800" b="1">
                <a:latin typeface="Calibri" panose="020F0502020204030204" charset="0"/>
                <a:ea typeface="楷体_GB2312" pitchFamily="1" charset="-122"/>
              </a:rPr>
              <a:t>第二站</a:t>
            </a:r>
            <a:endParaRPr lang="zh-CN" altLang="en-US" sz="4800" b="1">
              <a:latin typeface="Calibri" panose="020F050202020403020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火车鸣笛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9" t="39298" r="39007" b="25614"/>
          <a:stretch>
            <a:fillRect/>
          </a:stretch>
        </p:blipFill>
        <p:spPr>
          <a:xfrm rot="20040471">
            <a:off x="-136525" y="17780"/>
            <a:ext cx="1570355" cy="1539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1" r="26743"/>
          <a:stretch>
            <a:fillRect/>
          </a:stretch>
        </p:blipFill>
        <p:spPr>
          <a:xfrm>
            <a:off x="8642985" y="4185285"/>
            <a:ext cx="3520440" cy="25838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1" r="26743"/>
          <a:stretch>
            <a:fillRect/>
          </a:stretch>
        </p:blipFill>
        <p:spPr>
          <a:xfrm flipH="1">
            <a:off x="10401935" y="5174615"/>
            <a:ext cx="2171065" cy="1594485"/>
          </a:xfrm>
          <a:prstGeom prst="rect">
            <a:avLst/>
          </a:prstGeom>
        </p:spPr>
      </p:pic>
      <p:pic>
        <p:nvPicPr>
          <p:cNvPr id="105476" name="图片 105475" descr="图片2"/>
          <p:cNvPicPr>
            <a:picLocks noChangeAspect="1"/>
          </p:cNvPicPr>
          <p:nvPr/>
        </p:nvPicPr>
        <p:blipFill>
          <a:blip r:embed="rId3"/>
          <a:srcRect l="9778" t="-956" r="-435"/>
          <a:stretch>
            <a:fillRect/>
          </a:stretch>
        </p:blipFill>
        <p:spPr>
          <a:xfrm>
            <a:off x="915035" y="367665"/>
            <a:ext cx="9349740" cy="6122670"/>
          </a:xfrm>
          <a:prstGeom prst="cloud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121285" y="71120"/>
            <a:ext cx="11709400" cy="6706235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3" t="22571" r="24106" b="28666"/>
          <a:stretch>
            <a:fillRect/>
          </a:stretch>
        </p:blipFill>
        <p:spPr>
          <a:xfrm>
            <a:off x="7327512" y="1150742"/>
            <a:ext cx="4925047" cy="5350668"/>
          </a:xfrm>
          <a:prstGeom prst="rect">
            <a:avLst/>
          </a:prstGeom>
        </p:spPr>
      </p:pic>
      <p:pic>
        <p:nvPicPr>
          <p:cNvPr id="9225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7555" y="451803"/>
            <a:ext cx="4175125" cy="3040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6202680" y="1187450"/>
            <a:ext cx="17830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9600" b="1" u="sng" err="1">
                <a:solidFill>
                  <a:schemeClr val="tx2"/>
                </a:solidFill>
                <a:latin typeface="宋体" panose="02010600030101010101" pitchFamily="2" charset="-122"/>
              </a:rPr>
              <a:t>ɑ</a:t>
            </a:r>
            <a:r>
              <a:rPr lang="en-US" altLang="zh-CN" sz="9600" b="1" u="sng" err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  <a:hlinkClick r:id="rId4" action="ppaction://hlinkfile"/>
              </a:rPr>
              <a:t>o</a:t>
            </a:r>
            <a:endParaRPr lang="en-US" altLang="zh-CN" sz="9600" b="1" u="sng" err="1">
              <a:solidFill>
                <a:schemeClr val="tx2"/>
              </a:solidFill>
              <a:latin typeface="宋体" panose="02010600030101010101" pitchFamily="2" charset="-122"/>
              <a:ea typeface="Times New Roman" panose="02020603050405020304" pitchFamily="18" charset="0"/>
              <a:cs typeface="Times New Roman" panose="02020603050405020304" pitchFamily="18" charset="0"/>
              <a:hlinkClick r:id="rId4" action="ppaction://hlinkfile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635760" y="3306445"/>
            <a:ext cx="658495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奥运奥运 </a:t>
            </a:r>
            <a:r>
              <a:rPr lang="en-US" altLang="zh-CN" sz="5400" b="1">
                <a:solidFill>
                  <a:schemeClr val="accent1"/>
                </a:solidFill>
                <a:latin typeface="Arial" panose="020B0604020202020204" pitchFamily="34" charset="0"/>
              </a:rPr>
              <a:t>ɑ</a:t>
            </a:r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o </a:t>
            </a:r>
            <a:r>
              <a:rPr lang="en-US" altLang="zh-CN" sz="5400" b="1">
                <a:solidFill>
                  <a:schemeClr val="accent1"/>
                </a:solidFill>
                <a:latin typeface="Arial" panose="020B0604020202020204" pitchFamily="34" charset="0"/>
              </a:rPr>
              <a:t>ɑ</a:t>
            </a:r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o</a:t>
            </a:r>
            <a:r>
              <a:rPr lang="zh-CN" altLang="en-US" sz="5400" dirty="0">
                <a:latin typeface="Arial" panose="020B0604020202020204" pitchFamily="34" charset="0"/>
              </a:rPr>
              <a:t> </a:t>
            </a:r>
            <a:r>
              <a:rPr lang="en-US" altLang="zh-CN" sz="5400" b="1">
                <a:solidFill>
                  <a:schemeClr val="accent1"/>
                </a:solidFill>
                <a:latin typeface="Arial" panose="020B0604020202020204" pitchFamily="34" charset="0"/>
              </a:rPr>
              <a:t>ɑ</a:t>
            </a:r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o</a:t>
            </a:r>
            <a:r>
              <a:rPr lang="zh-CN" altLang="en-US" sz="5400" dirty="0">
                <a:latin typeface="Arial" panose="020B0604020202020204" pitchFamily="34" charset="0"/>
              </a:rPr>
              <a:t> </a:t>
            </a:r>
            <a:endParaRPr lang="zh-CN" altLang="en-US" sz="5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一件棉袄 </a:t>
            </a:r>
            <a:r>
              <a:rPr lang="en-US" altLang="zh-CN" sz="5400" b="1">
                <a:solidFill>
                  <a:schemeClr val="accent1"/>
                </a:solidFill>
                <a:latin typeface="Arial" panose="020B0604020202020204" pitchFamily="34" charset="0"/>
              </a:rPr>
              <a:t>ɑ</a:t>
            </a:r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o </a:t>
            </a:r>
            <a:r>
              <a:rPr lang="en-US" altLang="zh-CN" sz="5400" b="1">
                <a:solidFill>
                  <a:schemeClr val="accent1"/>
                </a:solidFill>
                <a:latin typeface="Arial" panose="020B0604020202020204" pitchFamily="34" charset="0"/>
              </a:rPr>
              <a:t>ɑ</a:t>
            </a:r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o </a:t>
            </a:r>
            <a:r>
              <a:rPr lang="en-US" altLang="zh-CN" sz="5400" b="1">
                <a:solidFill>
                  <a:schemeClr val="accent1"/>
                </a:solidFill>
                <a:latin typeface="Arial" panose="020B0604020202020204" pitchFamily="34" charset="0"/>
              </a:rPr>
              <a:t>ɑ</a:t>
            </a:r>
            <a:r>
              <a:rPr lang="zh-CN" altLang="en-US" sz="5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o</a:t>
            </a:r>
            <a:r>
              <a:rPr lang="zh-CN" altLang="en-US" sz="5400" dirty="0">
                <a:latin typeface="Arial" panose="020B0604020202020204" pitchFamily="34" charset="0"/>
              </a:rPr>
              <a:t> 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6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6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4" r="71083" b="46860"/>
          <a:stretch>
            <a:fillRect/>
          </a:stretch>
        </p:blipFill>
        <p:spPr>
          <a:xfrm>
            <a:off x="704771" y="1446266"/>
            <a:ext cx="3406282" cy="34956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7318" y="89906"/>
            <a:ext cx="6100558" cy="1465846"/>
            <a:chOff x="7516695" y="2025501"/>
            <a:chExt cx="6100558" cy="1465846"/>
          </a:xfrm>
        </p:grpSpPr>
        <p:sp>
          <p:nvSpPr>
            <p:cNvPr id="4" name="Rectangle 24"/>
            <p:cNvSpPr/>
            <p:nvPr/>
          </p:nvSpPr>
          <p:spPr>
            <a:xfrm>
              <a:off x="7537570" y="2025501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>
                  <a:solidFill>
                    <a:srgbClr val="3D3743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</a:t>
              </a:r>
              <a:endParaRPr lang="bg-BG" sz="4000"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</p:txBody>
        </p:sp>
        <p:sp>
          <p:nvSpPr>
            <p:cNvPr id="6" name="Rectangle 59"/>
            <p:cNvSpPr/>
            <p:nvPr/>
          </p:nvSpPr>
          <p:spPr>
            <a:xfrm>
              <a:off x="7516695" y="2476617"/>
              <a:ext cx="6100558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chemeClr val="hlink"/>
                  </a:solidFill>
                  <a:latin typeface="Arial" panose="020B0604020202020204" pitchFamily="34" charset="0"/>
                  <a:sym typeface="+mn-ea"/>
                </a:rPr>
                <a:t>快乐读拼音</a:t>
              </a:r>
              <a:endParaRPr lang="zh-CN" altLang="en-US" sz="6000" b="1" dirty="0">
                <a:solidFill>
                  <a:schemeClr val="hlink"/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+mn-ea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 flipH="1">
            <a:off x="199966" y="2189454"/>
            <a:ext cx="4800271" cy="4510313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41D8FF">
                  <a:alpha val="100000"/>
                </a:srgbClr>
              </a:clrFrom>
              <a:clrTo>
                <a:srgbClr val="41D8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8360" y="2073910"/>
            <a:ext cx="7385685" cy="462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1" t="10173" b="10285"/>
          <a:stretch>
            <a:fillRect/>
          </a:stretch>
        </p:blipFill>
        <p:spPr>
          <a:xfrm>
            <a:off x="6965852" y="252205"/>
            <a:ext cx="5416055" cy="6354139"/>
          </a:xfrm>
          <a:prstGeom prst="rect">
            <a:avLst/>
          </a:prstGeom>
        </p:spPr>
      </p:pic>
      <p:sp>
        <p:nvSpPr>
          <p:cNvPr id="11266" name="Rectangle 2"/>
          <p:cNvSpPr/>
          <p:nvPr>
            <p:ph type="title"/>
          </p:nvPr>
        </p:nvSpPr>
        <p:spPr>
          <a:xfrm>
            <a:off x="518160" y="349885"/>
            <a:ext cx="10515600" cy="132556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标调练习，我能行！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298" name="Rectangle 10"/>
          <p:cNvSpPr/>
          <p:nvPr/>
        </p:nvSpPr>
        <p:spPr>
          <a:xfrm>
            <a:off x="837883" y="1675765"/>
            <a:ext cx="721614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7200" b="1" err="1">
                <a:latin typeface="Century Gothic" pitchFamily="34" charset="0"/>
              </a:rPr>
              <a:t>ā</a:t>
            </a:r>
            <a:r>
              <a:rPr lang="en-US" altLang="zh-CN" sz="7200" b="1" err="1">
                <a:latin typeface="Century Gothic" pitchFamily="34" charset="0"/>
                <a:cs typeface="Times New Roman" panose="02020603050405020304" pitchFamily="18" charset="0"/>
              </a:rPr>
              <a:t>o</a:t>
            </a:r>
            <a:r>
              <a:rPr lang="en-US" altLang="x-none" sz="7200" b="1" err="1">
                <a:latin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en-US" sz="7200" b="1" err="1">
                <a:latin typeface="宋体" panose="02010600030101010101" pitchFamily="2" charset="-122"/>
              </a:rPr>
              <a:t>á</a:t>
            </a:r>
            <a:r>
              <a:rPr lang="en-US" altLang="zh-CN" sz="7200" b="1" err="1">
                <a:latin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x-none" sz="7200" b="1" err="1"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sz="7200" b="1" err="1">
                <a:latin typeface="Century Gothic" pitchFamily="34" charset="0"/>
              </a:rPr>
              <a:t>ǎ</a:t>
            </a:r>
            <a:r>
              <a:rPr lang="en-US" altLang="zh-CN" sz="7200" b="1" err="1">
                <a:latin typeface="Century Gothic" pitchFamily="34" charset="0"/>
                <a:cs typeface="Times New Roman" panose="02020603050405020304" pitchFamily="18" charset="0"/>
              </a:rPr>
              <a:t>o</a:t>
            </a:r>
            <a:r>
              <a:rPr lang="en-US" altLang="x-none" sz="7200" b="1" err="1"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sz="7200" b="1" err="1">
                <a:latin typeface="黑体" panose="02010609060101010101" charset="-122"/>
                <a:ea typeface="黑体" panose="02010609060101010101" charset="-122"/>
              </a:rPr>
              <a:t>ào</a:t>
            </a:r>
            <a:r>
              <a:rPr lang="en-US" altLang="zh-CN" sz="6600" b="1">
                <a:latin typeface="Century Gothic" pitchFamily="34" charset="0"/>
              </a:rPr>
              <a:t> </a:t>
            </a:r>
            <a:endParaRPr lang="en-US" altLang="zh-CN" sz="6600" b="1" dirty="0">
              <a:latin typeface="Century Gothic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800" y="3237865"/>
            <a:ext cx="7807325" cy="7004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171450" indent="-171450" algn="l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回顾标调口诀：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有</a:t>
            </a:r>
            <a:r>
              <a:rPr lang="zh-CN" altLang="en-US" sz="4400" b="1" dirty="0">
                <a:solidFill>
                  <a:srgbClr val="FF0000"/>
                </a:solidFill>
                <a:latin typeface="Segoe Print" panose="02000600000000000000" charset="0"/>
                <a:ea typeface="宋体" panose="02010600030101010101" pitchFamily="2" charset="-122"/>
                <a:sym typeface="+mn-ea"/>
              </a:rPr>
              <a:t>a在，把帽戴</a:t>
            </a:r>
            <a:endParaRPr lang="zh-CN" altLang="en-US" sz="4400" b="1"/>
          </a:p>
        </p:txBody>
      </p:sp>
      <p:sp>
        <p:nvSpPr>
          <p:cNvPr id="12297" name="Rectangle 9"/>
          <p:cNvSpPr/>
          <p:nvPr/>
        </p:nvSpPr>
        <p:spPr>
          <a:xfrm>
            <a:off x="1814513" y="4878070"/>
            <a:ext cx="5262562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b="1" err="1">
                <a:latin typeface="Century Gothic" pitchFamily="34" charset="0"/>
              </a:rPr>
              <a:t>ā</a:t>
            </a:r>
            <a:r>
              <a:rPr lang="en-US" altLang="zh-CN" sz="5400" b="1" err="1">
                <a:latin typeface="Century Gothic" pitchFamily="34" charset="0"/>
                <a:cs typeface="Times New Roman" panose="02020603050405020304" pitchFamily="18" charset="0"/>
              </a:rPr>
              <a:t>o</a:t>
            </a:r>
            <a:r>
              <a:rPr lang="en-US" altLang="x-none" sz="5400" b="1" err="1"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sz="5400" b="1" err="1">
                <a:latin typeface="宋体" panose="02010600030101010101" pitchFamily="2" charset="-122"/>
              </a:rPr>
              <a:t>á</a:t>
            </a:r>
            <a:r>
              <a:rPr lang="en-US" altLang="zh-CN" sz="5400" b="1" err="1">
                <a:latin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x-none" sz="5400" b="1" err="1">
                <a:latin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5400" b="1" err="1">
                <a:latin typeface="宋体" panose="02010600030101010101" pitchFamily="2" charset="-122"/>
              </a:rPr>
              <a:t>ǎ</a:t>
            </a:r>
            <a:r>
              <a:rPr lang="en-US" altLang="zh-CN" sz="5400" b="1" err="1">
                <a:latin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x-none" sz="5400" b="1" err="1">
                <a:latin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5400" b="1" err="1">
                <a:latin typeface="宋体" panose="02010600030101010101" pitchFamily="2" charset="-122"/>
              </a:rPr>
              <a:t>à</a:t>
            </a:r>
            <a:r>
              <a:rPr lang="en-US" altLang="zh-CN" sz="5400" b="1" err="1">
                <a:latin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4800" b="1">
                <a:latin typeface="Century Gothic" pitchFamily="34" charset="0"/>
              </a:rPr>
              <a:t> </a:t>
            </a:r>
            <a:endParaRPr lang="zh-CN" altLang="en-US" sz="4800" b="1" dirty="0">
              <a:latin typeface="Century Gothic" pitchFamily="34" charset="0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1022033" y="4878070"/>
            <a:ext cx="5943600" cy="1168400"/>
            <a:chOff x="0" y="0"/>
            <a:chExt cx="3744" cy="586"/>
          </a:xfrm>
        </p:grpSpPr>
        <p:sp>
          <p:nvSpPr>
            <p:cNvPr id="11271" name="Line 5"/>
            <p:cNvSpPr/>
            <p:nvPr/>
          </p:nvSpPr>
          <p:spPr>
            <a:xfrm>
              <a:off x="0" y="0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2" name="Line 6"/>
            <p:cNvSpPr/>
            <p:nvPr/>
          </p:nvSpPr>
          <p:spPr>
            <a:xfrm>
              <a:off x="0" y="19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3" name="Line 7"/>
            <p:cNvSpPr/>
            <p:nvPr/>
          </p:nvSpPr>
          <p:spPr>
            <a:xfrm>
              <a:off x="0" y="394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4" name="Line 8"/>
            <p:cNvSpPr/>
            <p:nvPr/>
          </p:nvSpPr>
          <p:spPr>
            <a:xfrm>
              <a:off x="0" y="586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14117" r="19898" b="10126"/>
          <a:stretch>
            <a:fillRect/>
          </a:stretch>
        </p:blipFill>
        <p:spPr>
          <a:xfrm>
            <a:off x="-104140" y="-26035"/>
            <a:ext cx="5073650" cy="6330315"/>
          </a:xfrm>
          <a:prstGeom prst="rect">
            <a:avLst/>
          </a:prstGeom>
        </p:spPr>
      </p:pic>
      <p:pic>
        <p:nvPicPr>
          <p:cNvPr id="12297" name="图片 12296" descr="QQ图片201610192148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320" y="371475"/>
            <a:ext cx="3324860" cy="2404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ou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140" y="371475"/>
            <a:ext cx="2971800" cy="2405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2"/>
          <p:cNvSpPr txBox="1"/>
          <p:nvPr/>
        </p:nvSpPr>
        <p:spPr>
          <a:xfrm>
            <a:off x="1490980" y="598170"/>
            <a:ext cx="2282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9600" b="1" err="1">
                <a:latin typeface="黑体" panose="02010609060101010101" charset="-122"/>
                <a:ea typeface="黑体" panose="02010609060101010101" charset="-122"/>
                <a:hlinkClick r:id="rId4" action="ppaction://hlinkfile"/>
              </a:rPr>
              <a:t>ou</a:t>
            </a:r>
            <a:endParaRPr lang="en-US" altLang="zh-CN" sz="9600" b="1" err="1">
              <a:latin typeface="黑体" panose="02010609060101010101" charset="-122"/>
              <a:ea typeface="黑体" panose="02010609060101010101" charset="-122"/>
              <a:hlinkClick r:id="rId4" action="ppaction://hlinkfile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4383088" y="3785870"/>
            <a:ext cx="684530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chemeClr val="accent1"/>
                </a:solidFill>
                <a:latin typeface="宋体" panose="02010600030101010101" pitchFamily="2" charset="-122"/>
              </a:rPr>
              <a:t>海鸥海鸥  </a:t>
            </a:r>
            <a:r>
              <a:rPr lang="en-US" altLang="zh-CN" sz="5400" b="1" err="1">
                <a:solidFill>
                  <a:schemeClr val="accent1"/>
                </a:solidFill>
                <a:latin typeface="宋体" panose="02010600030101010101" pitchFamily="2" charset="-122"/>
              </a:rPr>
              <a:t>ou</a:t>
            </a:r>
            <a:r>
              <a:rPr lang="en-US" altLang="zh-CN" sz="5400" b="1">
                <a:solidFill>
                  <a:schemeClr val="accent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5400" b="1" err="1">
                <a:solidFill>
                  <a:schemeClr val="accent1"/>
                </a:solidFill>
                <a:latin typeface="宋体" panose="02010600030101010101" pitchFamily="2" charset="-122"/>
              </a:rPr>
              <a:t>ou</a:t>
            </a:r>
            <a:r>
              <a:rPr lang="en-US" altLang="zh-CN" sz="5400" b="1">
                <a:solidFill>
                  <a:schemeClr val="accent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5400" b="1" err="1">
                <a:solidFill>
                  <a:schemeClr val="accent1"/>
                </a:solidFill>
                <a:latin typeface="宋体" panose="02010600030101010101" pitchFamily="2" charset="-122"/>
              </a:rPr>
              <a:t>ou</a:t>
            </a:r>
            <a:endParaRPr lang="en-US" altLang="zh-CN" sz="5400" b="1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latin typeface="宋体" panose="02010600030101010101" pitchFamily="2" charset="-122"/>
              </a:rPr>
              <a:t>一根莲藕  ou ou ou</a:t>
            </a:r>
            <a:r>
              <a:rPr lang="zh-CN" altLang="en-US" sz="5400" b="1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endParaRPr lang="zh-CN" altLang="en-US" sz="5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31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317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6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WPS 演示</Application>
  <PresentationFormat>宽屏</PresentationFormat>
  <Paragraphs>241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Comic Sans MS</vt:lpstr>
      <vt:lpstr>汉仪乐喵体W</vt:lpstr>
      <vt:lpstr>Times New Roman</vt:lpstr>
      <vt:lpstr>黑体</vt:lpstr>
      <vt:lpstr>Century Gothic</vt:lpstr>
      <vt:lpstr>仿宋</vt:lpstr>
      <vt:lpstr>Segoe Print</vt:lpstr>
      <vt:lpstr>Algerian</vt:lpstr>
      <vt:lpstr>等线</vt:lpstr>
      <vt:lpstr>微软雅黑</vt:lpstr>
      <vt:lpstr>Arial Unicode MS</vt:lpstr>
      <vt:lpstr>等线 Light</vt:lpstr>
      <vt:lpstr>Calibri</vt:lpstr>
      <vt:lpstr>华文新魏</vt:lpstr>
      <vt:lpstr>微软雅黑 Light</vt:lpstr>
      <vt:lpstr>Gabriola</vt:lpstr>
      <vt:lpstr>楷体_GB2312</vt:lpstr>
      <vt:lpstr>新宋体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标调练习，我能行！</vt:lpstr>
      <vt:lpstr>PowerPoint 演示文稿</vt:lpstr>
      <vt:lpstr>PowerPoint 演示文稿</vt:lpstr>
      <vt:lpstr>标调练习，我能行！</vt:lpstr>
      <vt:lpstr>PowerPoint 演示文稿</vt:lpstr>
      <vt:lpstr>PowerPoint 演示文稿</vt:lpstr>
      <vt:lpstr>PowerPoint 演示文稿</vt:lpstr>
      <vt:lpstr>标调练习，我能行！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2017-10-18T07:00:00Z</dcterms:created>
  <dcterms:modified xsi:type="dcterms:W3CDTF">2017-10-28T10:23:34Z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