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83" r:id="rId7"/>
    <p:sldId id="276" r:id="rId8"/>
    <p:sldId id="281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mù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M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木头  树木  草木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木头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做的桌子。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5852" name="组合 18"/>
          <p:cNvGrpSpPr/>
          <p:nvPr/>
        </p:nvGrpSpPr>
        <p:grpSpPr>
          <a:xfrm>
            <a:off x="1469390" y="2788285"/>
            <a:ext cx="2355850" cy="2360295"/>
            <a:chOff x="6749" y="3090"/>
            <a:chExt cx="2664" cy="2758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6749" y="3123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081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749" y="4470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750" y="5815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773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9389" y="309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540510" y="2854960"/>
            <a:ext cx="2997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9770" y="4775200"/>
            <a:ext cx="4902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08" name="图片 3" descr="C:\Users\冰\Desktop\b8db55624486749d9a417fc0efd350699.gifb8db55624486749d9a417fc0efd3506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8915" y="2806700"/>
            <a:ext cx="2332990" cy="2334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1" name="图片 1" descr="KT木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8830" y="4510405"/>
            <a:ext cx="2322830" cy="5930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lín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森林  树林  山林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树林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里的小鸟正在唱歌。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2226" name="图片 1" descr="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2480310"/>
            <a:ext cx="3983990" cy="2789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1" descr="KT林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2878" y="4357703"/>
            <a:ext cx="4737962" cy="58254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1" descr="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2498725"/>
            <a:ext cx="3970655" cy="278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tǔ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土地  黄土  沙土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这是他从家乡带来的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特产。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0187" name="图片 1" descr="KT土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4309110"/>
            <a:ext cx="1901190" cy="6407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1" descr="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2499360"/>
            <a:ext cx="39751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54019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力气  用力 大力士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力气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特别大。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9163" name="图片 1" descr="KT力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3304" y="4283968"/>
            <a:ext cx="1217227" cy="6125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xīn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开心  用心  小心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250180"/>
            <a:ext cx="81232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小心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，前面有块石头！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8376" name="图片 1" descr="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020" y="2456815"/>
            <a:ext cx="3992880" cy="2795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9" name="图片 1" descr="KT心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6972" y="4287774"/>
            <a:ext cx="2609069" cy="66268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WPS 演示</Application>
  <PresentationFormat>宽屏</PresentationFormat>
  <Paragraphs>144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47</cp:revision>
  <dcterms:created xsi:type="dcterms:W3CDTF">2019-06-19T02:08:00Z</dcterms:created>
  <dcterms:modified xsi:type="dcterms:W3CDTF">2020-08-29T10:01:38Z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