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724AF3-39D3-49ED-83A4-60F0EEF88C64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F5A49-A50B-4F91-BBB4-97D0541D32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F5A49-A50B-4F91-BBB4-97D0541D320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13776-5FFE-4906-B726-06010A26C8CD}" type="datetimeFigureOut">
              <a:rPr lang="zh-CN" altLang="en-US" smtClean="0"/>
              <a:pPr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0EC1F-7D39-4D83-BE7F-B1404774A0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884682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0" y="5715016"/>
            <a:ext cx="9144000" cy="1142984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095810" cy="5715016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5643578"/>
            <a:ext cx="9144000" cy="1214422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      古时候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有位农夫，他每天早上很早就到田里工作，一直到太阳下山才收拾农具准备回家。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5715016"/>
            <a:ext cx="9144000" cy="1142984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</a:rPr>
              <a:t>        有一天，农夫正在田里辛苦的工作，突然却远远跑来一只兔子。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863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143512"/>
            <a:ext cx="9144000" cy="13849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       这只兔子跑得又急又快，一个不小心，兔子撞上稻田旁边的大树，这一撞，撞断了兔子的颈部，兔子当场倒地死亡。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1" y="285728"/>
            <a:ext cx="4429157" cy="5143536"/>
          </a:xfrm>
          <a:prstGeom prst="rect">
            <a:avLst/>
          </a:prstGeom>
        </p:spPr>
      </p:pic>
      <p:pic>
        <p:nvPicPr>
          <p:cNvPr id="4" name="图片 3" descr="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4071934" cy="52149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78645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   农夫看到之后，急忙跑上前将死了的兔子一把抓起</a:t>
            </a:r>
            <a:r>
              <a:rPr lang="en-US" altLang="zh-CN" sz="2800" b="1" dirty="0" smtClean="0"/>
              <a:t>.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4292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42926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 农夫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很开心的收拾农具回家把这只兔子煮来吃。</a:t>
            </a:r>
          </a:p>
          <a:p>
            <a:r>
              <a:rPr lang="zh-CN" altLang="en-US" sz="2800" b="1" dirty="0" smtClean="0">
                <a:solidFill>
                  <a:schemeClr val="tx1"/>
                </a:solidFill>
              </a:rPr>
              <a:t>　　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0" y="357166"/>
            <a:ext cx="4214810" cy="2714644"/>
          </a:xfrm>
          <a:prstGeom prst="cloudCallout">
            <a:avLst>
              <a:gd name="adj1" fmla="val 82428"/>
              <a:gd name="adj2" fmla="val 7651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他心想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: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既然有这么好的事，自己又何必每天辛苦的耕田？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572141"/>
            <a:ext cx="9144000" cy="9541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       从此以后，他整天守在大树旁，希望能再等到不小心撞死的兔子。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5007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   可是日子一天天过去了，他都没等到撞死在大树下的兔子，反而因为他不处理农田的事，田里长满了杂草，一天比一天更荒芜。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205784" cy="6858001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714884"/>
            <a:ext cx="9144000" cy="2143116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altLang="zh-CN" dirty="0" smtClean="0"/>
          </a:p>
          <a:p>
            <a:pPr algn="l"/>
            <a:r>
              <a:rPr lang="zh-CN" altLang="en-US" sz="3600" b="1" dirty="0" smtClean="0">
                <a:solidFill>
                  <a:schemeClr val="tx1"/>
                </a:solidFill>
              </a:rPr>
              <a:t>      比喻</a:t>
            </a:r>
            <a:r>
              <a:rPr lang="zh-CN" altLang="en-US" sz="3600" b="1" dirty="0">
                <a:solidFill>
                  <a:schemeClr val="tx1"/>
                </a:solidFill>
              </a:rPr>
              <a:t>妄想不劳而得，或死守狭隘的经验，不知变通。</a:t>
            </a: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成语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 守株待兔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211</Words>
  <Application>Microsoft Office PowerPoint</Application>
  <PresentationFormat>全屏显示(4:3)</PresentationFormat>
  <Paragraphs>14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【成语】： 守株待兔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asus</cp:lastModifiedBy>
  <cp:revision>10</cp:revision>
  <dcterms:created xsi:type="dcterms:W3CDTF">2015-12-14T11:53:01Z</dcterms:created>
  <dcterms:modified xsi:type="dcterms:W3CDTF">2016-02-12T12:30:15Z</dcterms:modified>
</cp:coreProperties>
</file>