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1"/>
  </p:notesMasterIdLst>
  <p:sldIdLst>
    <p:sldId id="256" r:id="rId11"/>
    <p:sldId id="306" r:id="rId12"/>
    <p:sldId id="317" r:id="rId13"/>
    <p:sldId id="318" r:id="rId14"/>
    <p:sldId id="313" r:id="rId15"/>
    <p:sldId id="319" r:id="rId16"/>
    <p:sldId id="320" r:id="rId17"/>
    <p:sldId id="321" r:id="rId18"/>
    <p:sldId id="322" r:id="rId19"/>
    <p:sldId id="260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AF2C"/>
    <a:srgbClr val="000000"/>
    <a:srgbClr val="E6DCA2"/>
    <a:srgbClr val="1B9B15"/>
    <a:srgbClr val="008000"/>
    <a:srgbClr val="FF0000"/>
    <a:srgbClr val="E97117"/>
    <a:srgbClr val="E69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68" d="100"/>
          <a:sy n="68" d="100"/>
        </p:scale>
        <p:origin x="162" y="72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3F01DC-FF2D-4D58-97F2-B8B8B8CA951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0AFAA9-63C9-4394-A2EF-5A33915E8312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4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第二单元 线与角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>
              <a:hlinkClick r:id="rId1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2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3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>
              <a:hlinkClick r:id="" action="ppaction://noaction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29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825" y="2359025"/>
            <a:ext cx="5294313" cy="1541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7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1530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1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3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09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1510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1518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9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7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9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11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1514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7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2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13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238" y="2322513"/>
            <a:ext cx="6211887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 rot="3483151">
            <a:off x="216694" y="3371056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rot="8115081">
            <a:off x="2205038" y="3613150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 rot="204300000">
            <a:off x="2625725" y="4333875"/>
            <a:ext cx="3600450" cy="212725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17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3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8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2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3" y="1281113"/>
            <a:ext cx="7056437" cy="42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673350" y="3924300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86050" y="4756150"/>
            <a:ext cx="3600450" cy="21272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63" y="2019300"/>
            <a:ext cx="2809875" cy="1236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5588" y="4786313"/>
            <a:ext cx="177800" cy="13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538" y="1998663"/>
            <a:ext cx="2905125" cy="137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4188" y="2097088"/>
            <a:ext cx="2968625" cy="80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4" grpId="1" animBg="1"/>
      <p:bldP spid="30" grpId="0" animBg="1"/>
      <p:bldP spid="30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矩形 47"/>
          <p:cNvSpPr/>
          <p:nvPr/>
        </p:nvSpPr>
        <p:spPr>
          <a:xfrm rot="10800000">
            <a:off x="3997325" y="5091113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 rot="12393707">
            <a:off x="3844925" y="5835650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 rot="16006839">
            <a:off x="2494756" y="6734969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 rot="18799060">
            <a:off x="1331119" y="6274594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 rot="19985391">
            <a:off x="936625" y="5795963"/>
            <a:ext cx="3598863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4225" y="5097463"/>
            <a:ext cx="3598863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 rot="3970844">
            <a:off x="1748631" y="3609181"/>
            <a:ext cx="3600450" cy="211138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rot="5400000">
            <a:off x="2397125" y="3470275"/>
            <a:ext cx="3600450" cy="212725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rot="8839131">
            <a:off x="3760788" y="4200525"/>
            <a:ext cx="3598863" cy="212725"/>
          </a:xfrm>
          <a:prstGeom prst="rect">
            <a:avLst/>
          </a:prstGeom>
          <a:solidFill>
            <a:srgbClr val="F0AF2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347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6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8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95738" y="5087938"/>
            <a:ext cx="3600450" cy="21113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53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5121275"/>
            <a:ext cx="177800" cy="138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3" y="1277938"/>
            <a:ext cx="8604250" cy="39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弧形 7"/>
          <p:cNvSpPr/>
          <p:nvPr/>
        </p:nvSpPr>
        <p:spPr>
          <a:xfrm>
            <a:off x="4932363" y="4725988"/>
            <a:ext cx="395288" cy="719138"/>
          </a:xfrm>
          <a:prstGeom prst="arc">
            <a:avLst>
              <a:gd name="adj1" fmla="val 15648522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1925" y="5646738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锐角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弧形 35"/>
          <p:cNvSpPr/>
          <p:nvPr/>
        </p:nvSpPr>
        <p:spPr>
          <a:xfrm>
            <a:off x="4013200" y="4721225"/>
            <a:ext cx="719138" cy="720725"/>
          </a:xfrm>
          <a:prstGeom prst="arc">
            <a:avLst>
              <a:gd name="adj1" fmla="val 15648522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1925" y="5637213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直角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45100" y="5657850"/>
            <a:ext cx="10080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钝角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3589338" y="4630738"/>
            <a:ext cx="1079500" cy="936625"/>
          </a:xfrm>
          <a:prstGeom prst="arc">
            <a:avLst>
              <a:gd name="adj1" fmla="val 15648522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3565525" y="4635500"/>
            <a:ext cx="1079500" cy="935038"/>
          </a:xfrm>
          <a:prstGeom prst="arc">
            <a:avLst>
              <a:gd name="adj1" fmla="val 10903697"/>
              <a:gd name="adj2" fmla="val 0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37163" y="5637213"/>
            <a:ext cx="10096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平角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弧形 48"/>
          <p:cNvSpPr/>
          <p:nvPr/>
        </p:nvSpPr>
        <p:spPr>
          <a:xfrm>
            <a:off x="3621088" y="4664075"/>
            <a:ext cx="1079500" cy="936625"/>
          </a:xfrm>
          <a:prstGeom prst="arc">
            <a:avLst>
              <a:gd name="adj1" fmla="val 858179"/>
              <a:gd name="adj2" fmla="val 21436425"/>
            </a:avLst>
          </a:prstGeom>
          <a:ln w="381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33988" y="5634038"/>
            <a:ext cx="10080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周角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"/>
                            </p:stCondLst>
                            <p:childTnLst>
                              <p:par>
                                <p:cTn id="8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7" grpId="0" animBg="1"/>
      <p:bldP spid="47" grpId="1" animBg="1"/>
      <p:bldP spid="46" grpId="0" animBg="1"/>
      <p:bldP spid="46" grpId="1" animBg="1"/>
      <p:bldP spid="45" grpId="0" animBg="1"/>
      <p:bldP spid="45" grpId="1" animBg="1"/>
      <p:bldP spid="44" grpId="0" animBg="1"/>
      <p:bldP spid="44" grpId="1" animBg="1"/>
      <p:bldP spid="41" grpId="0" animBg="1"/>
      <p:bldP spid="41" grpId="1" animBg="1"/>
      <p:bldP spid="38" grpId="0" animBg="1"/>
      <p:bldP spid="38" grpId="1" animBg="1"/>
      <p:bldP spid="33" grpId="0" animBg="1"/>
      <p:bldP spid="33" grpId="1" animBg="1"/>
      <p:bldP spid="34" grpId="0" animBg="1"/>
      <p:bldP spid="34" grpId="1" animBg="1"/>
      <p:bldP spid="9" grpId="0"/>
      <p:bldP spid="9" grpId="1"/>
      <p:bldP spid="37" grpId="0"/>
      <p:bldP spid="37" grpId="1"/>
      <p:bldP spid="39" grpId="0"/>
      <p:bldP spid="39" grpId="1"/>
      <p:bldP spid="43" grpId="0"/>
      <p:bldP spid="43" grpId="1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7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7" name="Picture 2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1301750"/>
            <a:ext cx="6259513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75" y="2168525"/>
            <a:ext cx="6788150" cy="329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9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3" y="692150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9"/>
          <p:cNvSpPr txBox="1"/>
          <p:nvPr/>
        </p:nvSpPr>
        <p:spPr>
          <a:xfrm>
            <a:off x="509588" y="1471613"/>
            <a:ext cx="7818437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在钟表上分别拨出锐角、直角、钝角、平角和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周角，和同伴一起做一做。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0" y="3100388"/>
            <a:ext cx="3243263" cy="284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3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3" y="692150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TextBox 9"/>
          <p:cNvSpPr txBox="1"/>
          <p:nvPr/>
        </p:nvSpPr>
        <p:spPr>
          <a:xfrm>
            <a:off x="509588" y="1471613"/>
            <a:ext cx="7818437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观察每个钟面，并写出时针和分针所形成的角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的名称。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2736850"/>
            <a:ext cx="8475663" cy="308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3" y="692150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9"/>
          <p:cNvSpPr txBox="1"/>
          <p:nvPr/>
        </p:nvSpPr>
        <p:spPr>
          <a:xfrm>
            <a:off x="509588" y="1471613"/>
            <a:ext cx="7818437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在点子图上分别画出一个锐角、直角、钝角和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平角。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75" y="2852738"/>
            <a:ext cx="7473950" cy="232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3" y="692150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844675"/>
            <a:ext cx="6286500" cy="199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213" y="2708275"/>
            <a:ext cx="3086100" cy="193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5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6313" y="692150"/>
            <a:ext cx="179228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1916113"/>
            <a:ext cx="8423275" cy="2316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全屏显示(4:3)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255</cp:revision>
  <dcterms:created xsi:type="dcterms:W3CDTF">2012-09-21T09:22:25Z</dcterms:created>
  <dcterms:modified xsi:type="dcterms:W3CDTF">2016-09-18T07:49:59Z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000800161a000000000001024140</vt:lpwstr>
  </property>
</Properties>
</file>