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2" r:id="rId3"/>
    <p:sldId id="257" r:id="rId4"/>
    <p:sldId id="270" r:id="rId5"/>
    <p:sldId id="271" r:id="rId6"/>
    <p:sldId id="258" r:id="rId7"/>
    <p:sldId id="259" r:id="rId8"/>
    <p:sldId id="265" r:id="rId9"/>
    <p:sldId id="273" r:id="rId10"/>
    <p:sldId id="267" r:id="rId11"/>
    <p:sldId id="274" r:id="rId12"/>
    <p:sldId id="275" r:id="rId13"/>
    <p:sldId id="260" r:id="rId14"/>
    <p:sldId id="261" r:id="rId15"/>
    <p:sldId id="262" r:id="rId16"/>
    <p:sldId id="263" r:id="rId17"/>
    <p:sldId id="264" r:id="rId18"/>
    <p:sldId id="269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0" autoAdjust="0"/>
    <p:restoredTop sz="94660"/>
  </p:normalViewPr>
  <p:slideViewPr>
    <p:cSldViewPr>
      <p:cViewPr>
        <p:scale>
          <a:sx n="55" d="100"/>
          <a:sy n="55" d="100"/>
        </p:scale>
        <p:origin x="-180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3F06F-5094-4FDA-9EA1-59F9272BB019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354D55-3895-48CD-9329-FEDEAC1A6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135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3" y="0"/>
            <a:ext cx="908844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29115" y="1268760"/>
            <a:ext cx="5929828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春天的雨像一位报春的使者，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温柔的雨滴滋润着大地万物。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夏天的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雨像一个调皮的孩子，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总是敲着大鼓、轰隆隆的从天而降。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 . . . . .</a:t>
            </a: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冬天的雨像一群可爱的精灵，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是他们给大地送来了雪姑娘的礼物。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484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620688"/>
            <a:ext cx="8820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请认真阅读第二自然段，想一想，大方的秋雨姑娘把什么颜色给了谁？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379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7207" y="836712"/>
            <a:ext cx="684076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ea typeface="楷体"/>
                <a:cs typeface="Times New Roman"/>
              </a:rPr>
              <a:t>         </a:t>
            </a:r>
            <a:r>
              <a:rPr lang="zh-CN" altLang="zh-CN" sz="2800" b="1" dirty="0" smtClean="0">
                <a:solidFill>
                  <a:prstClr val="black"/>
                </a:solidFill>
                <a:ea typeface="楷体"/>
                <a:cs typeface="Times New Roman"/>
              </a:rPr>
              <a:t>秋天</a:t>
            </a:r>
            <a:r>
              <a:rPr lang="zh-CN" altLang="zh-CN" sz="2800" b="1" dirty="0">
                <a:solidFill>
                  <a:prstClr val="black"/>
                </a:solidFill>
                <a:ea typeface="楷体"/>
                <a:cs typeface="Times New Roman"/>
              </a:rPr>
              <a:t>的雨，有一盒</a:t>
            </a:r>
            <a:r>
              <a:rPr lang="zh-CN" altLang="zh-CN" sz="2800" b="1" dirty="0">
                <a:solidFill>
                  <a:srgbClr val="FF0000"/>
                </a:solidFill>
                <a:ea typeface="楷体"/>
                <a:cs typeface="Times New Roman"/>
              </a:rPr>
              <a:t>五彩缤纷</a:t>
            </a:r>
            <a:r>
              <a:rPr lang="zh-CN" altLang="zh-CN" sz="2800" b="1" dirty="0">
                <a:solidFill>
                  <a:prstClr val="black"/>
                </a:solidFill>
                <a:ea typeface="楷体"/>
                <a:cs typeface="Times New Roman"/>
              </a:rPr>
              <a:t>的颜料。你看，它把黄色给了银杏树，黄黄的叶子像一把把小扇子，扇哪扇哪，扇走了夏天的炎热。它把红色给了枫树，红红的枫叶像一枚枚邮票，飘哇飘哇，邮来了秋天的凉爽。金黄色是给田野的，看，田野像金色的海洋。橙红色是给果树的，橘子、柿子你挤我碰，争着要人们去摘呢！菊花仙子得到的颜色就更多了，紫红的、淡黄的、雪白的……美丽的菊花在秋雨里频频点头。</a:t>
            </a:r>
            <a:r>
              <a:rPr lang="en-US" altLang="zh-CN" sz="2800" b="1" dirty="0">
                <a:solidFill>
                  <a:prstClr val="black"/>
                </a:solidFill>
                <a:ea typeface="楷体"/>
                <a:cs typeface="Times New Roman"/>
              </a:rPr>
              <a:t/>
            </a:r>
            <a:br>
              <a:rPr lang="en-US" altLang="zh-CN" sz="2800" b="1" dirty="0">
                <a:solidFill>
                  <a:prstClr val="black"/>
                </a:solidFill>
                <a:ea typeface="楷体"/>
                <a:cs typeface="Times New Roman"/>
              </a:rPr>
            </a:b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1478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574" y="980728"/>
            <a:ext cx="71609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秋雨姑娘把（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黄色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）给了（银杏树）。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204863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秋雨姑娘把（红色）给了（枫树）。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356991"/>
            <a:ext cx="71609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秋雨姑娘把（金黄色）给了（田野）。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21704" y="5340303"/>
            <a:ext cx="92127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秋雨姑娘把（紫红、淡黄、雪白）给了（菊花）。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428" y="4388834"/>
            <a:ext cx="71609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秋雨姑娘把（橙红色）给了（果树）。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862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55368" y="160635"/>
            <a:ext cx="56886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秋天的雨，有一盒</a:t>
            </a:r>
            <a:r>
              <a:rPr lang="zh-CN" altLang="en-US" sz="2800" u="dbl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五彩缤纷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的颜料。你看，它把黄色给了银杏树，黄黄的叶子像一把把小扇子，扇哪扇哪，扇走了夏天的炎热。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737302"/>
            <a:ext cx="5580112" cy="41206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5951"/>
            <a:ext cx="3048000" cy="2124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697" y="3603852"/>
            <a:ext cx="3581396" cy="23875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9823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212976"/>
            <a:ext cx="4600780" cy="30243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15616" y="498876"/>
            <a:ext cx="64417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它把红色给了枫树，红红的叶子像一枚枚邮票，飘哇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飘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哇，邮来了秋天的凉爽。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189312"/>
            <a:ext cx="3048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61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9"/>
          <a:stretch/>
        </p:blipFill>
        <p:spPr>
          <a:xfrm>
            <a:off x="827584" y="3325627"/>
            <a:ext cx="8064896" cy="32538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620688"/>
            <a:ext cx="4090054" cy="23042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638567"/>
            <a:ext cx="39604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金黄色是给田野的，看，田野像金色的海洋。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758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65"/>
          <a:stretch/>
        </p:blipFill>
        <p:spPr>
          <a:xfrm>
            <a:off x="274854" y="2348880"/>
            <a:ext cx="4680520" cy="32460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32"/>
          <a:stretch/>
        </p:blipFill>
        <p:spPr>
          <a:xfrm>
            <a:off x="5220072" y="2348880"/>
            <a:ext cx="3797300" cy="32279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5809" y="476672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橙红色是给果树的，橘子、柿子你挤我碰，争着要人们去摘呢！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231" y="105073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80312" y="45301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你挤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6115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88"/>
          <a:stretch/>
        </p:blipFill>
        <p:spPr>
          <a:xfrm>
            <a:off x="727548" y="4227574"/>
            <a:ext cx="3965854" cy="24504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30"/>
          <a:stretch/>
        </p:blipFill>
        <p:spPr>
          <a:xfrm>
            <a:off x="5700790" y="4383868"/>
            <a:ext cx="2676279" cy="21591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17"/>
          <a:stretch/>
        </p:blipFill>
        <p:spPr>
          <a:xfrm>
            <a:off x="2710475" y="240857"/>
            <a:ext cx="3456384" cy="206661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88237" y="2420888"/>
            <a:ext cx="74888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菊花仙子得到的颜色就更多了，紫红的、淡黄的、雪白的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美丽的菊花在秋雨里频频点头。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349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412776"/>
            <a:ext cx="6647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五彩缤纷：颜色繁多，色彩绚丽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99792" y="2852936"/>
            <a:ext cx="264687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黄色的银杏叶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火红的枫叶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金色的田野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橙红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的果实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多彩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的菊花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897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3" y="0"/>
            <a:ext cx="9088448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75856" y="1751238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你心目中“秋天的雨”？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759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9108000" cy="68489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55067" y="2348880"/>
            <a:ext cx="4680000" cy="1116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、秋天的雨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585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5656" y="1556792"/>
            <a:ext cx="648072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/>
            <a:r>
              <a:rPr lang="zh-CN" altLang="zh-CN" sz="2400" dirty="0">
                <a:ea typeface="楷体"/>
                <a:cs typeface="Times New Roman"/>
              </a:rPr>
              <a:t>秋天的雨，是一把钥匙。它带着清凉和温柔，轻轻地，轻轻地，趁你没留意，把秋天的大门打开了。</a:t>
            </a:r>
            <a:r>
              <a:rPr lang="en-US" altLang="zh-CN" sz="2400" dirty="0">
                <a:ea typeface="楷体"/>
                <a:cs typeface="Times New Roman"/>
              </a:rPr>
              <a:t/>
            </a:r>
            <a:br>
              <a:rPr lang="en-US" altLang="zh-CN" sz="2400" dirty="0">
                <a:ea typeface="楷体"/>
                <a:cs typeface="Times New Roman"/>
              </a:rPr>
            </a:br>
            <a:r>
              <a:rPr lang="zh-CN" altLang="zh-CN" sz="2400" dirty="0">
                <a:ea typeface="楷体"/>
                <a:cs typeface="Times New Roman"/>
              </a:rPr>
              <a:t>　　秋天的雨，有一盒五彩缤纷的颜料。你看，它把黄色给了银杏树，黄黄的叶子像一把把小扇子，扇哪扇哪，扇走了夏天的炎热。它把红色给了枫树，红红的枫叶像一枚枚邮票，飘哇飘哇，邮来了秋天的凉爽。金黄色是给田野的，看，田野像金色的海洋。橙红色是给果树的，橘子、柿子你挤我碰，争着要人们去摘呢！菊花仙子得到的颜色就更多了，紫红的、淡黄的、雪白的……美丽的菊花在秋雨里频频点头。</a:t>
            </a:r>
            <a:r>
              <a:rPr lang="en-US" altLang="zh-CN" sz="2400" dirty="0">
                <a:ea typeface="楷体"/>
                <a:cs typeface="Times New Roman"/>
              </a:rPr>
              <a:t/>
            </a:r>
            <a:br>
              <a:rPr lang="en-US" altLang="zh-CN" sz="2400" dirty="0">
                <a:ea typeface="楷体"/>
                <a:cs typeface="Times New Roman"/>
              </a:rPr>
            </a:b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6748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1600" y="2132856"/>
            <a:ext cx="79208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秋天的雨，藏着非常好闻的气味。梨香香的，菠萝甜甜的，还有苹果、橘子，好多好多香甜的气味，都躲在小雨滴里呢！小朋友的脚，常被那香味勾住。</a:t>
            </a: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　秋天的雨，吹起了金色的小喇叭，它告诉大家，冬天快要来了。小喜鹊衔来树枝造房子，小松鼠找来松果当粮食，小青蛙在加紧挖洞，准备舒舒服服地睡大觉。松柏穿上厚厚的、油亮亮的衣裳，杨树、柳树的叶子飘到树妈妈的脚下。它们都在准备过冬了。</a:t>
            </a: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　秋天的雨，带给大地的是一曲丰收的歌，带给小朋友的是一首欢乐的歌。 </a:t>
            </a:r>
          </a:p>
        </p:txBody>
      </p:sp>
    </p:spTree>
    <p:extLst>
      <p:ext uri="{BB962C8B-B14F-4D97-AF65-F5344CB8AC3E}">
        <p14:creationId xmlns:p14="http://schemas.microsoft.com/office/powerpoint/2010/main" val="65524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23521" y="1518939"/>
            <a:ext cx="6647974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扇子  扇哪扇哪  炎热  凉爽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粮食  柿子  喇叭  衣裳  钥匙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五彩缤纷  频频点头  衔来树枝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403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19671" y="2348880"/>
            <a:ext cx="5904656" cy="2522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20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秋天的雨，是一把钥匙。它带着清凉和温柔，轻轻地，轻轻地，趁你没留意，把秋天的大门打开了。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182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729878"/>
            <a:ext cx="9150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课文是从那几个方面写秋天的雨？请仔细阅读第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540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548680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0000"/>
            <a:r>
              <a:rPr lang="zh-CN" altLang="zh-CN" sz="2400" b="1" dirty="0">
                <a:solidFill>
                  <a:prstClr val="black"/>
                </a:solidFill>
                <a:ea typeface="楷体"/>
                <a:cs typeface="Times New Roman"/>
              </a:rPr>
              <a:t>秋天的雨，有一盒五彩缤纷的颜料。你看，它把黄色给了银杏树，黄黄的叶子像一把把小扇子，扇哪扇哪，扇走了夏天的炎热。它把红色给了枫树，红红的枫叶像一枚枚邮票，飘哇飘哇，邮来了秋天的凉爽。金黄色是给田野的，看，田野像金色的海洋。橙红色是给果树的，橘子、柿子你挤我碰，争着要人们去摘呢！菊花仙子得到的颜色就更多了，紫红的、淡黄的、雪白的……美丽的菊花在秋雨里频频点头。</a:t>
            </a:r>
            <a:r>
              <a:rPr lang="en-US" altLang="zh-CN" sz="2400" b="1" dirty="0">
                <a:solidFill>
                  <a:prstClr val="black"/>
                </a:solidFill>
                <a:ea typeface="楷体"/>
                <a:cs typeface="Times New Roman"/>
              </a:rPr>
              <a:t/>
            </a:r>
            <a:br>
              <a:rPr lang="en-US" altLang="zh-CN" sz="2400" b="1" dirty="0">
                <a:solidFill>
                  <a:prstClr val="black"/>
                </a:solidFill>
                <a:ea typeface="楷体"/>
                <a:cs typeface="Times New Roman"/>
              </a:rPr>
            </a:br>
            <a:r>
              <a:rPr lang="en-US" altLang="zh-CN" sz="2400" b="1" dirty="0" smtClean="0">
                <a:solidFill>
                  <a:prstClr val="black"/>
                </a:solidFill>
                <a:ea typeface="楷体"/>
                <a:cs typeface="Times New Roman"/>
              </a:rPr>
              <a:t>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秋天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的雨，藏着非常好闻的气味。梨香香的，菠萝甜甜的，还有苹果、橘子，好多好多香甜的气味，都躲在小雨滴里呢！小朋友的脚，常被那香味勾住。</a:t>
            </a:r>
          </a:p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秋天的雨，吹起了金色的小喇叭，它告诉大家，冬天快要来了。小喜鹊衔来树枝造房子，小松鼠找来松果当粮食，小青蛙在加紧挖洞，准备舒舒服服地睡大觉。松柏穿上厚厚的、油亮亮的衣裳，杨树、柳树的叶子飘到树妈妈的脚下。它们都在准备过冬了。</a:t>
            </a:r>
          </a:p>
          <a:p>
            <a:pPr lvl="0" indent="720000"/>
            <a:endParaRPr lang="zh-CN" altLang="en-US" sz="2000" dirty="0">
              <a:solidFill>
                <a:prstClr val="black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827584" y="980728"/>
            <a:ext cx="482453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83568" y="3497058"/>
            <a:ext cx="446449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27584" y="4613502"/>
            <a:ext cx="813690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554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722</Words>
  <Application>Microsoft Office PowerPoint</Application>
  <PresentationFormat>全屏显示(4:3)</PresentationFormat>
  <Paragraphs>42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26</cp:revision>
  <dcterms:created xsi:type="dcterms:W3CDTF">2016-12-07T02:23:05Z</dcterms:created>
  <dcterms:modified xsi:type="dcterms:W3CDTF">2016-12-21T15:34:39Z</dcterms:modified>
</cp:coreProperties>
</file>