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sldIdLst>
    <p:sldId id="300" r:id="rId7"/>
    <p:sldId id="256" r:id="rId8"/>
    <p:sldId id="301" r:id="rId9"/>
    <p:sldId id="304" r:id="rId10"/>
    <p:sldId id="259" r:id="rId11"/>
    <p:sldId id="306" r:id="rId12"/>
    <p:sldId id="280" r:id="rId13"/>
    <p:sldId id="281" r:id="rId14"/>
    <p:sldId id="282" r:id="rId15"/>
    <p:sldId id="283" r:id="rId16"/>
    <p:sldId id="285" r:id="rId17"/>
    <p:sldId id="308" r:id="rId18"/>
    <p:sldId id="309" r:id="rId19"/>
    <p:sldId id="266" r:id="rId20"/>
    <p:sldId id="267" r:id="rId21"/>
    <p:sldId id="268" r:id="rId22"/>
    <p:sldId id="270" r:id="rId23"/>
    <p:sldId id="271" r:id="rId24"/>
    <p:sldId id="274" r:id="rId25"/>
    <p:sldId id="275" r:id="rId26"/>
    <p:sldId id="273" r:id="rId27"/>
    <p:sldId id="272" r:id="rId28"/>
    <p:sldId id="278" r:id="rId29"/>
    <p:sldId id="279" r:id="rId30"/>
    <p:sldId id="284" r:id="rId31"/>
    <p:sldId id="305" r:id="rId32"/>
    <p:sldId id="307" r:id="rId3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6600"/>
    <a:srgbClr val="008000"/>
    <a:srgbClr val="990033"/>
    <a:srgbClr val="CC9900"/>
    <a:srgbClr val="009900"/>
    <a:srgbClr val="CC0000"/>
    <a:srgbClr val="33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899"/>
    <p:restoredTop sz="94660"/>
  </p:normalViewPr>
  <p:slideViewPr>
    <p:cSldViewPr showGuides="1">
      <p:cViewPr varScale="1">
        <p:scale>
          <a:sx n="74" d="100"/>
          <a:sy n="74" d="100"/>
        </p:scale>
        <p:origin x="-1458" y="-102"/>
      </p:cViewPr>
      <p:guideLst>
        <p:guide orient="horz" pos="2180"/>
        <p:guide pos="29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>
  <dgm:catLst/>
</dgm:colorsDef>
</file>

<file path=ppt/diagrams/colors2.xml><?xml version="1.0" encoding="utf-8"?>
<dgm:colorsDef xmlns:dgm="http://schemas.openxmlformats.org/drawingml/2006/diagram" xmlns:a="http://schemas.openxmlformats.org/drawingml/2006/main">
  <dgm:catLst/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6A72E1-D45C-40D8-8910-AEF849562836}" type="doc">
      <dgm:prSet loTypeId="urn:microsoft.com/office/officeart/2005/8/layout/orgChart1" qsTypeId="urn:microsoft.com/office/officeart/2005/8/quickstyle/simple1" csTypeId="urn:microsoft.com/office/officeart/2005/8/colors/accent1_2"/>
      <dgm:spPr/>
    </dgm:pt>
    <dgm:pt modelId="{FE944B24-1691-4D84-9F2D-B26099A73ADA}">
      <dgm:prSet/>
      <dgm:spPr/>
      <dgm:t>
        <a:bodyPr vert="horz" wrap="square" lIns="0" tIns="0" rIns="0" bIns="0" anchor="ctr"/>
        <a:p>
          <a:pPr algn="ctr"/>
          <a:r>
            <a:rPr lang="zh-CN" altLang="en-US" dirty="0">
              <a:solidFill>
                <a:schemeClr val="tx1"/>
              </a:solidFill>
              <a:latin typeface="Arial" panose="020B0604020202020204" pitchFamily="34" charset="0"/>
            </a:rPr>
            <a:t>所见</a:t>
          </a:r>
          <a:endParaRPr lang="zh-CN" altLang="en-US" dirty="0">
            <a:solidFill>
              <a:schemeClr val="tx1"/>
            </a:solidFill>
            <a:latin typeface="Arial" panose="020B0604020202020204" pitchFamily="34" charset="0"/>
          </a:endParaRPr>
        </a:p>
      </dgm:t>
    </dgm:pt>
    <dgm:pt modelId="{0A50B351-6A58-45DB-99B3-30841B3B7DFE}" cxnId="{14E3519C-920A-4D56-85AD-9371EFAD84A5}" type="parTrans">
      <dgm:prSet/>
      <dgm:spPr/>
    </dgm:pt>
    <dgm:pt modelId="{2D76D988-5316-4A10-A31A-25F4DEC49C79}" cxnId="{14E3519C-920A-4D56-85AD-9371EFAD84A5}" type="sibTrans">
      <dgm:prSet/>
      <dgm:spPr/>
    </dgm:pt>
    <dgm:pt modelId="{C12FC5DD-8872-46DA-8590-225C7BCEA2F6}">
      <dgm:prSet/>
      <dgm:spPr/>
      <dgm:t>
        <a:bodyPr vert="horz" wrap="square" lIns="0" tIns="0" rIns="0" bIns="0" anchor="ctr"/>
        <a:p>
          <a:pPr algn="ctr"/>
          <a:r>
            <a:rPr lang="zh-CN" altLang="en-US" dirty="0">
              <a:solidFill>
                <a:schemeClr val="tx1"/>
              </a:solidFill>
              <a:latin typeface="Arial" panose="020B0604020202020204" pitchFamily="34" charset="0"/>
              <a:hlinkClick xmlns:r="http://schemas.openxmlformats.org/officeDocument/2006/relationships" r:id="" action="ppaction://noaction"/>
            </a:rPr>
            <a:t>月落</a:t>
          </a:r>
          <a:r>
            <a:rPr lang="zh-CN" altLang="en-US" dirty="0">
              <a:solidFill>
                <a:schemeClr val="tx1"/>
              </a:solidFill>
              <a:latin typeface="Arial" panose="020B0604020202020204" pitchFamily="34" charset="0"/>
            </a:rPr>
            <a:t/>
          </a:r>
          <a:endParaRPr lang="zh-CN" altLang="en-US" dirty="0">
            <a:solidFill>
              <a:schemeClr val="tx1"/>
            </a:solidFill>
            <a:latin typeface="Arial" panose="020B0604020202020204" pitchFamily="34" charset="0"/>
          </a:endParaRPr>
        </a:p>
      </dgm:t>
    </dgm:pt>
    <dgm:pt modelId="{8E8E1183-56F5-413B-9D70-BC062634CE30}" cxnId="{41B5F517-8A03-4F16-837F-ACA3570686B6}" type="parTrans">
      <dgm:prSet/>
      <dgm:spPr/>
    </dgm:pt>
    <dgm:pt modelId="{B915AE30-E5E7-4AE1-978C-925DC5839AB1}" cxnId="{41B5F517-8A03-4F16-837F-ACA3570686B6}" type="sibTrans">
      <dgm:prSet/>
      <dgm:spPr/>
    </dgm:pt>
    <dgm:pt modelId="{5C217191-AE0F-4835-9705-12AF1FBEDE52}">
      <dgm:prSet/>
      <dgm:spPr/>
      <dgm:t>
        <a:bodyPr vert="horz" wrap="square" lIns="0" tIns="0" rIns="0" bIns="0" anchor="ctr"/>
        <a:p>
          <a:pPr algn="ctr"/>
          <a:r>
            <a:rPr lang="zh-CN" altLang="en-US" dirty="0">
              <a:solidFill>
                <a:schemeClr val="tx1"/>
              </a:solidFill>
              <a:latin typeface="Arial" panose="020B0604020202020204" pitchFamily="34" charset="0"/>
            </a:rPr>
            <a:t>霜满天</a:t>
          </a:r>
          <a:endParaRPr lang="zh-CN" altLang="en-US" dirty="0">
            <a:solidFill>
              <a:schemeClr val="tx1"/>
            </a:solidFill>
            <a:latin typeface="Arial" panose="020B0604020202020204" pitchFamily="34" charset="0"/>
          </a:endParaRPr>
        </a:p>
      </dgm:t>
    </dgm:pt>
    <dgm:pt modelId="{2787A2B9-7D38-49F5-879D-359133364C17}" cxnId="{351113E3-DDC3-40AA-9C5A-EB7D8E5DC5AC}" type="parTrans">
      <dgm:prSet/>
      <dgm:spPr/>
    </dgm:pt>
    <dgm:pt modelId="{7EE5C77E-F977-415B-849E-02A9D29E851C}" cxnId="{351113E3-DDC3-40AA-9C5A-EB7D8E5DC5AC}" type="sibTrans">
      <dgm:prSet/>
      <dgm:spPr/>
    </dgm:pt>
    <dgm:pt modelId="{E81E49C3-DB70-450A-998D-8726FF6B01D3}">
      <dgm:prSet/>
      <dgm:spPr/>
      <dgm:t>
        <a:bodyPr vert="horz" wrap="square" lIns="0" tIns="0" rIns="0" bIns="0" anchor="ctr"/>
        <a:p>
          <a:pPr algn="ctr"/>
          <a:r>
            <a:rPr lang="zh-CN" altLang="en-US" dirty="0">
              <a:solidFill>
                <a:schemeClr val="tx1"/>
              </a:solidFill>
              <a:latin typeface="Arial" panose="020B0604020202020204" pitchFamily="34" charset="0"/>
              <a:hlinkClick xmlns:r="http://schemas.openxmlformats.org/officeDocument/2006/relationships" r:id="" action="ppaction://noaction"/>
            </a:rPr>
            <a:t>江枫</a:t>
          </a:r>
          <a:r>
            <a:rPr lang="zh-CN" altLang="en-US" dirty="0">
              <a:solidFill>
                <a:schemeClr val="tx1"/>
              </a:solidFill>
              <a:latin typeface="Arial" panose="020B0604020202020204" pitchFamily="34" charset="0"/>
            </a:rPr>
            <a:t/>
          </a:r>
          <a:endParaRPr lang="zh-CN" altLang="en-US" dirty="0">
            <a:solidFill>
              <a:schemeClr val="tx1"/>
            </a:solidFill>
            <a:latin typeface="Arial" panose="020B0604020202020204" pitchFamily="34" charset="0"/>
          </a:endParaRPr>
        </a:p>
      </dgm:t>
    </dgm:pt>
    <dgm:pt modelId="{19B73204-7C17-4E48-83F8-FAAFD363FAD7}" cxnId="{978AF535-5C40-45E1-A71E-E2C35779BFFF}" type="parTrans">
      <dgm:prSet/>
      <dgm:spPr/>
    </dgm:pt>
    <dgm:pt modelId="{B2A42D63-721F-4D5E-BB92-278F5AEDFA66}" cxnId="{978AF535-5C40-45E1-A71E-E2C35779BFFF}" type="sibTrans">
      <dgm:prSet/>
      <dgm:spPr/>
    </dgm:pt>
    <dgm:pt modelId="{375E8C51-4A19-4813-9B81-83F2B7D63495}">
      <dgm:prSet/>
      <dgm:spPr/>
      <dgm:t>
        <a:bodyPr vert="horz" wrap="square" lIns="0" tIns="0" rIns="0" bIns="0" anchor="ctr"/>
        <a:p>
          <a:pPr algn="ctr"/>
          <a:r>
            <a:rPr lang="zh-CN" altLang="en-US" dirty="0">
              <a:solidFill>
                <a:schemeClr val="tx1"/>
              </a:solidFill>
              <a:latin typeface="Arial" panose="020B0604020202020204" pitchFamily="34" charset="0"/>
            </a:rPr>
            <a:t>渔火</a:t>
          </a:r>
          <a:endParaRPr lang="zh-CN" altLang="en-US" dirty="0">
            <a:solidFill>
              <a:schemeClr val="tx1"/>
            </a:solidFill>
            <a:latin typeface="Arial" panose="020B0604020202020204" pitchFamily="34" charset="0"/>
          </a:endParaRPr>
        </a:p>
      </dgm:t>
    </dgm:pt>
    <dgm:pt modelId="{8CE3E7DA-2C9C-41AB-89BD-2CFB5D7011C5}" cxnId="{78C0A749-861B-4780-AE92-74801339DC4C}" type="parTrans">
      <dgm:prSet/>
      <dgm:spPr/>
    </dgm:pt>
    <dgm:pt modelId="{A80CA741-2F15-4A30-A276-841566A11133}" cxnId="{78C0A749-861B-4780-AE92-74801339DC4C}" type="sibTrans">
      <dgm:prSet/>
      <dgm:spPr/>
    </dgm:pt>
    <dgm:pt modelId="{7434C782-DF08-44FB-B5CE-87DAA320CC43}" type="pres">
      <dgm:prSet presAssocID="{4D6A72E1-D45C-40D8-8910-AEF849562836}" presName="hierChild1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B81FCB5-AA16-4612-A853-660356AEDE3E}" type="pres">
      <dgm:prSet presAssocID="{FE944B24-1691-4D84-9F2D-B26099A73ADA}" presName="hierRoot1">
        <dgm:presLayoutVars>
          <dgm:hierBranch/>
        </dgm:presLayoutVars>
      </dgm:prSet>
      <dgm:spPr/>
    </dgm:pt>
    <dgm:pt modelId="{0ECC4C53-E53C-4865-8CB2-E2E35E7A40E0}" type="pres">
      <dgm:prSet presAssocID="{FE944B24-1691-4D84-9F2D-B26099A73ADA}" presName="rootComposite1"/>
      <dgm:spPr/>
    </dgm:pt>
    <dgm:pt modelId="{57F04D88-F37D-4190-8977-B588B182226A}" type="pres">
      <dgm:prSet presAssocID="{FE944B24-1691-4D84-9F2D-B26099A73ADA}" presName="hierChild2"/>
      <dgm:spPr/>
    </dgm:pt>
    <dgm:pt modelId="{37555ED9-7CD2-4CEC-A4BC-561B4404DC34}" type="pres">
      <dgm:prSet presAssocID="{FE944B24-1691-4D84-9F2D-B26099A73ADA}" presName="hierChild3"/>
      <dgm:spPr/>
    </dgm:pt>
    <dgm:pt modelId="{E0D8F416-9B75-4617-8E18-F7C9DBFFC960}" type="pres">
      <dgm:prSet presAssocID="{FE944B24-1691-4D84-9F2D-B26099A73ADA}" presName="rootText1" presStyleLbl="node0" presStyleIdx="0" presStyleCnt="1">
        <dgm:presLayoutVars>
          <dgm:chPref val="3"/>
        </dgm:presLayoutVars>
      </dgm:prSet>
      <dgm:spPr/>
    </dgm:pt>
    <dgm:pt modelId="{E1BA351D-38CB-464D-9465-153B4B75FD48}" type="pres">
      <dgm:prSet presAssocID="{FE944B24-1691-4D84-9F2D-B26099A73ADA}" presName="rootConnector1" presStyleLbl="node1"/>
      <dgm:spPr/>
    </dgm:pt>
    <dgm:pt modelId="{32131D41-69AE-4D74-AE04-A671E2793944}" type="pres">
      <dgm:prSet presAssocID="{8E8E1183-56F5-413B-9D70-BC062634CE30}" presName="Name35" presStyleLbl="parChTrans1D2" presStyleIdx="0" presStyleCnt="4"/>
      <dgm:spPr/>
    </dgm:pt>
    <dgm:pt modelId="{6C4EBCB9-45C1-46C5-BBA1-0825A9C29643}" type="pres">
      <dgm:prSet presAssocID="{C12FC5DD-8872-46DA-8590-225C7BCEA2F6}" presName="hierRoot2">
        <dgm:presLayoutVars>
          <dgm:hierBranch/>
        </dgm:presLayoutVars>
      </dgm:prSet>
      <dgm:spPr/>
    </dgm:pt>
    <dgm:pt modelId="{A6629016-64B8-44A6-8612-51CE8B6E905A}" type="pres">
      <dgm:prSet presAssocID="{C12FC5DD-8872-46DA-8590-225C7BCEA2F6}" presName="rootComposite"/>
      <dgm:spPr/>
    </dgm:pt>
    <dgm:pt modelId="{DBC4304E-094C-434A-990E-9623A6BCC321}" type="pres">
      <dgm:prSet presAssocID="{C12FC5DD-8872-46DA-8590-225C7BCEA2F6}" presName="hierChild4"/>
      <dgm:spPr/>
    </dgm:pt>
    <dgm:pt modelId="{28C2EE27-DB56-4BF2-B434-1B25EAD35C61}" type="pres">
      <dgm:prSet presAssocID="{C12FC5DD-8872-46DA-8590-225C7BCEA2F6}" presName="hierChild5"/>
      <dgm:spPr/>
    </dgm:pt>
    <dgm:pt modelId="{EC443624-FCC9-4830-BB71-320D6CE3AB0B}" type="pres">
      <dgm:prSet presAssocID="{C12FC5DD-8872-46DA-8590-225C7BCEA2F6}" presName="rootText" presStyleLbl="node2" presStyleIdx="0" presStyleCnt="4">
        <dgm:presLayoutVars>
          <dgm:chPref val="3"/>
        </dgm:presLayoutVars>
      </dgm:prSet>
      <dgm:spPr/>
    </dgm:pt>
    <dgm:pt modelId="{0B5288E7-44F5-47B8-9CAD-3B1063E0388C}" type="pres">
      <dgm:prSet presAssocID="{C12FC5DD-8872-46DA-8590-225C7BCEA2F6}" presName="rootConnector" presStyleLbl="node2" presStyleIdx="0" presStyleCnt="4"/>
      <dgm:spPr/>
    </dgm:pt>
    <dgm:pt modelId="{156611C2-6AE2-445B-A335-21D4AFD8A91E}" type="pres">
      <dgm:prSet presAssocID="{2787A2B9-7D38-49F5-879D-359133364C17}" presName="Name35" presStyleLbl="parChTrans1D2" presStyleIdx="1" presStyleCnt="4"/>
      <dgm:spPr/>
    </dgm:pt>
    <dgm:pt modelId="{04CF5390-6F45-4783-BAC0-B04EF40D6050}" type="pres">
      <dgm:prSet presAssocID="{5C217191-AE0F-4835-9705-12AF1FBEDE52}" presName="hierRoot2">
        <dgm:presLayoutVars>
          <dgm:hierBranch/>
        </dgm:presLayoutVars>
      </dgm:prSet>
      <dgm:spPr/>
    </dgm:pt>
    <dgm:pt modelId="{8F7A5DF6-2F9E-4923-8255-0E2547FFDCA9}" type="pres">
      <dgm:prSet presAssocID="{5C217191-AE0F-4835-9705-12AF1FBEDE52}" presName="rootComposite"/>
      <dgm:spPr/>
    </dgm:pt>
    <dgm:pt modelId="{1CF6B615-D60C-4A73-A992-CE2AD1CE09E7}" type="pres">
      <dgm:prSet presAssocID="{5C217191-AE0F-4835-9705-12AF1FBEDE52}" presName="hierChild4"/>
      <dgm:spPr/>
    </dgm:pt>
    <dgm:pt modelId="{8B5168BB-A1F2-410F-AC08-B19EF56C1D0A}" type="pres">
      <dgm:prSet presAssocID="{5C217191-AE0F-4835-9705-12AF1FBEDE52}" presName="hierChild5"/>
      <dgm:spPr/>
    </dgm:pt>
    <dgm:pt modelId="{80755CEB-D914-4F96-A69C-B9148D887DD5}" type="pres">
      <dgm:prSet presAssocID="{5C217191-AE0F-4835-9705-12AF1FBEDE52}" presName="rootText" presStyleLbl="node2" presStyleIdx="1" presStyleCnt="4">
        <dgm:presLayoutVars>
          <dgm:chPref val="3"/>
        </dgm:presLayoutVars>
      </dgm:prSet>
      <dgm:spPr/>
    </dgm:pt>
    <dgm:pt modelId="{ABBD8F08-9ECA-487A-A038-1850293FB502}" type="pres">
      <dgm:prSet presAssocID="{5C217191-AE0F-4835-9705-12AF1FBEDE52}" presName="rootConnector" presStyleLbl="node2" presStyleIdx="1" presStyleCnt="4"/>
      <dgm:spPr/>
    </dgm:pt>
    <dgm:pt modelId="{CEBFAE9B-3C28-4FAD-A98C-A9F2A42EAB08}" type="pres">
      <dgm:prSet presAssocID="{19B73204-7C17-4E48-83F8-FAAFD363FAD7}" presName="Name35" presStyleLbl="parChTrans1D2" presStyleIdx="2" presStyleCnt="4"/>
      <dgm:spPr/>
    </dgm:pt>
    <dgm:pt modelId="{CB6EA000-422C-406A-A0EF-A0D2D60F226D}" type="pres">
      <dgm:prSet presAssocID="{E81E49C3-DB70-450A-998D-8726FF6B01D3}" presName="hierRoot2">
        <dgm:presLayoutVars>
          <dgm:hierBranch/>
        </dgm:presLayoutVars>
      </dgm:prSet>
      <dgm:spPr/>
    </dgm:pt>
    <dgm:pt modelId="{8675E782-C607-4D77-AF67-A074316B420B}" type="pres">
      <dgm:prSet presAssocID="{E81E49C3-DB70-450A-998D-8726FF6B01D3}" presName="rootComposite"/>
      <dgm:spPr/>
    </dgm:pt>
    <dgm:pt modelId="{D5899F75-A87B-4C1F-BADE-EE52B03240D0}" type="pres">
      <dgm:prSet presAssocID="{E81E49C3-DB70-450A-998D-8726FF6B01D3}" presName="hierChild4"/>
      <dgm:spPr/>
    </dgm:pt>
    <dgm:pt modelId="{419E7017-5490-4E5B-89EB-25B0741BE2D9}" type="pres">
      <dgm:prSet presAssocID="{E81E49C3-DB70-450A-998D-8726FF6B01D3}" presName="hierChild5"/>
      <dgm:spPr/>
    </dgm:pt>
    <dgm:pt modelId="{248FCC34-9BC6-4706-8703-9EC7F6BFAE38}" type="pres">
      <dgm:prSet presAssocID="{E81E49C3-DB70-450A-998D-8726FF6B01D3}" presName="rootText" presStyleLbl="node2" presStyleIdx="2" presStyleCnt="4">
        <dgm:presLayoutVars>
          <dgm:chPref val="3"/>
        </dgm:presLayoutVars>
      </dgm:prSet>
      <dgm:spPr/>
    </dgm:pt>
    <dgm:pt modelId="{5305A181-37C2-4A00-B1EF-8B08E6D06FF2}" type="pres">
      <dgm:prSet presAssocID="{E81E49C3-DB70-450A-998D-8726FF6B01D3}" presName="rootConnector" presStyleLbl="node2" presStyleIdx="2" presStyleCnt="4"/>
      <dgm:spPr/>
    </dgm:pt>
    <dgm:pt modelId="{D70DE7E9-5538-4E1D-BADB-286B1AAF236A}" type="pres">
      <dgm:prSet presAssocID="{8CE3E7DA-2C9C-41AB-89BD-2CFB5D7011C5}" presName="Name35" presStyleLbl="parChTrans1D2" presStyleIdx="3" presStyleCnt="4"/>
      <dgm:spPr/>
    </dgm:pt>
    <dgm:pt modelId="{57F684D8-44C3-40B3-AFDC-D81EF4C1CED5}" type="pres">
      <dgm:prSet presAssocID="{375E8C51-4A19-4813-9B81-83F2B7D63495}" presName="hierRoot2">
        <dgm:presLayoutVars>
          <dgm:hierBranch/>
        </dgm:presLayoutVars>
      </dgm:prSet>
      <dgm:spPr/>
    </dgm:pt>
    <dgm:pt modelId="{DC1D05F3-C299-4D4F-BF8D-3B775F6D2FC5}" type="pres">
      <dgm:prSet presAssocID="{375E8C51-4A19-4813-9B81-83F2B7D63495}" presName="rootComposite"/>
      <dgm:spPr/>
    </dgm:pt>
    <dgm:pt modelId="{1F0DB0C5-1709-4DF7-9C02-79D19055330F}" type="pres">
      <dgm:prSet presAssocID="{375E8C51-4A19-4813-9B81-83F2B7D63495}" presName="hierChild4"/>
      <dgm:spPr/>
    </dgm:pt>
    <dgm:pt modelId="{2C2627E4-3266-4985-8038-AFA038B0D39A}" type="pres">
      <dgm:prSet presAssocID="{375E8C51-4A19-4813-9B81-83F2B7D63495}" presName="hierChild5"/>
      <dgm:spPr/>
    </dgm:pt>
    <dgm:pt modelId="{20FD5206-3A47-4CD9-BFDC-5EDDC0B1999F}" type="pres">
      <dgm:prSet presAssocID="{375E8C51-4A19-4813-9B81-83F2B7D63495}" presName="rootText" presStyleLbl="node2" presStyleIdx="3" presStyleCnt="4">
        <dgm:presLayoutVars>
          <dgm:chPref val="3"/>
        </dgm:presLayoutVars>
      </dgm:prSet>
      <dgm:spPr/>
    </dgm:pt>
    <dgm:pt modelId="{74E50ED3-9AF7-43D7-AE26-BCDD33B1606E}" type="pres">
      <dgm:prSet presAssocID="{375E8C51-4A19-4813-9B81-83F2B7D63495}" presName="rootConnector" presStyleLbl="node2" presStyleIdx="3" presStyleCnt="4"/>
      <dgm:spPr/>
    </dgm:pt>
  </dgm:ptLst>
  <dgm:cxnLst>
    <dgm:cxn modelId="{14E3519C-920A-4D56-85AD-9371EFAD84A5}" srcId="{4D6A72E1-D45C-40D8-8910-AEF849562836}" destId="{FE944B24-1691-4D84-9F2D-B26099A73ADA}" srcOrd="0" destOrd="0" parTransId="{0A50B351-6A58-45DB-99B3-30841B3B7DFE}" sibTransId="{2D76D988-5316-4A10-A31A-25F4DEC49C79}"/>
    <dgm:cxn modelId="{41B5F517-8A03-4F16-837F-ACA3570686B6}" srcId="{FE944B24-1691-4D84-9F2D-B26099A73ADA}" destId="{C12FC5DD-8872-46DA-8590-225C7BCEA2F6}" srcOrd="0" destOrd="0" parTransId="{8E8E1183-56F5-413B-9D70-BC062634CE30}" sibTransId="{B915AE30-E5E7-4AE1-978C-925DC5839AB1}"/>
    <dgm:cxn modelId="{351113E3-DDC3-40AA-9C5A-EB7D8E5DC5AC}" srcId="{FE944B24-1691-4D84-9F2D-B26099A73ADA}" destId="{5C217191-AE0F-4835-9705-12AF1FBEDE52}" srcOrd="1" destOrd="0" parTransId="{2787A2B9-7D38-49F5-879D-359133364C17}" sibTransId="{7EE5C77E-F977-415B-849E-02A9D29E851C}"/>
    <dgm:cxn modelId="{978AF535-5C40-45E1-A71E-E2C35779BFFF}" srcId="{FE944B24-1691-4D84-9F2D-B26099A73ADA}" destId="{E81E49C3-DB70-450A-998D-8726FF6B01D3}" srcOrd="2" destOrd="0" parTransId="{19B73204-7C17-4E48-83F8-FAAFD363FAD7}" sibTransId="{B2A42D63-721F-4D5E-BB92-278F5AEDFA66}"/>
    <dgm:cxn modelId="{78C0A749-861B-4780-AE92-74801339DC4C}" srcId="{FE944B24-1691-4D84-9F2D-B26099A73ADA}" destId="{375E8C51-4A19-4813-9B81-83F2B7D63495}" srcOrd="3" destOrd="0" parTransId="{8CE3E7DA-2C9C-41AB-89BD-2CFB5D7011C5}" sibTransId="{A80CA741-2F15-4A30-A276-841566A11133}"/>
    <dgm:cxn modelId="{CC9A59FC-1690-4F84-95F3-618CF95DA9E4}" type="presOf" srcId="{4D6A72E1-D45C-40D8-8910-AEF849562836}" destId="{7434C782-DF08-44FB-B5CE-87DAA320CC43}" srcOrd="0" destOrd="0"/>
    <dgm:cxn modelId="{DF0A92F1-2919-4E2D-A046-1B7AF93DBB11}" type="presParOf" srcId="{7434C782-DF08-44FB-B5CE-87DAA320CC43}" destId="{6B81FCB5-AA16-4612-A853-660356AEDE3E}" srcOrd="0" destOrd="0"/>
    <dgm:cxn modelId="{36DCC89D-2EBE-475D-831E-A4C3343B6810}" type="presParOf" srcId="{6B81FCB5-AA16-4612-A853-660356AEDE3E}" destId="{0ECC4C53-E53C-4865-8CB2-E2E35E7A40E0}" srcOrd="0" destOrd="0"/>
    <dgm:cxn modelId="{E8C4D2BE-E155-401B-BC61-D278062E845F}" type="presParOf" srcId="{6B81FCB5-AA16-4612-A853-660356AEDE3E}" destId="{57F04D88-F37D-4190-8977-B588B182226A}" srcOrd="1" destOrd="0"/>
    <dgm:cxn modelId="{903684F9-F7D7-4093-9863-A2C54D5104F7}" type="presParOf" srcId="{6B81FCB5-AA16-4612-A853-660356AEDE3E}" destId="{37555ED9-7CD2-4CEC-A4BC-561B4404DC34}" srcOrd="2" destOrd="0"/>
    <dgm:cxn modelId="{B705056C-8572-4A2E-9232-30CAA9A7DDAA}" type="presParOf" srcId="{0ECC4C53-E53C-4865-8CB2-E2E35E7A40E0}" destId="{E0D8F416-9B75-4617-8E18-F7C9DBFFC960}" srcOrd="0" destOrd="0"/>
    <dgm:cxn modelId="{869A8F96-F515-4BE9-B62F-7C15CBB80E80}" type="presOf" srcId="{FE944B24-1691-4D84-9F2D-B26099A73ADA}" destId="{E0D8F416-9B75-4617-8E18-F7C9DBFFC960}" srcOrd="0" destOrd="0"/>
    <dgm:cxn modelId="{6D304F1D-2B25-4A25-B0D6-13D66426449F}" type="presParOf" srcId="{0ECC4C53-E53C-4865-8CB2-E2E35E7A40E0}" destId="{E1BA351D-38CB-464D-9465-153B4B75FD48}" srcOrd="1" destOrd="0"/>
    <dgm:cxn modelId="{81D3D514-9C54-4C8D-B41A-4F2420CBBBDD}" type="presOf" srcId="{FE944B24-1691-4D84-9F2D-B26099A73ADA}" destId="{E1BA351D-38CB-464D-9465-153B4B75FD48}" srcOrd="0" destOrd="0"/>
    <dgm:cxn modelId="{BA2A717D-B9D7-44ED-9B33-C5BCB112BDB9}" type="presParOf" srcId="{57F04D88-F37D-4190-8977-B588B182226A}" destId="{32131D41-69AE-4D74-AE04-A671E2793944}" srcOrd="0" destOrd="0"/>
    <dgm:cxn modelId="{E9471DB7-B6A2-4D98-B2C6-7CC728773111}" type="presOf" srcId="{8E8E1183-56F5-413B-9D70-BC062634CE30}" destId="{32131D41-69AE-4D74-AE04-A671E2793944}" srcOrd="0" destOrd="0"/>
    <dgm:cxn modelId="{3A1F3C6B-4C23-4FF5-A300-80F37F4129B7}" type="presParOf" srcId="{57F04D88-F37D-4190-8977-B588B182226A}" destId="{6C4EBCB9-45C1-46C5-BBA1-0825A9C29643}" srcOrd="1" destOrd="0"/>
    <dgm:cxn modelId="{5D5656D3-5168-4AC1-BFDC-C995F2DB9EE7}" type="presParOf" srcId="{6C4EBCB9-45C1-46C5-BBA1-0825A9C29643}" destId="{A6629016-64B8-44A6-8612-51CE8B6E905A}" srcOrd="0" destOrd="0"/>
    <dgm:cxn modelId="{3FF80BFB-E469-45F6-AE57-972B69CFCA03}" type="presParOf" srcId="{6C4EBCB9-45C1-46C5-BBA1-0825A9C29643}" destId="{DBC4304E-094C-434A-990E-9623A6BCC321}" srcOrd="1" destOrd="0"/>
    <dgm:cxn modelId="{C607DE95-DC70-42B8-92A0-FC730CBA86B2}" type="presParOf" srcId="{6C4EBCB9-45C1-46C5-BBA1-0825A9C29643}" destId="{28C2EE27-DB56-4BF2-B434-1B25EAD35C61}" srcOrd="2" destOrd="0"/>
    <dgm:cxn modelId="{DC957F68-88A7-4ADC-ADCA-D5B99423E11F}" type="presParOf" srcId="{A6629016-64B8-44A6-8612-51CE8B6E905A}" destId="{EC443624-FCC9-4830-BB71-320D6CE3AB0B}" srcOrd="0" destOrd="0"/>
    <dgm:cxn modelId="{75E788B9-19AB-4120-9EE4-B8FD3E42F511}" type="presOf" srcId="{C12FC5DD-8872-46DA-8590-225C7BCEA2F6}" destId="{EC443624-FCC9-4830-BB71-320D6CE3AB0B}" srcOrd="0" destOrd="0"/>
    <dgm:cxn modelId="{A7CD35DC-C330-437A-BE44-1BCF26C4D140}" type="presParOf" srcId="{A6629016-64B8-44A6-8612-51CE8B6E905A}" destId="{0B5288E7-44F5-47B8-9CAD-3B1063E0388C}" srcOrd="1" destOrd="0"/>
    <dgm:cxn modelId="{1B55F792-ECAC-41BF-A74D-7A0B48516EEB}" type="presOf" srcId="{C12FC5DD-8872-46DA-8590-225C7BCEA2F6}" destId="{0B5288E7-44F5-47B8-9CAD-3B1063E0388C}" srcOrd="0" destOrd="0"/>
    <dgm:cxn modelId="{7C4D9942-472F-4A1E-B219-7F7F540398F1}" type="presParOf" srcId="{57F04D88-F37D-4190-8977-B588B182226A}" destId="{156611C2-6AE2-445B-A335-21D4AFD8A91E}" srcOrd="2" destOrd="0"/>
    <dgm:cxn modelId="{31A30AA4-3C22-4F01-BC23-944CCC82E879}" type="presOf" srcId="{2787A2B9-7D38-49F5-879D-359133364C17}" destId="{156611C2-6AE2-445B-A335-21D4AFD8A91E}" srcOrd="0" destOrd="0"/>
    <dgm:cxn modelId="{93E9E9E6-A669-49FB-90FB-17972050DBEA}" type="presParOf" srcId="{57F04D88-F37D-4190-8977-B588B182226A}" destId="{04CF5390-6F45-4783-BAC0-B04EF40D6050}" srcOrd="3" destOrd="0"/>
    <dgm:cxn modelId="{75D63B65-5788-49DD-9255-E82647298D42}" type="presParOf" srcId="{04CF5390-6F45-4783-BAC0-B04EF40D6050}" destId="{8F7A5DF6-2F9E-4923-8255-0E2547FFDCA9}" srcOrd="0" destOrd="0"/>
    <dgm:cxn modelId="{CBB944BB-1E37-490A-A021-41C2BE4733C0}" type="presParOf" srcId="{04CF5390-6F45-4783-BAC0-B04EF40D6050}" destId="{1CF6B615-D60C-4A73-A992-CE2AD1CE09E7}" srcOrd="1" destOrd="0"/>
    <dgm:cxn modelId="{19E83061-36E7-4B2B-A7FA-9B4472467CED}" type="presParOf" srcId="{04CF5390-6F45-4783-BAC0-B04EF40D6050}" destId="{8B5168BB-A1F2-410F-AC08-B19EF56C1D0A}" srcOrd="2" destOrd="0"/>
    <dgm:cxn modelId="{3B126184-E82F-43CF-B2FB-F8D2C897C295}" type="presParOf" srcId="{8F7A5DF6-2F9E-4923-8255-0E2547FFDCA9}" destId="{80755CEB-D914-4F96-A69C-B9148D887DD5}" srcOrd="0" destOrd="0"/>
    <dgm:cxn modelId="{3A860753-0968-4378-BE3F-F981F35BD100}" type="presOf" srcId="{5C217191-AE0F-4835-9705-12AF1FBEDE52}" destId="{80755CEB-D914-4F96-A69C-B9148D887DD5}" srcOrd="0" destOrd="0"/>
    <dgm:cxn modelId="{7B6640D2-9575-43D2-9D77-605729A21EA1}" type="presParOf" srcId="{8F7A5DF6-2F9E-4923-8255-0E2547FFDCA9}" destId="{ABBD8F08-9ECA-487A-A038-1850293FB502}" srcOrd="1" destOrd="0"/>
    <dgm:cxn modelId="{695B83B5-367C-4A80-9DDD-450494C7F038}" type="presOf" srcId="{5C217191-AE0F-4835-9705-12AF1FBEDE52}" destId="{ABBD8F08-9ECA-487A-A038-1850293FB502}" srcOrd="0" destOrd="0"/>
    <dgm:cxn modelId="{31963EAB-14D8-4C30-83B2-B2518203C9ED}" type="presParOf" srcId="{57F04D88-F37D-4190-8977-B588B182226A}" destId="{CEBFAE9B-3C28-4FAD-A98C-A9F2A42EAB08}" srcOrd="4" destOrd="0"/>
    <dgm:cxn modelId="{AFB137E4-2F17-4805-AAF9-F0B81CD6090D}" type="presOf" srcId="{19B73204-7C17-4E48-83F8-FAAFD363FAD7}" destId="{CEBFAE9B-3C28-4FAD-A98C-A9F2A42EAB08}" srcOrd="0" destOrd="0"/>
    <dgm:cxn modelId="{FE896755-7A03-4F18-810C-A60F36D07A32}" type="presParOf" srcId="{57F04D88-F37D-4190-8977-B588B182226A}" destId="{CB6EA000-422C-406A-A0EF-A0D2D60F226D}" srcOrd="5" destOrd="0"/>
    <dgm:cxn modelId="{339388F2-7EA2-4D60-A8D3-B4CBEAA83298}" type="presParOf" srcId="{CB6EA000-422C-406A-A0EF-A0D2D60F226D}" destId="{8675E782-C607-4D77-AF67-A074316B420B}" srcOrd="0" destOrd="0"/>
    <dgm:cxn modelId="{7C513F2E-E2FF-46B2-9FF2-AD7161111AF8}" type="presParOf" srcId="{CB6EA000-422C-406A-A0EF-A0D2D60F226D}" destId="{D5899F75-A87B-4C1F-BADE-EE52B03240D0}" srcOrd="1" destOrd="0"/>
    <dgm:cxn modelId="{54E9F1B7-194B-4E5C-AA65-0798334E5C4E}" type="presParOf" srcId="{CB6EA000-422C-406A-A0EF-A0D2D60F226D}" destId="{419E7017-5490-4E5B-89EB-25B0741BE2D9}" srcOrd="2" destOrd="0"/>
    <dgm:cxn modelId="{F7881036-E07D-4501-A5BF-88FEA1A2240F}" type="presParOf" srcId="{8675E782-C607-4D77-AF67-A074316B420B}" destId="{248FCC34-9BC6-4706-8703-9EC7F6BFAE38}" srcOrd="0" destOrd="0"/>
    <dgm:cxn modelId="{D65A8CDD-871D-463C-8831-EA217FD3D04A}" type="presOf" srcId="{E81E49C3-DB70-450A-998D-8726FF6B01D3}" destId="{248FCC34-9BC6-4706-8703-9EC7F6BFAE38}" srcOrd="0" destOrd="0"/>
    <dgm:cxn modelId="{F0643599-5F6C-445D-A8D3-EF49863E8E09}" type="presParOf" srcId="{8675E782-C607-4D77-AF67-A074316B420B}" destId="{5305A181-37C2-4A00-B1EF-8B08E6D06FF2}" srcOrd="1" destOrd="0"/>
    <dgm:cxn modelId="{04A7D3A1-2969-4F8B-B9E6-D45C516B616A}" type="presOf" srcId="{E81E49C3-DB70-450A-998D-8726FF6B01D3}" destId="{5305A181-37C2-4A00-B1EF-8B08E6D06FF2}" srcOrd="0" destOrd="0"/>
    <dgm:cxn modelId="{2529CFC3-283E-4B12-A835-15D74AF8314B}" type="presParOf" srcId="{57F04D88-F37D-4190-8977-B588B182226A}" destId="{D70DE7E9-5538-4E1D-BADB-286B1AAF236A}" srcOrd="6" destOrd="0"/>
    <dgm:cxn modelId="{D0F92D70-4115-4214-BC53-8D8DF1000308}" type="presOf" srcId="{8CE3E7DA-2C9C-41AB-89BD-2CFB5D7011C5}" destId="{D70DE7E9-5538-4E1D-BADB-286B1AAF236A}" srcOrd="0" destOrd="0"/>
    <dgm:cxn modelId="{27CD0B38-B0A4-4894-B474-8495D61590EF}" type="presParOf" srcId="{57F04D88-F37D-4190-8977-B588B182226A}" destId="{57F684D8-44C3-40B3-AFDC-D81EF4C1CED5}" srcOrd="7" destOrd="0"/>
    <dgm:cxn modelId="{911E8F6B-B8FC-44E4-9B4B-3688C6BF5B16}" type="presParOf" srcId="{57F684D8-44C3-40B3-AFDC-D81EF4C1CED5}" destId="{DC1D05F3-C299-4D4F-BF8D-3B775F6D2FC5}" srcOrd="0" destOrd="0"/>
    <dgm:cxn modelId="{F54E4147-3F85-4E09-AB9F-55D59FD25F91}" type="presParOf" srcId="{57F684D8-44C3-40B3-AFDC-D81EF4C1CED5}" destId="{1F0DB0C5-1709-4DF7-9C02-79D19055330F}" srcOrd="1" destOrd="0"/>
    <dgm:cxn modelId="{EFA6210C-00DB-434F-A058-188EDDCEA523}" type="presParOf" srcId="{57F684D8-44C3-40B3-AFDC-D81EF4C1CED5}" destId="{2C2627E4-3266-4985-8038-AFA038B0D39A}" srcOrd="2" destOrd="0"/>
    <dgm:cxn modelId="{D2F21435-0144-41D2-B314-EBCAB98338FD}" type="presParOf" srcId="{DC1D05F3-C299-4D4F-BF8D-3B775F6D2FC5}" destId="{20FD5206-3A47-4CD9-BFDC-5EDDC0B1999F}" srcOrd="0" destOrd="0"/>
    <dgm:cxn modelId="{C47ABCC7-7DC7-4F20-B0FA-72C81E9866CF}" type="presOf" srcId="{375E8C51-4A19-4813-9B81-83F2B7D63495}" destId="{20FD5206-3A47-4CD9-BFDC-5EDDC0B1999F}" srcOrd="0" destOrd="0"/>
    <dgm:cxn modelId="{F897CE5B-1419-48E3-85DE-0ABE82AF0B75}" type="presParOf" srcId="{DC1D05F3-C299-4D4F-BF8D-3B775F6D2FC5}" destId="{74E50ED3-9AF7-43D7-AE26-BCDD33B1606E}" srcOrd="1" destOrd="0"/>
    <dgm:cxn modelId="{A90994AC-DD98-4305-9EC1-5D90DD2E137F}" type="presOf" srcId="{375E8C51-4A19-4813-9B81-83F2B7D63495}" destId="{74E50ED3-9AF7-43D7-AE26-BCDD33B1606E}" srcOrd="0" destOrd="0"/>
  </dgm:cxnLst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674023B-26F2-4F71-A119-60DEFE3E1466}" type="doc">
      <dgm:prSet loTypeId="urn:microsoft.com/office/officeart/2005/8/layout/orgChart1" qsTypeId="urn:microsoft.com/office/officeart/2005/8/quickstyle/simple1" csTypeId="urn:microsoft.com/office/officeart/2005/8/colors/accent1_2"/>
      <dgm:spPr/>
    </dgm:pt>
    <dgm:pt modelId="{573D79E3-5A24-4700-B421-28B6EF640EC1}">
      <dgm:prSet/>
      <dgm:spPr/>
      <dgm:t>
        <a:bodyPr vert="horz" wrap="square" lIns="0" tIns="0" rIns="0" bIns="0" anchor="ctr"/>
        <a:p>
          <a:pPr algn="ctr"/>
          <a:r>
            <a:rPr lang="zh-CN" altLang="en-US" dirty="0">
              <a:solidFill>
                <a:schemeClr val="tx1"/>
              </a:solidFill>
              <a:latin typeface="Arial" panose="020B0604020202020204" pitchFamily="34" charset="0"/>
            </a:rPr>
            <a:t>所闻</a:t>
          </a:r>
          <a:endParaRPr lang="zh-CN" altLang="en-US" dirty="0">
            <a:solidFill>
              <a:schemeClr val="tx1"/>
            </a:solidFill>
            <a:latin typeface="Arial" panose="020B0604020202020204" pitchFamily="34" charset="0"/>
          </a:endParaRPr>
        </a:p>
      </dgm:t>
    </dgm:pt>
    <dgm:pt modelId="{FF7859BE-0F3C-4369-BD59-300F9EEBDDA3}" cxnId="{C0362793-AE0F-401D-AB2C-B3CFABD90370}" type="parTrans">
      <dgm:prSet/>
      <dgm:spPr/>
    </dgm:pt>
    <dgm:pt modelId="{03920B57-C6E1-41A9-A1F8-C8FC83D7ED21}" cxnId="{C0362793-AE0F-401D-AB2C-B3CFABD90370}" type="sibTrans">
      <dgm:prSet/>
      <dgm:spPr/>
    </dgm:pt>
    <dgm:pt modelId="{87C96220-423E-4A20-A2F2-2D8C9FB71B91}">
      <dgm:prSet/>
      <dgm:spPr/>
      <dgm:t>
        <a:bodyPr vert="horz" wrap="square" lIns="0" tIns="0" rIns="0" bIns="0" anchor="ctr"/>
        <a:p>
          <a:pPr algn="ctr"/>
          <a:r>
            <a:rPr lang="zh-CN" altLang="en-US" dirty="0">
              <a:solidFill>
                <a:schemeClr val="tx1"/>
              </a:solidFill>
              <a:latin typeface="Arial" panose="020B0604020202020204" pitchFamily="34" charset="0"/>
            </a:rPr>
            <a:t>乌啼</a:t>
          </a:r>
          <a:endParaRPr lang="zh-CN" altLang="en-US" dirty="0">
            <a:solidFill>
              <a:schemeClr val="tx1"/>
            </a:solidFill>
            <a:latin typeface="Arial" panose="020B0604020202020204" pitchFamily="34" charset="0"/>
          </a:endParaRPr>
        </a:p>
      </dgm:t>
    </dgm:pt>
    <dgm:pt modelId="{20A7AD65-42BE-4E09-9AAE-5800921CA07F}" cxnId="{367CA701-0591-4688-8CC7-4B1E8926522B}" type="parTrans">
      <dgm:prSet/>
      <dgm:spPr/>
    </dgm:pt>
    <dgm:pt modelId="{1C424A4F-1354-4A16-BD06-D0755AECB8B5}" cxnId="{367CA701-0591-4688-8CC7-4B1E8926522B}" type="sibTrans">
      <dgm:prSet/>
      <dgm:spPr/>
    </dgm:pt>
    <dgm:pt modelId="{600ADB88-E5D5-4FCC-8B95-8E130FAFC5E1}">
      <dgm:prSet/>
      <dgm:spPr/>
      <dgm:t>
        <a:bodyPr vert="horz" wrap="square" lIns="0" tIns="0" rIns="0" bIns="0" anchor="ctr"/>
        <a:p>
          <a:pPr algn="ctr"/>
          <a:r>
            <a:rPr lang="zh-CN" altLang="en-US" dirty="0">
              <a:solidFill>
                <a:schemeClr val="tx1"/>
              </a:solidFill>
              <a:latin typeface="Arial" panose="020B0604020202020204" pitchFamily="34" charset="0"/>
              <a:hlinkClick xmlns:r="http://schemas.openxmlformats.org/officeDocument/2006/relationships" r:id="" action="ppaction://noaction"/>
            </a:rPr>
            <a:t>钟声</a:t>
          </a:r>
          <a:r>
            <a:rPr lang="zh-CN" altLang="en-US" dirty="0">
              <a:solidFill>
                <a:schemeClr val="tx1"/>
              </a:solidFill>
              <a:latin typeface="Arial" panose="020B0604020202020204" pitchFamily="34" charset="0"/>
            </a:rPr>
            <a:t/>
          </a:r>
          <a:endParaRPr lang="zh-CN" altLang="en-US" dirty="0">
            <a:solidFill>
              <a:schemeClr val="tx1"/>
            </a:solidFill>
            <a:latin typeface="Arial" panose="020B0604020202020204" pitchFamily="34" charset="0"/>
          </a:endParaRPr>
        </a:p>
      </dgm:t>
    </dgm:pt>
    <dgm:pt modelId="{007F04CD-C29C-496C-9658-7DFA2C57B483}" cxnId="{90BD40DF-4A3B-4F62-965A-1171C0A98A59}" type="parTrans">
      <dgm:prSet/>
      <dgm:spPr/>
    </dgm:pt>
    <dgm:pt modelId="{8C8EB8EF-6FBA-4EB8-BD9F-96D18C94F019}" cxnId="{90BD40DF-4A3B-4F62-965A-1171C0A98A59}" type="sibTrans">
      <dgm:prSet/>
      <dgm:spPr/>
    </dgm:pt>
    <dgm:pt modelId="{576E68DC-DA7E-4244-9222-A56F7A32B59D}" type="pres">
      <dgm:prSet presAssocID="{F674023B-26F2-4F71-A119-60DEFE3E1466}" presName="hierChild1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75269FD-6A2C-40E1-B583-2EF4E86FEC31}" type="pres">
      <dgm:prSet presAssocID="{573D79E3-5A24-4700-B421-28B6EF640EC1}" presName="hierRoot1">
        <dgm:presLayoutVars>
          <dgm:hierBranch/>
        </dgm:presLayoutVars>
      </dgm:prSet>
      <dgm:spPr/>
    </dgm:pt>
    <dgm:pt modelId="{1BF720BE-7F78-4715-B5D4-7C5EF4AB59DF}" type="pres">
      <dgm:prSet presAssocID="{573D79E3-5A24-4700-B421-28B6EF640EC1}" presName="rootComposite1"/>
      <dgm:spPr/>
    </dgm:pt>
    <dgm:pt modelId="{361CACBD-D888-4230-8E31-A82CCF57BEF1}" type="pres">
      <dgm:prSet presAssocID="{573D79E3-5A24-4700-B421-28B6EF640EC1}" presName="hierChild2"/>
      <dgm:spPr/>
    </dgm:pt>
    <dgm:pt modelId="{5D4A2FE4-6CBB-4106-AE8B-EE392094E019}" type="pres">
      <dgm:prSet presAssocID="{573D79E3-5A24-4700-B421-28B6EF640EC1}" presName="hierChild3"/>
      <dgm:spPr/>
    </dgm:pt>
    <dgm:pt modelId="{43F91FC5-6730-4620-AC1E-F69A62AEF9B8}" type="pres">
      <dgm:prSet presAssocID="{573D79E3-5A24-4700-B421-28B6EF640EC1}" presName="rootText1" presStyleLbl="node0" presStyleIdx="0" presStyleCnt="1">
        <dgm:presLayoutVars>
          <dgm:chPref val="3"/>
        </dgm:presLayoutVars>
      </dgm:prSet>
      <dgm:spPr/>
    </dgm:pt>
    <dgm:pt modelId="{05D86717-1E8D-4135-B390-C6BF20EB351A}" type="pres">
      <dgm:prSet presAssocID="{573D79E3-5A24-4700-B421-28B6EF640EC1}" presName="rootConnector1" presStyleLbl="node1"/>
      <dgm:spPr/>
    </dgm:pt>
    <dgm:pt modelId="{C7DB9E34-271E-4AD6-8D81-BAC1EB5EBBDB}" type="pres">
      <dgm:prSet presAssocID="{20A7AD65-42BE-4E09-9AAE-5800921CA07F}" presName="Name35" presStyleLbl="parChTrans1D2" presStyleIdx="0" presStyleCnt="2"/>
      <dgm:spPr/>
    </dgm:pt>
    <dgm:pt modelId="{35D66748-D4D0-4869-B9F0-C03CA426DF74}" type="pres">
      <dgm:prSet presAssocID="{87C96220-423E-4A20-A2F2-2D8C9FB71B91}" presName="hierRoot2">
        <dgm:presLayoutVars>
          <dgm:hierBranch/>
        </dgm:presLayoutVars>
      </dgm:prSet>
      <dgm:spPr/>
    </dgm:pt>
    <dgm:pt modelId="{279B72D7-6786-4BA1-B448-84E19987321B}" type="pres">
      <dgm:prSet presAssocID="{87C96220-423E-4A20-A2F2-2D8C9FB71B91}" presName="rootComposite"/>
      <dgm:spPr/>
    </dgm:pt>
    <dgm:pt modelId="{223AEFC4-156D-4220-BDA6-ABFA9250F2D9}" type="pres">
      <dgm:prSet presAssocID="{87C96220-423E-4A20-A2F2-2D8C9FB71B91}" presName="hierChild4"/>
      <dgm:spPr/>
    </dgm:pt>
    <dgm:pt modelId="{83F9727B-617E-4919-A524-E7BCA3714F2B}" type="pres">
      <dgm:prSet presAssocID="{87C96220-423E-4A20-A2F2-2D8C9FB71B91}" presName="hierChild5"/>
      <dgm:spPr/>
    </dgm:pt>
    <dgm:pt modelId="{36B3FB50-806B-4FEC-9953-49DA234E9A44}" type="pres">
      <dgm:prSet presAssocID="{87C96220-423E-4A20-A2F2-2D8C9FB71B91}" presName="rootText" presStyleLbl="node2" presStyleIdx="0" presStyleCnt="2">
        <dgm:presLayoutVars>
          <dgm:chPref val="3"/>
        </dgm:presLayoutVars>
      </dgm:prSet>
      <dgm:spPr/>
    </dgm:pt>
    <dgm:pt modelId="{D23784F6-A53E-406F-840F-9EB855168EE3}" type="pres">
      <dgm:prSet presAssocID="{87C96220-423E-4A20-A2F2-2D8C9FB71B91}" presName="rootConnector" presStyleLbl="node2" presStyleIdx="0" presStyleCnt="2"/>
      <dgm:spPr/>
    </dgm:pt>
    <dgm:pt modelId="{F558A66C-4F0A-492F-A9D7-AE3DA2B6A253}" type="pres">
      <dgm:prSet presAssocID="{007F04CD-C29C-496C-9658-7DFA2C57B483}" presName="Name35" presStyleLbl="parChTrans1D2" presStyleIdx="1" presStyleCnt="2"/>
      <dgm:spPr/>
    </dgm:pt>
    <dgm:pt modelId="{F3B0A7E2-427E-4D81-8BCF-FC5DDB3C63E5}" type="pres">
      <dgm:prSet presAssocID="{600ADB88-E5D5-4FCC-8B95-8E130FAFC5E1}" presName="hierRoot2">
        <dgm:presLayoutVars>
          <dgm:hierBranch/>
        </dgm:presLayoutVars>
      </dgm:prSet>
      <dgm:spPr/>
    </dgm:pt>
    <dgm:pt modelId="{AC83CBC6-E49D-4A8C-A050-7DBD6FF0FA32}" type="pres">
      <dgm:prSet presAssocID="{600ADB88-E5D5-4FCC-8B95-8E130FAFC5E1}" presName="rootComposite"/>
      <dgm:spPr/>
    </dgm:pt>
    <dgm:pt modelId="{CA7BB631-0CFE-4735-B39A-723B52C1F22E}" type="pres">
      <dgm:prSet presAssocID="{600ADB88-E5D5-4FCC-8B95-8E130FAFC5E1}" presName="hierChild4"/>
      <dgm:spPr/>
    </dgm:pt>
    <dgm:pt modelId="{5EB0D6D4-41B1-4C1B-A492-A4A60A6C2923}" type="pres">
      <dgm:prSet presAssocID="{600ADB88-E5D5-4FCC-8B95-8E130FAFC5E1}" presName="hierChild5"/>
      <dgm:spPr/>
    </dgm:pt>
    <dgm:pt modelId="{78AD81E1-A614-494A-9E00-0E71A67AE3AA}" type="pres">
      <dgm:prSet presAssocID="{600ADB88-E5D5-4FCC-8B95-8E130FAFC5E1}" presName="rootText" presStyleLbl="node2" presStyleIdx="1" presStyleCnt="2">
        <dgm:presLayoutVars>
          <dgm:chPref val="3"/>
        </dgm:presLayoutVars>
      </dgm:prSet>
      <dgm:spPr/>
    </dgm:pt>
    <dgm:pt modelId="{2B3C939B-D514-4242-BD33-E39B0D34E9DD}" type="pres">
      <dgm:prSet presAssocID="{600ADB88-E5D5-4FCC-8B95-8E130FAFC5E1}" presName="rootConnector" presStyleLbl="node2" presStyleIdx="1" presStyleCnt="2"/>
      <dgm:spPr/>
    </dgm:pt>
  </dgm:ptLst>
  <dgm:cxnLst>
    <dgm:cxn modelId="{C0362793-AE0F-401D-AB2C-B3CFABD90370}" srcId="{F674023B-26F2-4F71-A119-60DEFE3E1466}" destId="{573D79E3-5A24-4700-B421-28B6EF640EC1}" srcOrd="0" destOrd="0" parTransId="{FF7859BE-0F3C-4369-BD59-300F9EEBDDA3}" sibTransId="{03920B57-C6E1-41A9-A1F8-C8FC83D7ED21}"/>
    <dgm:cxn modelId="{367CA701-0591-4688-8CC7-4B1E8926522B}" srcId="{573D79E3-5A24-4700-B421-28B6EF640EC1}" destId="{87C96220-423E-4A20-A2F2-2D8C9FB71B91}" srcOrd="0" destOrd="0" parTransId="{20A7AD65-42BE-4E09-9AAE-5800921CA07F}" sibTransId="{1C424A4F-1354-4A16-BD06-D0755AECB8B5}"/>
    <dgm:cxn modelId="{90BD40DF-4A3B-4F62-965A-1171C0A98A59}" srcId="{573D79E3-5A24-4700-B421-28B6EF640EC1}" destId="{600ADB88-E5D5-4FCC-8B95-8E130FAFC5E1}" srcOrd="1" destOrd="0" parTransId="{007F04CD-C29C-496C-9658-7DFA2C57B483}" sibTransId="{8C8EB8EF-6FBA-4EB8-BD9F-96D18C94F019}"/>
    <dgm:cxn modelId="{9D8DA9CE-E357-4773-AFAE-B46CB5E27B75}" type="presOf" srcId="{F674023B-26F2-4F71-A119-60DEFE3E1466}" destId="{576E68DC-DA7E-4244-9222-A56F7A32B59D}" srcOrd="0" destOrd="0"/>
    <dgm:cxn modelId="{F5763AED-F9E2-45FB-B1A4-84DCE8337391}" type="presParOf" srcId="{576E68DC-DA7E-4244-9222-A56F7A32B59D}" destId="{375269FD-6A2C-40E1-B583-2EF4E86FEC31}" srcOrd="0" destOrd="0"/>
    <dgm:cxn modelId="{9C97288E-C508-4EE2-878A-E86F91B9021A}" type="presParOf" srcId="{375269FD-6A2C-40E1-B583-2EF4E86FEC31}" destId="{1BF720BE-7F78-4715-B5D4-7C5EF4AB59DF}" srcOrd="0" destOrd="0"/>
    <dgm:cxn modelId="{1E0AA2E1-68B9-451F-BD15-40CF58FB2D46}" type="presParOf" srcId="{375269FD-6A2C-40E1-B583-2EF4E86FEC31}" destId="{361CACBD-D888-4230-8E31-A82CCF57BEF1}" srcOrd="1" destOrd="0"/>
    <dgm:cxn modelId="{46A9ED2A-43CF-465F-9C4C-F8BFDD5B62D7}" type="presParOf" srcId="{375269FD-6A2C-40E1-B583-2EF4E86FEC31}" destId="{5D4A2FE4-6CBB-4106-AE8B-EE392094E019}" srcOrd="2" destOrd="0"/>
    <dgm:cxn modelId="{C135FB2E-A91F-4202-B26D-0B37B56B15D7}" type="presParOf" srcId="{1BF720BE-7F78-4715-B5D4-7C5EF4AB59DF}" destId="{43F91FC5-6730-4620-AC1E-F69A62AEF9B8}" srcOrd="0" destOrd="0"/>
    <dgm:cxn modelId="{B2AEE682-FB02-422D-B608-74AA3499846D}" type="presOf" srcId="{573D79E3-5A24-4700-B421-28B6EF640EC1}" destId="{43F91FC5-6730-4620-AC1E-F69A62AEF9B8}" srcOrd="0" destOrd="0"/>
    <dgm:cxn modelId="{A4CAA5BA-74D8-4A3D-9A48-C673003DF217}" type="presParOf" srcId="{1BF720BE-7F78-4715-B5D4-7C5EF4AB59DF}" destId="{05D86717-1E8D-4135-B390-C6BF20EB351A}" srcOrd="1" destOrd="0"/>
    <dgm:cxn modelId="{68F1F4FF-C658-4912-8576-048C0A872F5A}" type="presOf" srcId="{573D79E3-5A24-4700-B421-28B6EF640EC1}" destId="{05D86717-1E8D-4135-B390-C6BF20EB351A}" srcOrd="0" destOrd="0"/>
    <dgm:cxn modelId="{8A475F7D-2A29-481F-9027-8CDA37D8530A}" type="presParOf" srcId="{361CACBD-D888-4230-8E31-A82CCF57BEF1}" destId="{C7DB9E34-271E-4AD6-8D81-BAC1EB5EBBDB}" srcOrd="0" destOrd="0"/>
    <dgm:cxn modelId="{4E1450A8-93FE-477B-96DB-9AD46CB33EA4}" type="presOf" srcId="{20A7AD65-42BE-4E09-9AAE-5800921CA07F}" destId="{C7DB9E34-271E-4AD6-8D81-BAC1EB5EBBDB}" srcOrd="0" destOrd="0"/>
    <dgm:cxn modelId="{29259F90-58C2-4A47-8C38-F313EC1557F8}" type="presParOf" srcId="{361CACBD-D888-4230-8E31-A82CCF57BEF1}" destId="{35D66748-D4D0-4869-B9F0-C03CA426DF74}" srcOrd="1" destOrd="0"/>
    <dgm:cxn modelId="{D3509FBA-ED8D-4D02-AEED-C63C7A2C2D41}" type="presParOf" srcId="{35D66748-D4D0-4869-B9F0-C03CA426DF74}" destId="{279B72D7-6786-4BA1-B448-84E19987321B}" srcOrd="0" destOrd="0"/>
    <dgm:cxn modelId="{101152FC-0C52-49D6-87A8-BC81F80227AF}" type="presParOf" srcId="{35D66748-D4D0-4869-B9F0-C03CA426DF74}" destId="{223AEFC4-156D-4220-BDA6-ABFA9250F2D9}" srcOrd="1" destOrd="0"/>
    <dgm:cxn modelId="{669D1A96-C546-4CE2-9E32-EE70F38594DF}" type="presParOf" srcId="{35D66748-D4D0-4869-B9F0-C03CA426DF74}" destId="{83F9727B-617E-4919-A524-E7BCA3714F2B}" srcOrd="2" destOrd="0"/>
    <dgm:cxn modelId="{2C10AC83-BAD6-4DE9-9D3D-3D3943F37C3D}" type="presParOf" srcId="{279B72D7-6786-4BA1-B448-84E19987321B}" destId="{36B3FB50-806B-4FEC-9953-49DA234E9A44}" srcOrd="0" destOrd="0"/>
    <dgm:cxn modelId="{1E7DF36C-124F-4CBC-B8E8-581AC644375D}" type="presOf" srcId="{87C96220-423E-4A20-A2F2-2D8C9FB71B91}" destId="{36B3FB50-806B-4FEC-9953-49DA234E9A44}" srcOrd="0" destOrd="0"/>
    <dgm:cxn modelId="{5A6B3A69-E952-438F-8D4D-ED49DD58303A}" type="presParOf" srcId="{279B72D7-6786-4BA1-B448-84E19987321B}" destId="{D23784F6-A53E-406F-840F-9EB855168EE3}" srcOrd="1" destOrd="0"/>
    <dgm:cxn modelId="{2BA874B2-3C04-4D19-BD3D-3D180439D817}" type="presOf" srcId="{87C96220-423E-4A20-A2F2-2D8C9FB71B91}" destId="{D23784F6-A53E-406F-840F-9EB855168EE3}" srcOrd="0" destOrd="0"/>
    <dgm:cxn modelId="{40F862A0-1A88-4E17-ADAE-AFC978CCA13F}" type="presParOf" srcId="{361CACBD-D888-4230-8E31-A82CCF57BEF1}" destId="{F558A66C-4F0A-492F-A9D7-AE3DA2B6A253}" srcOrd="2" destOrd="0"/>
    <dgm:cxn modelId="{FDE170CE-15DA-4C4E-AF44-D8774AF55E59}" type="presOf" srcId="{007F04CD-C29C-496C-9658-7DFA2C57B483}" destId="{F558A66C-4F0A-492F-A9D7-AE3DA2B6A253}" srcOrd="0" destOrd="0"/>
    <dgm:cxn modelId="{861B9F4A-B36D-421E-A6E2-E79D454512F1}" type="presParOf" srcId="{361CACBD-D888-4230-8E31-A82CCF57BEF1}" destId="{F3B0A7E2-427E-4D81-8BCF-FC5DDB3C63E5}" srcOrd="3" destOrd="0"/>
    <dgm:cxn modelId="{F6AADC3F-8A6E-4ABB-80F4-0829EDA9AEDE}" type="presParOf" srcId="{F3B0A7E2-427E-4D81-8BCF-FC5DDB3C63E5}" destId="{AC83CBC6-E49D-4A8C-A050-7DBD6FF0FA32}" srcOrd="0" destOrd="0"/>
    <dgm:cxn modelId="{74DAC09D-16DC-4E29-82F6-517F15E20077}" type="presParOf" srcId="{F3B0A7E2-427E-4D81-8BCF-FC5DDB3C63E5}" destId="{CA7BB631-0CFE-4735-B39A-723B52C1F22E}" srcOrd="1" destOrd="0"/>
    <dgm:cxn modelId="{29A41ADA-680E-4132-B8BA-DC1022B061D0}" type="presParOf" srcId="{F3B0A7E2-427E-4D81-8BCF-FC5DDB3C63E5}" destId="{5EB0D6D4-41B1-4C1B-A492-A4A60A6C2923}" srcOrd="2" destOrd="0"/>
    <dgm:cxn modelId="{A1A3948A-7256-444B-BB4E-C8AF6ED3CA0D}" type="presParOf" srcId="{AC83CBC6-E49D-4A8C-A050-7DBD6FF0FA32}" destId="{78AD81E1-A614-494A-9E00-0E71A67AE3AA}" srcOrd="0" destOrd="0"/>
    <dgm:cxn modelId="{4B11AD5F-F032-4BF8-A302-CC2070D94B45}" type="presOf" srcId="{600ADB88-E5D5-4FCC-8B95-8E130FAFC5E1}" destId="{78AD81E1-A614-494A-9E00-0E71A67AE3AA}" srcOrd="0" destOrd="0"/>
    <dgm:cxn modelId="{B1EBD0D9-AF6B-415A-B188-5DC0E6ECA6C1}" type="presParOf" srcId="{AC83CBC6-E49D-4A8C-A050-7DBD6FF0FA32}" destId="{2B3C939B-D514-4242-BD33-E39B0D34E9DD}" srcOrd="1" destOrd="0"/>
    <dgm:cxn modelId="{79E20B7B-52C3-46A0-AEC4-97D0545D7E4A}" type="presOf" srcId="{600ADB88-E5D5-4FCC-8B95-8E130FAFC5E1}" destId="{2B3C939B-D514-4242-BD33-E39B0D34E9DD}" srcOrd="0" destOrd="0"/>
  </dgm:cxnLst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/>
</file>

<file path=ppt/diagrams/layout2.xml><?xml version="1.0" encoding="utf-8"?>
<dgm:layoutDef xmlns:dgm="http://schemas.openxmlformats.org/drawingml/2006/diagram" xmlns:a="http://schemas.openxmlformats.org/drawingml/2006/main"/>
</file>

<file path=ppt/diagrams/quickStyle1.xml><?xml version="1.0" encoding="utf-8"?>
<dgm:styleDef xmlns:dgm="http://schemas.openxmlformats.org/drawingml/2006/diagram" xmlns:a="http://schemas.openxmlformats.org/drawingml/2006/main">
  <dgm:catLst/>
</dgm:styleDef>
</file>

<file path=ppt/diagrams/quickStyle2.xml><?xml version="1.0" encoding="utf-8"?>
<dgm:styleDef xmlns:dgm="http://schemas.openxmlformats.org/drawingml/2006/diagram" xmlns:a="http://schemas.openxmlformats.org/drawingml/2006/main">
  <dgm:catLst/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5538" name="组合 65537"/>
          <p:cNvGrpSpPr/>
          <p:nvPr/>
        </p:nvGrpSpPr>
        <p:grpSpPr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65539" name="组合 65538"/>
            <p:cNvGrpSpPr/>
            <p:nvPr/>
          </p:nvGrpSpPr>
          <p:grpSpPr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65540" name="椭圆 65539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5541" name="椭圆 65540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5542" name="组合 65541"/>
            <p:cNvGrpSpPr/>
            <p:nvPr/>
          </p:nvGrpSpPr>
          <p:grpSpPr>
            <a:xfrm>
              <a:off x="1313" y="187"/>
              <a:ext cx="4298" cy="3372"/>
              <a:chOff x="0" y="0"/>
              <a:chExt cx="5533" cy="4341"/>
            </a:xfrm>
          </p:grpSpPr>
          <p:grpSp>
            <p:nvGrpSpPr>
              <p:cNvPr id="65543" name="组合 65542"/>
              <p:cNvGrpSpPr/>
              <p:nvPr/>
            </p:nvGrpSpPr>
            <p:grpSpPr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65544" name="组合 65543"/>
                <p:cNvGrpSpPr/>
                <p:nvPr/>
              </p:nvGrpSpPr>
              <p:grpSpPr>
                <a:xfrm>
                  <a:off x="1339" y="786"/>
                  <a:ext cx="2919" cy="2151"/>
                  <a:chOff x="1265" y="814"/>
                  <a:chExt cx="2919" cy="2151"/>
                </a:xfrm>
              </p:grpSpPr>
              <p:sp>
                <p:nvSpPr>
                  <p:cNvPr id="65545" name="椭圆 65544"/>
                  <p:cNvSpPr/>
                  <p:nvPr/>
                </p:nvSpPr>
                <p:spPr>
                  <a:xfrm>
                    <a:off x="1265" y="814"/>
                    <a:ext cx="2919" cy="21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5546" name="椭圆 65545"/>
                  <p:cNvSpPr/>
                  <p:nvPr/>
                </p:nvSpPr>
                <p:spPr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5547" name="组合 65546"/>
                <p:cNvGrpSpPr/>
                <p:nvPr/>
              </p:nvGrpSpPr>
              <p:grpSpPr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65548" name="组合 65547"/>
                  <p:cNvGrpSpPr/>
                  <p:nvPr/>
                </p:nvGrpSpPr>
                <p:grpSpPr>
                  <a:xfrm>
                    <a:off x="3545" y="1502"/>
                    <a:ext cx="1258" cy="2327"/>
                    <a:chOff x="3471" y="1530"/>
                    <a:chExt cx="1258" cy="2327"/>
                  </a:xfrm>
                </p:grpSpPr>
                <p:sp>
                  <p:nvSpPr>
                    <p:cNvPr id="65549" name="任意多边形 65548"/>
                    <p:cNvSpPr/>
                    <p:nvPr/>
                  </p:nvSpPr>
                  <p:spPr>
                    <a:xfrm rot="2711884">
                      <a:off x="2765" y="2236"/>
                      <a:ext cx="1724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550" name="任意多边形 65549"/>
                    <p:cNvSpPr/>
                    <p:nvPr/>
                  </p:nvSpPr>
                  <p:spPr>
                    <a:xfrm rot="2711884">
                      <a:off x="4021" y="3149"/>
                      <a:ext cx="925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551" name="组合 65550"/>
                  <p:cNvGrpSpPr/>
                  <p:nvPr/>
                </p:nvGrpSpPr>
                <p:grpSpPr>
                  <a:xfrm>
                    <a:off x="2938" y="1991"/>
                    <a:ext cx="2463" cy="1332"/>
                    <a:chOff x="2864" y="2019"/>
                    <a:chExt cx="2463" cy="1332"/>
                  </a:xfrm>
                </p:grpSpPr>
                <p:sp>
                  <p:nvSpPr>
                    <p:cNvPr id="65552" name="任意多边形 65551"/>
                    <p:cNvSpPr/>
                    <p:nvPr/>
                  </p:nvSpPr>
                  <p:spPr>
                    <a:xfrm rot="2104081">
                      <a:off x="2864" y="2019"/>
                      <a:ext cx="1814" cy="347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553" name="任意多边形 65552"/>
                    <p:cNvSpPr/>
                    <p:nvPr/>
                  </p:nvSpPr>
                  <p:spPr>
                    <a:xfrm rot="2104081">
                      <a:off x="4353" y="2806"/>
                      <a:ext cx="974" cy="545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554" name="组合 65553"/>
                  <p:cNvGrpSpPr/>
                  <p:nvPr/>
                </p:nvGrpSpPr>
                <p:grpSpPr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65555" name="任意多边形 65554"/>
                    <p:cNvSpPr/>
                    <p:nvPr/>
                  </p:nvSpPr>
                  <p:spPr>
                    <a:xfrm rot="1582915">
                      <a:off x="2897" y="1832"/>
                      <a:ext cx="1736" cy="304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556" name="任意多边形 65555"/>
                    <p:cNvSpPr/>
                    <p:nvPr/>
                  </p:nvSpPr>
                  <p:spPr>
                    <a:xfrm rot="1582915">
                      <a:off x="4442" y="2420"/>
                      <a:ext cx="932" cy="47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557" name="组合 65556"/>
                  <p:cNvGrpSpPr/>
                  <p:nvPr/>
                </p:nvGrpSpPr>
                <p:grpSpPr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65558" name="任意多边形 65557"/>
                    <p:cNvSpPr/>
                    <p:nvPr/>
                  </p:nvSpPr>
                  <p:spPr>
                    <a:xfrm rot="1080363">
                      <a:off x="2924" y="1636"/>
                      <a:ext cx="1677" cy="33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559" name="任意多边形 65558"/>
                    <p:cNvSpPr/>
                    <p:nvPr/>
                  </p:nvSpPr>
                  <p:spPr>
                    <a:xfrm rot="1080363">
                      <a:off x="4495" y="2037"/>
                      <a:ext cx="901" cy="52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560" name="组合 65559"/>
                  <p:cNvGrpSpPr/>
                  <p:nvPr/>
                </p:nvGrpSpPr>
                <p:grpSpPr>
                  <a:xfrm>
                    <a:off x="3032" y="1386"/>
                    <a:ext cx="2342" cy="657"/>
                    <a:chOff x="2958" y="1414"/>
                    <a:chExt cx="2342" cy="657"/>
                  </a:xfrm>
                </p:grpSpPr>
                <p:sp>
                  <p:nvSpPr>
                    <p:cNvPr id="65561" name="任意多边形 65560"/>
                    <p:cNvSpPr/>
                    <p:nvPr/>
                  </p:nvSpPr>
                  <p:spPr>
                    <a:xfrm rot="463793">
                      <a:off x="2958" y="1414"/>
                      <a:ext cx="1545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562" name="任意多边形 65561"/>
                    <p:cNvSpPr/>
                    <p:nvPr/>
                  </p:nvSpPr>
                  <p:spPr>
                    <a:xfrm rot="463793">
                      <a:off x="4470" y="1582"/>
                      <a:ext cx="830" cy="489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563" name="组合 65562"/>
                  <p:cNvGrpSpPr/>
                  <p:nvPr/>
                </p:nvGrpSpPr>
                <p:grpSpPr>
                  <a:xfrm>
                    <a:off x="3057" y="1241"/>
                    <a:ext cx="2150" cy="343"/>
                    <a:chOff x="2983" y="1269"/>
                    <a:chExt cx="2150" cy="343"/>
                  </a:xfrm>
                </p:grpSpPr>
                <p:sp>
                  <p:nvSpPr>
                    <p:cNvPr id="65564" name="任意多边形 65563"/>
                    <p:cNvSpPr/>
                    <p:nvPr/>
                  </p:nvSpPr>
                  <p:spPr>
                    <a:xfrm rot="-84182">
                      <a:off x="2983" y="1289"/>
                      <a:ext cx="1404" cy="219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565" name="任意多边形 65564"/>
                    <p:cNvSpPr/>
                    <p:nvPr/>
                  </p:nvSpPr>
                  <p:spPr>
                    <a:xfrm rot="-84182">
                      <a:off x="4379" y="1269"/>
                      <a:ext cx="754" cy="343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566" name="组合 65565"/>
                  <p:cNvGrpSpPr/>
                  <p:nvPr/>
                </p:nvGrpSpPr>
                <p:grpSpPr>
                  <a:xfrm>
                    <a:off x="3012" y="889"/>
                    <a:ext cx="1879" cy="427"/>
                    <a:chOff x="2938" y="917"/>
                    <a:chExt cx="1879" cy="427"/>
                  </a:xfrm>
                </p:grpSpPr>
                <p:sp>
                  <p:nvSpPr>
                    <p:cNvPr id="65567" name="任意多边形 65566"/>
                    <p:cNvSpPr/>
                    <p:nvPr/>
                  </p:nvSpPr>
                  <p:spPr>
                    <a:xfrm rot="-802576">
                      <a:off x="2938" y="1129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568" name="任意多边形 65567"/>
                    <p:cNvSpPr/>
                    <p:nvPr/>
                  </p:nvSpPr>
                  <p:spPr>
                    <a:xfrm rot="-802576">
                      <a:off x="4155" y="917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569" name="组合 65568"/>
                  <p:cNvGrpSpPr/>
                  <p:nvPr/>
                </p:nvGrpSpPr>
                <p:grpSpPr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65570" name="任意多边形 65569"/>
                    <p:cNvSpPr/>
                    <p:nvPr/>
                  </p:nvSpPr>
                  <p:spPr>
                    <a:xfrm rot="-2711884" flipH="1">
                      <a:off x="876" y="2359"/>
                      <a:ext cx="1724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571" name="任意多边形 65570"/>
                    <p:cNvSpPr/>
                    <p:nvPr/>
                  </p:nvSpPr>
                  <p:spPr>
                    <a:xfrm rot="-2711884" flipH="1">
                      <a:off x="419" y="3271"/>
                      <a:ext cx="925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572" name="组合 65571"/>
                  <p:cNvGrpSpPr/>
                  <p:nvPr/>
                </p:nvGrpSpPr>
                <p:grpSpPr>
                  <a:xfrm>
                    <a:off x="69" y="2168"/>
                    <a:ext cx="2463" cy="1332"/>
                    <a:chOff x="-5" y="2196"/>
                    <a:chExt cx="2463" cy="1332"/>
                  </a:xfrm>
                </p:grpSpPr>
                <p:sp>
                  <p:nvSpPr>
                    <p:cNvPr id="65573" name="任意多边形 65572"/>
                    <p:cNvSpPr/>
                    <p:nvPr/>
                  </p:nvSpPr>
                  <p:spPr>
                    <a:xfrm rot="-2104081" flipH="1">
                      <a:off x="644" y="2196"/>
                      <a:ext cx="1814" cy="347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574" name="任意多边形 65573"/>
                    <p:cNvSpPr/>
                    <p:nvPr/>
                  </p:nvSpPr>
                  <p:spPr>
                    <a:xfrm rot="-2104081" flipH="1">
                      <a:off x="-5" y="2983"/>
                      <a:ext cx="974" cy="545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575" name="组合 65574"/>
                  <p:cNvGrpSpPr/>
                  <p:nvPr/>
                </p:nvGrpSpPr>
                <p:grpSpPr>
                  <a:xfrm>
                    <a:off x="22" y="1981"/>
                    <a:ext cx="2477" cy="1064"/>
                    <a:chOff x="-52" y="2009"/>
                    <a:chExt cx="2477" cy="1064"/>
                  </a:xfrm>
                </p:grpSpPr>
                <p:sp>
                  <p:nvSpPr>
                    <p:cNvPr id="65576" name="任意多边形 65575"/>
                    <p:cNvSpPr/>
                    <p:nvPr/>
                  </p:nvSpPr>
                  <p:spPr>
                    <a:xfrm rot="-1582915" flipH="1">
                      <a:off x="689" y="2009"/>
                      <a:ext cx="1736" cy="304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577" name="任意多边形 65576"/>
                    <p:cNvSpPr/>
                    <p:nvPr/>
                  </p:nvSpPr>
                  <p:spPr>
                    <a:xfrm rot="-1582915" flipH="1">
                      <a:off x="-52" y="2597"/>
                      <a:ext cx="932" cy="47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578" name="组合 65577"/>
                  <p:cNvGrpSpPr/>
                  <p:nvPr/>
                </p:nvGrpSpPr>
                <p:grpSpPr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65579" name="任意多边形 65578"/>
                    <p:cNvSpPr/>
                    <p:nvPr/>
                  </p:nvSpPr>
                  <p:spPr>
                    <a:xfrm rot="-1080363" flipH="1">
                      <a:off x="721" y="1813"/>
                      <a:ext cx="1677" cy="33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580" name="任意多边形 65579"/>
                    <p:cNvSpPr/>
                    <p:nvPr/>
                  </p:nvSpPr>
                  <p:spPr>
                    <a:xfrm rot="-1080363" flipH="1">
                      <a:off x="-74" y="2214"/>
                      <a:ext cx="901" cy="52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581" name="组合 65580"/>
                  <p:cNvGrpSpPr/>
                  <p:nvPr/>
                </p:nvGrpSpPr>
                <p:grpSpPr>
                  <a:xfrm>
                    <a:off x="96" y="1563"/>
                    <a:ext cx="2342" cy="657"/>
                    <a:chOff x="22" y="1591"/>
                    <a:chExt cx="2342" cy="657"/>
                  </a:xfrm>
                </p:grpSpPr>
                <p:sp>
                  <p:nvSpPr>
                    <p:cNvPr id="65582" name="任意多边形 65581"/>
                    <p:cNvSpPr/>
                    <p:nvPr/>
                  </p:nvSpPr>
                  <p:spPr>
                    <a:xfrm rot="-463793" flipH="1">
                      <a:off x="819" y="1591"/>
                      <a:ext cx="1545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583" name="任意多边形 65582"/>
                    <p:cNvSpPr/>
                    <p:nvPr/>
                  </p:nvSpPr>
                  <p:spPr>
                    <a:xfrm rot="-463793" flipH="1">
                      <a:off x="22" y="1759"/>
                      <a:ext cx="830" cy="489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584" name="组合 65583"/>
                  <p:cNvGrpSpPr/>
                  <p:nvPr/>
                </p:nvGrpSpPr>
                <p:grpSpPr>
                  <a:xfrm>
                    <a:off x="263" y="1418"/>
                    <a:ext cx="2150" cy="343"/>
                    <a:chOff x="189" y="1446"/>
                    <a:chExt cx="2150" cy="343"/>
                  </a:xfrm>
                </p:grpSpPr>
                <p:sp>
                  <p:nvSpPr>
                    <p:cNvPr id="65585" name="任意多边形 65584"/>
                    <p:cNvSpPr/>
                    <p:nvPr/>
                  </p:nvSpPr>
                  <p:spPr>
                    <a:xfrm rot="84182" flipH="1">
                      <a:off x="935" y="1466"/>
                      <a:ext cx="1404" cy="219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586" name="任意多边形 65585"/>
                    <p:cNvSpPr/>
                    <p:nvPr/>
                  </p:nvSpPr>
                  <p:spPr>
                    <a:xfrm rot="84182" flipH="1">
                      <a:off x="189" y="1446"/>
                      <a:ext cx="754" cy="343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587" name="组合 65586"/>
                  <p:cNvGrpSpPr/>
                  <p:nvPr/>
                </p:nvGrpSpPr>
                <p:grpSpPr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65588" name="任意多边形 65587"/>
                    <p:cNvSpPr/>
                    <p:nvPr/>
                  </p:nvSpPr>
                  <p:spPr>
                    <a:xfrm rot="802576" flipH="1">
                      <a:off x="1151" y="1306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589" name="任意多边形 65588"/>
                    <p:cNvSpPr/>
                    <p:nvPr/>
                  </p:nvSpPr>
                  <p:spPr>
                    <a:xfrm rot="802576" flipH="1">
                      <a:off x="505" y="1094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590" name="组合 65589"/>
                  <p:cNvGrpSpPr/>
                  <p:nvPr/>
                </p:nvGrpSpPr>
                <p:grpSpPr>
                  <a:xfrm>
                    <a:off x="690" y="871"/>
                    <a:ext cx="1850" cy="554"/>
                    <a:chOff x="616" y="899"/>
                    <a:chExt cx="1850" cy="554"/>
                  </a:xfrm>
                </p:grpSpPr>
                <p:sp>
                  <p:nvSpPr>
                    <p:cNvPr id="65591" name="任意多边形 65590"/>
                    <p:cNvSpPr/>
                    <p:nvPr/>
                  </p:nvSpPr>
                  <p:spPr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592" name="任意多边形 65591"/>
                    <p:cNvSpPr/>
                    <p:nvPr/>
                  </p:nvSpPr>
                  <p:spPr>
                    <a:xfrm rot="1277471" flipH="1">
                      <a:off x="616" y="899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593" name="组合 65592"/>
                  <p:cNvGrpSpPr/>
                  <p:nvPr/>
                </p:nvGrpSpPr>
                <p:grpSpPr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65594" name="任意多边形 65593"/>
                    <p:cNvSpPr/>
                    <p:nvPr/>
                  </p:nvSpPr>
                  <p:spPr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595" name="任意多边形 65594"/>
                    <p:cNvSpPr/>
                    <p:nvPr/>
                  </p:nvSpPr>
                  <p:spPr>
                    <a:xfrm rot="2028410" flipH="1">
                      <a:off x="911" y="589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596" name="组合 65595"/>
                  <p:cNvGrpSpPr/>
                  <p:nvPr/>
                </p:nvGrpSpPr>
                <p:grpSpPr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65597" name="任意多边形 65596"/>
                    <p:cNvSpPr/>
                    <p:nvPr/>
                  </p:nvSpPr>
                  <p:spPr>
                    <a:xfrm rot="2664424" flipH="1">
                      <a:off x="1562" y="977"/>
                      <a:ext cx="1251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598" name="任意多边形 65597"/>
                    <p:cNvSpPr/>
                    <p:nvPr/>
                  </p:nvSpPr>
                  <p:spPr>
                    <a:xfrm rot="2664424" flipH="1">
                      <a:off x="1120" y="300"/>
                      <a:ext cx="67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599" name="组合 65598"/>
                  <p:cNvGrpSpPr/>
                  <p:nvPr/>
                </p:nvGrpSpPr>
                <p:grpSpPr>
                  <a:xfrm>
                    <a:off x="1707" y="76"/>
                    <a:ext cx="778" cy="1512"/>
                    <a:chOff x="1633" y="104"/>
                    <a:chExt cx="778" cy="1512"/>
                  </a:xfrm>
                </p:grpSpPr>
                <p:sp>
                  <p:nvSpPr>
                    <p:cNvPr id="65600" name="任意多边形 65599"/>
                    <p:cNvSpPr/>
                    <p:nvPr/>
                  </p:nvSpPr>
                  <p:spPr>
                    <a:xfrm rot="3473776" flipH="1">
                      <a:off x="1753" y="958"/>
                      <a:ext cx="1100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601" name="任意多边形 65600"/>
                    <p:cNvSpPr/>
                    <p:nvPr/>
                  </p:nvSpPr>
                  <p:spPr>
                    <a:xfrm rot="3473776" flipH="1">
                      <a:off x="1506" y="230"/>
                      <a:ext cx="591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602" name="组合 65601"/>
                  <p:cNvGrpSpPr/>
                  <p:nvPr/>
                </p:nvGrpSpPr>
                <p:grpSpPr>
                  <a:xfrm>
                    <a:off x="2009" y="0"/>
                    <a:ext cx="634" cy="1534"/>
                    <a:chOff x="1935" y="28"/>
                    <a:chExt cx="634" cy="1534"/>
                  </a:xfrm>
                </p:grpSpPr>
                <p:sp>
                  <p:nvSpPr>
                    <p:cNvPr id="65603" name="任意多边形 65602"/>
                    <p:cNvSpPr/>
                    <p:nvPr/>
                  </p:nvSpPr>
                  <p:spPr>
                    <a:xfrm rot="4126480" flipH="1">
                      <a:off x="1931" y="924"/>
                      <a:ext cx="1061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604" name="任意多边形 65603"/>
                    <p:cNvSpPr/>
                    <p:nvPr/>
                  </p:nvSpPr>
                  <p:spPr>
                    <a:xfrm rot="4126480" flipH="1">
                      <a:off x="1819" y="144"/>
                      <a:ext cx="570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605" name="组合 65604"/>
                  <p:cNvGrpSpPr/>
                  <p:nvPr/>
                </p:nvGrpSpPr>
                <p:grpSpPr>
                  <a:xfrm>
                    <a:off x="2896" y="644"/>
                    <a:ext cx="1845" cy="566"/>
                    <a:chOff x="2822" y="672"/>
                    <a:chExt cx="1845" cy="566"/>
                  </a:xfrm>
                </p:grpSpPr>
                <p:sp>
                  <p:nvSpPr>
                    <p:cNvPr id="65606" name="任意多边形 65605"/>
                    <p:cNvSpPr/>
                    <p:nvPr/>
                  </p:nvSpPr>
                  <p:spPr>
                    <a:xfrm rot="-1325434">
                      <a:off x="2822" y="1023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607" name="任意多边形 65606"/>
                    <p:cNvSpPr/>
                    <p:nvPr/>
                  </p:nvSpPr>
                  <p:spPr>
                    <a:xfrm rot="-1325434">
                      <a:off x="4005" y="672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608" name="组合 65607"/>
                  <p:cNvGrpSpPr/>
                  <p:nvPr/>
                </p:nvGrpSpPr>
                <p:grpSpPr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65609" name="任意多边形 65608"/>
                    <p:cNvSpPr/>
                    <p:nvPr/>
                  </p:nvSpPr>
                  <p:spPr>
                    <a:xfrm rot="-1921064">
                      <a:off x="2683" y="947"/>
                      <a:ext cx="1233" cy="215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610" name="任意多边形 65609"/>
                    <p:cNvSpPr/>
                    <p:nvPr/>
                  </p:nvSpPr>
                  <p:spPr>
                    <a:xfrm rot="-1921064">
                      <a:off x="3802" y="445"/>
                      <a:ext cx="662" cy="338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65611" name="任意多边形 65610"/>
                  <p:cNvSpPr/>
                  <p:nvPr/>
                </p:nvSpPr>
                <p:spPr>
                  <a:xfrm rot="4578755" flipH="1">
                    <a:off x="2175" y="949"/>
                    <a:ext cx="1027" cy="14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5612" name="任意多边形 65611"/>
                  <p:cNvSpPr/>
                  <p:nvPr/>
                </p:nvSpPr>
                <p:spPr>
                  <a:xfrm rot="4578755" flipH="1">
                    <a:off x="2198" y="196"/>
                    <a:ext cx="552" cy="22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grpSp>
                <p:nvGrpSpPr>
                  <p:cNvPr id="65613" name="组合 65612"/>
                  <p:cNvGrpSpPr/>
                  <p:nvPr/>
                </p:nvGrpSpPr>
                <p:grpSpPr>
                  <a:xfrm>
                    <a:off x="2874" y="13"/>
                    <a:ext cx="640" cy="1520"/>
                    <a:chOff x="2800" y="41"/>
                    <a:chExt cx="640" cy="1520"/>
                  </a:xfrm>
                </p:grpSpPr>
                <p:sp>
                  <p:nvSpPr>
                    <p:cNvPr id="65614" name="任意多边形 65613"/>
                    <p:cNvSpPr/>
                    <p:nvPr/>
                  </p:nvSpPr>
                  <p:spPr>
                    <a:xfrm rot="-3857755">
                      <a:off x="2361" y="938"/>
                      <a:ext cx="1062" cy="184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615" name="任意多边形 65614"/>
                    <p:cNvSpPr/>
                    <p:nvPr/>
                  </p:nvSpPr>
                  <p:spPr>
                    <a:xfrm rot="-3857755">
                      <a:off x="3010" y="181"/>
                      <a:ext cx="570" cy="289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616" name="组合 65615"/>
                  <p:cNvGrpSpPr/>
                  <p:nvPr/>
                </p:nvGrpSpPr>
                <p:grpSpPr>
                  <a:xfrm>
                    <a:off x="3008" y="135"/>
                    <a:ext cx="1017" cy="1464"/>
                    <a:chOff x="2934" y="163"/>
                    <a:chExt cx="1017" cy="1464"/>
                  </a:xfrm>
                </p:grpSpPr>
                <p:sp>
                  <p:nvSpPr>
                    <p:cNvPr id="65617" name="任意多边形 65616"/>
                    <p:cNvSpPr/>
                    <p:nvPr/>
                  </p:nvSpPr>
                  <p:spPr>
                    <a:xfrm rot="-2777260">
                      <a:off x="2491" y="914"/>
                      <a:ext cx="1155" cy="270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618" name="任意多边形 65617"/>
                    <p:cNvSpPr/>
                    <p:nvPr/>
                  </p:nvSpPr>
                  <p:spPr>
                    <a:xfrm rot="-2777260">
                      <a:off x="3429" y="261"/>
                      <a:ext cx="620" cy="423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619" name="组合 65618"/>
                  <p:cNvGrpSpPr/>
                  <p:nvPr/>
                </p:nvGrpSpPr>
                <p:grpSpPr>
                  <a:xfrm>
                    <a:off x="2804" y="4"/>
                    <a:ext cx="243" cy="1448"/>
                    <a:chOff x="2730" y="32"/>
                    <a:chExt cx="243" cy="1448"/>
                  </a:xfrm>
                </p:grpSpPr>
                <p:sp>
                  <p:nvSpPr>
                    <p:cNvPr id="65620" name="任意多边形 65619"/>
                    <p:cNvSpPr/>
                    <p:nvPr/>
                  </p:nvSpPr>
                  <p:spPr>
                    <a:xfrm rot="-4903748">
                      <a:off x="2296" y="960"/>
                      <a:ext cx="954" cy="86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621" name="任意多边形 65620"/>
                    <p:cNvSpPr/>
                    <p:nvPr/>
                  </p:nvSpPr>
                  <p:spPr>
                    <a:xfrm rot="-4903748">
                      <a:off x="2649" y="220"/>
                      <a:ext cx="512" cy="135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622" name="组合 65621"/>
                  <p:cNvGrpSpPr/>
                  <p:nvPr/>
                </p:nvGrpSpPr>
                <p:grpSpPr>
                  <a:xfrm>
                    <a:off x="1017" y="1741"/>
                    <a:ext cx="1085" cy="2450"/>
                    <a:chOff x="943" y="1769"/>
                    <a:chExt cx="1085" cy="2450"/>
                  </a:xfrm>
                </p:grpSpPr>
                <p:sp>
                  <p:nvSpPr>
                    <p:cNvPr id="65623" name="任意多边形 65622"/>
                    <p:cNvSpPr/>
                    <p:nvPr/>
                  </p:nvSpPr>
                  <p:spPr>
                    <a:xfrm rot="-3264308" flipH="1">
                      <a:off x="1010" y="2475"/>
                      <a:ext cx="1724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624" name="任意多边形 65623"/>
                    <p:cNvSpPr/>
                    <p:nvPr/>
                  </p:nvSpPr>
                  <p:spPr>
                    <a:xfrm rot="-3264308" flipH="1">
                      <a:off x="725" y="3511"/>
                      <a:ext cx="925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625" name="组合 65624"/>
                  <p:cNvGrpSpPr/>
                  <p:nvPr/>
                </p:nvGrpSpPr>
                <p:grpSpPr>
                  <a:xfrm>
                    <a:off x="1529" y="1908"/>
                    <a:ext cx="766" cy="2373"/>
                    <a:chOff x="1455" y="1936"/>
                    <a:chExt cx="766" cy="2373"/>
                  </a:xfrm>
                </p:grpSpPr>
                <p:sp>
                  <p:nvSpPr>
                    <p:cNvPr id="65626" name="任意多边形 65625"/>
                    <p:cNvSpPr/>
                    <p:nvPr/>
                  </p:nvSpPr>
                  <p:spPr>
                    <a:xfrm rot="-4057115" flipH="1">
                      <a:off x="1267" y="2577"/>
                      <a:ext cx="1595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627" name="任意多边形 65626"/>
                    <p:cNvSpPr/>
                    <p:nvPr/>
                  </p:nvSpPr>
                  <p:spPr>
                    <a:xfrm rot="-4057115" flipH="1">
                      <a:off x="1272" y="3636"/>
                      <a:ext cx="856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628" name="组合 65627"/>
                  <p:cNvGrpSpPr/>
                  <p:nvPr/>
                </p:nvGrpSpPr>
                <p:grpSpPr>
                  <a:xfrm rot="88588">
                    <a:off x="2061" y="1962"/>
                    <a:ext cx="459" cy="2329"/>
                    <a:chOff x="1956" y="1990"/>
                    <a:chExt cx="492" cy="2604"/>
                  </a:xfrm>
                </p:grpSpPr>
                <p:sp>
                  <p:nvSpPr>
                    <p:cNvPr id="65629" name="任意多边形 65628"/>
                    <p:cNvSpPr/>
                    <p:nvPr/>
                  </p:nvSpPr>
                  <p:spPr>
                    <a:xfrm rot="-4817938" flipH="1">
                      <a:off x="1442" y="2695"/>
                      <a:ext cx="1711" cy="301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630" name="任意多边形 65629"/>
                    <p:cNvSpPr/>
                    <p:nvPr/>
                  </p:nvSpPr>
                  <p:spPr>
                    <a:xfrm rot="-4817938" flipH="1">
                      <a:off x="1733" y="3898"/>
                      <a:ext cx="918" cy="473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631" name="组合 65630"/>
                  <p:cNvGrpSpPr/>
                  <p:nvPr/>
                </p:nvGrpSpPr>
                <p:grpSpPr>
                  <a:xfrm>
                    <a:off x="3408" y="1689"/>
                    <a:ext cx="1125" cy="2426"/>
                    <a:chOff x="3334" y="1717"/>
                    <a:chExt cx="1125" cy="2426"/>
                  </a:xfrm>
                </p:grpSpPr>
                <p:sp>
                  <p:nvSpPr>
                    <p:cNvPr id="65632" name="任意多边形 65631"/>
                    <p:cNvSpPr/>
                    <p:nvPr/>
                  </p:nvSpPr>
                  <p:spPr>
                    <a:xfrm rot="3144576">
                      <a:off x="2628" y="2423"/>
                      <a:ext cx="1724" cy="312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633" name="任意多边形 65632"/>
                    <p:cNvSpPr/>
                    <p:nvPr/>
                  </p:nvSpPr>
                  <p:spPr>
                    <a:xfrm rot="3144576">
                      <a:off x="3751" y="3435"/>
                      <a:ext cx="925" cy="490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634" name="组合 65633"/>
                  <p:cNvGrpSpPr/>
                  <p:nvPr/>
                </p:nvGrpSpPr>
                <p:grpSpPr>
                  <a:xfrm>
                    <a:off x="3255" y="1838"/>
                    <a:ext cx="883" cy="2426"/>
                    <a:chOff x="3181" y="1866"/>
                    <a:chExt cx="883" cy="2426"/>
                  </a:xfrm>
                </p:grpSpPr>
                <p:sp>
                  <p:nvSpPr>
                    <p:cNvPr id="65635" name="任意多边形 65634"/>
                    <p:cNvSpPr/>
                    <p:nvPr/>
                  </p:nvSpPr>
                  <p:spPr>
                    <a:xfrm rot="3745735">
                      <a:off x="2505" y="2541"/>
                      <a:ext cx="1650" cy="299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636" name="任意多边形 65635"/>
                    <p:cNvSpPr/>
                    <p:nvPr/>
                  </p:nvSpPr>
                  <p:spPr>
                    <a:xfrm rot="3745735">
                      <a:off x="3387" y="3615"/>
                      <a:ext cx="885" cy="469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637" name="组合 65636"/>
                  <p:cNvGrpSpPr/>
                  <p:nvPr/>
                </p:nvGrpSpPr>
                <p:grpSpPr>
                  <a:xfrm>
                    <a:off x="3080" y="1955"/>
                    <a:ext cx="619" cy="2386"/>
                    <a:chOff x="3006" y="1983"/>
                    <a:chExt cx="619" cy="2386"/>
                  </a:xfrm>
                </p:grpSpPr>
                <p:sp>
                  <p:nvSpPr>
                    <p:cNvPr id="65638" name="任意多边形 65637"/>
                    <p:cNvSpPr/>
                    <p:nvPr/>
                  </p:nvSpPr>
                  <p:spPr>
                    <a:xfrm rot="4286818">
                      <a:off x="2328" y="2660"/>
                      <a:ext cx="1601" cy="246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639" name="任意多边形 65638"/>
                    <p:cNvSpPr/>
                    <p:nvPr/>
                  </p:nvSpPr>
                  <p:spPr>
                    <a:xfrm rot="4286818">
                      <a:off x="3002" y="3746"/>
                      <a:ext cx="859" cy="38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640" name="组合 65639"/>
                  <p:cNvGrpSpPr/>
                  <p:nvPr/>
                </p:nvGrpSpPr>
                <p:grpSpPr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65641" name="任意多边形 65640"/>
                    <p:cNvSpPr/>
                    <p:nvPr/>
                  </p:nvSpPr>
                  <p:spPr>
                    <a:xfrm rot="4898956">
                      <a:off x="2206" y="2713"/>
                      <a:ext cx="1471" cy="246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642" name="任意多边形 65641"/>
                    <p:cNvSpPr/>
                    <p:nvPr/>
                  </p:nvSpPr>
                  <p:spPr>
                    <a:xfrm rot="4898956">
                      <a:off x="2636" y="3732"/>
                      <a:ext cx="790" cy="386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5643" name="组合 65642"/>
                  <p:cNvGrpSpPr/>
                  <p:nvPr/>
                </p:nvGrpSpPr>
                <p:grpSpPr>
                  <a:xfrm>
                    <a:off x="2372" y="2107"/>
                    <a:ext cx="426" cy="2185"/>
                    <a:chOff x="2287" y="2135"/>
                    <a:chExt cx="426" cy="2185"/>
                  </a:xfrm>
                </p:grpSpPr>
                <p:sp>
                  <p:nvSpPr>
                    <p:cNvPr id="65644" name="任意多边形 65643"/>
                    <p:cNvSpPr/>
                    <p:nvPr/>
                  </p:nvSpPr>
                  <p:spPr>
                    <a:xfrm rot="5755659">
                      <a:off x="1900" y="2759"/>
                      <a:ext cx="1437" cy="188"/>
                    </a:xfrm>
                    <a:custGeom>
                      <a:avLst/>
                      <a:gdLst/>
                      <a:ahLst/>
                      <a:cxnLst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65645" name="任意多边形 65644"/>
                    <p:cNvSpPr/>
                    <p:nvPr/>
                  </p:nvSpPr>
                  <p:spPr>
                    <a:xfrm rot="5755659">
                      <a:off x="2049" y="3787"/>
                      <a:ext cx="771" cy="295"/>
                    </a:xfrm>
                    <a:custGeom>
                      <a:avLst/>
                      <a:gdLst/>
                      <a:ahLst/>
                      <a:cxnLst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65646" name="组合 65645"/>
              <p:cNvGrpSpPr/>
              <p:nvPr/>
            </p:nvGrpSpPr>
            <p:grpSpPr>
              <a:xfrm>
                <a:off x="74" y="313"/>
                <a:ext cx="5459" cy="3667"/>
                <a:chOff x="74" y="313"/>
                <a:chExt cx="5459" cy="3667"/>
              </a:xfrm>
            </p:grpSpPr>
            <p:grpSp>
              <p:nvGrpSpPr>
                <p:cNvPr id="65647" name="组合 65646"/>
                <p:cNvGrpSpPr/>
                <p:nvPr/>
              </p:nvGrpSpPr>
              <p:grpSpPr>
                <a:xfrm>
                  <a:off x="74" y="313"/>
                  <a:ext cx="5459" cy="3667"/>
                  <a:chOff x="74" y="313"/>
                  <a:chExt cx="5459" cy="3667"/>
                </a:xfrm>
              </p:grpSpPr>
              <p:sp>
                <p:nvSpPr>
                  <p:cNvPr id="65648" name="任意多边形 65647"/>
                  <p:cNvSpPr/>
                  <p:nvPr/>
                </p:nvSpPr>
                <p:spPr>
                  <a:xfrm flipV="1">
                    <a:off x="2966" y="456"/>
                    <a:ext cx="2567" cy="2046"/>
                  </a:xfrm>
                  <a:custGeom>
                    <a:avLst/>
                    <a:gdLst>
                      <a:gd name="txL" fmla="*/ 0 w 36729"/>
                      <a:gd name="txT" fmla="*/ 0 h 21600"/>
                      <a:gd name="txR" fmla="*/ 36729 w 36729"/>
                      <a:gd name="txB" fmla="*/ 21600 h 21600"/>
                    </a:gdLst>
                    <a:ahLst/>
                    <a:cxnLst>
                      <a:cxn ang="0">
                        <a:pos x="36729" y="10451"/>
                      </a:cxn>
                      <a:cxn ang="180">
                        <a:pos x="0" y="12197"/>
                      </a:cxn>
                      <a:cxn ang="270">
                        <a:pos x="17826" y="0"/>
                      </a:cxn>
                    </a:cxnLst>
                    <a:rect l="txL" t="txT" r="txR" b="txB"/>
                    <a:pathLst>
                      <a:path w="36729" h="21600" fill="none">
                        <a:moveTo>
                          <a:pt x="36729" y="10451"/>
                        </a:moveTo>
                        <a:arcTo wR="21600" hR="21600" stAng="-19863773" swAng="7000918"/>
                      </a:path>
                      <a:path w="36729" h="21600" stroke="0">
                        <a:moveTo>
                          <a:pt x="36729" y="10451"/>
                        </a:moveTo>
                        <a:arcTo wR="21600" hR="21600" stAng="-19863773" swAng="7000918"/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5649" name="任意多边形 65648"/>
                  <p:cNvSpPr/>
                  <p:nvPr/>
                </p:nvSpPr>
                <p:spPr>
                  <a:xfrm flipH="1">
                    <a:off x="388" y="1601"/>
                    <a:ext cx="2016" cy="2379"/>
                  </a:xfrm>
                  <a:custGeom>
                    <a:avLst/>
                    <a:gdLst>
                      <a:gd name="txL" fmla="*/ 0 w 30473"/>
                      <a:gd name="txT" fmla="*/ 0 h 22305"/>
                      <a:gd name="txR" fmla="*/ 30473 w 30473"/>
                      <a:gd name="txB" fmla="*/ 22305 h 22305"/>
                    </a:gdLst>
                    <a:ahLst/>
                    <a:cxnLst>
                      <a:cxn ang="180">
                        <a:pos x="0" y="1906"/>
                      </a:cxn>
                      <a:cxn ang="0">
                        <a:pos x="30461" y="22304"/>
                      </a:cxn>
                      <a:cxn ang="90">
                        <a:pos x="8873" y="21600"/>
                      </a:cxn>
                    </a:cxnLst>
                    <a:rect l="txL" t="txT" r="txR" b="txB"/>
                    <a:pathLst>
                      <a:path w="30473" h="22305" fill="none">
                        <a:moveTo>
                          <a:pt x="0" y="1906"/>
                        </a:moveTo>
                        <a:arcTo wR="21600" hR="21600" stAng="-6855218" swAng="6967285"/>
                      </a:path>
                      <a:path w="30473" h="22305" stroke="0">
                        <a:moveTo>
                          <a:pt x="0" y="1906"/>
                        </a:moveTo>
                        <a:arcTo wR="21600" hR="21600" stAng="-6855218" swAng="6967285"/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folHlink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5650" name="任意多边形 65649"/>
                  <p:cNvSpPr/>
                  <p:nvPr/>
                </p:nvSpPr>
                <p:spPr>
                  <a:xfrm>
                    <a:off x="3029" y="1181"/>
                    <a:ext cx="1426" cy="2379"/>
                  </a:xfrm>
                  <a:custGeom>
                    <a:avLst/>
                    <a:gdLst>
                      <a:gd name="txL" fmla="*/ 0 w 34812"/>
                      <a:gd name="txT" fmla="*/ 0 h 22305"/>
                      <a:gd name="txR" fmla="*/ 34812 w 34812"/>
                      <a:gd name="txB" fmla="*/ 22305 h 22305"/>
                    </a:gdLst>
                    <a:ahLst/>
                    <a:cxnLst>
                      <a:cxn ang="180">
                        <a:pos x="0" y="4512"/>
                      </a:cxn>
                      <a:cxn ang="0">
                        <a:pos x="34800" y="22304"/>
                      </a:cxn>
                      <a:cxn ang="90">
                        <a:pos x="13212" y="21600"/>
                      </a:cxn>
                    </a:cxnLst>
                    <a:rect l="txL" t="txT" r="txR" b="txB"/>
                    <a:pathLst>
                      <a:path w="34812" h="22305" fill="none">
                        <a:moveTo>
                          <a:pt x="0" y="4512"/>
                        </a:moveTo>
                        <a:arcTo wR="21600" hR="21600" stAng="-7662616" swAng="7774684"/>
                      </a:path>
                      <a:path w="34812" h="22305" stroke="0">
                        <a:moveTo>
                          <a:pt x="0" y="4512"/>
                        </a:moveTo>
                        <a:arcTo wR="21600" hR="21600" stAng="-7662616" swAng="7774684"/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5651" name="任意多边形 65650"/>
                  <p:cNvSpPr/>
                  <p:nvPr/>
                </p:nvSpPr>
                <p:spPr>
                  <a:xfrm flipH="1">
                    <a:off x="74" y="813"/>
                    <a:ext cx="2540" cy="2379"/>
                  </a:xfrm>
                  <a:custGeom>
                    <a:avLst/>
                    <a:gdLst>
                      <a:gd name="txL" fmla="*/ 0 w 36830"/>
                      <a:gd name="txT" fmla="*/ 0 h 22305"/>
                      <a:gd name="txR" fmla="*/ 36830 w 36830"/>
                      <a:gd name="txB" fmla="*/ 22305 h 22305"/>
                    </a:gdLst>
                    <a:ahLst/>
                    <a:cxnLst>
                      <a:cxn ang="180">
                        <a:pos x="0" y="6282"/>
                      </a:cxn>
                      <a:cxn ang="0">
                        <a:pos x="36818" y="22304"/>
                      </a:cxn>
                      <a:cxn ang="90">
                        <a:pos x="15230" y="21600"/>
                      </a:cxn>
                    </a:cxnLst>
                    <a:rect l="txL" t="txT" r="txR" b="txB"/>
                    <a:pathLst>
                      <a:path w="36830" h="22305" fill="none">
                        <a:moveTo>
                          <a:pt x="0" y="6282"/>
                        </a:moveTo>
                        <a:arcTo wR="21600" hR="21600" stAng="-8090097" swAng="8202165"/>
                      </a:path>
                      <a:path w="36830" h="22305" stroke="0">
                        <a:moveTo>
                          <a:pt x="0" y="6282"/>
                        </a:moveTo>
                        <a:arcTo wR="21600" hR="21600" stAng="-8090097" swAng="8202165"/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folHlink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5652" name="任意多边形 65651"/>
                  <p:cNvSpPr/>
                  <p:nvPr/>
                </p:nvSpPr>
                <p:spPr>
                  <a:xfrm flipH="1">
                    <a:off x="790" y="313"/>
                    <a:ext cx="1850" cy="2304"/>
                  </a:xfrm>
                  <a:custGeom>
                    <a:avLst/>
                    <a:gdLst>
                      <a:gd name="txL" fmla="*/ 0 w 31881"/>
                      <a:gd name="txT" fmla="*/ 0 h 21600"/>
                      <a:gd name="txR" fmla="*/ 31881 w 31881"/>
                      <a:gd name="txB" fmla="*/ 21600 h 21600"/>
                    </a:gdLst>
                    <a:ahLst/>
                    <a:cxnLst>
                      <a:cxn ang="180">
                        <a:pos x="0" y="10015"/>
                      </a:cxn>
                      <a:cxn ang="0">
                        <a:pos x="31880" y="4859"/>
                      </a:cxn>
                      <a:cxn ang="90">
                        <a:pos x="18231" y="21600"/>
                      </a:cxn>
                    </a:cxnLst>
                    <a:rect l="txL" t="txT" r="txR" b="txB"/>
                    <a:pathLst>
                      <a:path w="31881" h="21600" fill="none">
                        <a:moveTo>
                          <a:pt x="0" y="10015"/>
                        </a:moveTo>
                        <a:arcTo wR="21600" hR="21600" stAng="-8853950" swAng="5805379"/>
                      </a:path>
                      <a:path w="31881" h="21600" stroke="0">
                        <a:moveTo>
                          <a:pt x="0" y="10015"/>
                        </a:moveTo>
                        <a:arcTo wR="21600" hR="21600" stAng="-8853950" swAng="5805379"/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5653" name="任意多边形 65652"/>
                  <p:cNvSpPr/>
                  <p:nvPr/>
                </p:nvSpPr>
                <p:spPr>
                  <a:xfrm>
                    <a:off x="2763" y="1281"/>
                    <a:ext cx="764" cy="2304"/>
                  </a:xfrm>
                  <a:custGeom>
                    <a:avLst/>
                    <a:gdLst>
                      <a:gd name="txL" fmla="*/ 0 w 31146"/>
                      <a:gd name="txT" fmla="*/ 0 h 21600"/>
                      <a:gd name="txR" fmla="*/ 31146 w 31146"/>
                      <a:gd name="txB" fmla="*/ 21600 h 21600"/>
                    </a:gdLst>
                    <a:ahLst/>
                    <a:cxnLst>
                      <a:cxn ang="180">
                        <a:pos x="0" y="4512"/>
                      </a:cxn>
                      <a:cxn ang="0">
                        <a:pos x="31145" y="9560"/>
                      </a:cxn>
                      <a:cxn ang="90">
                        <a:pos x="13212" y="21600"/>
                      </a:cxn>
                    </a:cxnLst>
                    <a:rect l="txL" t="txT" r="txR" b="txB"/>
                    <a:pathLst>
                      <a:path w="31146" h="21600" fill="none">
                        <a:moveTo>
                          <a:pt x="0" y="4512"/>
                        </a:moveTo>
                        <a:arcTo wR="21600" hR="21600" stAng="-7662616" swAng="5630000"/>
                      </a:path>
                      <a:path w="31146" h="21600" stroke="0">
                        <a:moveTo>
                          <a:pt x="0" y="4512"/>
                        </a:moveTo>
                        <a:arcTo wR="21600" hR="21600" stAng="-7662616" swAng="5630000"/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5654" name="任意多边形 65653"/>
                  <p:cNvSpPr/>
                  <p:nvPr/>
                </p:nvSpPr>
                <p:spPr>
                  <a:xfrm flipH="1">
                    <a:off x="1800" y="438"/>
                    <a:ext cx="418" cy="1524"/>
                  </a:xfrm>
                  <a:custGeom>
                    <a:avLst/>
                    <a:gdLst/>
                    <a:ahLst/>
                    <a:cxnLst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folHlink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65655" name="任意多边形 65654"/>
                <p:cNvSpPr/>
                <p:nvPr/>
              </p:nvSpPr>
              <p:spPr>
                <a:xfrm rot="20253369">
                  <a:off x="3280" y="1529"/>
                  <a:ext cx="442" cy="837"/>
                </a:xfrm>
                <a:custGeom>
                  <a:avLst/>
                  <a:gdLst/>
                  <a:ahLst/>
                  <a:cxnLst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65656" name="组合 65655"/>
            <p:cNvGrpSpPr/>
            <p:nvPr/>
          </p:nvGrpSpPr>
          <p:grpSpPr>
            <a:xfrm>
              <a:off x="1476" y="449"/>
              <a:ext cx="4038" cy="2966"/>
              <a:chOff x="210" y="337"/>
              <a:chExt cx="5198" cy="3818"/>
            </a:xfrm>
          </p:grpSpPr>
          <p:sp>
            <p:nvSpPr>
              <p:cNvPr id="65657" name="任意多边形 65656"/>
              <p:cNvSpPr/>
              <p:nvPr/>
            </p:nvSpPr>
            <p:spPr>
              <a:xfrm flipH="1">
                <a:off x="1934" y="2382"/>
                <a:ext cx="485" cy="147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5658" name="任意多边形 65657"/>
              <p:cNvSpPr/>
              <p:nvPr/>
            </p:nvSpPr>
            <p:spPr>
              <a:xfrm flipH="1">
                <a:off x="1054" y="1851"/>
                <a:ext cx="2122" cy="2304"/>
              </a:xfrm>
              <a:custGeom>
                <a:avLst/>
                <a:gdLst>
                  <a:gd name="txL" fmla="*/ 0 w 21600"/>
                  <a:gd name="txT" fmla="*/ 0 h 21602"/>
                  <a:gd name="txR" fmla="*/ 21600 w 21600"/>
                  <a:gd name="txB" fmla="*/ 21602 h 21602"/>
                </a:gdLst>
                <a:ahLst/>
                <a:cxnLst>
                  <a:cxn ang="270">
                    <a:pos x="5467" y="0"/>
                  </a:cxn>
                  <a:cxn ang="90">
                    <a:pos x="21588" y="21601"/>
                  </a:cxn>
                  <a:cxn ang="180">
                    <a:pos x="0" y="20897"/>
                  </a:cxn>
                </a:cxnLst>
                <a:rect l="txL" t="txT" r="txR" b="txB"/>
                <a:pathLst>
                  <a:path w="21600" h="21602" fill="none">
                    <a:moveTo>
                      <a:pt x="5467" y="0"/>
                    </a:moveTo>
                    <a:arcTo wR="21600" hR="21600" stAng="-4520344" swAng="4632411"/>
                  </a:path>
                  <a:path w="21600" h="21602" stroke="0">
                    <a:moveTo>
                      <a:pt x="5467" y="0"/>
                    </a:moveTo>
                    <a:arcTo wR="21600" hR="21600" stAng="-4520344" swAng="4632411"/>
                    <a:lnTo>
                      <a:pt x="0" y="20897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5659" name="任意多边形 65658"/>
              <p:cNvSpPr/>
              <p:nvPr/>
            </p:nvSpPr>
            <p:spPr>
              <a:xfrm flipH="1">
                <a:off x="1266" y="1480"/>
                <a:ext cx="1244" cy="2379"/>
              </a:xfrm>
              <a:custGeom>
                <a:avLst/>
                <a:gdLst>
                  <a:gd name="txL" fmla="*/ 0 w 28940"/>
                  <a:gd name="txT" fmla="*/ 0 h 22305"/>
                  <a:gd name="txR" fmla="*/ 28940 w 28940"/>
                  <a:gd name="txB" fmla="*/ 22305 h 22305"/>
                </a:gdLst>
                <a:ahLst/>
                <a:cxnLst>
                  <a:cxn ang="180">
                    <a:pos x="0" y="1285"/>
                  </a:cxn>
                  <a:cxn ang="0">
                    <a:pos x="28928" y="22304"/>
                  </a:cxn>
                  <a:cxn ang="90">
                    <a:pos x="7340" y="21600"/>
                  </a:cxn>
                </a:cxnLst>
                <a:rect l="txL" t="txT" r="txR" b="txB"/>
                <a:pathLst>
                  <a:path w="28940" h="22305" fill="none">
                    <a:moveTo>
                      <a:pt x="0" y="1285"/>
                    </a:moveTo>
                    <a:arcTo wR="21600" hR="21600" stAng="-6591916" swAng="6703983"/>
                  </a:path>
                  <a:path w="28940" h="22305" stroke="0">
                    <a:moveTo>
                      <a:pt x="0" y="1285"/>
                    </a:moveTo>
                    <a:arcTo wR="21600" hR="21600" stAng="-6591916" swAng="6703983"/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5660" name="任意多边形 65659"/>
              <p:cNvSpPr/>
              <p:nvPr/>
            </p:nvSpPr>
            <p:spPr>
              <a:xfrm flipH="1">
                <a:off x="210" y="1168"/>
                <a:ext cx="2376" cy="2379"/>
              </a:xfrm>
              <a:custGeom>
                <a:avLst/>
                <a:gdLst>
                  <a:gd name="txL" fmla="*/ 0 w 34455"/>
                  <a:gd name="txT" fmla="*/ 0 h 22305"/>
                  <a:gd name="txR" fmla="*/ 34455 w 34455"/>
                  <a:gd name="txB" fmla="*/ 22305 h 22305"/>
                </a:gdLst>
                <a:ahLst/>
                <a:cxnLst>
                  <a:cxn ang="180">
                    <a:pos x="0" y="4241"/>
                  </a:cxn>
                  <a:cxn ang="0">
                    <a:pos x="34443" y="22304"/>
                  </a:cxn>
                  <a:cxn ang="90">
                    <a:pos x="12855" y="21600"/>
                  </a:cxn>
                </a:cxnLst>
                <a:rect l="txL" t="txT" r="txR" b="txB"/>
                <a:pathLst>
                  <a:path w="34455" h="22305" fill="none">
                    <a:moveTo>
                      <a:pt x="0" y="4241"/>
                    </a:moveTo>
                    <a:arcTo wR="21600" hR="21600" stAng="-7591281" swAng="7703349"/>
                  </a:path>
                  <a:path w="34455" h="22305" stroke="0">
                    <a:moveTo>
                      <a:pt x="0" y="4241"/>
                    </a:moveTo>
                    <a:arcTo wR="21600" hR="21600" stAng="-7591281" swAng="7703349"/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5661" name="任意多边形 65660"/>
              <p:cNvSpPr/>
              <p:nvPr/>
            </p:nvSpPr>
            <p:spPr>
              <a:xfrm>
                <a:off x="2840" y="1503"/>
                <a:ext cx="381" cy="2379"/>
              </a:xfrm>
              <a:custGeom>
                <a:avLst/>
                <a:gdLst>
                  <a:gd name="txL" fmla="*/ 0 w 34812"/>
                  <a:gd name="txT" fmla="*/ 0 h 22305"/>
                  <a:gd name="txR" fmla="*/ 34812 w 34812"/>
                  <a:gd name="txB" fmla="*/ 22305 h 22305"/>
                </a:gdLst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4812" h="22305" fill="none">
                    <a:moveTo>
                      <a:pt x="0" y="4512"/>
                    </a:moveTo>
                    <a:arcTo wR="21600" hR="21600" stAng="-7662616" swAng="7774684"/>
                  </a:path>
                  <a:path w="34812" h="22305" stroke="0">
                    <a:moveTo>
                      <a:pt x="0" y="4512"/>
                    </a:moveTo>
                    <a:arcTo wR="21600" hR="21600" stAng="-7662616" swAng="7774684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5662" name="任意多边形 65661"/>
              <p:cNvSpPr/>
              <p:nvPr/>
            </p:nvSpPr>
            <p:spPr>
              <a:xfrm>
                <a:off x="2940" y="1492"/>
                <a:ext cx="1004" cy="2379"/>
              </a:xfrm>
              <a:custGeom>
                <a:avLst/>
                <a:gdLst>
                  <a:gd name="txL" fmla="*/ 0 w 34812"/>
                  <a:gd name="txT" fmla="*/ 0 h 22305"/>
                  <a:gd name="txR" fmla="*/ 34812 w 34812"/>
                  <a:gd name="txB" fmla="*/ 22305 h 22305"/>
                </a:gdLst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4812" h="22305" fill="none">
                    <a:moveTo>
                      <a:pt x="0" y="4512"/>
                    </a:moveTo>
                    <a:arcTo wR="21600" hR="21600" stAng="-7662616" swAng="7774684"/>
                  </a:path>
                  <a:path w="34812" h="22305" stroke="0">
                    <a:moveTo>
                      <a:pt x="0" y="4512"/>
                    </a:moveTo>
                    <a:arcTo wR="21600" hR="21600" stAng="-7662616" swAng="7774684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5663" name="任意多边形 65662"/>
              <p:cNvSpPr/>
              <p:nvPr/>
            </p:nvSpPr>
            <p:spPr>
              <a:xfrm>
                <a:off x="3301" y="2635"/>
                <a:ext cx="485" cy="147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5664" name="任意多边形 65663"/>
              <p:cNvSpPr/>
              <p:nvPr/>
            </p:nvSpPr>
            <p:spPr>
              <a:xfrm rot="-1939245" flipV="1">
                <a:off x="2546" y="2150"/>
                <a:ext cx="442" cy="83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5665" name="任意多边形 65664"/>
              <p:cNvSpPr/>
              <p:nvPr/>
            </p:nvSpPr>
            <p:spPr>
              <a:xfrm flipH="1">
                <a:off x="489" y="2504"/>
                <a:ext cx="1085" cy="1524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5666" name="任意多边形 65665"/>
              <p:cNvSpPr/>
              <p:nvPr/>
            </p:nvSpPr>
            <p:spPr>
              <a:xfrm flipH="1">
                <a:off x="1000" y="893"/>
                <a:ext cx="696" cy="1524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5667" name="任意多边形 65666"/>
              <p:cNvSpPr/>
              <p:nvPr/>
            </p:nvSpPr>
            <p:spPr>
              <a:xfrm>
                <a:off x="4401" y="2280"/>
                <a:ext cx="1007" cy="1601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5668" name="任意多边形 65667"/>
              <p:cNvSpPr/>
              <p:nvPr/>
            </p:nvSpPr>
            <p:spPr>
              <a:xfrm>
                <a:off x="3878" y="1470"/>
                <a:ext cx="1518" cy="106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5669" name="任意多边形 65668"/>
              <p:cNvSpPr/>
              <p:nvPr/>
            </p:nvSpPr>
            <p:spPr>
              <a:xfrm>
                <a:off x="3934" y="337"/>
                <a:ext cx="663" cy="1434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5670" name="任意多边形 65669"/>
              <p:cNvSpPr/>
              <p:nvPr/>
            </p:nvSpPr>
            <p:spPr>
              <a:xfrm rot="-20253369" flipH="1">
                <a:off x="1702" y="1506"/>
                <a:ext cx="442" cy="83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65671" name="标题 65670"/>
          <p:cNvSpPr>
            <a:spLocks noGrp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5672" name="副标题 65671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Tx/>
              <a:buFontTx/>
              <a:buNone/>
              <a:defRPr/>
            </a:lvl1pPr>
            <a:lvl2pPr marL="457200" lvl="1" indent="0" algn="ctr">
              <a:buClr>
                <a:schemeClr val="folHlink"/>
              </a:buClr>
              <a:buSzTx/>
              <a:buFontTx/>
              <a:buNone/>
              <a:defRPr/>
            </a:lvl2pPr>
            <a:lvl3pPr marL="914400" lvl="2" indent="0" algn="ctr">
              <a:buClrTx/>
              <a:buSzTx/>
              <a:buFontTx/>
              <a:buNone/>
              <a:defRPr/>
            </a:lvl3pPr>
            <a:lvl4pPr marL="1371600" lvl="3" indent="0" algn="ctr">
              <a:buClrTx/>
              <a:buSzTx/>
              <a:buFont typeface="Times New Roman" panose="02020603050405020304" pitchFamily="18" charset="0"/>
              <a:buNone/>
              <a:defRPr/>
            </a:lvl4pPr>
            <a:lvl5pPr marL="1828800" lvl="4" indent="0" algn="ctr">
              <a:buClrTx/>
              <a:buSzTx/>
              <a:buFont typeface="Times New Roman" panose="02020603050405020304" pitchFamily="18" charset="0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65673" name="日期占位符 65672"/>
          <p:cNvSpPr>
            <a:spLocks noGrp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Arial Black" panose="020B0A04020102020204" pitchFamily="34" charset="0"/>
              </a:defRPr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674" name="页脚占位符 65673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Arial Black" panose="020B0A040201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5675" name="灯片编号占位符 65674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Arial Black" panose="020B0A04020102020204" pitchFamily="34" charset="0"/>
              </a:defRPr>
            </a:lvl1pPr>
          </a:lstStyle>
          <a:p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716657" cy="57943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>
            <a:duotone>
              <a:schemeClr val="bg1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9874" name="标题 79873"/>
          <p:cNvSpPr>
            <a:spLocks noGrp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9875" name="副标题 79874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folHlink"/>
              </a:buClr>
              <a:buSzPct val="6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folHlink"/>
              </a:buClr>
              <a:buSzPct val="6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79876" name="日期占位符 79875"/>
          <p:cNvSpPr>
            <a:spLocks noGrp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/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9877" name="页脚占位符 798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/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9878" name="灯片编号占位符 798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2504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981200"/>
            <a:ext cx="4032504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52930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92162" name="组合 92161"/>
          <p:cNvGrpSpPr/>
          <p:nvPr/>
        </p:nvGrpSpPr>
        <p:grpSpPr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92163" name="任意多边形 92162"/>
            <p:cNvSpPr/>
            <p:nvPr/>
          </p:nvSpPr>
          <p:spPr>
            <a:xfrm>
              <a:off x="0" y="2208"/>
              <a:ext cx="2515" cy="1970"/>
            </a:xfrm>
            <a:custGeom>
              <a:avLst/>
              <a:gdLst/>
              <a:ahLst/>
              <a:cxnLst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164" name="任意多边形 92163"/>
            <p:cNvSpPr/>
            <p:nvPr/>
          </p:nvSpPr>
          <p:spPr>
            <a:xfrm>
              <a:off x="0" y="2496"/>
              <a:ext cx="2112" cy="1604"/>
            </a:xfrm>
            <a:custGeom>
              <a:avLst/>
              <a:gdLst/>
              <a:ahLst/>
              <a:cxnLst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165" name="任意多边形 92164"/>
            <p:cNvSpPr/>
            <p:nvPr/>
          </p:nvSpPr>
          <p:spPr>
            <a:xfrm>
              <a:off x="2092" y="3233"/>
              <a:ext cx="3668" cy="943"/>
            </a:xfrm>
            <a:custGeom>
              <a:avLst/>
              <a:gdLst/>
              <a:ahLst/>
              <a:cxnLst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166" name="任意多边形 92165"/>
            <p:cNvSpPr/>
            <p:nvPr/>
          </p:nvSpPr>
          <p:spPr>
            <a:xfrm>
              <a:off x="0" y="524"/>
              <a:ext cx="973" cy="1195"/>
            </a:xfrm>
            <a:custGeom>
              <a:avLst/>
              <a:gdLst/>
              <a:ahLst/>
              <a:cxnLst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167" name="任意多边形 92166"/>
            <p:cNvSpPr/>
            <p:nvPr/>
          </p:nvSpPr>
          <p:spPr>
            <a:xfrm>
              <a:off x="3188" y="1"/>
              <a:ext cx="2570" cy="2266"/>
            </a:xfrm>
            <a:custGeom>
              <a:avLst/>
              <a:gdLst/>
              <a:ahLst/>
              <a:cxnLst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168" name="任意多边形 92167"/>
            <p:cNvSpPr/>
            <p:nvPr/>
          </p:nvSpPr>
          <p:spPr>
            <a:xfrm>
              <a:off x="3525" y="1"/>
              <a:ext cx="2185" cy="1508"/>
            </a:xfrm>
            <a:custGeom>
              <a:avLst/>
              <a:gdLst/>
              <a:ahLst/>
              <a:cxnLst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169" name="任意多边形 92168"/>
            <p:cNvSpPr/>
            <p:nvPr/>
          </p:nvSpPr>
          <p:spPr>
            <a:xfrm>
              <a:off x="0" y="649"/>
              <a:ext cx="816" cy="806"/>
            </a:xfrm>
            <a:custGeom>
              <a:avLst/>
              <a:gdLst/>
              <a:ahLst/>
              <a:cxnLst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170" name="任意多边形 92169"/>
            <p:cNvSpPr/>
            <p:nvPr/>
          </p:nvSpPr>
          <p:spPr>
            <a:xfrm>
              <a:off x="0" y="1545"/>
              <a:ext cx="762" cy="107"/>
            </a:xfrm>
            <a:custGeom>
              <a:avLst/>
              <a:gdLst/>
              <a:ahLst/>
              <a:cxnLst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171" name="任意多边形 92170"/>
            <p:cNvSpPr/>
            <p:nvPr/>
          </p:nvSpPr>
          <p:spPr>
            <a:xfrm>
              <a:off x="2314" y="3431"/>
              <a:ext cx="3182" cy="745"/>
            </a:xfrm>
            <a:custGeom>
              <a:avLst/>
              <a:gdLst/>
              <a:ahLst/>
              <a:cxnLst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172" name="矩形 92171"/>
            <p:cNvSpPr/>
            <p:nvPr/>
          </p:nvSpPr>
          <p:spPr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173" name="矩形 92172"/>
            <p:cNvSpPr/>
            <p:nvPr/>
          </p:nvSpPr>
          <p:spPr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174" name="任意多边形 92173"/>
            <p:cNvSpPr/>
            <p:nvPr/>
          </p:nvSpPr>
          <p:spPr>
            <a:xfrm>
              <a:off x="0" y="4032"/>
              <a:ext cx="5760" cy="288"/>
            </a:xfrm>
            <a:custGeom>
              <a:avLst/>
              <a:gdLst/>
              <a:ahLst/>
              <a:cxnLst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175" name="任意多边形 92174"/>
            <p:cNvSpPr/>
            <p:nvPr/>
          </p:nvSpPr>
          <p:spPr>
            <a:xfrm>
              <a:off x="0" y="4032"/>
              <a:ext cx="5760" cy="336"/>
            </a:xfrm>
            <a:custGeom>
              <a:avLst/>
              <a:gdLst/>
              <a:ahLst/>
              <a:cxnLst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176" name="任意多边形 92175"/>
            <p:cNvSpPr/>
            <p:nvPr/>
          </p:nvSpPr>
          <p:spPr>
            <a:xfrm>
              <a:off x="0" y="0"/>
              <a:ext cx="5760" cy="288"/>
            </a:xfrm>
            <a:custGeom>
              <a:avLst/>
              <a:gdLst/>
              <a:ahLst/>
              <a:cxnLst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177" name="任意多边形 92176"/>
            <p:cNvSpPr/>
            <p:nvPr/>
          </p:nvSpPr>
          <p:spPr>
            <a:xfrm>
              <a:off x="509" y="229"/>
              <a:ext cx="3188" cy="2024"/>
            </a:xfrm>
            <a:custGeom>
              <a:avLst/>
              <a:gdLst/>
              <a:ahLst/>
              <a:cxnLst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178" name="任意多边形 92177"/>
            <p:cNvSpPr/>
            <p:nvPr/>
          </p:nvSpPr>
          <p:spPr>
            <a:xfrm>
              <a:off x="1344" y="293"/>
              <a:ext cx="2144" cy="1787"/>
            </a:xfrm>
            <a:custGeom>
              <a:avLst/>
              <a:gdLst/>
              <a:ahLst/>
              <a:cxnLst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179" name="任意多边形 92178"/>
            <p:cNvSpPr/>
            <p:nvPr/>
          </p:nvSpPr>
          <p:spPr>
            <a:xfrm>
              <a:off x="2932" y="1728"/>
              <a:ext cx="2828" cy="2366"/>
            </a:xfrm>
            <a:custGeom>
              <a:avLst/>
              <a:gdLst/>
              <a:ahLst/>
              <a:cxnLst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180" name="任意多边形 92179"/>
            <p:cNvSpPr/>
            <p:nvPr/>
          </p:nvSpPr>
          <p:spPr>
            <a:xfrm>
              <a:off x="3160" y="1860"/>
              <a:ext cx="2162" cy="1934"/>
            </a:xfrm>
            <a:custGeom>
              <a:avLst/>
              <a:gdLst/>
              <a:ahLst/>
              <a:cxnLst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92181" name="标题 92180"/>
          <p:cNvSpPr>
            <a:spLocks noGrp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 sz="540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2182" name="副标题 92181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tx2"/>
              </a:buClr>
              <a:buSzPct val="60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tx1"/>
              </a:buClr>
              <a:buSzPct val="6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60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92183" name="日期占位符 92182"/>
          <p:cNvSpPr>
            <a:spLocks noGrp="1"/>
          </p:cNvSpPr>
          <p:nvPr>
            <p:ph type="dt" sz="quarter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Times New Roman" panose="02020603050405020304" pitchFamily="18" charset="0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2184" name="页脚占位符 92183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Times New Roman" panose="02020603050405020304" pitchFamily="18" charset="0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92185" name="灯片编号占位符 92184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>
            <a:duotone>
              <a:schemeClr val="bg1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4690" name="标题 114689"/>
          <p:cNvSpPr>
            <a:spLocks noGrp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 algn="ctr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4691" name="副标题 114690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Pct val="120000"/>
              <a:buFontTx/>
              <a:buNone/>
              <a:defRPr/>
            </a:lvl1pPr>
            <a:lvl2pPr marL="457200" lvl="1" indent="0" algn="ctr">
              <a:buClrTx/>
              <a:buSzTx/>
              <a:buFont typeface="Tahoma" panose="020B0604030504040204" pitchFamily="34" charset="0"/>
              <a:buNone/>
              <a:defRPr/>
            </a:lvl2pPr>
            <a:lvl3pPr marL="914400" lvl="2" indent="0" algn="ctr">
              <a:buClr>
                <a:schemeClr val="hlink"/>
              </a:buClr>
              <a:buSzPct val="120000"/>
              <a:buFontTx/>
              <a:buNone/>
              <a:defRPr/>
            </a:lvl3pPr>
            <a:lvl4pPr marL="1371600" lvl="3" indent="0" algn="ctr">
              <a:buClrTx/>
              <a:buSzTx/>
              <a:buFont typeface="Tahoma" panose="020B0604030504040204" pitchFamily="34" charset="0"/>
              <a:buNone/>
              <a:defRPr/>
            </a:lvl4pPr>
            <a:lvl5pPr marL="1828800" lvl="4" indent="0" algn="ctr">
              <a:buClr>
                <a:schemeClr val="hlink"/>
              </a:buClr>
              <a:buSzPct val="80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14692" name="任意多边形 114691"/>
          <p:cNvSpPr/>
          <p:nvPr/>
        </p:nvSpPr>
        <p:spPr>
          <a:xfrm>
            <a:off x="285750" y="2803525"/>
            <a:ext cx="1588" cy="3035300"/>
          </a:xfrm>
          <a:custGeom>
            <a:avLst/>
            <a:gdLst/>
            <a:ahLst/>
            <a:cxnLst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4693" name="页脚占位符 11469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/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14694" name="灯片编号占位符 11469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14695" name="日期占位符 114694"/>
          <p:cNvSpPr>
            <a:spLocks noGrp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/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2504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905000"/>
            <a:ext cx="4032504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52930" cy="5727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47106" name="组合 47105"/>
          <p:cNvGrpSpPr/>
          <p:nvPr/>
        </p:nvGrpSpPr>
        <p:grpSpPr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47107" name="任意多边形 47106"/>
            <p:cNvSpPr/>
            <p:nvPr/>
          </p:nvSpPr>
          <p:spPr>
            <a:xfrm>
              <a:off x="0" y="3072"/>
              <a:ext cx="5760" cy="1248"/>
            </a:xfrm>
            <a:custGeom>
              <a:avLst/>
              <a:gdLst/>
              <a:ahLst/>
              <a:cxnLst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alpha val="100000"/>
                  </a:schemeClr>
                </a:gs>
                <a:gs pos="100000">
                  <a:schemeClr val="accent2">
                    <a:alpha val="10000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7108" name="任意多边形 47107"/>
            <p:cNvSpPr/>
            <p:nvPr/>
          </p:nvSpPr>
          <p:spPr>
            <a:xfrm>
              <a:off x="0" y="0"/>
              <a:ext cx="5760" cy="3072"/>
            </a:xfrm>
            <a:custGeom>
              <a:avLst/>
              <a:gdLst/>
              <a:ahLst/>
              <a:cxnLst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7109" name="任意多边形 47108"/>
          <p:cNvSpPr/>
          <p:nvPr/>
        </p:nvSpPr>
        <p:spPr>
          <a:xfrm>
            <a:off x="6242050" y="6269038"/>
            <a:ext cx="2895600" cy="609600"/>
          </a:xfrm>
          <a:custGeom>
            <a:avLst/>
            <a:gdLst/>
            <a:ahLst/>
            <a:cxnLst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>
                  <a:alpha val="100000"/>
                </a:schemeClr>
              </a:gs>
              <a:gs pos="100000">
                <a:schemeClr val="hlink">
                  <a:alpha val="100000"/>
                </a:scheme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47110" name="组合 47109"/>
          <p:cNvGrpSpPr/>
          <p:nvPr/>
        </p:nvGrpSpPr>
        <p:grpSpPr>
          <a:xfrm>
            <a:off x="-1587" y="6034088"/>
            <a:ext cx="7845425" cy="850900"/>
            <a:chOff x="0" y="3792"/>
            <a:chExt cx="4942" cy="536"/>
          </a:xfrm>
        </p:grpSpPr>
        <p:sp>
          <p:nvSpPr>
            <p:cNvPr id="47111" name="任意多边形 47110"/>
            <p:cNvSpPr/>
            <p:nvPr userDrawn="1"/>
          </p:nvSpPr>
          <p:spPr>
            <a:xfrm>
              <a:off x="1488" y="3792"/>
              <a:ext cx="3240" cy="536"/>
            </a:xfrm>
            <a:custGeom>
              <a:avLst/>
              <a:gdLst/>
              <a:ahLst/>
              <a:cxnLst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47112" name="组合 47111"/>
            <p:cNvGrpSpPr/>
            <p:nvPr userDrawn="1"/>
          </p:nvGrpSpPr>
          <p:grpSpPr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47113" name="任意多边形 47112"/>
              <p:cNvSpPr/>
              <p:nvPr userDrawn="1"/>
            </p:nvSpPr>
            <p:spPr>
              <a:xfrm>
                <a:off x="3948" y="3799"/>
                <a:ext cx="994" cy="529"/>
              </a:xfrm>
              <a:custGeom>
                <a:avLst/>
                <a:gdLst/>
                <a:ahLst/>
                <a:cxnLst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7114" name="任意多边形 47113"/>
              <p:cNvSpPr/>
              <p:nvPr userDrawn="1"/>
            </p:nvSpPr>
            <p:spPr>
              <a:xfrm>
                <a:off x="2677" y="3792"/>
                <a:ext cx="186" cy="395"/>
              </a:xfrm>
              <a:custGeom>
                <a:avLst/>
                <a:gdLst/>
                <a:ahLst/>
                <a:cxnLst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7115" name="任意多边形 47114"/>
              <p:cNvSpPr/>
              <p:nvPr userDrawn="1"/>
            </p:nvSpPr>
            <p:spPr>
              <a:xfrm>
                <a:off x="3030" y="3893"/>
                <a:ext cx="378" cy="271"/>
              </a:xfrm>
              <a:custGeom>
                <a:avLst/>
                <a:gdLst/>
                <a:ahLst/>
                <a:cxnLst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7116" name="任意多边形 47115"/>
              <p:cNvSpPr/>
              <p:nvPr userDrawn="1"/>
            </p:nvSpPr>
            <p:spPr>
              <a:xfrm>
                <a:off x="3628" y="3866"/>
                <a:ext cx="155" cy="74"/>
              </a:xfrm>
              <a:custGeom>
                <a:avLst/>
                <a:gdLst/>
                <a:ahLst/>
                <a:cxnLst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7117" name="任意多边形 47116"/>
              <p:cNvSpPr/>
              <p:nvPr userDrawn="1"/>
            </p:nvSpPr>
            <p:spPr>
              <a:xfrm>
                <a:off x="2486" y="3859"/>
                <a:ext cx="42" cy="81"/>
              </a:xfrm>
              <a:custGeom>
                <a:avLst/>
                <a:gdLst/>
                <a:ahLst/>
                <a:cxnLst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7118" name="任意多边形 47117"/>
            <p:cNvSpPr/>
            <p:nvPr userDrawn="1"/>
          </p:nvSpPr>
          <p:spPr>
            <a:xfrm>
              <a:off x="0" y="3792"/>
              <a:ext cx="3976" cy="535"/>
            </a:xfrm>
            <a:custGeom>
              <a:avLst/>
              <a:gdLst/>
              <a:ahLst/>
              <a:cxnLst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7119" name="组合 47118"/>
          <p:cNvGrpSpPr/>
          <p:nvPr/>
        </p:nvGrpSpPr>
        <p:grpSpPr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47120" name="任意多边形 47119"/>
            <p:cNvSpPr/>
            <p:nvPr userDrawn="1"/>
          </p:nvSpPr>
          <p:spPr>
            <a:xfrm>
              <a:off x="1196" y="3793"/>
              <a:ext cx="365" cy="291"/>
            </a:xfrm>
            <a:custGeom>
              <a:avLst/>
              <a:gdLst/>
              <a:ahLst/>
              <a:cxnLst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7121" name="任意多边形 47120"/>
            <p:cNvSpPr/>
            <p:nvPr userDrawn="1"/>
          </p:nvSpPr>
          <p:spPr>
            <a:xfrm>
              <a:off x="1943" y="3829"/>
              <a:ext cx="2033" cy="499"/>
            </a:xfrm>
            <a:custGeom>
              <a:avLst/>
              <a:gdLst/>
              <a:ahLst/>
              <a:cxnLst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7122" name="任意多边形 47121"/>
            <p:cNvSpPr/>
            <p:nvPr userDrawn="1"/>
          </p:nvSpPr>
          <p:spPr>
            <a:xfrm>
              <a:off x="1830" y="3823"/>
              <a:ext cx="71" cy="61"/>
            </a:xfrm>
            <a:custGeom>
              <a:avLst/>
              <a:gdLst/>
              <a:ahLst/>
              <a:cxnLst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7123" name="任意多边形 47122"/>
            <p:cNvSpPr/>
            <p:nvPr userDrawn="1"/>
          </p:nvSpPr>
          <p:spPr>
            <a:xfrm>
              <a:off x="855" y="3842"/>
              <a:ext cx="161" cy="164"/>
            </a:xfrm>
            <a:custGeom>
              <a:avLst/>
              <a:gdLst/>
              <a:ahLst/>
              <a:cxnLst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7124" name="任意多边形 47123"/>
            <p:cNvSpPr/>
            <p:nvPr userDrawn="1"/>
          </p:nvSpPr>
          <p:spPr>
            <a:xfrm>
              <a:off x="706" y="3854"/>
              <a:ext cx="59" cy="61"/>
            </a:xfrm>
            <a:custGeom>
              <a:avLst/>
              <a:gdLst/>
              <a:ahLst/>
              <a:cxnLst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7125" name="任意多边形 47124"/>
            <p:cNvSpPr/>
            <p:nvPr userDrawn="1"/>
          </p:nvSpPr>
          <p:spPr>
            <a:xfrm>
              <a:off x="395" y="3811"/>
              <a:ext cx="245" cy="207"/>
            </a:xfrm>
            <a:custGeom>
              <a:avLst/>
              <a:gdLst/>
              <a:ahLst/>
              <a:cxnLst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7126" name="标题 47125"/>
          <p:cNvSpPr>
            <a:spLocks noGrp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 sz="540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7127" name="副标题 47126"/>
          <p:cNvSpPr>
            <a:spLocks noGrp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tx2"/>
              </a:buClr>
              <a:buSzTx/>
              <a:buFontTx/>
              <a:buNone/>
              <a:defRPr>
                <a:effectLst>
                  <a:outerShdw blurRad="38100" dist="38100" dir="2700000">
                    <a:srgbClr val="C0C0C0"/>
                  </a:outerShdw>
                </a:effectLst>
              </a:defRPr>
            </a:lvl1pPr>
            <a:lvl2pPr marL="457200" lvl="1" indent="0" algn="ctr">
              <a:buClrTx/>
              <a:buSzTx/>
              <a:buFontTx/>
              <a:buNone/>
              <a:defRPr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0" algn="ctr">
              <a:buClr>
                <a:schemeClr val="tx2"/>
              </a:buClr>
              <a:buSzTx/>
              <a:buFontTx/>
              <a:buNone/>
              <a:defRPr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0" algn="ctr">
              <a:buClrTx/>
              <a:buSzTx/>
              <a:buFontTx/>
              <a:buNone/>
              <a:defRPr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0" algn="ctr">
              <a:buClr>
                <a:schemeClr val="tx2"/>
              </a:buClr>
              <a:buSzTx/>
              <a:buFontTx/>
              <a:buNone/>
              <a:defRPr>
                <a:effectLst>
                  <a:outerShdw blurRad="38100" dist="38100" dir="2700000">
                    <a:srgbClr val="C0C0C0"/>
                  </a:outerShdw>
                </a:effectLst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7128" name="日期占位符 47127"/>
          <p:cNvSpPr>
            <a:spLocks noGrp="1"/>
          </p:cNvSpPr>
          <p:nvPr>
            <p:ph type="dt" sz="quarter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/>
            </a:lvl1pPr>
          </a:lstStyle>
          <a:p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7129" name="灯片编号占位符 4712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/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7130" name="页脚占位符 4712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/>
            </a:lvl1pPr>
          </a:lstStyle>
          <a:p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5293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4514" name="组合 64513"/>
          <p:cNvGrpSpPr/>
          <p:nvPr/>
        </p:nvGrpSpPr>
        <p:grpSpPr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64515" name="组合 64514"/>
            <p:cNvGrpSpPr/>
            <p:nvPr/>
          </p:nvGrpSpPr>
          <p:grpSpPr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64516" name="椭圆 64515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517" name="椭圆 64516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4518" name="组合 64517"/>
            <p:cNvGrpSpPr/>
            <p:nvPr/>
          </p:nvGrpSpPr>
          <p:grpSpPr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64519" name="椭圆 64518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520" name="椭圆 64519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4521" name="组合 64520"/>
            <p:cNvGrpSpPr/>
            <p:nvPr/>
          </p:nvGrpSpPr>
          <p:grpSpPr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64522" name="椭圆 64521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523" name="椭圆 64522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4524" name="组合 64523"/>
            <p:cNvGrpSpPr/>
            <p:nvPr/>
          </p:nvGrpSpPr>
          <p:grpSpPr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64525" name="组合 64524"/>
              <p:cNvGrpSpPr/>
              <p:nvPr/>
            </p:nvGrpSpPr>
            <p:grpSpPr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64526" name="椭圆 64525"/>
                <p:cNvSpPr/>
                <p:nvPr/>
              </p:nvSpPr>
              <p:spPr>
                <a:xfrm>
                  <a:off x="1265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64527" name="椭圆 64526"/>
                <p:cNvSpPr/>
                <p:nvPr/>
              </p:nvSpPr>
              <p:spPr>
                <a:xfrm>
                  <a:off x="2380" y="1601"/>
                  <a:ext cx="579" cy="406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64528" name="组合 64527"/>
              <p:cNvGrpSpPr/>
              <p:nvPr/>
            </p:nvGrpSpPr>
            <p:grpSpPr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64529" name="组合 64528"/>
                <p:cNvGrpSpPr/>
                <p:nvPr/>
              </p:nvGrpSpPr>
              <p:grpSpPr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64530" name="任意多边形 64529"/>
                  <p:cNvSpPr/>
                  <p:nvPr/>
                </p:nvSpPr>
                <p:spPr>
                  <a:xfrm rot="2711884">
                    <a:off x="2765" y="2236"/>
                    <a:ext cx="1724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31" name="任意多边形 64530"/>
                  <p:cNvSpPr/>
                  <p:nvPr/>
                </p:nvSpPr>
                <p:spPr>
                  <a:xfrm rot="2711884">
                    <a:off x="4021" y="3149"/>
                    <a:ext cx="925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532" name="组合 64531"/>
                <p:cNvGrpSpPr/>
                <p:nvPr/>
              </p:nvGrpSpPr>
              <p:grpSpPr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64533" name="任意多边形 64532"/>
                  <p:cNvSpPr/>
                  <p:nvPr/>
                </p:nvSpPr>
                <p:spPr>
                  <a:xfrm rot="2104081">
                    <a:off x="2864" y="2019"/>
                    <a:ext cx="1814" cy="347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34" name="任意多边形 64533"/>
                  <p:cNvSpPr/>
                  <p:nvPr/>
                </p:nvSpPr>
                <p:spPr>
                  <a:xfrm rot="2104081">
                    <a:off x="4353" y="2806"/>
                    <a:ext cx="974" cy="545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535" name="组合 64534"/>
                <p:cNvGrpSpPr/>
                <p:nvPr/>
              </p:nvGrpSpPr>
              <p:grpSpPr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64536" name="任意多边形 64535"/>
                  <p:cNvSpPr/>
                  <p:nvPr/>
                </p:nvSpPr>
                <p:spPr>
                  <a:xfrm rot="1582915">
                    <a:off x="2897" y="1832"/>
                    <a:ext cx="1736" cy="30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37" name="任意多边形 64536"/>
                  <p:cNvSpPr/>
                  <p:nvPr/>
                </p:nvSpPr>
                <p:spPr>
                  <a:xfrm rot="1582915">
                    <a:off x="4442" y="2420"/>
                    <a:ext cx="932" cy="47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538" name="组合 64537"/>
                <p:cNvGrpSpPr/>
                <p:nvPr/>
              </p:nvGrpSpPr>
              <p:grpSpPr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64539" name="任意多边形 64538"/>
                  <p:cNvSpPr/>
                  <p:nvPr/>
                </p:nvSpPr>
                <p:spPr>
                  <a:xfrm rot="1080363">
                    <a:off x="2924" y="1636"/>
                    <a:ext cx="1677" cy="33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40" name="任意多边形 64539"/>
                  <p:cNvSpPr/>
                  <p:nvPr/>
                </p:nvSpPr>
                <p:spPr>
                  <a:xfrm rot="1080363">
                    <a:off x="4495" y="2037"/>
                    <a:ext cx="901" cy="52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541" name="组合 64540"/>
                <p:cNvGrpSpPr/>
                <p:nvPr/>
              </p:nvGrpSpPr>
              <p:grpSpPr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64542" name="任意多边形 64541"/>
                  <p:cNvSpPr/>
                  <p:nvPr/>
                </p:nvSpPr>
                <p:spPr>
                  <a:xfrm rot="463793">
                    <a:off x="2958" y="1414"/>
                    <a:ext cx="1545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43" name="任意多边形 64542"/>
                  <p:cNvSpPr/>
                  <p:nvPr/>
                </p:nvSpPr>
                <p:spPr>
                  <a:xfrm rot="463793">
                    <a:off x="4470" y="1582"/>
                    <a:ext cx="830" cy="48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544" name="组合 64543"/>
                <p:cNvGrpSpPr/>
                <p:nvPr/>
              </p:nvGrpSpPr>
              <p:grpSpPr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64545" name="任意多边形 64544"/>
                  <p:cNvSpPr/>
                  <p:nvPr/>
                </p:nvSpPr>
                <p:spPr>
                  <a:xfrm rot="-84182">
                    <a:off x="2983" y="1289"/>
                    <a:ext cx="1404" cy="219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46" name="任意多边形 64545"/>
                  <p:cNvSpPr/>
                  <p:nvPr/>
                </p:nvSpPr>
                <p:spPr>
                  <a:xfrm rot="-84182">
                    <a:off x="4379" y="1269"/>
                    <a:ext cx="754" cy="343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547" name="组合 64546"/>
                <p:cNvGrpSpPr/>
                <p:nvPr/>
              </p:nvGrpSpPr>
              <p:grpSpPr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64548" name="任意多边形 64547"/>
                  <p:cNvSpPr/>
                  <p:nvPr/>
                </p:nvSpPr>
                <p:spPr>
                  <a:xfrm rot="-802576">
                    <a:off x="2938" y="1129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49" name="任意多边形 64548"/>
                  <p:cNvSpPr/>
                  <p:nvPr/>
                </p:nvSpPr>
                <p:spPr>
                  <a:xfrm rot="-802576">
                    <a:off x="4155" y="917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550" name="组合 64549"/>
                <p:cNvGrpSpPr/>
                <p:nvPr/>
              </p:nvGrpSpPr>
              <p:grpSpPr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64551" name="任意多边形 64550"/>
                  <p:cNvSpPr/>
                  <p:nvPr/>
                </p:nvSpPr>
                <p:spPr>
                  <a:xfrm rot="-2711884" flipH="1">
                    <a:off x="876" y="2359"/>
                    <a:ext cx="1724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52" name="任意多边形 64551"/>
                  <p:cNvSpPr/>
                  <p:nvPr/>
                </p:nvSpPr>
                <p:spPr>
                  <a:xfrm rot="-2711884" flipH="1">
                    <a:off x="419" y="3271"/>
                    <a:ext cx="925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553" name="组合 64552"/>
                <p:cNvGrpSpPr/>
                <p:nvPr/>
              </p:nvGrpSpPr>
              <p:grpSpPr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64554" name="任意多边形 64553"/>
                  <p:cNvSpPr/>
                  <p:nvPr/>
                </p:nvSpPr>
                <p:spPr>
                  <a:xfrm rot="-2104081" flipH="1">
                    <a:off x="644" y="2196"/>
                    <a:ext cx="1814" cy="347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55" name="任意多边形 64554"/>
                  <p:cNvSpPr/>
                  <p:nvPr/>
                </p:nvSpPr>
                <p:spPr>
                  <a:xfrm rot="-2104081" flipH="1">
                    <a:off x="-5" y="2983"/>
                    <a:ext cx="974" cy="545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556" name="组合 64555"/>
                <p:cNvGrpSpPr/>
                <p:nvPr/>
              </p:nvGrpSpPr>
              <p:grpSpPr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64557" name="任意多边形 64556"/>
                  <p:cNvSpPr/>
                  <p:nvPr/>
                </p:nvSpPr>
                <p:spPr>
                  <a:xfrm rot="-1582915" flipH="1">
                    <a:off x="689" y="2009"/>
                    <a:ext cx="1736" cy="30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58" name="任意多边形 64557"/>
                  <p:cNvSpPr/>
                  <p:nvPr/>
                </p:nvSpPr>
                <p:spPr>
                  <a:xfrm rot="-1582915" flipH="1">
                    <a:off x="-52" y="2597"/>
                    <a:ext cx="932" cy="47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>
                          <a:alpha val="100000"/>
                        </a:schemeClr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559" name="组合 64558"/>
                <p:cNvGrpSpPr/>
                <p:nvPr/>
              </p:nvGrpSpPr>
              <p:grpSpPr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64560" name="任意多边形 64559"/>
                  <p:cNvSpPr/>
                  <p:nvPr/>
                </p:nvSpPr>
                <p:spPr>
                  <a:xfrm rot="-1080363" flipH="1">
                    <a:off x="721" y="1813"/>
                    <a:ext cx="1677" cy="33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61" name="任意多边形 64560"/>
                  <p:cNvSpPr/>
                  <p:nvPr/>
                </p:nvSpPr>
                <p:spPr>
                  <a:xfrm rot="-1080363" flipH="1">
                    <a:off x="-74" y="2214"/>
                    <a:ext cx="901" cy="52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>
                          <a:alpha val="100000"/>
                        </a:schemeClr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562" name="组合 64561"/>
                <p:cNvGrpSpPr/>
                <p:nvPr/>
              </p:nvGrpSpPr>
              <p:grpSpPr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64563" name="任意多边形 64562"/>
                  <p:cNvSpPr/>
                  <p:nvPr/>
                </p:nvSpPr>
                <p:spPr>
                  <a:xfrm rot="-463793" flipH="1">
                    <a:off x="819" y="1591"/>
                    <a:ext cx="1545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64" name="任意多边形 64563"/>
                  <p:cNvSpPr/>
                  <p:nvPr/>
                </p:nvSpPr>
                <p:spPr>
                  <a:xfrm rot="-463793" flipH="1">
                    <a:off x="22" y="1759"/>
                    <a:ext cx="830" cy="48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>
                          <a:alpha val="100000"/>
                        </a:schemeClr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565" name="组合 64564"/>
                <p:cNvGrpSpPr/>
                <p:nvPr/>
              </p:nvGrpSpPr>
              <p:grpSpPr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64566" name="任意多边形 64565"/>
                  <p:cNvSpPr/>
                  <p:nvPr/>
                </p:nvSpPr>
                <p:spPr>
                  <a:xfrm rot="84182" flipH="1">
                    <a:off x="935" y="1466"/>
                    <a:ext cx="1404" cy="219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67" name="任意多边形 64566"/>
                  <p:cNvSpPr/>
                  <p:nvPr/>
                </p:nvSpPr>
                <p:spPr>
                  <a:xfrm rot="84182" flipH="1">
                    <a:off x="189" y="1446"/>
                    <a:ext cx="754" cy="343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>
                          <a:alpha val="100000"/>
                        </a:schemeClr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568" name="组合 64567"/>
                <p:cNvGrpSpPr/>
                <p:nvPr/>
              </p:nvGrpSpPr>
              <p:grpSpPr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64569" name="任意多边形 64568"/>
                  <p:cNvSpPr/>
                  <p:nvPr/>
                </p:nvSpPr>
                <p:spPr>
                  <a:xfrm rot="802576" flipH="1">
                    <a:off x="1151" y="1306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70" name="任意多边形 64569"/>
                  <p:cNvSpPr/>
                  <p:nvPr/>
                </p:nvSpPr>
                <p:spPr>
                  <a:xfrm rot="802576" flipH="1">
                    <a:off x="505" y="1094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571" name="组合 64570"/>
                <p:cNvGrpSpPr/>
                <p:nvPr/>
              </p:nvGrpSpPr>
              <p:grpSpPr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64572" name="任意多边形 64571"/>
                  <p:cNvSpPr/>
                  <p:nvPr/>
                </p:nvSpPr>
                <p:spPr>
                  <a:xfrm rot="1277471" flipH="1">
                    <a:off x="1233" y="1238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73" name="任意多边形 64572"/>
                  <p:cNvSpPr/>
                  <p:nvPr/>
                </p:nvSpPr>
                <p:spPr>
                  <a:xfrm rot="1277471" flipH="1">
                    <a:off x="616" y="899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574" name="组合 64573"/>
                <p:cNvGrpSpPr/>
                <p:nvPr/>
              </p:nvGrpSpPr>
              <p:grpSpPr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64575" name="任意多边形 64574"/>
                  <p:cNvSpPr/>
                  <p:nvPr/>
                </p:nvSpPr>
                <p:spPr>
                  <a:xfrm rot="2028410" flipH="1">
                    <a:off x="3681" y="438"/>
                    <a:ext cx="484" cy="8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76" name="任意多边形 64575"/>
                  <p:cNvSpPr/>
                  <p:nvPr/>
                </p:nvSpPr>
                <p:spPr>
                  <a:xfrm rot="2028410" flipH="1">
                    <a:off x="3472" y="231"/>
                    <a:ext cx="260" cy="132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577" name="组合 64576"/>
                <p:cNvGrpSpPr/>
                <p:nvPr/>
              </p:nvGrpSpPr>
              <p:grpSpPr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64578" name="任意多边形 64577"/>
                  <p:cNvSpPr/>
                  <p:nvPr/>
                </p:nvSpPr>
                <p:spPr>
                  <a:xfrm rot="2664424" flipH="1">
                    <a:off x="3727" y="383"/>
                    <a:ext cx="491" cy="8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79" name="任意多边形 64578"/>
                  <p:cNvSpPr/>
                  <p:nvPr/>
                </p:nvSpPr>
                <p:spPr>
                  <a:xfrm rot="2664424" flipH="1">
                    <a:off x="3554" y="118"/>
                    <a:ext cx="264" cy="132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580" name="组合 64579"/>
                <p:cNvGrpSpPr/>
                <p:nvPr/>
              </p:nvGrpSpPr>
              <p:grpSpPr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64581" name="任意多边形 64580"/>
                  <p:cNvSpPr/>
                  <p:nvPr/>
                </p:nvSpPr>
                <p:spPr>
                  <a:xfrm rot="3473776" flipH="1">
                    <a:off x="1753" y="958"/>
                    <a:ext cx="1100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82" name="任意多边形 64581"/>
                  <p:cNvSpPr/>
                  <p:nvPr/>
                </p:nvSpPr>
                <p:spPr>
                  <a:xfrm rot="3473776" flipH="1">
                    <a:off x="1506" y="230"/>
                    <a:ext cx="591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583" name="组合 64582"/>
                <p:cNvGrpSpPr/>
                <p:nvPr/>
              </p:nvGrpSpPr>
              <p:grpSpPr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64584" name="任意多边形 64583"/>
                  <p:cNvSpPr/>
                  <p:nvPr/>
                </p:nvSpPr>
                <p:spPr>
                  <a:xfrm rot="4126480" flipH="1">
                    <a:off x="1931" y="924"/>
                    <a:ext cx="1061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85" name="任意多边形 64584"/>
                  <p:cNvSpPr/>
                  <p:nvPr/>
                </p:nvSpPr>
                <p:spPr>
                  <a:xfrm rot="4126480" flipH="1">
                    <a:off x="1819" y="144"/>
                    <a:ext cx="570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586" name="组合 64585"/>
                <p:cNvGrpSpPr/>
                <p:nvPr/>
              </p:nvGrpSpPr>
              <p:grpSpPr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64587" name="任意多边形 64586"/>
                  <p:cNvSpPr/>
                  <p:nvPr/>
                </p:nvSpPr>
                <p:spPr>
                  <a:xfrm rot="-1325434">
                    <a:off x="2822" y="1023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88" name="任意多边形 64587"/>
                  <p:cNvSpPr/>
                  <p:nvPr/>
                </p:nvSpPr>
                <p:spPr>
                  <a:xfrm rot="-1325434">
                    <a:off x="4005" y="672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589" name="组合 64588"/>
                <p:cNvGrpSpPr/>
                <p:nvPr/>
              </p:nvGrpSpPr>
              <p:grpSpPr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64590" name="任意多边形 64589"/>
                  <p:cNvSpPr/>
                  <p:nvPr/>
                </p:nvSpPr>
                <p:spPr>
                  <a:xfrm rot="-1921064">
                    <a:off x="2683" y="947"/>
                    <a:ext cx="1233" cy="215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91" name="任意多边形 64590"/>
                  <p:cNvSpPr/>
                  <p:nvPr/>
                </p:nvSpPr>
                <p:spPr>
                  <a:xfrm rot="-1921064">
                    <a:off x="3802" y="445"/>
                    <a:ext cx="662" cy="338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64592" name="任意多边形 64591"/>
                <p:cNvSpPr/>
                <p:nvPr/>
              </p:nvSpPr>
              <p:spPr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64593" name="任意多边形 64592"/>
                <p:cNvSpPr/>
                <p:nvPr/>
              </p:nvSpPr>
              <p:spPr>
                <a:xfrm rot="4578755" flipH="1">
                  <a:off x="3977" y="77"/>
                  <a:ext cx="216" cy="90"/>
                </a:xfrm>
                <a:custGeom>
                  <a:avLst/>
                  <a:gdLst/>
                  <a:ahLst/>
                  <a:cxnLst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  <a:tileRect/>
                </a:gra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64594" name="组合 64593"/>
                <p:cNvGrpSpPr/>
                <p:nvPr/>
              </p:nvGrpSpPr>
              <p:grpSpPr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64595" name="任意多边形 64594"/>
                  <p:cNvSpPr/>
                  <p:nvPr/>
                </p:nvSpPr>
                <p:spPr>
                  <a:xfrm rot="-3857755">
                    <a:off x="2361" y="938"/>
                    <a:ext cx="1062" cy="184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96" name="任意多边形 64595"/>
                  <p:cNvSpPr/>
                  <p:nvPr/>
                </p:nvSpPr>
                <p:spPr>
                  <a:xfrm rot="-3857755">
                    <a:off x="3010" y="181"/>
                    <a:ext cx="570" cy="28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597" name="组合 64596"/>
                <p:cNvGrpSpPr/>
                <p:nvPr/>
              </p:nvGrpSpPr>
              <p:grpSpPr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64598" name="任意多边形 64597"/>
                  <p:cNvSpPr/>
                  <p:nvPr/>
                </p:nvSpPr>
                <p:spPr>
                  <a:xfrm rot="-2777260">
                    <a:off x="2491" y="914"/>
                    <a:ext cx="1155" cy="270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599" name="任意多边形 64598"/>
                  <p:cNvSpPr/>
                  <p:nvPr/>
                </p:nvSpPr>
                <p:spPr>
                  <a:xfrm rot="-2777260">
                    <a:off x="3429" y="261"/>
                    <a:ext cx="620" cy="423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600" name="组合 64599"/>
                <p:cNvGrpSpPr/>
                <p:nvPr/>
              </p:nvGrpSpPr>
              <p:grpSpPr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64601" name="任意多边形 64600"/>
                  <p:cNvSpPr/>
                  <p:nvPr/>
                </p:nvSpPr>
                <p:spPr>
                  <a:xfrm rot="-4903748">
                    <a:off x="2296" y="960"/>
                    <a:ext cx="954" cy="86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602" name="任意多边形 64601"/>
                  <p:cNvSpPr/>
                  <p:nvPr/>
                </p:nvSpPr>
                <p:spPr>
                  <a:xfrm rot="-4903748">
                    <a:off x="2649" y="220"/>
                    <a:ext cx="512" cy="135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603" name="组合 64602"/>
                <p:cNvGrpSpPr/>
                <p:nvPr/>
              </p:nvGrpSpPr>
              <p:grpSpPr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64604" name="任意多边形 64603"/>
                  <p:cNvSpPr/>
                  <p:nvPr/>
                </p:nvSpPr>
                <p:spPr>
                  <a:xfrm rot="-3264308" flipH="1">
                    <a:off x="1010" y="2475"/>
                    <a:ext cx="1724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605" name="任意多边形 64604"/>
                  <p:cNvSpPr/>
                  <p:nvPr/>
                </p:nvSpPr>
                <p:spPr>
                  <a:xfrm rot="-3264308" flipH="1">
                    <a:off x="725" y="3511"/>
                    <a:ext cx="925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606" name="组合 64605"/>
                <p:cNvGrpSpPr/>
                <p:nvPr/>
              </p:nvGrpSpPr>
              <p:grpSpPr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64607" name="任意多边形 64606"/>
                  <p:cNvSpPr/>
                  <p:nvPr/>
                </p:nvSpPr>
                <p:spPr>
                  <a:xfrm rot="-4057115" flipH="1">
                    <a:off x="1267" y="2577"/>
                    <a:ext cx="1595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608" name="任意多边形 64607"/>
                  <p:cNvSpPr/>
                  <p:nvPr/>
                </p:nvSpPr>
                <p:spPr>
                  <a:xfrm rot="-4057115" flipH="1">
                    <a:off x="1272" y="3636"/>
                    <a:ext cx="856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609" name="组合 64608"/>
                <p:cNvGrpSpPr/>
                <p:nvPr/>
              </p:nvGrpSpPr>
              <p:grpSpPr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64610" name="任意多边形 64609"/>
                  <p:cNvSpPr/>
                  <p:nvPr/>
                </p:nvSpPr>
                <p:spPr>
                  <a:xfrm rot="-4817938" flipH="1">
                    <a:off x="1442" y="2695"/>
                    <a:ext cx="1711" cy="301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611" name="任意多边形 64610"/>
                  <p:cNvSpPr/>
                  <p:nvPr/>
                </p:nvSpPr>
                <p:spPr>
                  <a:xfrm rot="-4817938" flipH="1">
                    <a:off x="1733" y="3898"/>
                    <a:ext cx="918" cy="473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612" name="组合 64611"/>
                <p:cNvGrpSpPr/>
                <p:nvPr/>
              </p:nvGrpSpPr>
              <p:grpSpPr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64613" name="任意多边形 64612"/>
                  <p:cNvSpPr/>
                  <p:nvPr/>
                </p:nvSpPr>
                <p:spPr>
                  <a:xfrm rot="3144576">
                    <a:off x="2628" y="2423"/>
                    <a:ext cx="1724" cy="312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614" name="任意多边形 64613"/>
                  <p:cNvSpPr/>
                  <p:nvPr/>
                </p:nvSpPr>
                <p:spPr>
                  <a:xfrm rot="3144576">
                    <a:off x="3751" y="3435"/>
                    <a:ext cx="925" cy="490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615" name="组合 64614"/>
                <p:cNvGrpSpPr/>
                <p:nvPr/>
              </p:nvGrpSpPr>
              <p:grpSpPr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64616" name="任意多边形 64615"/>
                  <p:cNvSpPr/>
                  <p:nvPr/>
                </p:nvSpPr>
                <p:spPr>
                  <a:xfrm rot="3745735">
                    <a:off x="2505" y="2541"/>
                    <a:ext cx="1650" cy="299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617" name="任意多边形 64616"/>
                  <p:cNvSpPr/>
                  <p:nvPr/>
                </p:nvSpPr>
                <p:spPr>
                  <a:xfrm rot="3745735">
                    <a:off x="3387" y="3615"/>
                    <a:ext cx="885" cy="469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618" name="组合 64617"/>
                <p:cNvGrpSpPr/>
                <p:nvPr/>
              </p:nvGrpSpPr>
              <p:grpSpPr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64619" name="任意多边形 64618"/>
                  <p:cNvSpPr/>
                  <p:nvPr/>
                </p:nvSpPr>
                <p:spPr>
                  <a:xfrm rot="4286818">
                    <a:off x="2328" y="2660"/>
                    <a:ext cx="1601" cy="246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620" name="任意多边形 64619"/>
                  <p:cNvSpPr/>
                  <p:nvPr/>
                </p:nvSpPr>
                <p:spPr>
                  <a:xfrm rot="4286818">
                    <a:off x="3002" y="3746"/>
                    <a:ext cx="859" cy="38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621" name="组合 64620"/>
                <p:cNvGrpSpPr/>
                <p:nvPr/>
              </p:nvGrpSpPr>
              <p:grpSpPr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64622" name="任意多边形 64621"/>
                  <p:cNvSpPr/>
                  <p:nvPr/>
                </p:nvSpPr>
                <p:spPr>
                  <a:xfrm rot="4898956">
                    <a:off x="2206" y="2713"/>
                    <a:ext cx="1471" cy="246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623" name="任意多边形 64622"/>
                  <p:cNvSpPr/>
                  <p:nvPr/>
                </p:nvSpPr>
                <p:spPr>
                  <a:xfrm rot="4898956">
                    <a:off x="2636" y="3732"/>
                    <a:ext cx="790" cy="386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64624" name="组合 64623"/>
                <p:cNvGrpSpPr/>
                <p:nvPr/>
              </p:nvGrpSpPr>
              <p:grpSpPr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64625" name="任意多边形 64624"/>
                  <p:cNvSpPr/>
                  <p:nvPr/>
                </p:nvSpPr>
                <p:spPr>
                  <a:xfrm rot="5755659">
                    <a:off x="1900" y="2759"/>
                    <a:ext cx="1437" cy="188"/>
                  </a:xfrm>
                  <a:custGeom>
                    <a:avLst/>
                    <a:gdLst/>
                    <a:ahLst/>
                    <a:cxnLst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4626" name="任意多边形 64625"/>
                  <p:cNvSpPr/>
                  <p:nvPr/>
                </p:nvSpPr>
                <p:spPr>
                  <a:xfrm rot="5755659">
                    <a:off x="2049" y="3787"/>
                    <a:ext cx="771" cy="295"/>
                  </a:xfrm>
                  <a:custGeom>
                    <a:avLst/>
                    <a:gdLst/>
                    <a:ahLst/>
                    <a:cxnLst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sp>
            <p:nvSpPr>
              <p:cNvPr id="64627" name="任意多边形 64626"/>
              <p:cNvSpPr/>
              <p:nvPr/>
            </p:nvSpPr>
            <p:spPr>
              <a:xfrm flipH="1">
                <a:off x="3873" y="934"/>
                <a:ext cx="191" cy="580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628" name="任意多边形 64627"/>
              <p:cNvSpPr/>
              <p:nvPr/>
            </p:nvSpPr>
            <p:spPr>
              <a:xfrm flipH="1">
                <a:off x="3528" y="726"/>
                <a:ext cx="833" cy="903"/>
              </a:xfrm>
              <a:custGeom>
                <a:avLst/>
                <a:gdLst>
                  <a:gd name="txL" fmla="*/ 0 w 21600"/>
                  <a:gd name="txT" fmla="*/ 0 h 21602"/>
                  <a:gd name="txR" fmla="*/ 21600 w 21600"/>
                  <a:gd name="txB" fmla="*/ 21602 h 21602"/>
                </a:gdLst>
                <a:ahLst/>
                <a:cxnLst>
                  <a:cxn ang="270">
                    <a:pos x="5467" y="0"/>
                  </a:cxn>
                  <a:cxn ang="90">
                    <a:pos x="21588" y="21601"/>
                  </a:cxn>
                  <a:cxn ang="180">
                    <a:pos x="0" y="20897"/>
                  </a:cxn>
                </a:cxnLst>
                <a:rect l="txL" t="txT" r="txR" b="txB"/>
                <a:pathLst>
                  <a:path w="21600" h="21602" fill="none">
                    <a:moveTo>
                      <a:pt x="5467" y="0"/>
                    </a:moveTo>
                    <a:arcTo wR="21600" hR="21600" stAng="-4520344" swAng="4632411"/>
                  </a:path>
                  <a:path w="21600" h="21602" stroke="0">
                    <a:moveTo>
                      <a:pt x="5467" y="0"/>
                    </a:moveTo>
                    <a:arcTo wR="21600" hR="21600" stAng="-4520344" swAng="4632411"/>
                    <a:lnTo>
                      <a:pt x="0" y="20897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629" name="任意多边形 64628"/>
              <p:cNvSpPr/>
              <p:nvPr/>
            </p:nvSpPr>
            <p:spPr>
              <a:xfrm flipV="1">
                <a:off x="4278" y="179"/>
                <a:ext cx="1007" cy="802"/>
              </a:xfrm>
              <a:custGeom>
                <a:avLst/>
                <a:gdLst>
                  <a:gd name="txL" fmla="*/ 0 w 36729"/>
                  <a:gd name="txT" fmla="*/ 0 h 21600"/>
                  <a:gd name="txR" fmla="*/ 36729 w 36729"/>
                  <a:gd name="txB" fmla="*/ 21600 h 21600"/>
                </a:gdLst>
                <a:ahLst/>
                <a:cxnLst>
                  <a:cxn ang="0">
                    <a:pos x="36729" y="10451"/>
                  </a:cxn>
                  <a:cxn ang="180">
                    <a:pos x="0" y="12197"/>
                  </a:cxn>
                  <a:cxn ang="270">
                    <a:pos x="17826" y="0"/>
                  </a:cxn>
                </a:cxnLst>
                <a:rect l="txL" t="txT" r="txR" b="txB"/>
                <a:pathLst>
                  <a:path w="36729" h="21600" fill="none">
                    <a:moveTo>
                      <a:pt x="36729" y="10451"/>
                    </a:moveTo>
                    <a:arcTo wR="21600" hR="21600" stAng="-19863773" swAng="7000918"/>
                  </a:path>
                  <a:path w="36729" h="21600" stroke="0">
                    <a:moveTo>
                      <a:pt x="36729" y="10451"/>
                    </a:moveTo>
                    <a:arcTo wR="21600" hR="21600" stAng="-19863773" swAng="7000918"/>
                    <a:lnTo>
                      <a:pt x="1782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630" name="任意多边形 64629"/>
              <p:cNvSpPr/>
              <p:nvPr/>
            </p:nvSpPr>
            <p:spPr>
              <a:xfrm flipH="1">
                <a:off x="3612" y="580"/>
                <a:ext cx="487" cy="933"/>
              </a:xfrm>
              <a:custGeom>
                <a:avLst/>
                <a:gdLst>
                  <a:gd name="txL" fmla="*/ 0 w 28940"/>
                  <a:gd name="txT" fmla="*/ 0 h 22305"/>
                  <a:gd name="txR" fmla="*/ 28940 w 28940"/>
                  <a:gd name="txB" fmla="*/ 22305 h 22305"/>
                </a:gdLst>
                <a:ahLst/>
                <a:cxnLst>
                  <a:cxn ang="180">
                    <a:pos x="0" y="1285"/>
                  </a:cxn>
                  <a:cxn ang="0">
                    <a:pos x="28928" y="22304"/>
                  </a:cxn>
                  <a:cxn ang="90">
                    <a:pos x="7340" y="21600"/>
                  </a:cxn>
                </a:cxnLst>
                <a:rect l="txL" t="txT" r="txR" b="txB"/>
                <a:pathLst>
                  <a:path w="28940" h="22305" fill="none">
                    <a:moveTo>
                      <a:pt x="0" y="1285"/>
                    </a:moveTo>
                    <a:arcTo wR="21600" hR="21600" stAng="-6591916" swAng="6703983"/>
                  </a:path>
                  <a:path w="28940" h="22305" stroke="0">
                    <a:moveTo>
                      <a:pt x="0" y="1285"/>
                    </a:moveTo>
                    <a:arcTo wR="21600" hR="21600" stAng="-6591916" swAng="6703983"/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631" name="任意多边形 64630"/>
              <p:cNvSpPr/>
              <p:nvPr/>
            </p:nvSpPr>
            <p:spPr>
              <a:xfrm flipH="1">
                <a:off x="3267" y="628"/>
                <a:ext cx="791" cy="932"/>
              </a:xfrm>
              <a:custGeom>
                <a:avLst/>
                <a:gdLst>
                  <a:gd name="txL" fmla="*/ 0 w 30473"/>
                  <a:gd name="txT" fmla="*/ 0 h 22305"/>
                  <a:gd name="txR" fmla="*/ 30473 w 30473"/>
                  <a:gd name="txB" fmla="*/ 22305 h 22305"/>
                </a:gdLst>
                <a:ahLst/>
                <a:cxnLst>
                  <a:cxn ang="180">
                    <a:pos x="0" y="1906"/>
                  </a:cxn>
                  <a:cxn ang="0">
                    <a:pos x="30461" y="22304"/>
                  </a:cxn>
                  <a:cxn ang="90">
                    <a:pos x="8873" y="21600"/>
                  </a:cxn>
                </a:cxnLst>
                <a:rect l="txL" t="txT" r="txR" b="txB"/>
                <a:pathLst>
                  <a:path w="30473" h="22305" fill="none">
                    <a:moveTo>
                      <a:pt x="0" y="1906"/>
                    </a:moveTo>
                    <a:arcTo wR="21600" hR="21600" stAng="-6855218" swAng="6967285"/>
                  </a:path>
                  <a:path w="30473" h="22305" stroke="0">
                    <a:moveTo>
                      <a:pt x="0" y="1906"/>
                    </a:moveTo>
                    <a:arcTo wR="21600" hR="21600" stAng="-6855218" swAng="6967285"/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632" name="任意多边形 64631"/>
              <p:cNvSpPr/>
              <p:nvPr/>
            </p:nvSpPr>
            <p:spPr>
              <a:xfrm flipH="1">
                <a:off x="3197" y="458"/>
                <a:ext cx="932" cy="933"/>
              </a:xfrm>
              <a:custGeom>
                <a:avLst/>
                <a:gdLst>
                  <a:gd name="txL" fmla="*/ 0 w 34455"/>
                  <a:gd name="txT" fmla="*/ 0 h 22305"/>
                  <a:gd name="txR" fmla="*/ 34455 w 34455"/>
                  <a:gd name="txB" fmla="*/ 22305 h 22305"/>
                </a:gdLst>
                <a:ahLst/>
                <a:cxnLst>
                  <a:cxn ang="180">
                    <a:pos x="0" y="4241"/>
                  </a:cxn>
                  <a:cxn ang="0">
                    <a:pos x="34443" y="22304"/>
                  </a:cxn>
                  <a:cxn ang="90">
                    <a:pos x="12855" y="21600"/>
                  </a:cxn>
                </a:cxnLst>
                <a:rect l="txL" t="txT" r="txR" b="txB"/>
                <a:pathLst>
                  <a:path w="34455" h="22305" fill="none">
                    <a:moveTo>
                      <a:pt x="0" y="4241"/>
                    </a:moveTo>
                    <a:arcTo wR="21600" hR="21600" stAng="-7591281" swAng="7703349"/>
                  </a:path>
                  <a:path w="34455" h="22305" stroke="0">
                    <a:moveTo>
                      <a:pt x="0" y="4241"/>
                    </a:moveTo>
                    <a:arcTo wR="21600" hR="21600" stAng="-7591281" swAng="7703349"/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633" name="任意多边形 64632"/>
              <p:cNvSpPr/>
              <p:nvPr/>
            </p:nvSpPr>
            <p:spPr>
              <a:xfrm>
                <a:off x="4229" y="589"/>
                <a:ext cx="149" cy="933"/>
              </a:xfrm>
              <a:custGeom>
                <a:avLst/>
                <a:gdLst>
                  <a:gd name="txL" fmla="*/ 0 w 34812"/>
                  <a:gd name="txT" fmla="*/ 0 h 22305"/>
                  <a:gd name="txR" fmla="*/ 34812 w 34812"/>
                  <a:gd name="txB" fmla="*/ 22305 h 22305"/>
                </a:gdLst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4812" h="22305" fill="none">
                    <a:moveTo>
                      <a:pt x="0" y="4512"/>
                    </a:moveTo>
                    <a:arcTo wR="21600" hR="21600" stAng="-7662616" swAng="7774684"/>
                  </a:path>
                  <a:path w="34812" h="22305" stroke="0">
                    <a:moveTo>
                      <a:pt x="0" y="4512"/>
                    </a:moveTo>
                    <a:arcTo wR="21600" hR="21600" stAng="-7662616" swAng="7774684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634" name="任意多边形 64633"/>
              <p:cNvSpPr/>
              <p:nvPr/>
            </p:nvSpPr>
            <p:spPr>
              <a:xfrm>
                <a:off x="4268" y="585"/>
                <a:ext cx="394" cy="933"/>
              </a:xfrm>
              <a:custGeom>
                <a:avLst/>
                <a:gdLst>
                  <a:gd name="txL" fmla="*/ 0 w 34812"/>
                  <a:gd name="txT" fmla="*/ 0 h 22305"/>
                  <a:gd name="txR" fmla="*/ 34812 w 34812"/>
                  <a:gd name="txB" fmla="*/ 22305 h 22305"/>
                </a:gdLst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4812" h="22305" fill="none">
                    <a:moveTo>
                      <a:pt x="0" y="4512"/>
                    </a:moveTo>
                    <a:arcTo wR="21600" hR="21600" stAng="-7662616" swAng="7774684"/>
                  </a:path>
                  <a:path w="34812" h="22305" stroke="0">
                    <a:moveTo>
                      <a:pt x="0" y="4512"/>
                    </a:moveTo>
                    <a:arcTo wR="21600" hR="21600" stAng="-7662616" swAng="7774684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635" name="任意多边形 64634"/>
              <p:cNvSpPr/>
              <p:nvPr/>
            </p:nvSpPr>
            <p:spPr>
              <a:xfrm>
                <a:off x="4303" y="463"/>
                <a:ext cx="559" cy="933"/>
              </a:xfrm>
              <a:custGeom>
                <a:avLst/>
                <a:gdLst>
                  <a:gd name="txL" fmla="*/ 0 w 34812"/>
                  <a:gd name="txT" fmla="*/ 0 h 22305"/>
                  <a:gd name="txR" fmla="*/ 34812 w 34812"/>
                  <a:gd name="txB" fmla="*/ 22305 h 22305"/>
                </a:gdLst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4812" h="22305" fill="none">
                    <a:moveTo>
                      <a:pt x="0" y="4512"/>
                    </a:moveTo>
                    <a:arcTo wR="21600" hR="21600" stAng="-7662616" swAng="7774684"/>
                  </a:path>
                  <a:path w="34812" h="22305" stroke="0">
                    <a:moveTo>
                      <a:pt x="0" y="4512"/>
                    </a:moveTo>
                    <a:arcTo wR="21600" hR="21600" stAng="-7662616" swAng="7774684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636" name="任意多边形 64635"/>
              <p:cNvSpPr/>
              <p:nvPr/>
            </p:nvSpPr>
            <p:spPr>
              <a:xfrm>
                <a:off x="4410" y="1033"/>
                <a:ext cx="190" cy="580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637" name="任意多边形 64636"/>
              <p:cNvSpPr/>
              <p:nvPr/>
            </p:nvSpPr>
            <p:spPr>
              <a:xfrm rot="-1939245" flipV="1">
                <a:off x="4114" y="843"/>
                <a:ext cx="173" cy="328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638" name="任意多边形 64637"/>
              <p:cNvSpPr/>
              <p:nvPr/>
            </p:nvSpPr>
            <p:spPr>
              <a:xfrm flipH="1">
                <a:off x="3144" y="319"/>
                <a:ext cx="996" cy="933"/>
              </a:xfrm>
              <a:custGeom>
                <a:avLst/>
                <a:gdLst>
                  <a:gd name="txL" fmla="*/ 0 w 36830"/>
                  <a:gd name="txT" fmla="*/ 0 h 22305"/>
                  <a:gd name="txR" fmla="*/ 36830 w 36830"/>
                  <a:gd name="txB" fmla="*/ 22305 h 22305"/>
                </a:gdLst>
                <a:ahLst/>
                <a:cxnLst>
                  <a:cxn ang="180">
                    <a:pos x="0" y="6282"/>
                  </a:cxn>
                  <a:cxn ang="0">
                    <a:pos x="36818" y="22304"/>
                  </a:cxn>
                  <a:cxn ang="90">
                    <a:pos x="15230" y="21600"/>
                  </a:cxn>
                </a:cxnLst>
                <a:rect l="txL" t="txT" r="txR" b="txB"/>
                <a:pathLst>
                  <a:path w="36830" h="22305" fill="none">
                    <a:moveTo>
                      <a:pt x="0" y="6282"/>
                    </a:moveTo>
                    <a:arcTo wR="21600" hR="21600" stAng="-8090097" swAng="8202165"/>
                  </a:path>
                  <a:path w="36830" h="22305" stroke="0">
                    <a:moveTo>
                      <a:pt x="0" y="6282"/>
                    </a:moveTo>
                    <a:arcTo wR="21600" hR="21600" stAng="-8090097" swAng="8202165"/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639" name="任意多边形 64638"/>
              <p:cNvSpPr/>
              <p:nvPr/>
            </p:nvSpPr>
            <p:spPr>
              <a:xfrm flipH="1">
                <a:off x="3425" y="123"/>
                <a:ext cx="725" cy="903"/>
              </a:xfrm>
              <a:custGeom>
                <a:avLst/>
                <a:gdLst>
                  <a:gd name="txL" fmla="*/ 0 w 31881"/>
                  <a:gd name="txT" fmla="*/ 0 h 21600"/>
                  <a:gd name="txR" fmla="*/ 31881 w 31881"/>
                  <a:gd name="txB" fmla="*/ 21600 h 21600"/>
                </a:gdLst>
                <a:ahLst/>
                <a:cxnLst>
                  <a:cxn ang="180">
                    <a:pos x="0" y="10015"/>
                  </a:cxn>
                  <a:cxn ang="0">
                    <a:pos x="31880" y="4859"/>
                  </a:cxn>
                  <a:cxn ang="90">
                    <a:pos x="18231" y="21600"/>
                  </a:cxn>
                </a:cxnLst>
                <a:rect l="txL" t="txT" r="txR" b="txB"/>
                <a:pathLst>
                  <a:path w="31881" h="21600" fill="none">
                    <a:moveTo>
                      <a:pt x="0" y="10015"/>
                    </a:moveTo>
                    <a:arcTo wR="21600" hR="21600" stAng="-8853950" swAng="5805379"/>
                  </a:path>
                  <a:path w="31881" h="21600" stroke="0">
                    <a:moveTo>
                      <a:pt x="0" y="10015"/>
                    </a:moveTo>
                    <a:arcTo wR="21600" hR="21600" stAng="-8853950" swAng="5805379"/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640" name="任意多边形 64639"/>
              <p:cNvSpPr/>
              <p:nvPr/>
            </p:nvSpPr>
            <p:spPr>
              <a:xfrm>
                <a:off x="4199" y="502"/>
                <a:ext cx="299" cy="904"/>
              </a:xfrm>
              <a:custGeom>
                <a:avLst/>
                <a:gdLst>
                  <a:gd name="txL" fmla="*/ 0 w 31146"/>
                  <a:gd name="txT" fmla="*/ 0 h 21600"/>
                  <a:gd name="txR" fmla="*/ 31146 w 31146"/>
                  <a:gd name="txB" fmla="*/ 21600 h 21600"/>
                </a:gdLst>
                <a:ahLst/>
                <a:cxnLst>
                  <a:cxn ang="180">
                    <a:pos x="0" y="4512"/>
                  </a:cxn>
                  <a:cxn ang="0">
                    <a:pos x="31145" y="9560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1146" h="21600" fill="none">
                    <a:moveTo>
                      <a:pt x="0" y="4512"/>
                    </a:moveTo>
                    <a:arcTo wR="21600" hR="21600" stAng="-7662616" swAng="5630000"/>
                  </a:path>
                  <a:path w="31146" h="21600" stroke="0">
                    <a:moveTo>
                      <a:pt x="0" y="4512"/>
                    </a:moveTo>
                    <a:arcTo wR="21600" hR="21600" stAng="-7662616" swAng="5630000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641" name="任意多边形 64640"/>
              <p:cNvSpPr/>
              <p:nvPr/>
            </p:nvSpPr>
            <p:spPr>
              <a:xfrm flipH="1">
                <a:off x="3307" y="982"/>
                <a:ext cx="425" cy="59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642" name="任意多边形 64641"/>
              <p:cNvSpPr/>
              <p:nvPr/>
            </p:nvSpPr>
            <p:spPr>
              <a:xfrm flipH="1">
                <a:off x="3507" y="350"/>
                <a:ext cx="273" cy="598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643" name="任意多边形 64642"/>
              <p:cNvSpPr/>
              <p:nvPr/>
            </p:nvSpPr>
            <p:spPr>
              <a:xfrm flipH="1">
                <a:off x="3821" y="172"/>
                <a:ext cx="164" cy="597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644" name="任意多边形 64643"/>
              <p:cNvSpPr/>
              <p:nvPr/>
            </p:nvSpPr>
            <p:spPr>
              <a:xfrm>
                <a:off x="4841" y="894"/>
                <a:ext cx="395" cy="628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645" name="任意多边形 64644"/>
              <p:cNvSpPr/>
              <p:nvPr/>
            </p:nvSpPr>
            <p:spPr>
              <a:xfrm>
                <a:off x="4636" y="576"/>
                <a:ext cx="595" cy="41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646" name="任意多边形 64645"/>
              <p:cNvSpPr/>
              <p:nvPr/>
            </p:nvSpPr>
            <p:spPr>
              <a:xfrm>
                <a:off x="4658" y="132"/>
                <a:ext cx="260" cy="562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647" name="任意多边形 64646"/>
              <p:cNvSpPr/>
              <p:nvPr/>
            </p:nvSpPr>
            <p:spPr>
              <a:xfrm rot="20253369">
                <a:off x="4401" y="599"/>
                <a:ext cx="174" cy="32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648" name="任意多边形 64647"/>
              <p:cNvSpPr/>
              <p:nvPr/>
            </p:nvSpPr>
            <p:spPr>
              <a:xfrm rot="-20253369" flipH="1">
                <a:off x="3783" y="590"/>
                <a:ext cx="173" cy="329"/>
              </a:xfrm>
              <a:custGeom>
                <a:avLst/>
                <a:gdLst/>
                <a:ahLst/>
                <a:cxnLst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64649" name="标题 64648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4650" name="文本占位符 64649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4651" name="日期占位符 64650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 Black" panose="020B0A04020102020204" pitchFamily="34" charset="0"/>
              </a:defRPr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4652" name="页脚占位符 6465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 Black" panose="020B0A040201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64653" name="灯片编号占位符 6465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 Black" panose="020B0A040201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−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>
            <a:duotone>
              <a:schemeClr val="bg1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8850" name="标题 78849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8851" name="文本占位符 78850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8852" name="日期占位符 788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/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8853" name="页脚占位符 788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/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8854" name="灯片编号占位符 788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91138" name="组合 91137"/>
          <p:cNvGrpSpPr/>
          <p:nvPr/>
        </p:nvGrpSpPr>
        <p:grpSpPr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91139" name="任意多边形 91138"/>
            <p:cNvSpPr/>
            <p:nvPr/>
          </p:nvSpPr>
          <p:spPr>
            <a:xfrm>
              <a:off x="0" y="2208"/>
              <a:ext cx="2515" cy="1970"/>
            </a:xfrm>
            <a:custGeom>
              <a:avLst/>
              <a:gdLst/>
              <a:ahLst/>
              <a:cxnLst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1140" name="任意多边形 91139"/>
            <p:cNvSpPr/>
            <p:nvPr/>
          </p:nvSpPr>
          <p:spPr>
            <a:xfrm>
              <a:off x="0" y="2496"/>
              <a:ext cx="2112" cy="1604"/>
            </a:xfrm>
            <a:custGeom>
              <a:avLst/>
              <a:gdLst/>
              <a:ahLst/>
              <a:cxnLst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1141" name="任意多边形 91140"/>
            <p:cNvSpPr/>
            <p:nvPr/>
          </p:nvSpPr>
          <p:spPr>
            <a:xfrm>
              <a:off x="2092" y="3233"/>
              <a:ext cx="3668" cy="943"/>
            </a:xfrm>
            <a:custGeom>
              <a:avLst/>
              <a:gdLst/>
              <a:ahLst/>
              <a:cxnLst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1142" name="任意多边形 91141"/>
            <p:cNvSpPr/>
            <p:nvPr/>
          </p:nvSpPr>
          <p:spPr>
            <a:xfrm>
              <a:off x="0" y="524"/>
              <a:ext cx="973" cy="1195"/>
            </a:xfrm>
            <a:custGeom>
              <a:avLst/>
              <a:gdLst/>
              <a:ahLst/>
              <a:cxnLst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1143" name="任意多边形 91142"/>
            <p:cNvSpPr/>
            <p:nvPr/>
          </p:nvSpPr>
          <p:spPr>
            <a:xfrm>
              <a:off x="3188" y="1"/>
              <a:ext cx="2570" cy="2266"/>
            </a:xfrm>
            <a:custGeom>
              <a:avLst/>
              <a:gdLst/>
              <a:ahLst/>
              <a:cxnLst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1144" name="任意多边形 91143"/>
            <p:cNvSpPr/>
            <p:nvPr/>
          </p:nvSpPr>
          <p:spPr>
            <a:xfrm>
              <a:off x="3525" y="1"/>
              <a:ext cx="2185" cy="1508"/>
            </a:xfrm>
            <a:custGeom>
              <a:avLst/>
              <a:gdLst/>
              <a:ahLst/>
              <a:cxnLst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1145" name="任意多边形 91144"/>
            <p:cNvSpPr/>
            <p:nvPr/>
          </p:nvSpPr>
          <p:spPr>
            <a:xfrm>
              <a:off x="0" y="649"/>
              <a:ext cx="816" cy="806"/>
            </a:xfrm>
            <a:custGeom>
              <a:avLst/>
              <a:gdLst/>
              <a:ahLst/>
              <a:cxnLst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1146" name="任意多边形 91145"/>
            <p:cNvSpPr/>
            <p:nvPr/>
          </p:nvSpPr>
          <p:spPr>
            <a:xfrm>
              <a:off x="0" y="1545"/>
              <a:ext cx="762" cy="107"/>
            </a:xfrm>
            <a:custGeom>
              <a:avLst/>
              <a:gdLst/>
              <a:ahLst/>
              <a:cxnLst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1147" name="任意多边形 91146"/>
            <p:cNvSpPr/>
            <p:nvPr/>
          </p:nvSpPr>
          <p:spPr>
            <a:xfrm>
              <a:off x="2314" y="3431"/>
              <a:ext cx="3182" cy="745"/>
            </a:xfrm>
            <a:custGeom>
              <a:avLst/>
              <a:gdLst/>
              <a:ahLst/>
              <a:cxnLst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1148" name="矩形 91147"/>
            <p:cNvSpPr/>
            <p:nvPr/>
          </p:nvSpPr>
          <p:spPr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1149" name="矩形 91148"/>
            <p:cNvSpPr/>
            <p:nvPr/>
          </p:nvSpPr>
          <p:spPr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1150" name="任意多边形 91149"/>
            <p:cNvSpPr/>
            <p:nvPr/>
          </p:nvSpPr>
          <p:spPr>
            <a:xfrm>
              <a:off x="0" y="4032"/>
              <a:ext cx="5760" cy="288"/>
            </a:xfrm>
            <a:custGeom>
              <a:avLst/>
              <a:gdLst/>
              <a:ahLst/>
              <a:cxnLst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1151" name="任意多边形 91150"/>
            <p:cNvSpPr/>
            <p:nvPr/>
          </p:nvSpPr>
          <p:spPr>
            <a:xfrm>
              <a:off x="0" y="4032"/>
              <a:ext cx="5760" cy="336"/>
            </a:xfrm>
            <a:custGeom>
              <a:avLst/>
              <a:gdLst/>
              <a:ahLst/>
              <a:cxnLst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1152" name="任意多边形 91151"/>
            <p:cNvSpPr/>
            <p:nvPr/>
          </p:nvSpPr>
          <p:spPr>
            <a:xfrm>
              <a:off x="0" y="0"/>
              <a:ext cx="5760" cy="288"/>
            </a:xfrm>
            <a:custGeom>
              <a:avLst/>
              <a:gdLst/>
              <a:ahLst/>
              <a:cxnLst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1153" name="任意多边形 91152"/>
            <p:cNvSpPr/>
            <p:nvPr/>
          </p:nvSpPr>
          <p:spPr>
            <a:xfrm>
              <a:off x="509" y="229"/>
              <a:ext cx="3188" cy="2024"/>
            </a:xfrm>
            <a:custGeom>
              <a:avLst/>
              <a:gdLst/>
              <a:ahLst/>
              <a:cxnLst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1154" name="任意多边形 91153"/>
            <p:cNvSpPr/>
            <p:nvPr/>
          </p:nvSpPr>
          <p:spPr>
            <a:xfrm>
              <a:off x="1344" y="293"/>
              <a:ext cx="2144" cy="1787"/>
            </a:xfrm>
            <a:custGeom>
              <a:avLst/>
              <a:gdLst/>
              <a:ahLst/>
              <a:cxnLst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1155" name="任意多边形 91154"/>
            <p:cNvSpPr/>
            <p:nvPr/>
          </p:nvSpPr>
          <p:spPr>
            <a:xfrm>
              <a:off x="2932" y="1728"/>
              <a:ext cx="2828" cy="2366"/>
            </a:xfrm>
            <a:custGeom>
              <a:avLst/>
              <a:gdLst/>
              <a:ahLst/>
              <a:cxnLst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1156" name="任意多边形 91155"/>
            <p:cNvSpPr/>
            <p:nvPr/>
          </p:nvSpPr>
          <p:spPr>
            <a:xfrm>
              <a:off x="3160" y="1860"/>
              <a:ext cx="2162" cy="1934"/>
            </a:xfrm>
            <a:custGeom>
              <a:avLst/>
              <a:gdLst/>
              <a:ahLst/>
              <a:cxnLst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91157" name="标题 91156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1158" name="文本占位符 9115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1159" name="日期占位符 91158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Times New Roman" panose="02020603050405020304" pitchFamily="18" charset="0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1160" name="页脚占位符 9115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Times New Roman" panose="02020603050405020304" pitchFamily="18" charset="0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91161" name="灯片编号占位符 9116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>
            <a:duotone>
              <a:schemeClr val="bg1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3666" name="标题 113665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3667" name="文本占位符 113666"/>
          <p:cNvSpPr>
            <a:spLocks noGrp="1"/>
          </p:cNvSpPr>
          <p:nvPr>
            <p:ph type="body" idx="1"/>
          </p:nvPr>
        </p:nvSpPr>
        <p:spPr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3668" name="日期占位符 11366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13669" name="页脚占位符 11366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/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13670" name="灯片编号占位符 11366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 typeface="Tahoma" panose="020B0604030504040204" pitchFamily="34" charset="0"/>
        <a:buChar char="–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120000"/>
        <a:buFontTx/>
        <a:buChar char="•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 typeface="Tahoma" panose="020B0604030504040204" pitchFamily="34" charset="0"/>
        <a:buChar char="–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46082" name="组合 46081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6083" name="任意多边形 46082"/>
            <p:cNvSpPr/>
            <p:nvPr/>
          </p:nvSpPr>
          <p:spPr>
            <a:xfrm>
              <a:off x="0" y="3072"/>
              <a:ext cx="5760" cy="1248"/>
            </a:xfrm>
            <a:custGeom>
              <a:avLst/>
              <a:gdLst/>
              <a:ahLst/>
              <a:cxnLst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alpha val="100000"/>
                  </a:schemeClr>
                </a:gs>
                <a:gs pos="100000">
                  <a:schemeClr val="accent2">
                    <a:alpha val="10000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6084" name="任意多边形 46083"/>
            <p:cNvSpPr/>
            <p:nvPr/>
          </p:nvSpPr>
          <p:spPr>
            <a:xfrm>
              <a:off x="0" y="0"/>
              <a:ext cx="5760" cy="3072"/>
            </a:xfrm>
            <a:custGeom>
              <a:avLst/>
              <a:gdLst/>
              <a:ahLst/>
              <a:cxnLst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6085" name="任意多边形 46084"/>
          <p:cNvSpPr/>
          <p:nvPr/>
        </p:nvSpPr>
        <p:spPr>
          <a:xfrm>
            <a:off x="6248400" y="6262688"/>
            <a:ext cx="2895600" cy="609600"/>
          </a:xfrm>
          <a:custGeom>
            <a:avLst/>
            <a:gdLst/>
            <a:ahLst/>
            <a:cxnLst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>
                  <a:alpha val="100000"/>
                </a:schemeClr>
              </a:gs>
              <a:gs pos="100000">
                <a:schemeClr val="hlink">
                  <a:alpha val="100000"/>
                </a:scheme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46086" name="组合 46085"/>
          <p:cNvGrpSpPr/>
          <p:nvPr/>
        </p:nvGrpSpPr>
        <p:grpSpPr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46087" name="任意多边形 46086"/>
            <p:cNvSpPr/>
            <p:nvPr userDrawn="1"/>
          </p:nvSpPr>
          <p:spPr>
            <a:xfrm>
              <a:off x="1488" y="3792"/>
              <a:ext cx="3240" cy="536"/>
            </a:xfrm>
            <a:custGeom>
              <a:avLst/>
              <a:gdLst/>
              <a:ahLst/>
              <a:cxnLst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46088" name="组合 46087"/>
            <p:cNvGrpSpPr/>
            <p:nvPr userDrawn="1"/>
          </p:nvGrpSpPr>
          <p:grpSpPr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46089" name="任意多边形 46088"/>
              <p:cNvSpPr/>
              <p:nvPr userDrawn="1"/>
            </p:nvSpPr>
            <p:spPr>
              <a:xfrm>
                <a:off x="3948" y="3799"/>
                <a:ext cx="996" cy="533"/>
              </a:xfrm>
              <a:custGeom>
                <a:avLst/>
                <a:gdLst/>
                <a:ahLst/>
                <a:cxnLst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6090" name="任意多边形 46089"/>
              <p:cNvSpPr/>
              <p:nvPr userDrawn="1"/>
            </p:nvSpPr>
            <p:spPr>
              <a:xfrm>
                <a:off x="2677" y="3792"/>
                <a:ext cx="186" cy="395"/>
              </a:xfrm>
              <a:custGeom>
                <a:avLst/>
                <a:gdLst/>
                <a:ahLst/>
                <a:cxnLst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6091" name="任意多边形 46090"/>
              <p:cNvSpPr/>
              <p:nvPr userDrawn="1"/>
            </p:nvSpPr>
            <p:spPr>
              <a:xfrm>
                <a:off x="3030" y="3893"/>
                <a:ext cx="378" cy="271"/>
              </a:xfrm>
              <a:custGeom>
                <a:avLst/>
                <a:gdLst/>
                <a:ahLst/>
                <a:cxnLst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6092" name="任意多边形 46091"/>
              <p:cNvSpPr/>
              <p:nvPr userDrawn="1"/>
            </p:nvSpPr>
            <p:spPr>
              <a:xfrm>
                <a:off x="3628" y="3866"/>
                <a:ext cx="155" cy="74"/>
              </a:xfrm>
              <a:custGeom>
                <a:avLst/>
                <a:gdLst/>
                <a:ahLst/>
                <a:cxnLst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6093" name="任意多边形 46092"/>
              <p:cNvSpPr/>
              <p:nvPr userDrawn="1"/>
            </p:nvSpPr>
            <p:spPr>
              <a:xfrm>
                <a:off x="2486" y="3859"/>
                <a:ext cx="42" cy="81"/>
              </a:xfrm>
              <a:custGeom>
                <a:avLst/>
                <a:gdLst/>
                <a:ahLst/>
                <a:cxnLst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6094" name="任意多边形 46093"/>
            <p:cNvSpPr/>
            <p:nvPr userDrawn="1"/>
          </p:nvSpPr>
          <p:spPr>
            <a:xfrm>
              <a:off x="0" y="3792"/>
              <a:ext cx="3976" cy="535"/>
            </a:xfrm>
            <a:custGeom>
              <a:avLst/>
              <a:gdLst/>
              <a:ahLst/>
              <a:cxnLst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6095" name="组合 46094"/>
          <p:cNvGrpSpPr/>
          <p:nvPr/>
        </p:nvGrpSpPr>
        <p:grpSpPr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46096" name="任意多边形 46095"/>
            <p:cNvSpPr/>
            <p:nvPr/>
          </p:nvSpPr>
          <p:spPr>
            <a:xfrm>
              <a:off x="1196" y="3793"/>
              <a:ext cx="365" cy="291"/>
            </a:xfrm>
            <a:custGeom>
              <a:avLst/>
              <a:gdLst/>
              <a:ahLst/>
              <a:cxnLst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6097" name="任意多边形 46096"/>
            <p:cNvSpPr/>
            <p:nvPr/>
          </p:nvSpPr>
          <p:spPr>
            <a:xfrm>
              <a:off x="1943" y="3829"/>
              <a:ext cx="2033" cy="499"/>
            </a:xfrm>
            <a:custGeom>
              <a:avLst/>
              <a:gdLst/>
              <a:ahLst/>
              <a:cxnLst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6098" name="任意多边形 46097"/>
            <p:cNvSpPr/>
            <p:nvPr/>
          </p:nvSpPr>
          <p:spPr>
            <a:xfrm>
              <a:off x="1830" y="3823"/>
              <a:ext cx="71" cy="61"/>
            </a:xfrm>
            <a:custGeom>
              <a:avLst/>
              <a:gdLst/>
              <a:ahLst/>
              <a:cxnLst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6099" name="任意多边形 46098"/>
            <p:cNvSpPr/>
            <p:nvPr/>
          </p:nvSpPr>
          <p:spPr>
            <a:xfrm>
              <a:off x="855" y="3842"/>
              <a:ext cx="161" cy="164"/>
            </a:xfrm>
            <a:custGeom>
              <a:avLst/>
              <a:gdLst/>
              <a:ahLst/>
              <a:cxnLst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6100" name="任意多边形 46099"/>
            <p:cNvSpPr/>
            <p:nvPr/>
          </p:nvSpPr>
          <p:spPr>
            <a:xfrm>
              <a:off x="706" y="3854"/>
              <a:ext cx="59" cy="61"/>
            </a:xfrm>
            <a:custGeom>
              <a:avLst/>
              <a:gdLst/>
              <a:ahLst/>
              <a:cxnLst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6101" name="任意多边形 46100"/>
            <p:cNvSpPr/>
            <p:nvPr/>
          </p:nvSpPr>
          <p:spPr>
            <a:xfrm>
              <a:off x="395" y="3811"/>
              <a:ext cx="245" cy="207"/>
            </a:xfrm>
            <a:custGeom>
              <a:avLst/>
              <a:gdLst/>
              <a:ahLst/>
              <a:cxnLst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6102" name="标题 4610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6103" name="文本占位符 4610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6104" name="日期占位符 46103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/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6105" name="页脚占位符 4610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/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6106" name="灯片编号占位符 4610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/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slide" Target="slide1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slide" Target="slide1.xml"/><Relationship Id="rId1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" Target="slide1.xml"/><Relationship Id="rId1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17.jpe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2.xml"/><Relationship Id="rId8" Type="http://schemas.openxmlformats.org/officeDocument/2006/relationships/diagramQuickStyle" Target="../diagrams/quickStyle2.xml"/><Relationship Id="rId7" Type="http://schemas.openxmlformats.org/officeDocument/2006/relationships/diagramLayout" Target="../diagrams/layout2.xml"/><Relationship Id="rId6" Type="http://schemas.openxmlformats.org/officeDocument/2006/relationships/diagramData" Target="../diagrams/data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3" Type="http://schemas.openxmlformats.org/officeDocument/2006/relationships/slideLayout" Target="../slideLayouts/slideLayout29.xml"/><Relationship Id="rId12" Type="http://schemas.openxmlformats.org/officeDocument/2006/relationships/themeOverride" Target="../theme/themeOverride1.xml"/><Relationship Id="rId11" Type="http://schemas.openxmlformats.org/officeDocument/2006/relationships/slide" Target="slide1.xml"/><Relationship Id="rId10" Type="http://schemas.microsoft.com/office/2007/relationships/diagramDrawing" Target="../diagrams/drawing2.xml"/><Relationship Id="rId1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5236" name="图片 95235" descr="0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9810" name="标题 119809"/>
          <p:cNvSpPr>
            <a:spLocks noGrp="1"/>
          </p:cNvSpPr>
          <p:nvPr>
            <p:ph type="title"/>
          </p:nvPr>
        </p:nvSpPr>
        <p:spPr>
          <a:xfrm>
            <a:off x="468313" y="692150"/>
            <a:ext cx="8229600" cy="1143000"/>
          </a:xfrm>
        </p:spPr>
        <p:txBody>
          <a:bodyPr anchor="ctr"/>
          <a:p>
            <a:r>
              <a:rPr lang="zh-CN" altLang="en-US" dirty="0"/>
              <a:t>夜半钟声到客船</a:t>
            </a:r>
            <a:endParaRPr lang="zh-CN" altLang="en-US" dirty="0"/>
          </a:p>
        </p:txBody>
      </p:sp>
      <p:sp>
        <p:nvSpPr>
          <p:cNvPr id="119811" name="文本占位符 119810"/>
          <p:cNvSpPr>
            <a:spLocks noGrp="1"/>
          </p:cNvSpPr>
          <p:nvPr>
            <p:ph type="body" idx="1"/>
          </p:nvPr>
        </p:nvSpPr>
        <p:spPr>
          <a:xfrm>
            <a:off x="395288" y="2327275"/>
            <a:ext cx="8229600" cy="4530725"/>
          </a:xfrm>
        </p:spPr>
        <p:txBody>
          <a:bodyPr/>
          <a:p>
            <a:r>
              <a:rPr lang="en-US" altLang="zh-CN" sz="4000" dirty="0"/>
              <a:t>“</a:t>
            </a:r>
            <a:r>
              <a:rPr lang="zh-CN" altLang="en-US" sz="4000" dirty="0"/>
              <a:t>夜半钟声”就不但衬托出了夜的静谧，而且揭示了夜的深永和清寥，而诗人卧听疏钟时的种种难以言传的感受也就尽在不言中了。</a:t>
            </a:r>
            <a:br>
              <a:rPr lang="zh-CN" altLang="en-US" sz="4000" dirty="0"/>
            </a:b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9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9811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8" name="标题 121857"/>
          <p:cNvSpPr>
            <a:spLocks noGrp="1"/>
          </p:cNvSpPr>
          <p:nvPr>
            <p:ph type="title"/>
          </p:nvPr>
        </p:nvSpPr>
        <p:spPr>
          <a:xfrm>
            <a:off x="472440" y="1945005"/>
            <a:ext cx="8128000" cy="1779905"/>
          </a:xfrm>
        </p:spPr>
        <p:txBody>
          <a:bodyPr anchor="ctr"/>
          <a:p>
            <a:r>
              <a:rPr lang="zh-CN" altLang="en-US" sz="4000" dirty="0">
                <a:solidFill>
                  <a:srgbClr val="0000CC"/>
                </a:solidFill>
              </a:rPr>
              <a:t>月落乌啼霜满天，</a:t>
            </a:r>
            <a:r>
              <a:rPr lang="en-US" altLang="zh-CN" sz="4000" dirty="0">
                <a:solidFill>
                  <a:srgbClr val="0000CC"/>
                </a:solidFill>
              </a:rPr>
              <a:t> </a:t>
            </a:r>
            <a:br>
              <a:rPr lang="en-US" altLang="zh-CN" sz="4000" dirty="0">
                <a:solidFill>
                  <a:srgbClr val="0000CC"/>
                </a:solidFill>
              </a:rPr>
            </a:br>
            <a:r>
              <a:rPr lang="zh-CN" altLang="en-US" sz="4000" dirty="0">
                <a:solidFill>
                  <a:srgbClr val="0000CC"/>
                </a:solidFill>
              </a:rPr>
              <a:t>江枫渔火对愁眠。</a:t>
            </a:r>
            <a:br>
              <a:rPr lang="zh-CN" altLang="en-US" sz="4000" dirty="0">
                <a:solidFill>
                  <a:srgbClr val="0000CC"/>
                </a:solidFill>
              </a:rPr>
            </a:br>
            <a:r>
              <a:rPr lang="zh-CN" altLang="en-US" sz="4000" dirty="0">
                <a:solidFill>
                  <a:srgbClr val="0000CC"/>
                </a:solidFill>
              </a:rPr>
              <a:t>姑苏城外寒山寺，</a:t>
            </a:r>
            <a:br>
              <a:rPr lang="zh-CN" altLang="en-US" sz="4000" dirty="0">
                <a:solidFill>
                  <a:srgbClr val="0000CC"/>
                </a:solidFill>
              </a:rPr>
            </a:br>
            <a:r>
              <a:rPr lang="zh-CN" altLang="en-US" sz="4000" dirty="0">
                <a:solidFill>
                  <a:srgbClr val="0000CC"/>
                </a:solidFill>
              </a:rPr>
              <a:t>夜半钟声到客船。</a:t>
            </a:r>
            <a:br>
              <a:rPr lang="zh-CN" altLang="en-US" sz="4000" dirty="0">
                <a:solidFill>
                  <a:srgbClr val="0000CC"/>
                </a:solidFill>
              </a:rPr>
            </a:br>
            <a:endParaRPr lang="en-US" altLang="zh-CN" sz="4000" dirty="0">
              <a:solidFill>
                <a:srgbClr val="0000CC"/>
              </a:solidFill>
            </a:endParaRPr>
          </a:p>
        </p:txBody>
      </p:sp>
      <p:sp>
        <p:nvSpPr>
          <p:cNvPr id="121859" name="文本占位符 121858"/>
          <p:cNvSpPr>
            <a:spLocks noGrp="1"/>
          </p:cNvSpPr>
          <p:nvPr>
            <p:ph type="body" idx="1"/>
          </p:nvPr>
        </p:nvSpPr>
        <p:spPr>
          <a:xfrm>
            <a:off x="215265" y="4476115"/>
            <a:ext cx="8497888" cy="1246188"/>
          </a:xfrm>
        </p:spPr>
        <p:txBody>
          <a:bodyPr/>
          <a:p>
            <a:pPr marL="0" indent="0">
              <a:buNone/>
            </a:pPr>
            <a:r>
              <a:rPr lang="en-US" altLang="zh-CN" sz="6000" dirty="0"/>
              <a:t>                 </a:t>
            </a:r>
            <a:r>
              <a:rPr lang="zh-CN" altLang="en-US" sz="6000" dirty="0">
                <a:solidFill>
                  <a:srgbClr val="000099"/>
                </a:solidFill>
              </a:rPr>
              <a:t>愁</a:t>
            </a:r>
            <a:endParaRPr lang="zh-CN" altLang="en-US" sz="6000" dirty="0">
              <a:solidFill>
                <a:srgbClr val="000099"/>
              </a:solidFill>
            </a:endParaRPr>
          </a:p>
        </p:txBody>
      </p:sp>
      <p:sp>
        <p:nvSpPr>
          <p:cNvPr id="121860" name="文本框 121859"/>
          <p:cNvSpPr txBox="1"/>
          <p:nvPr/>
        </p:nvSpPr>
        <p:spPr>
          <a:xfrm>
            <a:off x="900113" y="476250"/>
            <a:ext cx="727233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这首诗</a:t>
            </a: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表达出诗人怎样的感情？</a:t>
            </a:r>
            <a:endParaRPr lang="zh-CN" altLang="en-US" sz="3600" b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1860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185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8" name="标题 121857"/>
          <p:cNvSpPr>
            <a:spLocks noGrp="1"/>
          </p:cNvSpPr>
          <p:nvPr>
            <p:ph type="title"/>
          </p:nvPr>
        </p:nvSpPr>
        <p:spPr>
          <a:xfrm>
            <a:off x="472440" y="1945005"/>
            <a:ext cx="8128000" cy="1779905"/>
          </a:xfrm>
        </p:spPr>
        <p:txBody>
          <a:bodyPr anchor="ctr"/>
          <a:p>
            <a:br>
              <a:rPr lang="zh-CN" altLang="en-US" sz="4000" dirty="0">
                <a:solidFill>
                  <a:srgbClr val="0000CC"/>
                </a:solidFill>
              </a:rPr>
            </a:br>
            <a:r>
              <a:rPr lang="zh-CN" altLang="en-US" sz="5400" dirty="0">
                <a:solidFill>
                  <a:srgbClr val="0000CC"/>
                </a:solidFill>
              </a:rPr>
              <a:t>夜半钟声到客船。</a:t>
            </a:r>
            <a:br>
              <a:rPr lang="zh-CN" altLang="en-US" sz="5400" dirty="0">
                <a:solidFill>
                  <a:srgbClr val="0000CC"/>
                </a:solidFill>
              </a:rPr>
            </a:br>
            <a:endParaRPr lang="en-US" altLang="zh-CN" sz="5400" dirty="0">
              <a:solidFill>
                <a:srgbClr val="0000CC"/>
              </a:solidFill>
            </a:endParaRPr>
          </a:p>
        </p:txBody>
      </p:sp>
      <p:sp>
        <p:nvSpPr>
          <p:cNvPr id="121859" name="文本占位符 121858"/>
          <p:cNvSpPr>
            <a:spLocks noGrp="1"/>
          </p:cNvSpPr>
          <p:nvPr>
            <p:ph type="body" idx="1"/>
          </p:nvPr>
        </p:nvSpPr>
        <p:spPr>
          <a:xfrm>
            <a:off x="215265" y="4476115"/>
            <a:ext cx="8497888" cy="1246188"/>
          </a:xfrm>
        </p:spPr>
        <p:txBody>
          <a:bodyPr/>
          <a:p>
            <a:pPr marL="0" indent="0">
              <a:buNone/>
            </a:pPr>
            <a:r>
              <a:rPr lang="en-US" altLang="zh-CN" sz="6000" dirty="0"/>
              <a:t>                </a:t>
            </a:r>
            <a:endParaRPr lang="zh-CN" altLang="en-US" sz="60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185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8" name="标题 121857"/>
          <p:cNvSpPr>
            <a:spLocks noGrp="1"/>
          </p:cNvSpPr>
          <p:nvPr>
            <p:ph type="title"/>
          </p:nvPr>
        </p:nvSpPr>
        <p:spPr>
          <a:xfrm>
            <a:off x="664210" y="323850"/>
            <a:ext cx="8382635" cy="3683000"/>
          </a:xfrm>
        </p:spPr>
        <p:txBody>
          <a:bodyPr anchor="ctr"/>
          <a:p>
            <a:br>
              <a:rPr lang="zh-CN" altLang="en-US" sz="4000" dirty="0">
                <a:solidFill>
                  <a:srgbClr val="0000CC"/>
                </a:solidFill>
              </a:rPr>
            </a:br>
            <a:r>
              <a:rPr lang="zh-CN" altLang="en-US" sz="4000" dirty="0">
                <a:solidFill>
                  <a:srgbClr val="0000CC"/>
                </a:solidFill>
              </a:rPr>
              <a:t>天净沙   秋思</a:t>
            </a:r>
            <a:br>
              <a:rPr lang="zh-CN" altLang="en-US" sz="4000" dirty="0">
                <a:solidFill>
                  <a:srgbClr val="0000CC"/>
                </a:solidFill>
              </a:rPr>
            </a:br>
            <a:r>
              <a:rPr lang="zh-CN" altLang="en-US" sz="4000" dirty="0">
                <a:solidFill>
                  <a:srgbClr val="0000CC"/>
                </a:solidFill>
              </a:rPr>
              <a:t>       枯藤老树昏鸦，小桥流水人家，古道西风瘦马。夕阳西下，断肠人在天涯。</a:t>
            </a:r>
            <a:endParaRPr lang="zh-CN" altLang="en-US" sz="4000" dirty="0">
              <a:solidFill>
                <a:srgbClr val="0000CC"/>
              </a:solidFill>
            </a:endParaRPr>
          </a:p>
        </p:txBody>
      </p:sp>
      <p:sp>
        <p:nvSpPr>
          <p:cNvPr id="121859" name="文本占位符 121858"/>
          <p:cNvSpPr>
            <a:spLocks noGrp="1"/>
          </p:cNvSpPr>
          <p:nvPr>
            <p:ph type="body" idx="1"/>
          </p:nvPr>
        </p:nvSpPr>
        <p:spPr>
          <a:xfrm>
            <a:off x="215265" y="4476115"/>
            <a:ext cx="8497888" cy="1246188"/>
          </a:xfrm>
        </p:spPr>
        <p:txBody>
          <a:bodyPr/>
          <a:p>
            <a:pPr marL="0" indent="0">
              <a:buNone/>
            </a:pPr>
            <a:r>
              <a:rPr lang="en-US" altLang="zh-CN" sz="6000" dirty="0"/>
              <a:t>                </a:t>
            </a:r>
            <a:endParaRPr lang="zh-CN" altLang="en-US" sz="60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185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9092" name="图片 8909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4825" y="0"/>
            <a:ext cx="96488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4" name="矩形 89093"/>
          <p:cNvSpPr/>
          <p:nvPr/>
        </p:nvSpPr>
        <p:spPr>
          <a:xfrm>
            <a:off x="7885113" y="6453188"/>
            <a:ext cx="1003300" cy="376237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00000">
                <a:srgbClr val="336699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</a:rPr>
              <a:t>月    落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3190" name="组合 93189"/>
          <p:cNvGrpSpPr/>
          <p:nvPr/>
        </p:nvGrpSpPr>
        <p:grpSpPr>
          <a:xfrm>
            <a:off x="-304800" y="-228600"/>
            <a:ext cx="9753600" cy="7315200"/>
            <a:chOff x="-192" y="-144"/>
            <a:chExt cx="6144" cy="4608"/>
          </a:xfrm>
        </p:grpSpPr>
        <p:pic>
          <p:nvPicPr>
            <p:cNvPr id="93188" name="图片 93187" descr="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92" y="-144"/>
              <a:ext cx="6144" cy="46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3189" name="左箭头 93188">
              <a:hlinkClick r:id="rId2" action="ppaction://hlinksldjump"/>
            </p:cNvPr>
            <p:cNvSpPr/>
            <p:nvPr/>
          </p:nvSpPr>
          <p:spPr>
            <a:xfrm>
              <a:off x="5193" y="4048"/>
              <a:ext cx="453" cy="272"/>
            </a:xfrm>
            <a:prstGeom prst="leftArrow">
              <a:avLst>
                <a:gd name="adj1" fmla="val 50000"/>
                <a:gd name="adj2" fmla="val 41636"/>
              </a:avLst>
            </a:prstGeom>
            <a:gradFill rotWithShape="1">
              <a:gsLst>
                <a:gs pos="0">
                  <a:srgbClr val="000099"/>
                </a:gs>
                <a:gs pos="100000">
                  <a:schemeClr val="accent1"/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4212" name="图片 94211" descr="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3" name="文本框 94212"/>
          <p:cNvSpPr txBox="1"/>
          <p:nvPr/>
        </p:nvSpPr>
        <p:spPr>
          <a:xfrm>
            <a:off x="7667625" y="6400800"/>
            <a:ext cx="14763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</a:rPr>
              <a:t>枫     桥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标题 9625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96259" name="文本占位符 9625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96260" name="图片 96259" descr="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7284" name="图片 97283" descr="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356" name="图片 100355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24975" cy="681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357" name="文本框 100356"/>
          <p:cNvSpPr txBox="1"/>
          <p:nvPr/>
        </p:nvSpPr>
        <p:spPr>
          <a:xfrm>
            <a:off x="6443663" y="6338888"/>
            <a:ext cx="2700337" cy="519112"/>
          </a:xfrm>
          <a:prstGeom prst="rect">
            <a:avLst/>
          </a:prstGeom>
          <a:solidFill>
            <a:srgbClr val="3366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C0000"/>
                </a:solidFill>
                <a:latin typeface="Arial" panose="020B0604020202020204" pitchFamily="34" charset="0"/>
              </a:rPr>
              <a:t>        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枫   树</a:t>
            </a:r>
            <a:endParaRPr lang="zh-CN" altLang="en-US" sz="28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100358" name="五角星 100357"/>
          <p:cNvSpPr/>
          <p:nvPr/>
        </p:nvSpPr>
        <p:spPr>
          <a:xfrm>
            <a:off x="6659563" y="6394450"/>
            <a:ext cx="433387" cy="404813"/>
          </a:xfrm>
          <a:prstGeom prst="star5">
            <a:avLst/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0359" name="五角星 100358"/>
          <p:cNvSpPr/>
          <p:nvPr/>
        </p:nvSpPr>
        <p:spPr>
          <a:xfrm>
            <a:off x="8459788" y="6453188"/>
            <a:ext cx="433387" cy="404812"/>
          </a:xfrm>
          <a:prstGeom prst="star5">
            <a:avLst/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2" name="图片 205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41337" y="0"/>
            <a:ext cx="9685337" cy="683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3" name="文本框 2052"/>
          <p:cNvSpPr txBox="1"/>
          <p:nvPr/>
        </p:nvSpPr>
        <p:spPr>
          <a:xfrm>
            <a:off x="7942263" y="260350"/>
            <a:ext cx="733425" cy="56165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endParaRPr sz="3600" dirty="0">
              <a:latin typeface="Arial" panose="020B0604020202020204" pitchFamily="34" charset="0"/>
            </a:endParaRPr>
          </a:p>
        </p:txBody>
      </p:sp>
      <p:sp>
        <p:nvSpPr>
          <p:cNvPr id="2054" name="文本框 2053"/>
          <p:cNvSpPr txBox="1"/>
          <p:nvPr/>
        </p:nvSpPr>
        <p:spPr>
          <a:xfrm>
            <a:off x="7092950" y="260350"/>
            <a:ext cx="915988" cy="5689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 Black" panose="020B0A04020102020204" pitchFamily="34" charset="0"/>
                <a:ea typeface="楷体_GB2312" pitchFamily="49" charset="-122"/>
              </a:rPr>
              <a:t>枫   桥   夜   泊</a:t>
            </a:r>
            <a:endParaRPr lang="zh-CN" altLang="en-US" sz="4800" b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Arial Black" panose="020B0A040201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标题 10137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101379" name="文本占位符 10137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01380" name="图片 101379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80975" y="0"/>
            <a:ext cx="9525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9332" name="图片 99331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8315" name="组合 98314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98313" name="图片 98312" descr="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8314" name="左箭头 98313">
              <a:hlinkClick r:id="rId2" action="ppaction://hlinksldjump"/>
            </p:cNvPr>
            <p:cNvSpPr/>
            <p:nvPr/>
          </p:nvSpPr>
          <p:spPr>
            <a:xfrm>
              <a:off x="4876" y="3974"/>
              <a:ext cx="884" cy="346"/>
            </a:xfrm>
            <a:prstGeom prst="leftArrow">
              <a:avLst>
                <a:gd name="adj1" fmla="val 50000"/>
                <a:gd name="adj2" fmla="val 63872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标题 10444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104451" name="文本占位符 10445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grpSp>
        <p:nvGrpSpPr>
          <p:cNvPr id="104454" name="组合 104453"/>
          <p:cNvGrpSpPr/>
          <p:nvPr/>
        </p:nvGrpSpPr>
        <p:grpSpPr>
          <a:xfrm>
            <a:off x="-720725" y="-171450"/>
            <a:ext cx="9864725" cy="7029450"/>
            <a:chOff x="-454" y="-108"/>
            <a:chExt cx="6214" cy="4428"/>
          </a:xfrm>
        </p:grpSpPr>
        <p:pic>
          <p:nvPicPr>
            <p:cNvPr id="104452" name="图片 104451" descr="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454" y="-108"/>
              <a:ext cx="6214" cy="44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4453" name="左箭头 104452">
              <a:hlinkClick r:id="rId2" action="ppaction://hlinksldjump"/>
            </p:cNvPr>
            <p:cNvSpPr/>
            <p:nvPr/>
          </p:nvSpPr>
          <p:spPr>
            <a:xfrm>
              <a:off x="5057" y="4020"/>
              <a:ext cx="545" cy="300"/>
            </a:xfrm>
            <a:prstGeom prst="leftArrow">
              <a:avLst>
                <a:gd name="adj1" fmla="val 50000"/>
                <a:gd name="adj2" fmla="val 45416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ransition advClick="0" advTm="2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502" name="爆炸形 1 106501"/>
          <p:cNvSpPr/>
          <p:nvPr/>
        </p:nvSpPr>
        <p:spPr>
          <a:xfrm>
            <a:off x="468313" y="4941888"/>
            <a:ext cx="1439862" cy="1366837"/>
          </a:xfrm>
          <a:prstGeom prst="irregularSeal1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06505" name="组合 106504"/>
          <p:cNvGrpSpPr/>
          <p:nvPr/>
        </p:nvGrpSpPr>
        <p:grpSpPr>
          <a:xfrm>
            <a:off x="323850" y="185738"/>
            <a:ext cx="8569325" cy="6672262"/>
            <a:chOff x="204" y="117"/>
            <a:chExt cx="5398" cy="4203"/>
          </a:xfrm>
        </p:grpSpPr>
        <p:sp>
          <p:nvSpPr>
            <p:cNvPr id="106501" name="爆炸形 1 106500"/>
            <p:cNvSpPr/>
            <p:nvPr/>
          </p:nvSpPr>
          <p:spPr>
            <a:xfrm>
              <a:off x="204" y="210"/>
              <a:ext cx="1270" cy="953"/>
            </a:xfrm>
            <a:prstGeom prst="irregularSeal1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06504" name="组合 106503"/>
            <p:cNvGrpSpPr/>
            <p:nvPr/>
          </p:nvGrpSpPr>
          <p:grpSpPr>
            <a:xfrm>
              <a:off x="431" y="117"/>
              <a:ext cx="5171" cy="4203"/>
              <a:chOff x="431" y="117"/>
              <a:chExt cx="5171" cy="4203"/>
            </a:xfrm>
          </p:grpSpPr>
          <p:sp>
            <p:nvSpPr>
              <p:cNvPr id="106500" name="文本框 106499"/>
              <p:cNvSpPr txBox="1"/>
              <p:nvPr/>
            </p:nvSpPr>
            <p:spPr>
              <a:xfrm>
                <a:off x="431" y="117"/>
                <a:ext cx="4672" cy="42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3200" b="1" dirty="0">
                    <a:solidFill>
                      <a:srgbClr val="009900"/>
                    </a:solidFill>
                    <a:latin typeface="Arial" panose="020B0604020202020204" pitchFamily="34" charset="0"/>
                  </a:rPr>
                  <a:t> </a:t>
                </a:r>
                <a:br>
                  <a:rPr lang="en-US" altLang="zh-CN" sz="3200" b="1" dirty="0">
                    <a:latin typeface="Arial" panose="020B0604020202020204" pitchFamily="34" charset="0"/>
                  </a:rPr>
                </a:br>
                <a:r>
                  <a:rPr lang="zh-CN" altLang="en-US" sz="3200" b="1" dirty="0">
                    <a:solidFill>
                      <a:schemeClr val="hlink"/>
                    </a:solidFill>
                    <a:latin typeface="Arial" panose="020B0604020202020204" pitchFamily="34" charset="0"/>
                  </a:rPr>
                  <a:t>总结 </a:t>
                </a:r>
                <a:r>
                  <a:rPr lang="zh-CN" altLang="en-US" sz="3200" b="1" dirty="0">
                    <a:latin typeface="Arial" panose="020B0604020202020204" pitchFamily="34" charset="0"/>
                  </a:rPr>
                  <a:t>  </a:t>
                </a:r>
                <a:endParaRPr lang="zh-CN" altLang="en-US" sz="3200" b="1" dirty="0">
                  <a:latin typeface="Arial" panose="020B0604020202020204" pitchFamily="34" charset="0"/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zh-CN" altLang="en-US" sz="3200" b="1" dirty="0">
                    <a:latin typeface="Arial" panose="020B0604020202020204" pitchFamily="34" charset="0"/>
                  </a:rPr>
                  <a:t>    </a:t>
                </a:r>
                <a:r>
                  <a:rPr lang="zh-CN" altLang="en-US" sz="3200" dirty="0">
                    <a:latin typeface="Arial" panose="020B0604020202020204" pitchFamily="34" charset="0"/>
                  </a:rPr>
                  <a:t>一个秋天的夜晚，诗人泊船苏州城外的枫桥。江南水乡秋夜幽美的景色，吸引着这位怀着旅愁的游子，使他领略到一种情味隽永的诗意美，写下了这首意境深远的小诗。 </a:t>
                </a:r>
                <a:br>
                  <a:rPr lang="zh-CN" altLang="en-US" sz="3200" dirty="0">
                    <a:latin typeface="Arial" panose="020B0604020202020204" pitchFamily="34" charset="0"/>
                  </a:rPr>
                </a:br>
                <a:r>
                  <a:rPr lang="zh-CN" altLang="en-US" sz="3200" dirty="0">
                    <a:latin typeface="Arial" panose="020B0604020202020204" pitchFamily="34" charset="0"/>
                  </a:rPr>
                  <a:t>      由于这首诗情景描写真切，画面清新，因而历来为人传诵，甚至使得枫桥和寒山寺也因而名扬天下。 </a:t>
                </a:r>
                <a:br>
                  <a:rPr lang="zh-CN" altLang="en-US" sz="3200" dirty="0">
                    <a:latin typeface="Arial" panose="020B0604020202020204" pitchFamily="34" charset="0"/>
                  </a:rPr>
                </a:br>
                <a:r>
                  <a:rPr lang="zh-CN" altLang="en-US" sz="3200" b="1" dirty="0">
                    <a:solidFill>
                      <a:schemeClr val="hlink"/>
                    </a:solidFill>
                    <a:latin typeface="Arial" panose="020B0604020202020204" pitchFamily="34" charset="0"/>
                  </a:rPr>
                  <a:t>作业</a:t>
                </a:r>
                <a:r>
                  <a:rPr lang="zh-CN" altLang="en-US" sz="3200" b="1" dirty="0">
                    <a:latin typeface="Arial" panose="020B0604020202020204" pitchFamily="34" charset="0"/>
                  </a:rPr>
                  <a:t> </a:t>
                </a:r>
                <a:br>
                  <a:rPr lang="zh-CN" altLang="en-US" sz="3200" dirty="0">
                    <a:latin typeface="Arial" panose="020B0604020202020204" pitchFamily="34" charset="0"/>
                  </a:rPr>
                </a:br>
                <a:r>
                  <a:rPr lang="zh-CN" altLang="en-US" sz="3200" dirty="0">
                    <a:latin typeface="Arial" panose="020B0604020202020204" pitchFamily="34" charset="0"/>
                  </a:rPr>
                  <a:t>      背诵并默写这首诗。 </a:t>
                </a:r>
                <a:br>
                  <a:rPr lang="zh-CN" altLang="en-US" sz="3200" dirty="0">
                    <a:latin typeface="Arial" panose="020B0604020202020204" pitchFamily="34" charset="0"/>
                  </a:rPr>
                </a:br>
                <a:endParaRPr lang="zh-CN" altLang="en-US" sz="32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06503" name="左箭头 106502">
                <a:hlinkClick r:id="rId1" action="ppaction://hlinksldjump"/>
              </p:cNvPr>
              <p:cNvSpPr/>
              <p:nvPr/>
            </p:nvSpPr>
            <p:spPr>
              <a:xfrm>
                <a:off x="4967" y="4020"/>
                <a:ext cx="635" cy="300"/>
              </a:xfrm>
              <a:prstGeom prst="leftArrow">
                <a:avLst>
                  <a:gd name="adj1" fmla="val 50000"/>
                  <a:gd name="adj2" fmla="val 52916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0834" name="组合 120833"/>
          <p:cNvGrpSpPr/>
          <p:nvPr/>
        </p:nvGrpSpPr>
        <p:grpSpPr>
          <a:xfrm>
            <a:off x="0" y="0"/>
            <a:ext cx="9901238" cy="6858000"/>
            <a:chOff x="0" y="0"/>
            <a:chExt cx="6237" cy="4320"/>
          </a:xfrm>
        </p:grpSpPr>
        <p:pic>
          <p:nvPicPr>
            <p:cNvPr id="120835" name="图片 120834" descr="1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0836" name="文本框 120835"/>
            <p:cNvSpPr txBox="1"/>
            <p:nvPr/>
          </p:nvSpPr>
          <p:spPr>
            <a:xfrm>
              <a:off x="4740" y="119"/>
              <a:ext cx="1497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333300"/>
                  </a:solidFill>
                  <a:latin typeface="Arial" panose="020B0604020202020204" pitchFamily="34" charset="0"/>
                </a:rPr>
                <a:t>寒山寺</a:t>
              </a:r>
              <a:endParaRPr lang="zh-CN" altLang="en-US" sz="3200" dirty="0">
                <a:solidFill>
                  <a:srgbClr val="333300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advClick="0" advTm="2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84" name="图片 3083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0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084580" y="873125"/>
            <a:ext cx="698817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dirty="0">
                <a:solidFill>
                  <a:srgbClr val="FFC000"/>
                </a:solidFill>
                <a:sym typeface="+mn-ea"/>
              </a:rPr>
              <a:t>枫桥夜泊</a:t>
            </a:r>
            <a:endParaRPr lang="zh-CN" altLang="en-US" sz="5400" dirty="0">
              <a:solidFill>
                <a:srgbClr val="FFC000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5400" dirty="0">
                <a:solidFill>
                  <a:srgbClr val="FFC000"/>
                </a:solidFill>
                <a:sym typeface="+mn-ea"/>
              </a:rPr>
              <a:t>            张继</a:t>
            </a:r>
            <a:endParaRPr lang="zh-CN" altLang="en-US" sz="5400" dirty="0">
              <a:solidFill>
                <a:srgbClr val="FFC000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5400" dirty="0">
                <a:solidFill>
                  <a:srgbClr val="FFC000"/>
                </a:solidFill>
                <a:sym typeface="+mn-ea"/>
              </a:rPr>
              <a:t>月落</a:t>
            </a:r>
            <a:r>
              <a:rPr lang="en-US" altLang="zh-CN" sz="5400" dirty="0">
                <a:solidFill>
                  <a:srgbClr val="FFC000"/>
                </a:solidFill>
                <a:sym typeface="+mn-ea"/>
              </a:rPr>
              <a:t>/</a:t>
            </a:r>
            <a:r>
              <a:rPr lang="zh-CN" altLang="en-US" sz="5400" dirty="0">
                <a:solidFill>
                  <a:srgbClr val="FFC000"/>
                </a:solidFill>
                <a:sym typeface="+mn-ea"/>
              </a:rPr>
              <a:t>乌啼</a:t>
            </a:r>
            <a:r>
              <a:rPr lang="en-US" altLang="zh-CN" sz="5400" dirty="0">
                <a:solidFill>
                  <a:srgbClr val="FFC000"/>
                </a:solidFill>
                <a:sym typeface="+mn-ea"/>
              </a:rPr>
              <a:t>//</a:t>
            </a:r>
            <a:r>
              <a:rPr lang="zh-CN" altLang="en-US" sz="5400" dirty="0">
                <a:solidFill>
                  <a:srgbClr val="FFC000"/>
                </a:solidFill>
                <a:sym typeface="+mn-ea"/>
              </a:rPr>
              <a:t>霜</a:t>
            </a:r>
            <a:r>
              <a:rPr lang="en-US" altLang="zh-CN" sz="5400" dirty="0">
                <a:solidFill>
                  <a:srgbClr val="FFC000"/>
                </a:solidFill>
                <a:sym typeface="+mn-ea"/>
              </a:rPr>
              <a:t>/</a:t>
            </a:r>
            <a:r>
              <a:rPr lang="zh-CN" altLang="en-US" sz="5400" dirty="0">
                <a:solidFill>
                  <a:srgbClr val="FFC000"/>
                </a:solidFill>
                <a:sym typeface="+mn-ea"/>
              </a:rPr>
              <a:t>满天， </a:t>
            </a:r>
            <a:br>
              <a:rPr lang="zh-CN" altLang="en-US" sz="5400" dirty="0">
                <a:solidFill>
                  <a:srgbClr val="FFC000"/>
                </a:solidFill>
                <a:sym typeface="+mn-ea"/>
              </a:rPr>
            </a:br>
            <a:r>
              <a:rPr lang="zh-CN" altLang="en-US" sz="5400" dirty="0">
                <a:solidFill>
                  <a:srgbClr val="FFC000"/>
                </a:solidFill>
                <a:sym typeface="+mn-ea"/>
              </a:rPr>
              <a:t>江枫</a:t>
            </a:r>
            <a:r>
              <a:rPr lang="en-US" altLang="zh-CN" sz="5400" dirty="0">
                <a:solidFill>
                  <a:srgbClr val="FFC000"/>
                </a:solidFill>
                <a:sym typeface="+mn-ea"/>
              </a:rPr>
              <a:t>/</a:t>
            </a:r>
            <a:r>
              <a:rPr lang="zh-CN" altLang="en-US" sz="5400" dirty="0">
                <a:solidFill>
                  <a:srgbClr val="FFC000"/>
                </a:solidFill>
                <a:sym typeface="+mn-ea"/>
              </a:rPr>
              <a:t>渔火</a:t>
            </a:r>
            <a:r>
              <a:rPr lang="en-US" altLang="zh-CN" sz="5400" dirty="0">
                <a:solidFill>
                  <a:srgbClr val="FFC000"/>
                </a:solidFill>
                <a:sym typeface="+mn-ea"/>
              </a:rPr>
              <a:t>//</a:t>
            </a:r>
            <a:r>
              <a:rPr lang="zh-CN" altLang="en-US" sz="5400" dirty="0">
                <a:solidFill>
                  <a:srgbClr val="FFC000"/>
                </a:solidFill>
                <a:sym typeface="+mn-ea"/>
              </a:rPr>
              <a:t>对</a:t>
            </a:r>
            <a:r>
              <a:rPr lang="en-US" altLang="zh-CN" sz="5400" dirty="0">
                <a:solidFill>
                  <a:srgbClr val="FFC000"/>
                </a:solidFill>
                <a:sym typeface="+mn-ea"/>
              </a:rPr>
              <a:t>/</a:t>
            </a:r>
            <a:r>
              <a:rPr lang="zh-CN" altLang="en-US" sz="5400" dirty="0">
                <a:solidFill>
                  <a:srgbClr val="FFC000"/>
                </a:solidFill>
                <a:sym typeface="+mn-ea"/>
              </a:rPr>
              <a:t>愁眠。 </a:t>
            </a:r>
            <a:br>
              <a:rPr lang="zh-CN" altLang="en-US" sz="5400" dirty="0">
                <a:solidFill>
                  <a:srgbClr val="FFC000"/>
                </a:solidFill>
                <a:sym typeface="+mn-ea"/>
              </a:rPr>
            </a:br>
            <a:r>
              <a:rPr lang="zh-CN" altLang="en-US" sz="5400" dirty="0">
                <a:solidFill>
                  <a:srgbClr val="FFC000"/>
                </a:solidFill>
                <a:sym typeface="+mn-ea"/>
              </a:rPr>
              <a:t>姑苏</a:t>
            </a:r>
            <a:r>
              <a:rPr lang="en-US" altLang="zh-CN" sz="5400" dirty="0">
                <a:solidFill>
                  <a:srgbClr val="FFC000"/>
                </a:solidFill>
                <a:sym typeface="+mn-ea"/>
              </a:rPr>
              <a:t>/</a:t>
            </a:r>
            <a:r>
              <a:rPr lang="zh-CN" altLang="en-US" sz="5400" dirty="0">
                <a:solidFill>
                  <a:srgbClr val="FFC000"/>
                </a:solidFill>
                <a:sym typeface="+mn-ea"/>
              </a:rPr>
              <a:t>城外</a:t>
            </a:r>
            <a:r>
              <a:rPr lang="en-US" altLang="zh-CN" sz="5400" dirty="0">
                <a:solidFill>
                  <a:srgbClr val="FFC000"/>
                </a:solidFill>
                <a:sym typeface="+mn-ea"/>
              </a:rPr>
              <a:t>//</a:t>
            </a:r>
            <a:r>
              <a:rPr lang="zh-CN" altLang="en-US" sz="5400" dirty="0">
                <a:solidFill>
                  <a:srgbClr val="FFC000"/>
                </a:solidFill>
                <a:sym typeface="+mn-ea"/>
              </a:rPr>
              <a:t>寒山寺， </a:t>
            </a:r>
            <a:br>
              <a:rPr lang="zh-CN" altLang="en-US" sz="5400" dirty="0">
                <a:solidFill>
                  <a:srgbClr val="FFC000"/>
                </a:solidFill>
                <a:sym typeface="+mn-ea"/>
              </a:rPr>
            </a:br>
            <a:r>
              <a:rPr lang="zh-CN" altLang="en-US" sz="5400" dirty="0">
                <a:solidFill>
                  <a:srgbClr val="FFC000"/>
                </a:solidFill>
                <a:sym typeface="+mn-ea"/>
              </a:rPr>
              <a:t>夜半</a:t>
            </a:r>
            <a:r>
              <a:rPr lang="en-US" altLang="zh-CN" sz="5400" dirty="0">
                <a:solidFill>
                  <a:srgbClr val="FFC000"/>
                </a:solidFill>
                <a:sym typeface="+mn-ea"/>
              </a:rPr>
              <a:t>/</a:t>
            </a:r>
            <a:r>
              <a:rPr lang="zh-CN" altLang="en-US" sz="5400" dirty="0">
                <a:solidFill>
                  <a:srgbClr val="FFC000"/>
                </a:solidFill>
                <a:sym typeface="+mn-ea"/>
              </a:rPr>
              <a:t>钟声</a:t>
            </a:r>
            <a:r>
              <a:rPr lang="en-US" altLang="zh-CN" sz="5400" dirty="0">
                <a:solidFill>
                  <a:srgbClr val="FFC000"/>
                </a:solidFill>
                <a:sym typeface="+mn-ea"/>
              </a:rPr>
              <a:t>//</a:t>
            </a:r>
            <a:r>
              <a:rPr lang="zh-CN" altLang="en-US" sz="5400" dirty="0">
                <a:solidFill>
                  <a:srgbClr val="FFC000"/>
                </a:solidFill>
                <a:sym typeface="+mn-ea"/>
              </a:rPr>
              <a:t>到</a:t>
            </a:r>
            <a:r>
              <a:rPr lang="en-US" altLang="zh-CN" sz="5400" dirty="0">
                <a:solidFill>
                  <a:srgbClr val="FFC000"/>
                </a:solidFill>
                <a:sym typeface="+mn-ea"/>
              </a:rPr>
              <a:t>/</a:t>
            </a:r>
            <a:r>
              <a:rPr lang="zh-CN" altLang="en-US" sz="5400" dirty="0">
                <a:solidFill>
                  <a:srgbClr val="FFC000"/>
                </a:solidFill>
                <a:sym typeface="+mn-ea"/>
              </a:rPr>
              <a:t>客船</a:t>
            </a:r>
            <a:r>
              <a:rPr lang="zh-CN" altLang="en-US" dirty="0">
                <a:sym typeface="+mn-ea"/>
              </a:rPr>
              <a:t>。 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图示 1"/>
          <p:cNvGraphicFramePr/>
          <p:nvPr/>
        </p:nvGraphicFramePr>
        <p:xfrm>
          <a:off x="1331913" y="476250"/>
          <a:ext cx="6480175" cy="31321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3" name="图示 2"/>
          <p:cNvGraphicFramePr/>
          <p:nvPr/>
        </p:nvGraphicFramePr>
        <p:xfrm>
          <a:off x="1619250" y="4149725"/>
          <a:ext cx="6265863" cy="2449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75835" name="左箭头 75834">
            <a:hlinkClick r:id="rId11" action="ppaction://hlinksldjump"/>
          </p:cNvPr>
          <p:cNvSpPr/>
          <p:nvPr/>
        </p:nvSpPr>
        <p:spPr>
          <a:xfrm>
            <a:off x="8172450" y="6426200"/>
            <a:ext cx="719138" cy="431800"/>
          </a:xfrm>
          <a:prstGeom prst="leftArrow">
            <a:avLst>
              <a:gd name="adj1" fmla="val 50000"/>
              <a:gd name="adj2" fmla="val 41636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8616" name="组合 68615"/>
          <p:cNvGrpSpPr/>
          <p:nvPr/>
        </p:nvGrpSpPr>
        <p:grpSpPr>
          <a:xfrm>
            <a:off x="179388" y="0"/>
            <a:ext cx="8964612" cy="6858000"/>
            <a:chOff x="113" y="0"/>
            <a:chExt cx="5647" cy="4320"/>
          </a:xfrm>
        </p:grpSpPr>
        <p:pic>
          <p:nvPicPr>
            <p:cNvPr id="68612" name="图片 68611" descr="k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038" y="0"/>
              <a:ext cx="2722" cy="43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8614" name="文本框 68613"/>
            <p:cNvSpPr txBox="1"/>
            <p:nvPr/>
          </p:nvSpPr>
          <p:spPr>
            <a:xfrm>
              <a:off x="113" y="255"/>
              <a:ext cx="2813" cy="38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Arial" panose="020B0604020202020204" pitchFamily="34" charset="0"/>
                </a:rPr>
                <a:t>张继，字懿孙，襄州人（今湖北襄阳人）。唐代诗人，他的生平不甚可知。据诸家记录，仅知他是天宝十二年（公元七五三年）的进士。大历中，以检校祠部员外郎为洪州（今江西南昌市）盐铁判官。他的诗爽朗激越，不事雕琢，比兴幽深，事理双切，对后世颇有影响。但可惜流传下来的不到</a:t>
              </a:r>
              <a:r>
                <a:rPr lang="en-US" altLang="zh-CN" sz="2800" dirty="0">
                  <a:latin typeface="Arial" panose="020B0604020202020204" pitchFamily="34" charset="0"/>
                </a:rPr>
                <a:t>50</a:t>
              </a:r>
              <a:r>
                <a:rPr lang="zh-CN" altLang="en-US" sz="2800" dirty="0">
                  <a:latin typeface="Arial" panose="020B0604020202020204" pitchFamily="34" charset="0"/>
                </a:rPr>
                <a:t>首。他的最著名的诗是</a:t>
              </a:r>
              <a:r>
                <a:rPr lang="en-US" altLang="zh-CN" sz="2800" dirty="0">
                  <a:latin typeface="Arial" panose="020B0604020202020204" pitchFamily="34" charset="0"/>
                </a:rPr>
                <a:t>《</a:t>
              </a:r>
              <a:r>
                <a:rPr lang="zh-CN" altLang="en-US" sz="2800" dirty="0">
                  <a:latin typeface="Arial" panose="020B0604020202020204" pitchFamily="34" charset="0"/>
                </a:rPr>
                <a:t>枫桥夜泊</a:t>
              </a:r>
              <a:r>
                <a:rPr lang="en-US" altLang="zh-CN" sz="2800" dirty="0">
                  <a:latin typeface="Arial" panose="020B0604020202020204" pitchFamily="34" charset="0"/>
                </a:rPr>
                <a:t>》</a:t>
              </a:r>
              <a:r>
                <a:rPr lang="zh-CN" altLang="en-US" sz="2800" dirty="0">
                  <a:latin typeface="Arial" panose="020B0604020202020204" pitchFamily="34" charset="0"/>
                </a:rPr>
                <a:t>。</a:t>
              </a:r>
              <a:br>
                <a:rPr lang="zh-CN" altLang="en-US" sz="2800" dirty="0">
                  <a:latin typeface="Arial" panose="020B0604020202020204" pitchFamily="34" charset="0"/>
                </a:rPr>
              </a:br>
              <a:endParaRPr lang="zh-CN" altLang="en-US" sz="2800">
                <a:latin typeface="Arial" panose="020B0604020202020204" pitchFamily="34" charset="0"/>
              </a:endParaRPr>
            </a:p>
          </p:txBody>
        </p:sp>
      </p:grpSp>
      <p:sp>
        <p:nvSpPr>
          <p:cNvPr id="68615" name="左箭头 68614">
            <a:hlinkClick r:id="rId2" action="ppaction://hlinksldjump"/>
          </p:cNvPr>
          <p:cNvSpPr/>
          <p:nvPr/>
        </p:nvSpPr>
        <p:spPr>
          <a:xfrm>
            <a:off x="7885113" y="6308725"/>
            <a:ext cx="1008062" cy="549275"/>
          </a:xfrm>
          <a:prstGeom prst="leftArrow">
            <a:avLst>
              <a:gd name="adj1" fmla="val 50000"/>
              <a:gd name="adj2" fmla="val 45881"/>
            </a:avLst>
          </a:prstGeom>
          <a:gradFill rotWithShape="1">
            <a:gsLst>
              <a:gs pos="0">
                <a:srgbClr val="6699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40" name="矩形 39939"/>
          <p:cNvSpPr/>
          <p:nvPr/>
        </p:nvSpPr>
        <p:spPr>
          <a:xfrm>
            <a:off x="468313" y="1322388"/>
            <a:ext cx="7775575" cy="4276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r>
              <a:rPr lang="zh-CN" altLang="en-US" sz="4800" dirty="0">
                <a:latin typeface="Arial" panose="020B0604020202020204" pitchFamily="34" charset="0"/>
              </a:rPr>
              <a:t>枫桥夜泊</a:t>
            </a:r>
            <a:endParaRPr lang="zh-CN" altLang="en-US" sz="48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            张继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800" dirty="0">
                <a:latin typeface="Arial" panose="020B0604020202020204" pitchFamily="34" charset="0"/>
              </a:rPr>
              <a:t>月落乌啼霜满天， </a:t>
            </a:r>
            <a:br>
              <a:rPr lang="zh-CN" altLang="en-US" sz="4800" dirty="0">
                <a:latin typeface="Arial" panose="020B0604020202020204" pitchFamily="34" charset="0"/>
              </a:rPr>
            </a:br>
            <a:r>
              <a:rPr lang="zh-CN" altLang="en-US" sz="4800" dirty="0">
                <a:latin typeface="Arial" panose="020B0604020202020204" pitchFamily="34" charset="0"/>
              </a:rPr>
              <a:t>江枫渔火对愁眠。 </a:t>
            </a:r>
            <a:br>
              <a:rPr lang="zh-CN" altLang="en-US" sz="4800" dirty="0">
                <a:latin typeface="Arial" panose="020B0604020202020204" pitchFamily="34" charset="0"/>
              </a:rPr>
            </a:br>
            <a:r>
              <a:rPr lang="zh-CN" altLang="en-US" sz="4800" dirty="0">
                <a:latin typeface="Arial" panose="020B0604020202020204" pitchFamily="34" charset="0"/>
              </a:rPr>
              <a:t>姑苏城外寒山寺， </a:t>
            </a:r>
            <a:br>
              <a:rPr lang="zh-CN" altLang="en-US" sz="4800" dirty="0">
                <a:latin typeface="Arial" panose="020B0604020202020204" pitchFamily="34" charset="0"/>
              </a:rPr>
            </a:br>
            <a:r>
              <a:rPr lang="zh-CN" altLang="en-US" sz="4800" dirty="0">
                <a:latin typeface="Arial" panose="020B0604020202020204" pitchFamily="34" charset="0"/>
              </a:rPr>
              <a:t>夜半钟声到</a:t>
            </a:r>
            <a:r>
              <a:rPr lang="en-US" altLang="zh-CN" sz="4800" dirty="0">
                <a:latin typeface="Arial" panose="020B0604020202020204" pitchFamily="34" charset="0"/>
              </a:rPr>
              <a:t>/</a:t>
            </a:r>
            <a:r>
              <a:rPr lang="zh-CN" altLang="en-US" sz="4800" dirty="0">
                <a:latin typeface="Arial" panose="020B0604020202020204" pitchFamily="34" charset="0"/>
              </a:rPr>
              <a:t>客船。 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  <p:sp>
        <p:nvSpPr>
          <p:cNvPr id="39941" name="左箭头 39940">
            <a:hlinkClick r:id="rId1" action="ppaction://hlinksldjump"/>
          </p:cNvPr>
          <p:cNvSpPr/>
          <p:nvPr/>
        </p:nvSpPr>
        <p:spPr>
          <a:xfrm>
            <a:off x="8101013" y="6210300"/>
            <a:ext cx="863600" cy="647700"/>
          </a:xfrm>
          <a:prstGeom prst="leftArrow">
            <a:avLst>
              <a:gd name="adj1" fmla="val 50000"/>
              <a:gd name="adj2" fmla="val 33333"/>
            </a:avLst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40" name="矩形 39939"/>
          <p:cNvSpPr/>
          <p:nvPr/>
        </p:nvSpPr>
        <p:spPr>
          <a:xfrm>
            <a:off x="468313" y="1341438"/>
            <a:ext cx="7775575" cy="4238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r>
              <a:rPr lang="zh-CN" altLang="en-US" sz="4800" dirty="0">
                <a:latin typeface="Arial" panose="020B0604020202020204" pitchFamily="34" charset="0"/>
              </a:rPr>
              <a:t>枫桥夜泊</a:t>
            </a:r>
            <a:endParaRPr lang="zh-CN" altLang="en-US" sz="48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            张继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800" dirty="0">
                <a:latin typeface="Arial" panose="020B0604020202020204" pitchFamily="34" charset="0"/>
              </a:rPr>
              <a:t>月落</a:t>
            </a:r>
            <a:r>
              <a:rPr lang="en-US" altLang="zh-CN" sz="4800" dirty="0">
                <a:latin typeface="Arial" panose="020B0604020202020204" pitchFamily="34" charset="0"/>
              </a:rPr>
              <a:t>/</a:t>
            </a:r>
            <a:r>
              <a:rPr lang="zh-CN" altLang="en-US" sz="4800" dirty="0">
                <a:latin typeface="Arial" panose="020B0604020202020204" pitchFamily="34" charset="0"/>
              </a:rPr>
              <a:t>乌啼</a:t>
            </a:r>
            <a:r>
              <a:rPr lang="en-US" altLang="zh-CN" sz="4800" dirty="0">
                <a:latin typeface="Arial" panose="020B0604020202020204" pitchFamily="34" charset="0"/>
              </a:rPr>
              <a:t>//</a:t>
            </a:r>
            <a:r>
              <a:rPr lang="zh-CN" altLang="en-US" sz="4800" dirty="0">
                <a:latin typeface="Arial" panose="020B0604020202020204" pitchFamily="34" charset="0"/>
              </a:rPr>
              <a:t>霜</a:t>
            </a:r>
            <a:r>
              <a:rPr lang="en-US" altLang="zh-CN" sz="4800" dirty="0">
                <a:latin typeface="Arial" panose="020B0604020202020204" pitchFamily="34" charset="0"/>
              </a:rPr>
              <a:t>/</a:t>
            </a:r>
            <a:r>
              <a:rPr lang="zh-CN" altLang="en-US" sz="4800" dirty="0">
                <a:latin typeface="Arial" panose="020B0604020202020204" pitchFamily="34" charset="0"/>
              </a:rPr>
              <a:t>满天， </a:t>
            </a:r>
            <a:br>
              <a:rPr lang="zh-CN" altLang="en-US" sz="4800" dirty="0">
                <a:latin typeface="Arial" panose="020B0604020202020204" pitchFamily="34" charset="0"/>
              </a:rPr>
            </a:br>
            <a:r>
              <a:rPr lang="zh-CN" altLang="en-US" sz="4800" dirty="0">
                <a:latin typeface="Arial" panose="020B0604020202020204" pitchFamily="34" charset="0"/>
              </a:rPr>
              <a:t>江枫</a:t>
            </a:r>
            <a:r>
              <a:rPr lang="en-US" altLang="zh-CN" sz="4800" dirty="0">
                <a:latin typeface="Arial" panose="020B0604020202020204" pitchFamily="34" charset="0"/>
              </a:rPr>
              <a:t>/</a:t>
            </a:r>
            <a:r>
              <a:rPr lang="zh-CN" altLang="en-US" sz="4800" dirty="0">
                <a:latin typeface="Arial" panose="020B0604020202020204" pitchFamily="34" charset="0"/>
              </a:rPr>
              <a:t>渔火</a:t>
            </a:r>
            <a:r>
              <a:rPr lang="en-US" altLang="zh-CN" sz="4800" dirty="0">
                <a:latin typeface="Arial" panose="020B0604020202020204" pitchFamily="34" charset="0"/>
              </a:rPr>
              <a:t>//</a:t>
            </a:r>
            <a:r>
              <a:rPr lang="zh-CN" altLang="en-US" sz="4800" dirty="0">
                <a:latin typeface="Arial" panose="020B0604020202020204" pitchFamily="34" charset="0"/>
              </a:rPr>
              <a:t>对</a:t>
            </a:r>
            <a:r>
              <a:rPr lang="en-US" altLang="zh-CN" sz="4800" dirty="0">
                <a:latin typeface="Arial" panose="020B0604020202020204" pitchFamily="34" charset="0"/>
              </a:rPr>
              <a:t>/</a:t>
            </a:r>
            <a:r>
              <a:rPr lang="zh-CN" altLang="en-US" sz="4800" dirty="0">
                <a:latin typeface="Arial" panose="020B0604020202020204" pitchFamily="34" charset="0"/>
              </a:rPr>
              <a:t>愁眠。 </a:t>
            </a:r>
            <a:br>
              <a:rPr lang="zh-CN" altLang="en-US" sz="4800" dirty="0">
                <a:latin typeface="Arial" panose="020B0604020202020204" pitchFamily="34" charset="0"/>
              </a:rPr>
            </a:br>
            <a:r>
              <a:rPr lang="zh-CN" altLang="en-US" sz="4800" dirty="0">
                <a:latin typeface="Arial" panose="020B0604020202020204" pitchFamily="34" charset="0"/>
              </a:rPr>
              <a:t>姑苏</a:t>
            </a:r>
            <a:r>
              <a:rPr lang="en-US" altLang="zh-CN" sz="4800" dirty="0">
                <a:latin typeface="Arial" panose="020B0604020202020204" pitchFamily="34" charset="0"/>
              </a:rPr>
              <a:t>/</a:t>
            </a:r>
            <a:r>
              <a:rPr lang="zh-CN" altLang="en-US" sz="4800" dirty="0">
                <a:latin typeface="Arial" panose="020B0604020202020204" pitchFamily="34" charset="0"/>
              </a:rPr>
              <a:t>城外</a:t>
            </a:r>
            <a:r>
              <a:rPr lang="en-US" altLang="zh-CN" sz="4800" dirty="0">
                <a:latin typeface="Arial" panose="020B0604020202020204" pitchFamily="34" charset="0"/>
              </a:rPr>
              <a:t>//</a:t>
            </a:r>
            <a:r>
              <a:rPr lang="zh-CN" altLang="en-US" sz="4800" dirty="0">
                <a:latin typeface="Arial" panose="020B0604020202020204" pitchFamily="34" charset="0"/>
              </a:rPr>
              <a:t>寒山寺， </a:t>
            </a:r>
            <a:br>
              <a:rPr lang="zh-CN" altLang="en-US" sz="4800" dirty="0">
                <a:latin typeface="Arial" panose="020B0604020202020204" pitchFamily="34" charset="0"/>
              </a:rPr>
            </a:br>
            <a:r>
              <a:rPr lang="zh-CN" altLang="en-US" sz="4800" dirty="0">
                <a:latin typeface="Arial" panose="020B0604020202020204" pitchFamily="34" charset="0"/>
              </a:rPr>
              <a:t>夜半</a:t>
            </a:r>
            <a:r>
              <a:rPr lang="en-US" altLang="zh-CN" sz="4800" dirty="0">
                <a:latin typeface="Arial" panose="020B0604020202020204" pitchFamily="34" charset="0"/>
              </a:rPr>
              <a:t>/</a:t>
            </a:r>
            <a:r>
              <a:rPr lang="zh-CN" altLang="en-US" sz="4800" dirty="0">
                <a:latin typeface="Arial" panose="020B0604020202020204" pitchFamily="34" charset="0"/>
              </a:rPr>
              <a:t>钟声</a:t>
            </a:r>
            <a:r>
              <a:rPr lang="en-US" altLang="zh-CN" sz="4800" dirty="0">
                <a:latin typeface="Arial" panose="020B0604020202020204" pitchFamily="34" charset="0"/>
              </a:rPr>
              <a:t>//</a:t>
            </a:r>
            <a:r>
              <a:rPr lang="zh-CN" altLang="en-US" sz="4800" dirty="0">
                <a:latin typeface="Arial" panose="020B0604020202020204" pitchFamily="34" charset="0"/>
              </a:rPr>
              <a:t>到</a:t>
            </a:r>
            <a:r>
              <a:rPr lang="en-US" altLang="zh-CN" sz="4800" dirty="0">
                <a:latin typeface="Arial" panose="020B0604020202020204" pitchFamily="34" charset="0"/>
              </a:rPr>
              <a:t>/</a:t>
            </a:r>
            <a:r>
              <a:rPr lang="zh-CN" altLang="en-US" sz="4800" dirty="0">
                <a:latin typeface="Arial" panose="020B0604020202020204" pitchFamily="34" charset="0"/>
              </a:rPr>
              <a:t>客船。 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  <p:sp>
        <p:nvSpPr>
          <p:cNvPr id="39941" name="左箭头 39940">
            <a:hlinkClick r:id="rId1" action="ppaction://hlinksldjump"/>
          </p:cNvPr>
          <p:cNvSpPr/>
          <p:nvPr/>
        </p:nvSpPr>
        <p:spPr>
          <a:xfrm>
            <a:off x="8101013" y="6210300"/>
            <a:ext cx="863600" cy="647700"/>
          </a:xfrm>
          <a:prstGeom prst="leftArrow">
            <a:avLst>
              <a:gd name="adj1" fmla="val 50000"/>
              <a:gd name="adj2" fmla="val 33333"/>
            </a:avLst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38" name="标题 116737"/>
          <p:cNvSpPr>
            <a:spLocks noGrp="1"/>
          </p:cNvSpPr>
          <p:nvPr>
            <p:ph type="title"/>
          </p:nvPr>
        </p:nvSpPr>
        <p:spPr>
          <a:xfrm>
            <a:off x="395288" y="404813"/>
            <a:ext cx="8229600" cy="1800225"/>
          </a:xfrm>
        </p:spPr>
        <p:txBody>
          <a:bodyPr anchor="ctr"/>
          <a:p>
            <a:r>
              <a:rPr lang="zh-CN" altLang="en-US" dirty="0"/>
              <a:t>枫桥夜泊</a:t>
            </a:r>
            <a:endParaRPr lang="zh-CN" altLang="en-US" dirty="0"/>
          </a:p>
        </p:txBody>
      </p:sp>
      <p:sp>
        <p:nvSpPr>
          <p:cNvPr id="116739" name="文本占位符 116738"/>
          <p:cNvSpPr>
            <a:spLocks noGrp="1"/>
          </p:cNvSpPr>
          <p:nvPr>
            <p:ph type="body" idx="1"/>
          </p:nvPr>
        </p:nvSpPr>
        <p:spPr>
          <a:xfrm>
            <a:off x="468313" y="1989138"/>
            <a:ext cx="8229600" cy="1655762"/>
          </a:xfrm>
        </p:spPr>
        <p:txBody>
          <a:bodyPr/>
          <a:p>
            <a:pPr>
              <a:buChar char="n"/>
            </a:pPr>
            <a:r>
              <a:rPr lang="zh-CN" altLang="en-US" dirty="0"/>
              <a:t>枫桥：在苏州西郊。</a:t>
            </a:r>
            <a:endParaRPr lang="zh-CN" altLang="en-US" dirty="0"/>
          </a:p>
          <a:p>
            <a:pPr>
              <a:buChar char="n"/>
            </a:pPr>
            <a:r>
              <a:rPr lang="zh-CN" altLang="en-US" dirty="0"/>
              <a:t>夜：晚上。</a:t>
            </a:r>
            <a:endParaRPr lang="zh-CN" altLang="en-US" dirty="0"/>
          </a:p>
          <a:p>
            <a:pPr>
              <a:buChar char="n"/>
            </a:pPr>
            <a:r>
              <a:rPr lang="zh-CN" altLang="en-US" dirty="0"/>
              <a:t>泊：停船靠岸。</a:t>
            </a:r>
            <a:endParaRPr lang="zh-CN" altLang="en-US" dirty="0"/>
          </a:p>
        </p:txBody>
      </p:sp>
      <p:sp>
        <p:nvSpPr>
          <p:cNvPr id="116740" name="文本框 116739"/>
          <p:cNvSpPr txBox="1"/>
          <p:nvPr/>
        </p:nvSpPr>
        <p:spPr>
          <a:xfrm>
            <a:off x="971550" y="3933825"/>
            <a:ext cx="72739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写在枫桥边夜晚停船的所见所闻。</a:t>
            </a:r>
            <a:endParaRPr lang="zh-CN" altLang="en-US" sz="3200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73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73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73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6740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38" name="标题 116737"/>
          <p:cNvSpPr>
            <a:spLocks noGrp="1"/>
          </p:cNvSpPr>
          <p:nvPr>
            <p:ph type="title"/>
          </p:nvPr>
        </p:nvSpPr>
        <p:spPr>
          <a:xfrm>
            <a:off x="395288" y="404813"/>
            <a:ext cx="8229600" cy="1800225"/>
          </a:xfrm>
        </p:spPr>
        <p:txBody>
          <a:bodyPr anchor="ctr"/>
          <a:p>
            <a:r>
              <a:rPr lang="zh-CN" altLang="en-US" dirty="0"/>
              <a:t>月落乌啼霜满天</a:t>
            </a:r>
            <a:endParaRPr lang="zh-CN" altLang="en-US" dirty="0"/>
          </a:p>
        </p:txBody>
      </p:sp>
      <p:sp>
        <p:nvSpPr>
          <p:cNvPr id="116739" name="文本占位符 116738"/>
          <p:cNvSpPr>
            <a:spLocks noGrp="1"/>
          </p:cNvSpPr>
          <p:nvPr>
            <p:ph type="body" idx="1"/>
          </p:nvPr>
        </p:nvSpPr>
        <p:spPr>
          <a:xfrm>
            <a:off x="468313" y="1989138"/>
            <a:ext cx="8229600" cy="1655762"/>
          </a:xfrm>
        </p:spPr>
        <p:txBody>
          <a:bodyPr/>
          <a:p>
            <a:pPr>
              <a:buClr>
                <a:schemeClr val="accent1"/>
              </a:buClr>
              <a:buFont typeface="Wingdings" panose="05000000000000000000" pitchFamily="2" charset="2"/>
              <a:buChar char="v"/>
            </a:pPr>
            <a:r>
              <a:rPr lang="zh-TW" altLang="en-US" sz="4400" b="1" dirty="0">
                <a:solidFill>
                  <a:srgbClr val="00FF99"/>
                </a:solidFill>
              </a:rPr>
              <a:t>月亮沉落</a:t>
            </a:r>
            <a:r>
              <a:rPr lang="zh-CN" altLang="en-US" sz="4400" b="1" dirty="0">
                <a:solidFill>
                  <a:srgbClr val="00FF99"/>
                </a:solidFill>
              </a:rPr>
              <a:t>后乌鸦发</a:t>
            </a:r>
            <a:r>
              <a:rPr lang="zh-TW" altLang="en-US" sz="4400" b="1" dirty="0">
                <a:solidFill>
                  <a:srgbClr val="00FF99"/>
                </a:solidFill>
              </a:rPr>
              <a:t>出</a:t>
            </a:r>
            <a:r>
              <a:rPr lang="zh-CN" altLang="en-US" sz="4400" b="1" dirty="0">
                <a:solidFill>
                  <a:srgbClr val="00FF99"/>
                </a:solidFill>
              </a:rPr>
              <a:t>声声</a:t>
            </a:r>
            <a:r>
              <a:rPr lang="zh-TW" altLang="en-US" sz="4400" b="1" dirty="0">
                <a:solidFill>
                  <a:srgbClr val="00FF99"/>
                </a:solidFill>
              </a:rPr>
              <a:t>的啼叫，寒冷的秋霜充</a:t>
            </a:r>
            <a:r>
              <a:rPr lang="zh-CN" altLang="en-US" sz="4400" b="1" dirty="0">
                <a:solidFill>
                  <a:srgbClr val="00FF99"/>
                </a:solidFill>
              </a:rPr>
              <a:t>满着</a:t>
            </a:r>
            <a:r>
              <a:rPr lang="zh-TW" altLang="en-US" sz="4400" b="1" dirty="0">
                <a:solidFill>
                  <a:srgbClr val="00FF99"/>
                </a:solidFill>
              </a:rPr>
              <a:t>四周 。</a:t>
            </a:r>
            <a:endParaRPr lang="zh-TW" altLang="en-US" sz="4400" b="1" dirty="0">
              <a:solidFill>
                <a:srgbClr val="00FF99"/>
              </a:solidFill>
            </a:endParaRPr>
          </a:p>
          <a:p>
            <a:pPr>
              <a:buChar char="n"/>
            </a:pPr>
            <a:endParaRPr lang="zh-CN" altLang="en-US" dirty="0"/>
          </a:p>
        </p:txBody>
      </p:sp>
      <p:sp>
        <p:nvSpPr>
          <p:cNvPr id="116740" name="文本框 116739"/>
          <p:cNvSpPr txBox="1"/>
          <p:nvPr/>
        </p:nvSpPr>
        <p:spPr>
          <a:xfrm>
            <a:off x="971550" y="3933825"/>
            <a:ext cx="72739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诗的首句，写了午夜时分三种有密切关连的景象：月落、乌啼、霜满天。</a:t>
            </a:r>
            <a:endParaRPr lang="zh-CN" altLang="en-US" sz="3200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73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6740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2" name="标题 11776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江枫渔火对愁眠</a:t>
            </a:r>
            <a:endParaRPr lang="zh-CN" altLang="en-US" dirty="0"/>
          </a:p>
        </p:txBody>
      </p:sp>
      <p:sp>
        <p:nvSpPr>
          <p:cNvPr id="117763" name="文本占位符 117762"/>
          <p:cNvSpPr>
            <a:spLocks noGrp="1"/>
          </p:cNvSpPr>
          <p:nvPr>
            <p:ph type="body" idx="1"/>
          </p:nvPr>
        </p:nvSpPr>
        <p:spPr>
          <a:xfrm>
            <a:off x="0" y="1484313"/>
            <a:ext cx="8820150" cy="1800225"/>
          </a:xfrm>
        </p:spPr>
        <p:txBody>
          <a:bodyPr/>
          <a:p>
            <a:r>
              <a:rPr lang="zh-TW" altLang="en-US" sz="4000" b="1" dirty="0">
                <a:solidFill>
                  <a:srgbClr val="00FF99"/>
                </a:solidFill>
              </a:rPr>
              <a:t>看</a:t>
            </a:r>
            <a:r>
              <a:rPr lang="zh-CN" altLang="en-US" sz="4000" b="1" dirty="0">
                <a:solidFill>
                  <a:srgbClr val="00FF99"/>
                </a:solidFill>
              </a:rPr>
              <a:t>着</a:t>
            </a:r>
            <a:r>
              <a:rPr lang="zh-TW" altLang="en-US" sz="4000" b="1" dirty="0">
                <a:solidFill>
                  <a:srgbClr val="00FF99"/>
                </a:solidFill>
              </a:rPr>
              <a:t>江上的</a:t>
            </a:r>
            <a:r>
              <a:rPr lang="zh-CN" altLang="en-US" sz="4000" b="1" dirty="0">
                <a:solidFill>
                  <a:srgbClr val="00FF99"/>
                </a:solidFill>
              </a:rPr>
              <a:t>渔</a:t>
            </a:r>
            <a:r>
              <a:rPr lang="zh-TW" altLang="en-US" sz="4000" b="1" dirty="0">
                <a:solidFill>
                  <a:srgbClr val="00FF99"/>
                </a:solidFill>
              </a:rPr>
              <a:t>火。勾起了我</a:t>
            </a:r>
            <a:r>
              <a:rPr lang="zh-CN" altLang="en-US" sz="4000" b="1" dirty="0">
                <a:solidFill>
                  <a:srgbClr val="00FF99"/>
                </a:solidFill>
              </a:rPr>
              <a:t>对</a:t>
            </a:r>
            <a:r>
              <a:rPr lang="zh-TW" altLang="en-US" sz="4000" b="1" dirty="0">
                <a:solidFill>
                  <a:srgbClr val="00FF99"/>
                </a:solidFill>
              </a:rPr>
              <a:t>故</a:t>
            </a:r>
            <a:r>
              <a:rPr lang="zh-CN" altLang="en-US" sz="4000" b="1" dirty="0">
                <a:solidFill>
                  <a:srgbClr val="00FF99"/>
                </a:solidFill>
              </a:rPr>
              <a:t>乡</a:t>
            </a:r>
            <a:r>
              <a:rPr lang="zh-TW" altLang="en-US" sz="4000" b="1" dirty="0">
                <a:solidFill>
                  <a:srgbClr val="00FF99"/>
                </a:solidFill>
              </a:rPr>
              <a:t>的</a:t>
            </a:r>
            <a:r>
              <a:rPr lang="zh-CN" altLang="en-US" sz="4000" b="1" dirty="0">
                <a:solidFill>
                  <a:srgbClr val="00FF99"/>
                </a:solidFill>
              </a:rPr>
              <a:t>怀</a:t>
            </a:r>
            <a:r>
              <a:rPr lang="zh-TW" altLang="en-US" sz="4000" b="1" dirty="0">
                <a:solidFill>
                  <a:srgbClr val="00FF99"/>
                </a:solidFill>
              </a:rPr>
              <a:t>念，使</a:t>
            </a:r>
            <a:r>
              <a:rPr lang="zh-CN" altLang="en-US" sz="4000" b="1" dirty="0">
                <a:solidFill>
                  <a:srgbClr val="00FF99"/>
                </a:solidFill>
              </a:rPr>
              <a:t>满怀愁绪</a:t>
            </a:r>
            <a:r>
              <a:rPr lang="zh-TW" altLang="en-US" sz="4000" b="1" dirty="0">
                <a:solidFill>
                  <a:srgbClr val="00FF99"/>
                </a:solidFill>
              </a:rPr>
              <a:t>的我</a:t>
            </a:r>
            <a:r>
              <a:rPr lang="zh-CN" altLang="en-US" sz="4000" b="1" dirty="0">
                <a:solidFill>
                  <a:srgbClr val="00FF99"/>
                </a:solidFill>
              </a:rPr>
              <a:t>难</a:t>
            </a:r>
            <a:r>
              <a:rPr lang="zh-TW" altLang="en-US" sz="4000" b="1" dirty="0">
                <a:solidFill>
                  <a:srgbClr val="00FF99"/>
                </a:solidFill>
              </a:rPr>
              <a:t>以入睡。</a:t>
            </a:r>
            <a:endParaRPr lang="zh-TW" altLang="zh-CN" sz="4000" b="1" dirty="0">
              <a:solidFill>
                <a:srgbClr val="00FF99"/>
              </a:solidFill>
            </a:endParaRPr>
          </a:p>
        </p:txBody>
      </p:sp>
      <p:sp>
        <p:nvSpPr>
          <p:cNvPr id="117764" name="文本框 117763"/>
          <p:cNvSpPr txBox="1"/>
          <p:nvPr/>
        </p:nvSpPr>
        <p:spPr>
          <a:xfrm>
            <a:off x="323850" y="1196975"/>
            <a:ext cx="8135938" cy="77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en-US" altLang="zh-CN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17765" name="文本框 117764"/>
          <p:cNvSpPr txBox="1"/>
          <p:nvPr/>
        </p:nvSpPr>
        <p:spPr>
          <a:xfrm>
            <a:off x="395288" y="3109913"/>
            <a:ext cx="7848600" cy="3748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</a:pPr>
            <a:r>
              <a:rPr lang="zh-CN" altLang="en-US" sz="3200" dirty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诗的第二句接着描绘“枫桥夜泊”的特征景象和旅人的感受。 。“江枫”与“渔火”，一静一动，一暗一明，一江边，一江上，景物的配搭组合颇见用心。。“江枫”与“渔火”，一静一动，一暗一明，一江边，一江上，景物的配搭组合颇见用心。</a:t>
            </a:r>
            <a:endParaRPr lang="zh-CN" altLang="en-US" sz="3200" dirty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76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7765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标题 11878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姑苏城外寒山寺</a:t>
            </a:r>
            <a:endParaRPr lang="zh-CN" altLang="en-US" dirty="0"/>
          </a:p>
        </p:txBody>
      </p:sp>
      <p:sp>
        <p:nvSpPr>
          <p:cNvPr id="118787" name="文本占位符 118786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4000" dirty="0"/>
              <a:t>寒山寺在枫桥西一里，初建于梁代，唐 诗僧寒山曾住于此，因而得名。枫桥的诗意美，有了这所古刹，便带上了历史文化的色泽，而显得更加丰富，动人遐想。</a:t>
            </a:r>
            <a:r>
              <a:rPr lang="zh-CN" altLang="en-US" sz="4400" dirty="0"/>
              <a:t> 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8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8787">
                                            <p:txEl>
                                              <p:charRg st="0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/>
    </p:bldLst>
  </p:timing>
</p:sld>
</file>

<file path=ppt/theme/theme1.xml><?xml version="1.0" encoding="utf-8"?>
<a:theme xmlns:a="http://schemas.openxmlformats.org/drawingml/2006/main" name="Fireworks">
  <a:themeElements>
    <a:clrScheme name="">
      <a:dk1>
        <a:srgbClr val="FFCC00"/>
      </a:dk1>
      <a:lt1>
        <a:srgbClr val="000000"/>
      </a:lt1>
      <a:dk2>
        <a:srgbClr val="FFFFFF"/>
      </a:dk2>
      <a:lt2>
        <a:srgbClr val="AF273E"/>
      </a:lt2>
      <a:accent1>
        <a:srgbClr val="FF8B17"/>
      </a:accent1>
      <a:accent2>
        <a:srgbClr val="FFE103"/>
      </a:accent2>
      <a:accent3>
        <a:srgbClr val="AAAAAA"/>
      </a:accent3>
      <a:accent4>
        <a:srgbClr val="DCAF00"/>
      </a:accent4>
      <a:accent5>
        <a:srgbClr val="FFC5AA"/>
      </a:accent5>
      <a:accent6>
        <a:srgbClr val="E5CA02"/>
      </a:accent6>
      <a:hlink>
        <a:srgbClr val="FF3399"/>
      </a:hlink>
      <a:folHlink>
        <a:srgbClr val="FE1F08"/>
      </a:folHlink>
    </a:clrScheme>
    <a:fontScheme name="">
      <a:majorFont>
        <a:latin typeface="Arial Black"/>
        <a:ea typeface="宋体"/>
        <a:cs typeface=""/>
      </a:majorFont>
      <a:minorFont>
        <a:latin typeface="Arial Black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CC00"/>
        </a:dk1>
        <a:lt1>
          <a:srgbClr val="000000"/>
        </a:lt1>
        <a:dk2>
          <a:srgbClr val="FFFFFF"/>
        </a:dk2>
        <a:lt2>
          <a:srgbClr val="AF273E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CAF00"/>
        </a:accent4>
        <a:accent5>
          <a:srgbClr val="FFC5AA"/>
        </a:accent5>
        <a:accent6>
          <a:srgbClr val="E5CA02"/>
        </a:accent6>
        <a:hlink>
          <a:srgbClr val="FF3399"/>
        </a:hlink>
        <a:folHlink>
          <a:srgbClr val="FE1F0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FFFF"/>
        </a:dk1>
        <a:lt1>
          <a:srgbClr val="000066"/>
        </a:lt1>
        <a:dk2>
          <a:srgbClr val="00FFFF"/>
        </a:dk2>
        <a:lt2>
          <a:srgbClr val="0000A4"/>
        </a:lt2>
        <a:accent1>
          <a:srgbClr val="51B2E3"/>
        </a:accent1>
        <a:accent2>
          <a:srgbClr val="04E8AC"/>
        </a:accent2>
        <a:accent3>
          <a:srgbClr val="AAAAB9"/>
        </a:accent3>
        <a:accent4>
          <a:srgbClr val="AFDCDC"/>
        </a:accent4>
        <a:accent5>
          <a:srgbClr val="B3D5EE"/>
        </a:accent5>
        <a:accent6>
          <a:srgbClr val="03D09A"/>
        </a:accent6>
        <a:hlink>
          <a:srgbClr val="FF3399"/>
        </a:hlink>
        <a:folHlink>
          <a:srgbClr val="8F5FD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CC00"/>
        </a:dk1>
        <a:lt1>
          <a:srgbClr val="000000"/>
        </a:lt1>
        <a:dk2>
          <a:srgbClr val="FFFFFF"/>
        </a:dk2>
        <a:lt2>
          <a:srgbClr val="9F237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CAF00"/>
        </a:accent4>
        <a:accent5>
          <a:srgbClr val="AED0EB"/>
        </a:accent5>
        <a:accent6>
          <a:srgbClr val="E502CF"/>
        </a:accent6>
        <a:hlink>
          <a:srgbClr val="FF3399"/>
        </a:hlink>
        <a:folHlink>
          <a:srgbClr val="753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CC00"/>
        </a:dk1>
        <a:lt1>
          <a:srgbClr val="000000"/>
        </a:lt1>
        <a:dk2>
          <a:srgbClr val="FFFFFF"/>
        </a:dk2>
        <a:lt2>
          <a:srgbClr val="00603B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CAF00"/>
        </a:accent4>
        <a:accent5>
          <a:srgbClr val="AED0EB"/>
        </a:accent5>
        <a:accent6>
          <a:srgbClr val="05E115"/>
        </a:accent6>
        <a:hlink>
          <a:srgbClr val="FF3399"/>
        </a:hlink>
        <a:folHlink>
          <a:srgbClr val="753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FFFFFF"/>
        </a:dk2>
        <a:lt2>
          <a:srgbClr val="FF6600"/>
        </a:lt2>
        <a:accent1>
          <a:srgbClr val="FF99FF"/>
        </a:accent1>
        <a:accent2>
          <a:srgbClr val="FFFF99"/>
        </a:accent2>
        <a:accent3>
          <a:srgbClr val="AAADB9"/>
        </a:accent3>
        <a:accent4>
          <a:srgbClr val="DCDCDC"/>
        </a:accent4>
        <a:accent5>
          <a:srgbClr val="FFCAFF"/>
        </a:accent5>
        <a:accent6>
          <a:srgbClr val="E5E589"/>
        </a:accent6>
        <a:hlink>
          <a:srgbClr val="FF3399"/>
        </a:hlink>
        <a:folHlink>
          <a:srgbClr val="FF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5E589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xtured">
  <a:themeElements>
    <a:clrScheme name="">
      <a:dk1>
        <a:srgbClr val="FFFFFF"/>
      </a:dk1>
      <a:lt1>
        <a:srgbClr val="2B5481"/>
      </a:lt1>
      <a:dk2>
        <a:srgbClr val="E5FFFF"/>
      </a:dk2>
      <a:lt2>
        <a:srgbClr val="003366"/>
      </a:lt2>
      <a:accent1>
        <a:srgbClr val="009999"/>
      </a:accent1>
      <a:accent2>
        <a:srgbClr val="336699"/>
      </a:accent2>
      <a:accent3>
        <a:srgbClr val="ACB4C1"/>
      </a:accent3>
      <a:accent4>
        <a:srgbClr val="DCDCDC"/>
      </a:accent4>
      <a:accent5>
        <a:srgbClr val="AACACA"/>
      </a:accent5>
      <a:accent6>
        <a:srgbClr val="2D5B89"/>
      </a:accent6>
      <a:hlink>
        <a:srgbClr val="00CCFF"/>
      </a:hlink>
      <a:folHlink>
        <a:srgbClr val="FFCC00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660000"/>
        </a:lt2>
        <a:accent1>
          <a:srgbClr val="BE7960"/>
        </a:accent1>
        <a:accent2>
          <a:srgbClr val="CC66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B75B00"/>
        </a:accent6>
        <a:hlink>
          <a:srgbClr val="FFCC66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D6A2A"/>
        </a:lt1>
        <a:dk2>
          <a:srgbClr val="CCFF99"/>
        </a:dk2>
        <a:lt2>
          <a:srgbClr val="003300"/>
        </a:lt2>
        <a:accent1>
          <a:srgbClr val="33CC33"/>
        </a:accent1>
        <a:accent2>
          <a:srgbClr val="46562A"/>
        </a:accent2>
        <a:accent3>
          <a:srgbClr val="B2BAAC"/>
        </a:accent3>
        <a:accent4>
          <a:srgbClr val="DCDCDC"/>
        </a:accent4>
        <a:accent5>
          <a:srgbClr val="ADE2AD"/>
        </a:accent5>
        <a:accent6>
          <a:srgbClr val="3E4C25"/>
        </a:accent6>
        <a:hlink>
          <a:srgbClr val="009999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CC"/>
        </a:dk2>
        <a:lt2>
          <a:srgbClr val="4E4E74"/>
        </a:lt2>
        <a:accent1>
          <a:srgbClr val="5E5884"/>
        </a:accent1>
        <a:accent2>
          <a:srgbClr val="8AB29D"/>
        </a:accent2>
        <a:accent3>
          <a:srgbClr val="B9B9CA"/>
        </a:accent3>
        <a:accent4>
          <a:srgbClr val="DCDCDC"/>
        </a:accent4>
        <a:accent5>
          <a:srgbClr val="B6B5C2"/>
        </a:accent5>
        <a:accent6>
          <a:srgbClr val="7B9F8C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CC"/>
        </a:dk2>
        <a:lt2>
          <a:srgbClr val="004E4C"/>
        </a:lt2>
        <a:accent1>
          <a:srgbClr val="FFCC00"/>
        </a:accent1>
        <a:accent2>
          <a:srgbClr val="00B0AC"/>
        </a:accent2>
        <a:accent3>
          <a:srgbClr val="AAB9B9"/>
        </a:accent3>
        <a:accent4>
          <a:srgbClr val="DCDCDC"/>
        </a:accent4>
        <a:accent5>
          <a:srgbClr val="FFE2AA"/>
        </a:accent5>
        <a:accent6>
          <a:srgbClr val="009D9A"/>
        </a:accent6>
        <a:hlink>
          <a:srgbClr val="BA7C3E"/>
        </a:hlink>
        <a:folHlink>
          <a:srgbClr val="724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B5481"/>
        </a:lt1>
        <a:dk2>
          <a:srgbClr val="E5FFFF"/>
        </a:dk2>
        <a:lt2>
          <a:srgbClr val="003366"/>
        </a:lt2>
        <a:accent1>
          <a:srgbClr val="009999"/>
        </a:accent1>
        <a:accent2>
          <a:srgbClr val="336699"/>
        </a:accent2>
        <a:accent3>
          <a:srgbClr val="ACB4C1"/>
        </a:accent3>
        <a:accent4>
          <a:srgbClr val="DCDCDC"/>
        </a:accent4>
        <a:accent5>
          <a:srgbClr val="AACACA"/>
        </a:accent5>
        <a:accent6>
          <a:srgbClr val="2D5B89"/>
        </a:accent6>
        <a:hlink>
          <a:srgbClr val="00CCFF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D4D4D"/>
        </a:lt1>
        <a:dk2>
          <a:srgbClr val="FFFFFF"/>
        </a:dk2>
        <a:lt2>
          <a:srgbClr val="080808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CDCDC"/>
        </a:accent4>
        <a:accent5>
          <a:srgbClr val="B9B9CA"/>
        </a:accent5>
        <a:accent6>
          <a:srgbClr val="2D5BB7"/>
        </a:accent6>
        <a:hlink>
          <a:srgbClr val="00CC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9DD"/>
        </a:accent3>
        <a:accent4>
          <a:srgbClr val="000000"/>
        </a:accent4>
        <a:accent5>
          <a:srgbClr val="D1CFBE"/>
        </a:accent5>
        <a:accent6>
          <a:srgbClr val="91939A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AF1F8"/>
        </a:accent3>
        <a:accent4>
          <a:srgbClr val="000000"/>
        </a:accent4>
        <a:accent5>
          <a:srgbClr val="FFFFFF"/>
        </a:accent5>
        <a:accent6>
          <a:srgbClr val="00A6A3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aple">
  <a:themeElements>
    <a:clrScheme name="">
      <a:dk1>
        <a:srgbClr val="FFFFFF"/>
      </a:dk1>
      <a:lt1>
        <a:srgbClr val="993300"/>
      </a:lt1>
      <a:dk2>
        <a:srgbClr val="FEEC94"/>
      </a:dk2>
      <a:lt2>
        <a:srgbClr val="BB5F03"/>
      </a:lt2>
      <a:accent1>
        <a:srgbClr val="FF9900"/>
      </a:accent1>
      <a:accent2>
        <a:srgbClr val="B76A03"/>
      </a:accent2>
      <a:accent3>
        <a:srgbClr val="CAADAA"/>
      </a:accent3>
      <a:accent4>
        <a:srgbClr val="DCDCDC"/>
      </a:accent4>
      <a:accent5>
        <a:srgbClr val="FFCAAA"/>
      </a:accent5>
      <a:accent6>
        <a:srgbClr val="A45E02"/>
      </a:accent6>
      <a:hlink>
        <a:srgbClr val="FFFFCC"/>
      </a:hlink>
      <a:folHlink>
        <a:srgbClr val="CCCC00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993300"/>
        </a:lt1>
        <a:dk2>
          <a:srgbClr val="FEEC94"/>
        </a:dk2>
        <a:lt2>
          <a:srgbClr val="BB5F03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CDCDC"/>
        </a:accent4>
        <a:accent5>
          <a:srgbClr val="FFCAAA"/>
        </a:accent5>
        <a:accent6>
          <a:srgbClr val="A45E02"/>
        </a:accent6>
        <a:hlink>
          <a:srgbClr val="FFFFCC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FAC120"/>
        </a:lt1>
        <a:dk2>
          <a:srgbClr val="FFFDD1"/>
        </a:dk2>
        <a:lt2>
          <a:srgbClr val="EA9306"/>
        </a:lt2>
        <a:accent1>
          <a:srgbClr val="CC6600"/>
        </a:accent1>
        <a:accent2>
          <a:srgbClr val="FF9933"/>
        </a:accent2>
        <a:accent3>
          <a:srgbClr val="FCDCAB"/>
        </a:accent3>
        <a:accent4>
          <a:srgbClr val="DCDCDC"/>
        </a:accent4>
        <a:accent5>
          <a:srgbClr val="E2B9AA"/>
        </a:accent5>
        <a:accent6>
          <a:srgbClr val="E5892D"/>
        </a:accent6>
        <a:hlink>
          <a:srgbClr val="A50021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6"/>
        </a:accent5>
        <a:accent6>
          <a:srgbClr val="E4CA96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5800"/>
        </a:lt1>
        <a:dk2>
          <a:srgbClr val="FFFFCC"/>
        </a:dk2>
        <a:lt2>
          <a:srgbClr val="008000"/>
        </a:lt2>
        <a:accent1>
          <a:srgbClr val="00CC99"/>
        </a:accent1>
        <a:accent2>
          <a:srgbClr val="007825"/>
        </a:accent2>
        <a:accent3>
          <a:srgbClr val="AAB5AA"/>
        </a:accent3>
        <a:accent4>
          <a:srgbClr val="DCDCDC"/>
        </a:accent4>
        <a:accent5>
          <a:srgbClr val="AAE2CA"/>
        </a:accent5>
        <a:accent6>
          <a:srgbClr val="006B20"/>
        </a:accent6>
        <a:hlink>
          <a:srgbClr val="99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FB56D"/>
        </a:lt1>
        <a:dk2>
          <a:srgbClr val="FFFFCC"/>
        </a:dk2>
        <a:lt2>
          <a:srgbClr val="56925A"/>
        </a:lt2>
        <a:accent1>
          <a:srgbClr val="2B877C"/>
        </a:accent1>
        <a:accent2>
          <a:srgbClr val="5A9A5F"/>
        </a:accent2>
        <a:accent3>
          <a:srgbClr val="BBD6BB"/>
        </a:accent3>
        <a:accent4>
          <a:srgbClr val="DCDCDC"/>
        </a:accent4>
        <a:accent5>
          <a:srgbClr val="ACC3BF"/>
        </a:accent5>
        <a:accent6>
          <a:srgbClr val="508A55"/>
        </a:accent6>
        <a:hlink>
          <a:srgbClr val="99FF33"/>
        </a:hlink>
        <a:folHlink>
          <a:srgbClr val="CC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CCECFF"/>
        </a:dk2>
        <a:lt2>
          <a:srgbClr val="006699"/>
        </a:lt2>
        <a:accent1>
          <a:srgbClr val="00CCFF"/>
        </a:accent1>
        <a:accent2>
          <a:srgbClr val="017A83"/>
        </a:accent2>
        <a:accent3>
          <a:srgbClr val="AAB9B9"/>
        </a:accent3>
        <a:accent4>
          <a:srgbClr val="DCDCDC"/>
        </a:accent4>
        <a:accent5>
          <a:srgbClr val="AAE2FF"/>
        </a:accent5>
        <a:accent6>
          <a:srgbClr val="006D75"/>
        </a:accent6>
        <a:hlink>
          <a:srgbClr val="FFFFCC"/>
        </a:hlink>
        <a:folHlink>
          <a:srgbClr val="99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B3D1DF"/>
        </a:lt1>
        <a:dk2>
          <a:srgbClr val="FFFFFF"/>
        </a:dk2>
        <a:lt2>
          <a:srgbClr val="80ACC4"/>
        </a:lt2>
        <a:accent1>
          <a:srgbClr val="5089A8"/>
        </a:accent1>
        <a:accent2>
          <a:srgbClr val="BBC6DB"/>
        </a:accent2>
        <a:accent3>
          <a:srgbClr val="D5E4EC"/>
        </a:accent3>
        <a:accent4>
          <a:srgbClr val="DCDCDC"/>
        </a:accent4>
        <a:accent5>
          <a:srgbClr val="B3C4D0"/>
        </a:accent5>
        <a:accent6>
          <a:srgbClr val="A7B1C4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301CB"/>
        </a:lt1>
        <a:dk2>
          <a:srgbClr val="C5C5FF"/>
        </a:dk2>
        <a:lt2>
          <a:srgbClr val="5700AE"/>
        </a:lt2>
        <a:accent1>
          <a:srgbClr val="9999FF"/>
        </a:accent1>
        <a:accent2>
          <a:srgbClr val="7000E0"/>
        </a:accent2>
        <a:accent3>
          <a:srgbClr val="BDAAE1"/>
        </a:accent3>
        <a:accent4>
          <a:srgbClr val="DCDCDC"/>
        </a:accent4>
        <a:accent5>
          <a:srgbClr val="CACAFF"/>
        </a:accent5>
        <a:accent6>
          <a:srgbClr val="6400C9"/>
        </a:accent6>
        <a:hlink>
          <a:srgbClr val="99F3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7"/>
        </a:accent4>
        <a:accent5>
          <a:srgbClr val="D1DBF2"/>
        </a:accent5>
        <a:accent6>
          <a:srgbClr val="C0CCD9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cean">
  <a:themeElements>
    <a:clrScheme name="">
      <a:dk1>
        <a:srgbClr val="FFFFFF"/>
      </a:dk1>
      <a:lt1>
        <a:srgbClr val="000099"/>
      </a:lt1>
      <a:dk2>
        <a:srgbClr val="FFFFFF"/>
      </a:dk2>
      <a:lt2>
        <a:srgbClr val="010199"/>
      </a:lt2>
      <a:accent1>
        <a:srgbClr val="33CCCC"/>
      </a:accent1>
      <a:accent2>
        <a:srgbClr val="00C600"/>
      </a:accent2>
      <a:accent3>
        <a:srgbClr val="AAAACA"/>
      </a:accent3>
      <a:accent4>
        <a:srgbClr val="DCDCDC"/>
      </a:accent4>
      <a:accent5>
        <a:srgbClr val="ADE2E2"/>
      </a:accent5>
      <a:accent6>
        <a:srgbClr val="00B100"/>
      </a:accent6>
      <a:hlink>
        <a:srgbClr val="FFCC00"/>
      </a:hlink>
      <a:folHlink>
        <a:srgbClr val="6699FF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10199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CDCDC"/>
        </a:accent4>
        <a:accent5>
          <a:srgbClr val="ADE2E2"/>
        </a:accent5>
        <a:accent6>
          <a:srgbClr val="00B100"/>
        </a:accent6>
        <a:hlink>
          <a:srgbClr val="FFCC00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D93FF"/>
        </a:lt1>
        <a:dk2>
          <a:srgbClr val="FFFFFF"/>
        </a:dk2>
        <a:lt2>
          <a:srgbClr val="000066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CDCDC"/>
        </a:accent4>
        <a:accent5>
          <a:srgbClr val="B9B9FF"/>
        </a:accent5>
        <a:accent6>
          <a:srgbClr val="8989E5"/>
        </a:accent6>
        <a:hlink>
          <a:srgbClr val="FF33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72E88"/>
        </a:lt1>
        <a:dk2>
          <a:srgbClr val="FFFFFF"/>
        </a:dk2>
        <a:lt2>
          <a:srgbClr val="000000"/>
        </a:lt2>
        <a:accent1>
          <a:srgbClr val="FF6600"/>
        </a:accent1>
        <a:accent2>
          <a:srgbClr val="FFCC00"/>
        </a:accent2>
        <a:accent3>
          <a:srgbClr val="B5ACC4"/>
        </a:accent3>
        <a:accent4>
          <a:srgbClr val="DCDCDC"/>
        </a:accent4>
        <a:accent5>
          <a:srgbClr val="FFB9AA"/>
        </a:accent5>
        <a:accent6>
          <a:srgbClr val="E5B700"/>
        </a:accent6>
        <a:hlink>
          <a:srgbClr val="33CCCC"/>
        </a:hlink>
        <a:folHlink>
          <a:srgbClr val="36CC6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003366"/>
        </a:lt2>
        <a:accent1>
          <a:srgbClr val="9966FF"/>
        </a:accent1>
        <a:accent2>
          <a:srgbClr val="00CC66"/>
        </a:accent2>
        <a:accent3>
          <a:srgbClr val="B9B9CA"/>
        </a:accent3>
        <a:accent4>
          <a:srgbClr val="DCDCDC"/>
        </a:accent4>
        <a:accent5>
          <a:srgbClr val="CAB9FF"/>
        </a:accent5>
        <a:accent6>
          <a:srgbClr val="00B75B"/>
        </a:accent6>
        <a:hlink>
          <a:srgbClr val="65C8FF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000000"/>
        </a:lt2>
        <a:accent1>
          <a:srgbClr val="B7C533"/>
        </a:accent1>
        <a:accent2>
          <a:srgbClr val="CCCCFF"/>
        </a:accent2>
        <a:accent3>
          <a:srgbClr val="ADB9AA"/>
        </a:accent3>
        <a:accent4>
          <a:srgbClr val="DCDCDC"/>
        </a:accent4>
        <a:accent5>
          <a:srgbClr val="D7DEAD"/>
        </a:accent5>
        <a:accent6>
          <a:srgbClr val="B7B7E5"/>
        </a:accent6>
        <a:hlink>
          <a:srgbClr val="FFFF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B80"/>
        </a:lt1>
        <a:dk2>
          <a:srgbClr val="C1CB75"/>
        </a:dk2>
        <a:lt2>
          <a:srgbClr val="000000"/>
        </a:lt2>
        <a:accent1>
          <a:srgbClr val="6F8406"/>
        </a:accent1>
        <a:accent2>
          <a:srgbClr val="D9E288"/>
        </a:accent2>
        <a:accent3>
          <a:srgbClr val="AABAC1"/>
        </a:accent3>
        <a:accent4>
          <a:srgbClr val="DCDCDC"/>
        </a:accent4>
        <a:accent5>
          <a:srgbClr val="BBC2AA"/>
        </a:accent5>
        <a:accent6>
          <a:srgbClr val="C2CA79"/>
        </a:accent6>
        <a:hlink>
          <a:srgbClr val="00CC00"/>
        </a:hlink>
        <a:folHlink>
          <a:srgbClr val="C0FF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FF6600"/>
        </a:lt1>
        <a:dk2>
          <a:srgbClr val="FFFFFF"/>
        </a:dk2>
        <a:lt2>
          <a:srgbClr val="5F5F5F"/>
        </a:lt2>
        <a:accent1>
          <a:srgbClr val="CC6600"/>
        </a:accent1>
        <a:accent2>
          <a:srgbClr val="FF6600"/>
        </a:accent2>
        <a:accent3>
          <a:srgbClr val="FFB9AA"/>
        </a:accent3>
        <a:accent4>
          <a:srgbClr val="DCDCDC"/>
        </a:accent4>
        <a:accent5>
          <a:srgbClr val="E2B9AA"/>
        </a:accent5>
        <a:accent6>
          <a:srgbClr val="E55B00"/>
        </a:accent6>
        <a:hlink>
          <a:srgbClr val="FFFF99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FFBA2F"/>
        </a:lt1>
        <a:dk2>
          <a:srgbClr val="A50021"/>
        </a:dk2>
        <a:lt2>
          <a:srgbClr val="000000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CDCDC"/>
        </a:accent4>
        <a:accent5>
          <a:srgbClr val="FFB9AA"/>
        </a:accent5>
        <a:accent6>
          <a:srgbClr val="B75B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untain Top">
  <a:themeElements>
    <a:clrScheme name="">
      <a:dk1>
        <a:srgbClr val="FFFFFF"/>
      </a:dk1>
      <a:lt1>
        <a:srgbClr val="003399"/>
      </a:lt1>
      <a:dk2>
        <a:srgbClr val="E3E3FF"/>
      </a:dk2>
      <a:lt2>
        <a:srgbClr val="463416"/>
      </a:lt2>
      <a:accent1>
        <a:srgbClr val="3399FF"/>
      </a:accent1>
      <a:accent2>
        <a:srgbClr val="33CCCC"/>
      </a:accent2>
      <a:accent3>
        <a:srgbClr val="AAADCA"/>
      </a:accent3>
      <a:accent4>
        <a:srgbClr val="DCDCDC"/>
      </a:accent4>
      <a:accent5>
        <a:srgbClr val="ADCAFF"/>
      </a:accent5>
      <a:accent6>
        <a:srgbClr val="2DB7B7"/>
      </a:accent6>
      <a:hlink>
        <a:srgbClr val="00FFCC"/>
      </a:hlink>
      <a:folHlink>
        <a:srgbClr val="8080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993300"/>
        </a:lt1>
        <a:dk2>
          <a:srgbClr val="CCAA00"/>
        </a:dk2>
        <a:lt2>
          <a:srgbClr val="4C3A1C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CDCDC"/>
        </a:accent4>
        <a:accent5>
          <a:srgbClr val="FFADAA"/>
        </a:accent5>
        <a:accent6>
          <a:srgbClr val="8D5B00"/>
        </a:accent6>
        <a:hlink>
          <a:srgbClr val="FFCC00"/>
        </a:hlink>
        <a:folHlink>
          <a:srgbClr val="F7DC9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9188B0"/>
        </a:lt1>
        <a:dk2>
          <a:srgbClr val="DDE0DC"/>
        </a:dk2>
        <a:lt2>
          <a:srgbClr val="3D0058"/>
        </a:lt2>
        <a:accent1>
          <a:srgbClr val="FFCC00"/>
        </a:accent1>
        <a:accent2>
          <a:srgbClr val="4C3D78"/>
        </a:accent2>
        <a:accent3>
          <a:srgbClr val="C7C4D4"/>
        </a:accent3>
        <a:accent4>
          <a:srgbClr val="DCDCDC"/>
        </a:accent4>
        <a:accent5>
          <a:srgbClr val="FFE2AA"/>
        </a:accent5>
        <a:accent6>
          <a:srgbClr val="43366B"/>
        </a:accent6>
        <a:hlink>
          <a:srgbClr val="743D78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C6CCD4"/>
        </a:dk2>
        <a:lt2>
          <a:srgbClr val="10104C"/>
        </a:lt2>
        <a:accent1>
          <a:srgbClr val="33CCFF"/>
        </a:accent1>
        <a:accent2>
          <a:srgbClr val="5B5B8D"/>
        </a:accent2>
        <a:accent3>
          <a:srgbClr val="AAADB9"/>
        </a:accent3>
        <a:accent4>
          <a:srgbClr val="DCDCDC"/>
        </a:accent4>
        <a:accent5>
          <a:srgbClr val="ADE2FF"/>
        </a:accent5>
        <a:accent6>
          <a:srgbClr val="51517E"/>
        </a:accent6>
        <a:hlink>
          <a:srgbClr val="4529AB"/>
        </a:hlink>
        <a:folHlink>
          <a:srgbClr val="00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B0C8CA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CDCDC"/>
        </a:accent4>
        <a:accent5>
          <a:srgbClr val="C4DEFF"/>
        </a:accent5>
        <a:accent6>
          <a:srgbClr val="00007D"/>
        </a:accent6>
        <a:hlink>
          <a:srgbClr val="6666FF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99"/>
        </a:lt1>
        <a:dk2>
          <a:srgbClr val="E3E3FF"/>
        </a:dk2>
        <a:lt2>
          <a:srgbClr val="463416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CDCDC"/>
        </a:accent4>
        <a:accent5>
          <a:srgbClr val="ADCAFF"/>
        </a:accent5>
        <a:accent6>
          <a:srgbClr val="2DB7B7"/>
        </a:accent6>
        <a:hlink>
          <a:srgbClr val="00FFCC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99FF"/>
        </a:lt1>
        <a:dk2>
          <a:srgbClr val="B3EDFF"/>
        </a:dk2>
        <a:lt2>
          <a:srgbClr val="809296"/>
        </a:lt2>
        <a:accent1>
          <a:srgbClr val="FF9933"/>
        </a:accent1>
        <a:accent2>
          <a:srgbClr val="FFAA99"/>
        </a:accent2>
        <a:accent3>
          <a:srgbClr val="B9CAFF"/>
        </a:accent3>
        <a:accent4>
          <a:srgbClr val="DCDCDC"/>
        </a:accent4>
        <a:accent5>
          <a:srgbClr val="FFCAAD"/>
        </a:accent5>
        <a:accent6>
          <a:srgbClr val="E59889"/>
        </a:accent6>
        <a:hlink>
          <a:srgbClr val="FFCFAB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5D1E3"/>
        </a:lt1>
        <a:dk2>
          <a:srgbClr val="CCFFFF"/>
        </a:dk2>
        <a:lt2>
          <a:srgbClr val="006666"/>
        </a:lt2>
        <a:accent1>
          <a:srgbClr val="FFCC00"/>
        </a:accent1>
        <a:accent2>
          <a:srgbClr val="00CC99"/>
        </a:accent2>
        <a:accent3>
          <a:srgbClr val="C3E4EE"/>
        </a:accent3>
        <a:accent4>
          <a:srgbClr val="DCDCDC"/>
        </a:accent4>
        <a:accent5>
          <a:srgbClr val="FFE2AA"/>
        </a:accent5>
        <a:accent6>
          <a:srgbClr val="00B789"/>
        </a:accent6>
        <a:hlink>
          <a:srgbClr val="0099FF"/>
        </a:hlink>
        <a:folHlink>
          <a:srgbClr val="66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A7A491"/>
        </a:lt1>
        <a:dk2>
          <a:srgbClr val="CCD0CA"/>
        </a:dk2>
        <a:lt2>
          <a:srgbClr val="404B3D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CDCDC"/>
        </a:accent4>
        <a:accent5>
          <a:srgbClr val="ADE2E2"/>
        </a:accent5>
        <a:accent6>
          <a:srgbClr val="004543"/>
        </a:accent6>
        <a:hlink>
          <a:srgbClr val="477781"/>
        </a:hlink>
        <a:folHlink>
          <a:srgbClr val="85CC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9E2FF"/>
        </a:accent5>
        <a:accent6>
          <a:srgbClr val="B7D3E5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CC"/>
    </a:lt1>
    <a:dk2>
      <a:srgbClr val="A26D18"/>
    </a:dk2>
    <a:lt2>
      <a:srgbClr val="F9D793"/>
    </a:lt2>
    <a:accent1>
      <a:srgbClr val="FFD05B"/>
    </a:accent1>
    <a:accent2>
      <a:srgbClr val="FEE1A8"/>
    </a:accent2>
    <a:accent3>
      <a:srgbClr val="FFFFE2"/>
    </a:accent3>
    <a:accent4>
      <a:srgbClr val="000000"/>
    </a:accent4>
    <a:accent5>
      <a:srgbClr val="FFE4B6"/>
    </a:accent5>
    <a:accent6>
      <a:srgbClr val="E4CA96"/>
    </a:accent6>
    <a:hlink>
      <a:srgbClr val="FF0000"/>
    </a:hlink>
    <a:folHlink>
      <a:srgbClr val="CC66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1115</Words>
  <Application>WPS 演示</Application>
  <PresentationFormat/>
  <Paragraphs>73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Arial Black</vt:lpstr>
      <vt:lpstr>Times New Roman</vt:lpstr>
      <vt:lpstr>Tahoma</vt:lpstr>
      <vt:lpstr>楷体_GB2312</vt:lpstr>
      <vt:lpstr>新宋体</vt:lpstr>
      <vt:lpstr>微软雅黑</vt:lpstr>
      <vt:lpstr>Arial Unicode MS</vt:lpstr>
      <vt:lpstr>Calibri</vt:lpstr>
      <vt:lpstr>Fireworks</vt:lpstr>
      <vt:lpstr>Textured</vt:lpstr>
      <vt:lpstr>Maple</vt:lpstr>
      <vt:lpstr>Ocean</vt:lpstr>
      <vt:lpstr>Mountain Top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月落乌啼霜满天</vt:lpstr>
      <vt:lpstr>月落乌啼霜满天</vt:lpstr>
      <vt:lpstr>江枫渔火对愁眠</vt:lpstr>
      <vt:lpstr>姑苏城外寒山寺</vt:lpstr>
      <vt:lpstr>夜半钟声到客船</vt:lpstr>
      <vt:lpstr>月落乌啼霜满天，  江枫渔火对愁眠。</vt:lpstr>
      <vt:lpstr>月落乌啼霜满天，  江枫渔火对愁眠。 姑苏城外寒山寺， 夜半钟声到客船。 </vt:lpstr>
      <vt:lpstr> 夜半钟声到客船。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上海绿茶网络科技</dc:creator>
  <cp:lastModifiedBy>航</cp:lastModifiedBy>
  <cp:revision>18</cp:revision>
  <dcterms:created xsi:type="dcterms:W3CDTF">2009-09-26T04:58:00Z</dcterms:created>
  <dcterms:modified xsi:type="dcterms:W3CDTF">2020-02-27T06:54:31Z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