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4" r:id="rId11"/>
    <p:sldId id="266" r:id="rId12"/>
    <p:sldId id="268" r:id="rId13"/>
    <p:sldId id="267" r:id="rId14"/>
    <p:sldId id="269" r:id="rId15"/>
    <p:sldId id="270" r:id="rId16"/>
    <p:sldId id="272" r:id="rId17"/>
    <p:sldId id="273" r:id="rId18"/>
    <p:sldId id="271" r:id="rId19"/>
    <p:sldId id="274" r:id="rId20"/>
    <p:sldId id="276" r:id="rId21"/>
    <p:sldId id="275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B551ECE-7C80-4904-AA05-F2BAD4A9E694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97395CF-B515-4002-9783-6B6830E6F8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f2fb8a261bd153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785786" y="0"/>
            <a:ext cx="7704137" cy="2747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13</a:t>
            </a: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  <a:ea typeface="楷体_GB2312"/>
              </a:rPr>
              <a:t>、水滴的旅行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楷体_GB2312"/>
              <a:ea typeface="楷体_GB231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480" y="5429264"/>
            <a:ext cx="6102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明德小学   冯本山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我去过世界上最高的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山峰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我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去过宽广的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大海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，还去过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公园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0" y="164305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</a:rPr>
              <a:t>练习用</a:t>
            </a:r>
            <a:r>
              <a:rPr lang="en-US" sz="4800" dirty="0" smtClean="0">
                <a:solidFill>
                  <a:srgbClr val="7030A0"/>
                </a:solidFill>
              </a:rPr>
              <a:t>“</a:t>
            </a:r>
            <a:r>
              <a:rPr lang="zh-CN" altLang="en-US" sz="4800" dirty="0" smtClean="0">
                <a:solidFill>
                  <a:srgbClr val="7030A0"/>
                </a:solidFill>
              </a:rPr>
              <a:t>我去过</a:t>
            </a:r>
            <a:r>
              <a:rPr lang="en-US" sz="4800" dirty="0" smtClean="0">
                <a:solidFill>
                  <a:srgbClr val="7030A0"/>
                </a:solidFill>
              </a:rPr>
              <a:t>…</a:t>
            </a:r>
            <a:r>
              <a:rPr lang="zh-CN" altLang="en-US" sz="4800" dirty="0" smtClean="0">
                <a:solidFill>
                  <a:srgbClr val="7030A0"/>
                </a:solidFill>
              </a:rPr>
              <a:t>我去过</a:t>
            </a:r>
            <a:r>
              <a:rPr lang="en-US" sz="4800" dirty="0" smtClean="0">
                <a:solidFill>
                  <a:srgbClr val="7030A0"/>
                </a:solidFill>
              </a:rPr>
              <a:t>…</a:t>
            </a:r>
            <a:r>
              <a:rPr lang="zh-CN" altLang="en-US" sz="4800" dirty="0" smtClean="0">
                <a:solidFill>
                  <a:srgbClr val="7030A0"/>
                </a:solidFill>
              </a:rPr>
              <a:t>我还去过</a:t>
            </a:r>
            <a:r>
              <a:rPr lang="en-US" sz="4800" dirty="0" smtClean="0">
                <a:solidFill>
                  <a:srgbClr val="7030A0"/>
                </a:solidFill>
              </a:rPr>
              <a:t>…”</a:t>
            </a:r>
            <a:r>
              <a:rPr lang="zh-CN" altLang="en-US" sz="4800" dirty="0" smtClean="0">
                <a:solidFill>
                  <a:srgbClr val="7030A0"/>
                </a:solidFill>
              </a:rPr>
              <a:t>的句式说话，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14324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00B050"/>
                </a:solidFill>
              </a:rPr>
              <a:t>我去</a:t>
            </a:r>
            <a:r>
              <a:rPr lang="zh-CN" altLang="en-US" sz="4000" dirty="0" smtClean="0">
                <a:solidFill>
                  <a:srgbClr val="00B050"/>
                </a:solidFill>
              </a:rPr>
              <a:t>过</a:t>
            </a:r>
            <a:r>
              <a:rPr lang="zh-CN" altLang="en-US" sz="4000" u="sng" dirty="0" smtClean="0">
                <a:solidFill>
                  <a:srgbClr val="00B050"/>
                </a:solidFill>
                <a:latin typeface="宋体"/>
                <a:ea typeface="宋体"/>
              </a:rPr>
              <a:t>        ，</a:t>
            </a:r>
            <a:r>
              <a:rPr lang="zh-CN" altLang="en-US" sz="4000" dirty="0" smtClean="0">
                <a:solidFill>
                  <a:srgbClr val="00B050"/>
                </a:solidFill>
              </a:rPr>
              <a:t>我</a:t>
            </a:r>
            <a:r>
              <a:rPr lang="zh-CN" altLang="en-US" sz="4000" dirty="0" smtClean="0">
                <a:solidFill>
                  <a:srgbClr val="00B050"/>
                </a:solidFill>
              </a:rPr>
              <a:t>去</a:t>
            </a:r>
            <a:r>
              <a:rPr lang="zh-CN" altLang="en-US" sz="4000" dirty="0" smtClean="0">
                <a:solidFill>
                  <a:srgbClr val="00B050"/>
                </a:solidFill>
              </a:rPr>
              <a:t>过</a:t>
            </a:r>
            <a:r>
              <a:rPr lang="zh-CN" altLang="en-US" sz="4000" u="sng" dirty="0" smtClean="0">
                <a:solidFill>
                  <a:srgbClr val="00B050"/>
                </a:solidFill>
                <a:latin typeface="宋体"/>
                <a:ea typeface="宋体"/>
              </a:rPr>
              <a:t> </a:t>
            </a:r>
            <a:r>
              <a:rPr lang="zh-CN" altLang="en-US" sz="4000" u="sng" dirty="0" smtClean="0">
                <a:solidFill>
                  <a:srgbClr val="00B050"/>
                </a:solidFill>
                <a:latin typeface="宋体"/>
                <a:ea typeface="宋体"/>
              </a:rPr>
              <a:t>        ，</a:t>
            </a:r>
            <a:r>
              <a:rPr lang="zh-CN" altLang="en-US" sz="4000" dirty="0" smtClean="0">
                <a:solidFill>
                  <a:srgbClr val="00B050"/>
                </a:solidFill>
              </a:rPr>
              <a:t>我</a:t>
            </a:r>
            <a:r>
              <a:rPr lang="zh-CN" altLang="en-US" sz="4000" dirty="0" smtClean="0">
                <a:solidFill>
                  <a:srgbClr val="00B050"/>
                </a:solidFill>
              </a:rPr>
              <a:t>还去</a:t>
            </a:r>
            <a:r>
              <a:rPr lang="zh-CN" altLang="en-US" sz="4000" dirty="0" smtClean="0">
                <a:solidFill>
                  <a:srgbClr val="00B050"/>
                </a:solidFill>
              </a:rPr>
              <a:t>过</a:t>
            </a:r>
            <a:r>
              <a:rPr lang="zh-CN" altLang="en-US" sz="4000" u="sng" dirty="0" smtClean="0">
                <a:solidFill>
                  <a:srgbClr val="00B050"/>
                </a:solidFill>
                <a:latin typeface="宋体"/>
                <a:ea typeface="宋体"/>
              </a:rPr>
              <a:t> </a:t>
            </a:r>
            <a:r>
              <a:rPr lang="zh-CN" altLang="en-US" sz="4000" u="sng" dirty="0" smtClean="0">
                <a:solidFill>
                  <a:srgbClr val="00B050"/>
                </a:solidFill>
                <a:latin typeface="宋体"/>
                <a:ea typeface="宋体"/>
              </a:rPr>
              <a:t>      </a:t>
            </a:r>
            <a:r>
              <a:rPr lang="zh-CN" altLang="en-US" sz="4000" dirty="0" smtClean="0">
                <a:solidFill>
                  <a:srgbClr val="00B050"/>
                </a:solidFill>
                <a:latin typeface="宋体"/>
                <a:ea typeface="宋体"/>
              </a:rPr>
              <a:t>。</a:t>
            </a:r>
            <a:endParaRPr lang="zh-CN" altLang="en-US" sz="4000" dirty="0">
              <a:solidFill>
                <a:srgbClr val="00B05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zh-CN" sz="14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4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4572008"/>
            <a:ext cx="91871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一场雨把我带到一个公园里。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5857892"/>
            <a:ext cx="8263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u="sng" dirty="0" smtClean="0">
                <a:solidFill>
                  <a:srgbClr val="00B050"/>
                </a:solidFill>
                <a:latin typeface="宋体"/>
                <a:ea typeface="宋体"/>
              </a:rPr>
              <a:t>         把                      </a:t>
            </a:r>
            <a:r>
              <a:rPr lang="zh-CN" altLang="en-US" sz="3600" dirty="0" smtClean="0">
                <a:solidFill>
                  <a:srgbClr val="00B050"/>
                </a:solidFill>
                <a:latin typeface="宋体"/>
                <a:ea typeface="宋体"/>
              </a:rPr>
              <a:t>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7148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时间</a:t>
            </a:r>
            <a:r>
              <a:rPr lang="zh-CN" altLang="en-US" sz="44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一点点过去，气温越来越高，我又要变成水汽，开始我新的旅行。</a:t>
            </a:r>
            <a:endParaRPr lang="zh-CN" altLang="en-US" sz="4400" dirty="0"/>
          </a:p>
        </p:txBody>
      </p:sp>
      <p:pic>
        <p:nvPicPr>
          <p:cNvPr id="6" name="图片 5" descr="20090710150812-66687615.jpg"/>
          <p:cNvPicPr>
            <a:picLocks noChangeAspect="1"/>
          </p:cNvPicPr>
          <p:nvPr/>
        </p:nvPicPr>
        <p:blipFill>
          <a:blip r:embed="rId2"/>
          <a:srcRect t="6112" r="3906" b="5270"/>
          <a:stretch>
            <a:fillRect/>
          </a:stretch>
        </p:blipFill>
        <p:spPr>
          <a:xfrm>
            <a:off x="0" y="1928802"/>
            <a:ext cx="9144000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课文总结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28604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这是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篇寓情趣与科学知识于一体的科普小短文。全文采用拟人的写法，通过旅行家小水滴的自述介绍了大自然中水循环的过程。全文运用拟人和排比的修辞手法，生动形象地介绍了小水滴在不同地点、不同环境中的有趣的旅行经历。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578" name="Picture 2" descr="http://img.jyeoo.net/quiz/images/201311/1/fc34f96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500438"/>
            <a:ext cx="4143372" cy="3357562"/>
          </a:xfrm>
          <a:prstGeom prst="rect">
            <a:avLst/>
          </a:prstGeom>
          <a:noFill/>
        </p:spPr>
      </p:pic>
      <p:pic>
        <p:nvPicPr>
          <p:cNvPr id="24580" name="Picture 4" descr="http://img.teapic.com/thumbs/201208/15/111812iotbycxfrcppgmwl.jpg.midd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5000628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3" name="图片 2" descr="796fcb99g9f721bb80ead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64" y="928670"/>
            <a:ext cx="5000636" cy="5429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928670"/>
            <a:ext cx="407193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我国是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世界上干旱面积大、水资源严重不足的国家之一</a:t>
            </a:r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干旱半干旱地区面积约占国土面积的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一半。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00042"/>
            <a:ext cx="9144000" cy="54476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00B0F0"/>
                </a:solidFill>
              </a:rPr>
              <a:t> </a:t>
            </a:r>
            <a:r>
              <a:rPr lang="zh-CN" altLang="en-US" sz="5400" dirty="0" smtClean="0">
                <a:solidFill>
                  <a:srgbClr val="00B0F0"/>
                </a:solidFill>
              </a:rPr>
              <a:t>田：</a:t>
            </a:r>
            <a:r>
              <a:rPr lang="zh-CN" altLang="en-US" sz="5400" dirty="0" smtClean="0">
                <a:solidFill>
                  <a:srgbClr val="FF0000"/>
                </a:solidFill>
              </a:rPr>
              <a:t>界    </a:t>
            </a:r>
            <a:r>
              <a:rPr lang="zh-CN" altLang="en-US" sz="5400" dirty="0" smtClean="0">
                <a:solidFill>
                  <a:srgbClr val="00B0F0"/>
                </a:solidFill>
              </a:rPr>
              <a:t>西：</a:t>
            </a:r>
            <a:r>
              <a:rPr lang="zh-CN" altLang="en-US" sz="5400" dirty="0" smtClean="0">
                <a:solidFill>
                  <a:srgbClr val="FF0000"/>
                </a:solidFill>
              </a:rPr>
              <a:t>要</a:t>
            </a:r>
            <a:endParaRPr lang="en-US" altLang="zh-CN" sz="5400" dirty="0" smtClean="0">
              <a:solidFill>
                <a:srgbClr val="FF0000"/>
              </a:solidFill>
            </a:endParaRPr>
          </a:p>
          <a:p>
            <a:endParaRPr lang="en-US" altLang="zh-CN" sz="5400" b="1" cap="all" dirty="0" smtClean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en-US" altLang="zh-CN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世    界    把    广们    要    汽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世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世界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</a:t>
            </a: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界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44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田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143108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把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44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扌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广大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</a:t>
            </a: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143108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们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亻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6248" y="357166"/>
            <a:ext cx="464343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4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常温常压下为无色无味的透明液体。水是最常见的物质之一，是包括人类在内所有生命生存的重要资源，也是生物体最重要的组成部分。水在生命演化中起到了重要的作用。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3857628"/>
            <a:ext cx="4429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在常压下，平时我们见到的水是液态，当温度降到零下时就是固态就是冰，当温度高于</a:t>
            </a:r>
            <a:r>
              <a:rPr lang="en-US" altLang="zh-CN" sz="28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100</a:t>
            </a:r>
            <a:r>
              <a:rPr lang="zh-CN" altLang="en-US" sz="28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度时就是气态，就是水蒸汽。即水有三态固态、液态、气态</a:t>
            </a:r>
            <a:r>
              <a:rPr lang="zh-CN" altLang="en-US" sz="2800" dirty="0">
                <a:solidFill>
                  <a:srgbClr val="002060"/>
                </a:solidFill>
              </a:rPr>
              <a:t>。</a:t>
            </a:r>
          </a:p>
        </p:txBody>
      </p:sp>
      <p:pic>
        <p:nvPicPr>
          <p:cNvPr id="9" name="图片 8" descr="medi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80"/>
            <a:ext cx="4357686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35742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要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4473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西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142852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143108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汽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氵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96fcb99g9f721bb80ead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0"/>
            <a:ext cx="8001056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5918" y="1785926"/>
            <a:ext cx="61093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欢迎指导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282" y="857232"/>
            <a:ext cx="81439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48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48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13843ctteeplesx8la3g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42"/>
            <a:ext cx="4572000" cy="6215106"/>
          </a:xfrm>
          <a:prstGeom prst="rect">
            <a:avLst/>
          </a:prstGeom>
        </p:spPr>
      </p:pic>
      <p:pic>
        <p:nvPicPr>
          <p:cNvPr id="3" name="图片 2" descr="213844by30ooodi66oayb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500042"/>
            <a:ext cx="4714876" cy="6215107"/>
          </a:xfrm>
          <a:prstGeom prst="rect">
            <a:avLst/>
          </a:prstGeom>
        </p:spPr>
      </p:pic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水滴的旅行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我是一个旅行家，到过地球上许多地方。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我去过世界上最高的山峰，冷风把我变成一朵美丽的雪花。我去过宽广的大海，好多海豚在我周围嬉戏。我还去过青青的草原，落在骏马的背上，跟它一起奔跑。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6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昨晚，一场雨把我带到一个公园里。我和伙伴们聚在一起，形成了一个小水洼。早晨，太阳出来了，水洼倒映在天空和云朵。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时间一点点过去，气温越来越高，我又要变成水汽，开始我新的旅行。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642918"/>
            <a:ext cx="878687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世界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把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宽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广　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伙伴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们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要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水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汽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旅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行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山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峰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带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昨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晚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聚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在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倒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映</a:t>
            </a:r>
            <a:endParaRPr kumimoji="0" lang="zh-CN" sz="5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越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来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越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高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新</a:t>
            </a:r>
            <a:r>
              <a:rPr kumimoji="0" lang="zh-CN" sz="5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zh-CN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sz="6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143380"/>
            <a:ext cx="89297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旅行</a:t>
            </a:r>
            <a:r>
              <a:rPr lang="zh-CN" altLang="en-US" sz="320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：外出远行。</a:t>
            </a:r>
            <a:endParaRPr lang="en-US" altLang="zh-CN" sz="3200" dirty="0" smtClean="0">
              <a:solidFill>
                <a:srgbClr val="FF0000"/>
              </a:solidFill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水洼，因路面不平，下雨后积水形成的小水坑。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聚：会合，集中。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倒映：人或物的形象倒着映在水面上。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57148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我是一个</a:t>
            </a:r>
            <a:r>
              <a:rPr lang="zh-CN" altLang="en-US" sz="4000" dirty="0" smtClean="0">
                <a:solidFill>
                  <a:srgbClr val="0070C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旅行</a:t>
            </a:r>
            <a:r>
              <a:rPr lang="zh-CN" altLang="en-US" sz="40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家，到过地球上</a:t>
            </a:r>
            <a:r>
              <a:rPr lang="zh-CN" altLang="en-US" sz="4000" dirty="0" smtClean="0">
                <a:solidFill>
                  <a:srgbClr val="0070C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许多</a:t>
            </a:r>
            <a:r>
              <a:rPr lang="zh-CN" altLang="en-US" sz="40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地方。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35729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7030A0"/>
                </a:solidFill>
              </a:rPr>
              <a:t>水滴去哪里旅行</a:t>
            </a:r>
            <a:r>
              <a:rPr lang="zh-CN" altLang="en-US" sz="3600" dirty="0" smtClean="0">
                <a:solidFill>
                  <a:srgbClr val="7030A0"/>
                </a:solidFill>
              </a:rPr>
              <a:t>？它</a:t>
            </a:r>
            <a:r>
              <a:rPr lang="zh-CN" altLang="en-US" sz="3600" dirty="0" smtClean="0">
                <a:solidFill>
                  <a:srgbClr val="7030A0"/>
                </a:solidFill>
              </a:rPr>
              <a:t>是怎样旅行的？ </a:t>
            </a:r>
            <a:r>
              <a:rPr lang="zh-CN" altLang="en-US" sz="3600" dirty="0" smtClean="0">
                <a:solidFill>
                  <a:srgbClr val="7030A0"/>
                </a:solidFill>
              </a:rPr>
              <a:t>水滴</a:t>
            </a:r>
            <a:r>
              <a:rPr lang="zh-CN" altLang="en-US" sz="3600" dirty="0" smtClean="0">
                <a:solidFill>
                  <a:srgbClr val="7030A0"/>
                </a:solidFill>
              </a:rPr>
              <a:t>怎么会旅呢？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pic>
        <p:nvPicPr>
          <p:cNvPr id="7" name="Picture 2" descr="u=2254653099,1811588145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3428992" cy="3061629"/>
          </a:xfrm>
          <a:prstGeom prst="rect">
            <a:avLst/>
          </a:prstGeom>
          <a:noFill/>
        </p:spPr>
      </p:pic>
      <p:pic>
        <p:nvPicPr>
          <p:cNvPr id="8" name="Picture 4" descr="u=709139050,2610787591&amp;fm=1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500306"/>
            <a:ext cx="3214710" cy="3071834"/>
          </a:xfrm>
          <a:prstGeom prst="rect">
            <a:avLst/>
          </a:prstGeom>
          <a:noFill/>
        </p:spPr>
      </p:pic>
      <p:pic>
        <p:nvPicPr>
          <p:cNvPr id="9" name="Picture 3" descr="u=1876708776,2051762717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5" y="2500306"/>
            <a:ext cx="2571736" cy="3000396"/>
          </a:xfrm>
          <a:prstGeom prst="rect">
            <a:avLst/>
          </a:prstGeom>
          <a:noFill/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5572140"/>
            <a:ext cx="33575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太阳公公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，请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你帮帮忙吧！”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357554" y="5500702"/>
            <a:ext cx="32147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风爷爷来和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我做伴。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643701" y="5572140"/>
            <a:ext cx="250029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我变成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小雨滴落了下去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      我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去过世界上最高的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山峰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，冷风把我变成一朵美丽的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雪花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。我去过宽广的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大海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，好多海豚在我周围嬉戏。我还去过青青的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草原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，落在骏马的背上，跟它一起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奔跑</a:t>
            </a:r>
            <a:r>
              <a:rPr lang="zh-CN" altLang="en-US" sz="3600" dirty="0" smtClean="0">
                <a:solidFill>
                  <a:srgbClr val="FF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4" descr="65c9e54a7fd033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314324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4337" descr="170ad7881296b9b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857496"/>
            <a:ext cx="307664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7409" descr="1101585f0io4fk5o1oaze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857496"/>
            <a:ext cx="300036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0" y="542926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水滴到过地球上许多</a:t>
            </a:r>
            <a:r>
              <a:rPr lang="zh-CN" altLang="en-US" sz="3600" dirty="0" smtClean="0">
                <a:solidFill>
                  <a:srgbClr val="FF0000"/>
                </a:solidFill>
              </a:rPr>
              <a:t>地方是</a:t>
            </a:r>
            <a:r>
              <a:rPr lang="zh-CN" altLang="en-US" sz="3600" dirty="0" smtClean="0">
                <a:solidFill>
                  <a:srgbClr val="FF0000"/>
                </a:solidFill>
              </a:rPr>
              <a:t>个名副其实的</a:t>
            </a:r>
            <a:r>
              <a:rPr lang="en-US" sz="3600" dirty="0" smtClean="0">
                <a:solidFill>
                  <a:srgbClr val="FF0000"/>
                </a:solidFill>
              </a:rPr>
              <a:t>“</a:t>
            </a:r>
            <a:r>
              <a:rPr lang="zh-CN" altLang="en-US" sz="3600" dirty="0" smtClean="0">
                <a:solidFill>
                  <a:srgbClr val="FF0000"/>
                </a:solidFill>
              </a:rPr>
              <a:t>旅行家</a:t>
            </a:r>
            <a:r>
              <a:rPr lang="en-US" sz="3600" dirty="0" smtClean="0">
                <a:solidFill>
                  <a:srgbClr val="FF0000"/>
                </a:solidFill>
              </a:rPr>
              <a:t>”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0" name="图片 9" descr="508c6a6643c458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2857496"/>
            <a:ext cx="1067964" cy="81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36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昨晚，一场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雨</a:t>
            </a:r>
            <a:r>
              <a:rPr lang="zh-CN" altLang="en-US" sz="36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把我带到一个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公园</a:t>
            </a:r>
            <a:r>
              <a:rPr lang="zh-CN" altLang="en-US" sz="36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里。我和伙伴们聚在一起，形成了一个小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水洼</a:t>
            </a:r>
            <a:r>
              <a:rPr lang="zh-CN" altLang="en-US" sz="36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。早晨，太阳出来了，水洼</a:t>
            </a:r>
            <a:r>
              <a:rPr lang="zh-CN" altLang="en-US" sz="3600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倒映</a:t>
            </a:r>
            <a:r>
              <a:rPr lang="zh-CN" altLang="en-US" sz="3600" dirty="0" smtClean="0">
                <a:solidFill>
                  <a:srgbClr val="C00000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在天空和云朵。</a:t>
            </a:r>
            <a:endParaRPr lang="zh-CN" altLang="en-US" sz="3600" dirty="0"/>
          </a:p>
        </p:txBody>
      </p:sp>
      <p:pic>
        <p:nvPicPr>
          <p:cNvPr id="1028" name="Picture 4" descr="http://p2.so.qhimgs1.com/bdr/_240_/t01eae0aac2598b24a2.jpg"/>
          <p:cNvPicPr>
            <a:picLocks noChangeAspect="1" noChangeArrowheads="1"/>
          </p:cNvPicPr>
          <p:nvPr/>
        </p:nvPicPr>
        <p:blipFill>
          <a:blip r:embed="rId2"/>
          <a:srcRect l="-2475" b="6249"/>
          <a:stretch>
            <a:fillRect/>
          </a:stretch>
        </p:blipFill>
        <p:spPr bwMode="auto">
          <a:xfrm>
            <a:off x="4429124" y="2428868"/>
            <a:ext cx="4714876" cy="4214842"/>
          </a:xfrm>
          <a:prstGeom prst="rect">
            <a:avLst/>
          </a:prstGeom>
          <a:noFill/>
        </p:spPr>
      </p:pic>
      <p:pic>
        <p:nvPicPr>
          <p:cNvPr id="1032" name="Picture 8" descr="http://p2.so.qhmsg.com/t01c93fb3fb883258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68"/>
            <a:ext cx="4500562" cy="4219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282</TotalTime>
  <Words>760</Words>
  <Application>Microsoft Office PowerPoint</Application>
  <PresentationFormat>全屏显示(4:3)</PresentationFormat>
  <Paragraphs>97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28</cp:revision>
  <dcterms:created xsi:type="dcterms:W3CDTF">2017-04-05T23:45:12Z</dcterms:created>
  <dcterms:modified xsi:type="dcterms:W3CDTF">2017-04-06T04:40:46Z</dcterms:modified>
</cp:coreProperties>
</file>