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6" r:id="rId5"/>
    <p:sldId id="258" r:id="rId6"/>
    <p:sldId id="267" r:id="rId7"/>
    <p:sldId id="268" r:id="rId8"/>
    <p:sldId id="259" r:id="rId9"/>
    <p:sldId id="269" r:id="rId10"/>
    <p:sldId id="260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alphaModFix amt="52000"/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4715" y="822960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口语交际：打电话</a:t>
            </a:r>
            <a:endParaRPr lang="zh-CN" altLang="en-US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同学们你打过电话吗？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图片 3" descr="bbb062.jpg"/>
          <p:cNvPicPr>
            <a:picLocks noChangeAspect="1"/>
          </p:cNvPicPr>
          <p:nvPr/>
        </p:nvPicPr>
        <p:blipFill>
          <a:blip r:embed="rId1" cstate="print"/>
          <a:srcRect l="72435" t="38450" r="11112" b="46850"/>
          <a:stretch>
            <a:fillRect/>
          </a:stretch>
        </p:blipFill>
        <p:spPr>
          <a:xfrm>
            <a:off x="5003540" y="1340768"/>
            <a:ext cx="4140460" cy="5269676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541020" y="528478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/>
              <a:t>打电话的时候你怎么说？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打电话，先拨号，电话号码要拨对。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拿起电话说您好，告诉对方我是谁。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明明白白说事情，要点一定说清楚。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认真倾听对方话，主要内容记心内，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通话结束说再见，注意电话要归位。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bb062.jpg"/>
          <p:cNvPicPr>
            <a:picLocks noChangeAspect="1"/>
          </p:cNvPicPr>
          <p:nvPr/>
        </p:nvPicPr>
        <p:blipFill>
          <a:blip r:embed="rId1" cstate="print"/>
          <a:srcRect l="3634" t="29000" r="11112" b="46850"/>
          <a:stretch>
            <a:fillRect/>
          </a:stretch>
        </p:blipFill>
        <p:spPr>
          <a:xfrm>
            <a:off x="179512" y="2060848"/>
            <a:ext cx="8744276" cy="3528392"/>
          </a:xfrm>
          <a:prstGeom prst="rect">
            <a:avLst/>
          </a:prstGeom>
        </p:spPr>
      </p:pic>
      <p:sp>
        <p:nvSpPr>
          <p:cNvPr id="3" name="标题 2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1"/>
          <p:cNvPicPr>
            <a:picLocks noChangeAspect="1"/>
          </p:cNvPicPr>
          <p:nvPr/>
        </p:nvPicPr>
        <p:blipFill>
          <a:blip r:embed="rId1"/>
          <a:srcRect t="9039" b="8205"/>
          <a:stretch>
            <a:fillRect/>
          </a:stretch>
        </p:blipFill>
        <p:spPr>
          <a:xfrm>
            <a:off x="611188" y="1125538"/>
            <a:ext cx="7921625" cy="3887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TextBox 6"/>
          <p:cNvSpPr txBox="1"/>
          <p:nvPr/>
        </p:nvSpPr>
        <p:spPr>
          <a:xfrm>
            <a:off x="1403350" y="4221163"/>
            <a:ext cx="7129463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读一读泡泡中的语言，看看他们打电话时都说了些什么？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同侧圆角矩形 3"/>
          <p:cNvSpPr/>
          <p:nvPr/>
        </p:nvSpPr>
        <p:spPr bwMode="auto">
          <a:xfrm>
            <a:off x="468313" y="1341438"/>
            <a:ext cx="7991475" cy="327025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5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打电话应该注意些什么？</a:t>
            </a:r>
            <a:endParaRPr lang="zh-CN" altLang="en-US" sz="5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650" y="2276475"/>
            <a:ext cx="7935913" cy="2651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）说话要热情，有礼貌，语言尽量简洁明了。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）不要忘记开头向对方问好，告诉对方自己是谁，结束时要说再见。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）说话大方，吐字清晰，表达要流利。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23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charRg st="23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charRg st="23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charRg st="23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56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charRg st="56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charRg st="56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charRg st="56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说一说</a:t>
            </a:r>
            <a:endParaRPr lang="zh-CN" altLang="en-US" dirty="0"/>
          </a:p>
        </p:txBody>
      </p:sp>
      <p:pic>
        <p:nvPicPr>
          <p:cNvPr id="4" name="图片 3" descr="bbb062.jpg"/>
          <p:cNvPicPr>
            <a:picLocks noChangeAspect="1"/>
          </p:cNvPicPr>
          <p:nvPr/>
        </p:nvPicPr>
        <p:blipFill>
          <a:blip r:embed="rId1" cstate="print"/>
          <a:srcRect l="9616" t="52100" r="9616" b="22700"/>
          <a:stretch>
            <a:fillRect/>
          </a:stretch>
        </p:blipFill>
        <p:spPr>
          <a:xfrm>
            <a:off x="0" y="1556792"/>
            <a:ext cx="9235026" cy="41044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同侧圆角矩形 3"/>
          <p:cNvSpPr/>
          <p:nvPr/>
        </p:nvSpPr>
        <p:spPr bwMode="auto">
          <a:xfrm>
            <a:off x="684213" y="1125538"/>
            <a:ext cx="5759450" cy="647700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欣赏范例：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约同学打球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2349500"/>
            <a:ext cx="9145588" cy="30464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04800" algn="just" fontAlgn="base">
              <a:lnSpc>
                <a:spcPct val="150000"/>
              </a:lnSpc>
              <a:spcAft>
                <a:spcPts val="0"/>
              </a:spcAft>
            </a:pPr>
            <a:r>
              <a:rPr lang="zh-CN" altLang="zh-CN" sz="3200" strike="noStrike" kern="100" noProof="1" dirty="0">
                <a:cs typeface="宋体" panose="02010600030101010101" pitchFamily="2" charset="-122"/>
              </a:rPr>
              <a:t>小伟：喂，你好。请问明明在家吗？</a:t>
            </a:r>
            <a:endParaRPr lang="zh-CN" altLang="zh-CN" sz="2400" strike="noStrike" kern="100" noProof="1" dirty="0">
              <a:cs typeface="Times New Roman" panose="02020603050405020304" pitchFamily="18" charset="0"/>
            </a:endParaRPr>
          </a:p>
          <a:p>
            <a:pPr indent="304800" algn="just" fontAlgn="base">
              <a:lnSpc>
                <a:spcPct val="150000"/>
              </a:lnSpc>
              <a:spcAft>
                <a:spcPts val="0"/>
              </a:spcAft>
            </a:pPr>
            <a:r>
              <a:rPr lang="zh-CN" altLang="zh-CN" sz="3200" strike="noStrike" kern="100" noProof="1" dirty="0">
                <a:cs typeface="宋体" panose="02010600030101010101" pitchFamily="2" charset="-122"/>
              </a:rPr>
              <a:t>明明：我就是，你是哪位？有什么事吗？</a:t>
            </a:r>
            <a:endParaRPr lang="zh-CN" altLang="zh-CN" sz="2400" strike="noStrike" kern="100" noProof="1" dirty="0">
              <a:cs typeface="Times New Roman" panose="02020603050405020304" pitchFamily="18" charset="0"/>
            </a:endParaRPr>
          </a:p>
          <a:p>
            <a:pPr indent="304800" algn="just" fontAlgn="base">
              <a:lnSpc>
                <a:spcPct val="150000"/>
              </a:lnSpc>
              <a:spcAft>
                <a:spcPts val="0"/>
              </a:spcAft>
            </a:pPr>
            <a:r>
              <a:rPr lang="zh-CN" altLang="zh-CN" sz="3200" strike="noStrike" kern="100" noProof="1" dirty="0">
                <a:cs typeface="宋体" panose="02010600030101010101" pitchFamily="2" charset="-122"/>
              </a:rPr>
              <a:t>小伟：明明，今天下午我们一起去公园踢球吧！</a:t>
            </a:r>
            <a:endParaRPr lang="zh-CN" altLang="zh-CN" sz="2400" strike="noStrike" kern="100" noProof="1" dirty="0">
              <a:cs typeface="Times New Roman" panose="02020603050405020304" pitchFamily="18" charset="0"/>
            </a:endParaRPr>
          </a:p>
          <a:p>
            <a:pPr indent="304800" algn="just" fontAlgn="base">
              <a:lnSpc>
                <a:spcPct val="150000"/>
              </a:lnSpc>
              <a:spcAft>
                <a:spcPts val="0"/>
              </a:spcAft>
            </a:pPr>
            <a:r>
              <a:rPr lang="zh-CN" altLang="zh-CN" sz="3200" strike="noStrike" kern="100" noProof="1" dirty="0">
                <a:cs typeface="宋体" panose="02010600030101010101" pitchFamily="2" charset="-122"/>
              </a:rPr>
              <a:t>明明：好的。</a:t>
            </a:r>
            <a:endParaRPr lang="zh-CN" altLang="zh-CN" sz="2400" strike="noStrike" kern="100" noProof="1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注意</a:t>
            </a:r>
            <a:endParaRPr lang="zh-CN" altLang="en-US" dirty="0"/>
          </a:p>
        </p:txBody>
      </p:sp>
      <p:pic>
        <p:nvPicPr>
          <p:cNvPr id="4" name="内容占位符 3" descr="bbb062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l="29603" t="75409" r="9206" b="10272"/>
          <a:stretch>
            <a:fillRect/>
          </a:stretch>
        </p:blipFill>
        <p:spPr>
          <a:xfrm>
            <a:off x="0" y="1700808"/>
            <a:ext cx="9073008" cy="3024336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</Words>
  <Application>WPS 演示</Application>
  <PresentationFormat>全屏显示(4:3)</PresentationFormat>
  <Paragraphs>31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微软雅黑</vt:lpstr>
      <vt:lpstr>楷体</vt:lpstr>
      <vt:lpstr>Times New Roman</vt:lpstr>
      <vt:lpstr>Office 主题</vt:lpstr>
      <vt:lpstr>口语交际：打电话</vt:lpstr>
      <vt:lpstr>打电话的时候你怎么说？</vt:lpstr>
      <vt:lpstr>PowerPoint 演示文稿</vt:lpstr>
      <vt:lpstr>打电话的时候你怎么说？</vt:lpstr>
      <vt:lpstr>PowerPoint 演示文稿</vt:lpstr>
      <vt:lpstr>PowerPoint 演示文稿</vt:lpstr>
      <vt:lpstr>说一说</vt:lpstr>
      <vt:lpstr>PowerPoint 演示文稿</vt:lpstr>
      <vt:lpstr>注意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口语交际：打电话</dc:title>
  <dc:creator/>
  <cp:lastModifiedBy>Administrator</cp:lastModifiedBy>
  <cp:revision>4</cp:revision>
  <dcterms:created xsi:type="dcterms:W3CDTF">2017-03-19T07:01:34Z</dcterms:created>
  <dcterms:modified xsi:type="dcterms:W3CDTF">2017-03-19T07:10:59Z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