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86" r:id="rId5"/>
    <p:sldId id="287" r:id="rId6"/>
    <p:sldId id="258" r:id="rId7"/>
    <p:sldId id="263" r:id="rId8"/>
    <p:sldId id="264" r:id="rId9"/>
    <p:sldId id="266" r:id="rId10"/>
    <p:sldId id="265" r:id="rId11"/>
    <p:sldId id="267" r:id="rId12"/>
    <p:sldId id="274" r:id="rId13"/>
    <p:sldId id="278" r:id="rId14"/>
    <p:sldId id="268" r:id="rId15"/>
    <p:sldId id="308" r:id="rId16"/>
    <p:sldId id="280" r:id="rId17"/>
    <p:sldId id="309" r:id="rId18"/>
    <p:sldId id="316" r:id="rId19"/>
    <p:sldId id="283" r:id="rId20"/>
    <p:sldId id="291" r:id="rId21"/>
    <p:sldId id="313" r:id="rId22"/>
    <p:sldId id="314" r:id="rId23"/>
    <p:sldId id="315" r:id="rId24"/>
    <p:sldId id="269" r:id="rId25"/>
    <p:sldId id="281" r:id="rId26"/>
    <p:sldId id="282" r:id="rId27"/>
    <p:sldId id="270" r:id="rId28"/>
    <p:sldId id="317" r:id="rId29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幼圆" pitchFamily="49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幼圆" pitchFamily="49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幼圆" pitchFamily="49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幼圆" pitchFamily="49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幼圆" pitchFamily="49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幼圆" pitchFamily="49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幼圆" pitchFamily="49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幼圆" pitchFamily="49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幼圆" pitchFamily="49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 showGuides="1">
      <p:cViewPr varScale="1">
        <p:scale>
          <a:sx n="97" d="100"/>
          <a:sy n="97" d="100"/>
        </p:scale>
        <p:origin x="-38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幼圆" pitchFamily="49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幼圆" pitchFamily="49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幼圆" pitchFamily="49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27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301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403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017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018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017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018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608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710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813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120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120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379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481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482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584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68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789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789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891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891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09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198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/>
          <p:nvPr/>
        </p:nvGrpSpPr>
        <p:grpSpPr>
          <a:xfrm>
            <a:off x="0" y="3187700"/>
            <a:ext cx="9144000" cy="1363663"/>
            <a:chOff x="0" y="0"/>
            <a:chExt cx="5445" cy="683"/>
          </a:xfrm>
        </p:grpSpPr>
        <p:sp>
          <p:nvSpPr>
            <p:cNvPr id="26" name="Line 3"/>
            <p:cNvSpPr>
              <a:spLocks noChangeShapeType="1"/>
            </p:cNvSpPr>
            <p:nvPr/>
          </p:nvSpPr>
          <p:spPr bwMode="auto">
            <a:xfrm>
              <a:off x="7" y="7"/>
              <a:ext cx="5438" cy="2"/>
            </a:xfrm>
            <a:prstGeom prst="line">
              <a:avLst/>
            </a:prstGeom>
            <a:noFill/>
            <a:ln w="21600">
              <a:solidFill>
                <a:srgbClr val="EAEAEA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幼圆" pitchFamily="49" charset="-122"/>
                <a:cs typeface="+mn-cs"/>
              </a:endParaRPr>
            </a:p>
          </p:txBody>
        </p:sp>
        <p:sp>
          <p:nvSpPr>
            <p:cNvPr id="27" name="Line 4"/>
            <p:cNvSpPr>
              <a:spLocks noChangeShapeType="1"/>
            </p:cNvSpPr>
            <p:nvPr/>
          </p:nvSpPr>
          <p:spPr bwMode="auto">
            <a:xfrm>
              <a:off x="7" y="91"/>
              <a:ext cx="5438" cy="2"/>
            </a:xfrm>
            <a:prstGeom prst="line">
              <a:avLst/>
            </a:prstGeom>
            <a:noFill/>
            <a:ln w="21600">
              <a:solidFill>
                <a:srgbClr val="EAEAEA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幼圆" pitchFamily="49" charset="-122"/>
                <a:cs typeface="+mn-cs"/>
              </a:endParaRPr>
            </a:p>
          </p:txBody>
        </p:sp>
        <p:sp>
          <p:nvSpPr>
            <p:cNvPr id="28" name="Line 5"/>
            <p:cNvSpPr>
              <a:spLocks noChangeShapeType="1"/>
            </p:cNvSpPr>
            <p:nvPr/>
          </p:nvSpPr>
          <p:spPr bwMode="auto">
            <a:xfrm>
              <a:off x="7" y="175"/>
              <a:ext cx="5438" cy="2"/>
            </a:xfrm>
            <a:prstGeom prst="line">
              <a:avLst/>
            </a:prstGeom>
            <a:noFill/>
            <a:ln w="21600">
              <a:solidFill>
                <a:srgbClr val="EAEAEA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幼圆" pitchFamily="49" charset="-122"/>
                <a:cs typeface="+mn-cs"/>
              </a:endParaRPr>
            </a:p>
          </p:txBody>
        </p:sp>
        <p:sp>
          <p:nvSpPr>
            <p:cNvPr id="29" name="Line 6"/>
            <p:cNvSpPr>
              <a:spLocks noChangeShapeType="1"/>
            </p:cNvSpPr>
            <p:nvPr/>
          </p:nvSpPr>
          <p:spPr bwMode="auto">
            <a:xfrm>
              <a:off x="7" y="259"/>
              <a:ext cx="5438" cy="2"/>
            </a:xfrm>
            <a:prstGeom prst="line">
              <a:avLst/>
            </a:prstGeom>
            <a:noFill/>
            <a:ln w="21600">
              <a:solidFill>
                <a:srgbClr val="EAEAEA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幼圆" pitchFamily="49" charset="-122"/>
                <a:cs typeface="+mn-cs"/>
              </a:endParaRPr>
            </a:p>
          </p:txBody>
        </p:sp>
        <p:sp>
          <p:nvSpPr>
            <p:cNvPr id="30" name="Line 7"/>
            <p:cNvSpPr>
              <a:spLocks noChangeShapeType="1"/>
            </p:cNvSpPr>
            <p:nvPr/>
          </p:nvSpPr>
          <p:spPr bwMode="auto">
            <a:xfrm>
              <a:off x="7" y="342"/>
              <a:ext cx="5438" cy="3"/>
            </a:xfrm>
            <a:prstGeom prst="line">
              <a:avLst/>
            </a:prstGeom>
            <a:noFill/>
            <a:ln w="21600">
              <a:solidFill>
                <a:srgbClr val="EAEAEA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幼圆" pitchFamily="49" charset="-122"/>
                <a:cs typeface="+mn-cs"/>
              </a:endParaRPr>
            </a:p>
          </p:txBody>
        </p:sp>
        <p:sp>
          <p:nvSpPr>
            <p:cNvPr id="31" name="Line 8"/>
            <p:cNvSpPr>
              <a:spLocks noChangeShapeType="1"/>
            </p:cNvSpPr>
            <p:nvPr/>
          </p:nvSpPr>
          <p:spPr bwMode="auto">
            <a:xfrm>
              <a:off x="7" y="429"/>
              <a:ext cx="5438" cy="2"/>
            </a:xfrm>
            <a:prstGeom prst="line">
              <a:avLst/>
            </a:prstGeom>
            <a:noFill/>
            <a:ln w="21600">
              <a:solidFill>
                <a:srgbClr val="EAEAEA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幼圆" pitchFamily="49" charset="-122"/>
                <a:cs typeface="+mn-cs"/>
              </a:endParaRPr>
            </a:p>
          </p:txBody>
        </p:sp>
        <p:sp>
          <p:nvSpPr>
            <p:cNvPr id="32" name="Line 9"/>
            <p:cNvSpPr>
              <a:spLocks noChangeShapeType="1"/>
            </p:cNvSpPr>
            <p:nvPr/>
          </p:nvSpPr>
          <p:spPr bwMode="auto">
            <a:xfrm>
              <a:off x="7" y="513"/>
              <a:ext cx="5438" cy="2"/>
            </a:xfrm>
            <a:prstGeom prst="line">
              <a:avLst/>
            </a:prstGeom>
            <a:noFill/>
            <a:ln w="21600">
              <a:solidFill>
                <a:srgbClr val="EAEAEA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幼圆" pitchFamily="49" charset="-122"/>
                <a:cs typeface="+mn-cs"/>
              </a:endParaRPr>
            </a:p>
          </p:txBody>
        </p:sp>
        <p:sp>
          <p:nvSpPr>
            <p:cNvPr id="33" name="Line 10"/>
            <p:cNvSpPr>
              <a:spLocks noChangeShapeType="1"/>
            </p:cNvSpPr>
            <p:nvPr/>
          </p:nvSpPr>
          <p:spPr bwMode="auto">
            <a:xfrm>
              <a:off x="7" y="594"/>
              <a:ext cx="5438" cy="2"/>
            </a:xfrm>
            <a:prstGeom prst="line">
              <a:avLst/>
            </a:prstGeom>
            <a:noFill/>
            <a:ln w="21600">
              <a:solidFill>
                <a:srgbClr val="EAEAEA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幼圆" pitchFamily="49" charset="-122"/>
                <a:cs typeface="+mn-cs"/>
              </a:endParaRPr>
            </a:p>
          </p:txBody>
        </p:sp>
        <p:sp>
          <p:nvSpPr>
            <p:cNvPr id="34" name="Line 11"/>
            <p:cNvSpPr>
              <a:spLocks noChangeShapeType="1"/>
            </p:cNvSpPr>
            <p:nvPr/>
          </p:nvSpPr>
          <p:spPr bwMode="auto">
            <a:xfrm>
              <a:off x="7" y="680"/>
              <a:ext cx="5438" cy="3"/>
            </a:xfrm>
            <a:prstGeom prst="line">
              <a:avLst/>
            </a:prstGeom>
            <a:noFill/>
            <a:ln w="21600">
              <a:solidFill>
                <a:srgbClr val="EAEAEA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幼圆" pitchFamily="49" charset="-122"/>
                <a:cs typeface="+mn-cs"/>
              </a:endParaRPr>
            </a:p>
          </p:txBody>
        </p:sp>
      </p:grpSp>
      <p:grpSp>
        <p:nvGrpSpPr>
          <p:cNvPr id="2051" name="Group 12"/>
          <p:cNvGrpSpPr/>
          <p:nvPr/>
        </p:nvGrpSpPr>
        <p:grpSpPr>
          <a:xfrm>
            <a:off x="628650" y="792163"/>
            <a:ext cx="7572375" cy="4267200"/>
            <a:chOff x="0" y="0"/>
            <a:chExt cx="4652" cy="2621"/>
          </a:xfrm>
        </p:grpSpPr>
        <p:sp>
          <p:nvSpPr>
            <p:cNvPr id="36" name="未知"/>
            <p:cNvSpPr/>
            <p:nvPr/>
          </p:nvSpPr>
          <p:spPr bwMode="auto">
            <a:xfrm>
              <a:off x="527" y="821"/>
              <a:ext cx="3780" cy="626"/>
            </a:xfrm>
            <a:custGeom>
              <a:avLst/>
              <a:gdLst>
                <a:gd name="T0" fmla="*/ 0 w 21600"/>
                <a:gd name="T1" fmla="*/ 18 h 21600"/>
                <a:gd name="T2" fmla="*/ 16 w 21600"/>
                <a:gd name="T3" fmla="*/ 16 h 21600"/>
                <a:gd name="T4" fmla="*/ 32 w 21600"/>
                <a:gd name="T5" fmla="*/ 15 h 21600"/>
                <a:gd name="T6" fmla="*/ 48 w 21600"/>
                <a:gd name="T7" fmla="*/ 13 h 21600"/>
                <a:gd name="T8" fmla="*/ 64 w 21600"/>
                <a:gd name="T9" fmla="*/ 12 h 21600"/>
                <a:gd name="T10" fmla="*/ 81 w 21600"/>
                <a:gd name="T11" fmla="*/ 10 h 21600"/>
                <a:gd name="T12" fmla="*/ 96 w 21600"/>
                <a:gd name="T13" fmla="*/ 9 h 21600"/>
                <a:gd name="T14" fmla="*/ 113 w 21600"/>
                <a:gd name="T15" fmla="*/ 8 h 21600"/>
                <a:gd name="T16" fmla="*/ 130 w 21600"/>
                <a:gd name="T17" fmla="*/ 6 h 21600"/>
                <a:gd name="T18" fmla="*/ 146 w 21600"/>
                <a:gd name="T19" fmla="*/ 5 h 21600"/>
                <a:gd name="T20" fmla="*/ 163 w 21600"/>
                <a:gd name="T21" fmla="*/ 4 h 21600"/>
                <a:gd name="T22" fmla="*/ 180 w 21600"/>
                <a:gd name="T23" fmla="*/ 3 h 21600"/>
                <a:gd name="T24" fmla="*/ 198 w 21600"/>
                <a:gd name="T25" fmla="*/ 3 h 21600"/>
                <a:gd name="T26" fmla="*/ 215 w 21600"/>
                <a:gd name="T27" fmla="*/ 2 h 21600"/>
                <a:gd name="T28" fmla="*/ 234 w 21600"/>
                <a:gd name="T29" fmla="*/ 1 h 21600"/>
                <a:gd name="T30" fmla="*/ 252 w 21600"/>
                <a:gd name="T31" fmla="*/ 1 h 21600"/>
                <a:gd name="T32" fmla="*/ 271 w 21600"/>
                <a:gd name="T33" fmla="*/ 0 h 21600"/>
                <a:gd name="T34" fmla="*/ 291 w 21600"/>
                <a:gd name="T35" fmla="*/ 0 h 21600"/>
                <a:gd name="T36" fmla="*/ 310 w 21600"/>
                <a:gd name="T37" fmla="*/ 0 h 21600"/>
                <a:gd name="T38" fmla="*/ 331 w 21600"/>
                <a:gd name="T39" fmla="*/ 0 h 21600"/>
                <a:gd name="T40" fmla="*/ 352 w 21600"/>
                <a:gd name="T41" fmla="*/ 0 h 21600"/>
                <a:gd name="T42" fmla="*/ 373 w 21600"/>
                <a:gd name="T43" fmla="*/ 0 h 21600"/>
                <a:gd name="T44" fmla="*/ 396 w 21600"/>
                <a:gd name="T45" fmla="*/ 1 h 21600"/>
                <a:gd name="T46" fmla="*/ 419 w 21600"/>
                <a:gd name="T47" fmla="*/ 1 h 21600"/>
                <a:gd name="T48" fmla="*/ 442 w 21600"/>
                <a:gd name="T49" fmla="*/ 2 h 21600"/>
                <a:gd name="T50" fmla="*/ 467 w 21600"/>
                <a:gd name="T51" fmla="*/ 3 h 21600"/>
                <a:gd name="T52" fmla="*/ 492 w 21600"/>
                <a:gd name="T53" fmla="*/ 4 h 21600"/>
                <a:gd name="T54" fmla="*/ 518 w 21600"/>
                <a:gd name="T55" fmla="*/ 5 h 21600"/>
                <a:gd name="T56" fmla="*/ 544 w 21600"/>
                <a:gd name="T57" fmla="*/ 6 h 21600"/>
                <a:gd name="T58" fmla="*/ 572 w 21600"/>
                <a:gd name="T59" fmla="*/ 7 h 21600"/>
                <a:gd name="T60" fmla="*/ 601 w 21600"/>
                <a:gd name="T61" fmla="*/ 9 h 21600"/>
                <a:gd name="T62" fmla="*/ 631 w 21600"/>
                <a:gd name="T63" fmla="*/ 11 h 21600"/>
                <a:gd name="T64" fmla="*/ 662 w 21600"/>
                <a:gd name="T65" fmla="*/ 1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530" y="19565"/>
                  </a:lnTo>
                  <a:lnTo>
                    <a:pt x="1049" y="17608"/>
                  </a:lnTo>
                  <a:lnTo>
                    <a:pt x="1580" y="15730"/>
                  </a:lnTo>
                  <a:lnTo>
                    <a:pt x="2098" y="13930"/>
                  </a:lnTo>
                  <a:lnTo>
                    <a:pt x="2630" y="12286"/>
                  </a:lnTo>
                  <a:lnTo>
                    <a:pt x="3148" y="10643"/>
                  </a:lnTo>
                  <a:lnTo>
                    <a:pt x="3692" y="9156"/>
                  </a:lnTo>
                  <a:lnTo>
                    <a:pt x="4236" y="7669"/>
                  </a:lnTo>
                  <a:lnTo>
                    <a:pt x="4768" y="6339"/>
                  </a:lnTo>
                  <a:lnTo>
                    <a:pt x="5325" y="5165"/>
                  </a:lnTo>
                  <a:lnTo>
                    <a:pt x="5882" y="4147"/>
                  </a:lnTo>
                  <a:lnTo>
                    <a:pt x="6452" y="3130"/>
                  </a:lnTo>
                  <a:lnTo>
                    <a:pt x="7035" y="2269"/>
                  </a:lnTo>
                  <a:lnTo>
                    <a:pt x="7631" y="1564"/>
                  </a:lnTo>
                  <a:lnTo>
                    <a:pt x="8227" y="939"/>
                  </a:lnTo>
                  <a:lnTo>
                    <a:pt x="8849" y="547"/>
                  </a:lnTo>
                  <a:lnTo>
                    <a:pt x="9484" y="156"/>
                  </a:lnTo>
                  <a:lnTo>
                    <a:pt x="10132" y="0"/>
                  </a:lnTo>
                  <a:lnTo>
                    <a:pt x="10793" y="0"/>
                  </a:lnTo>
                  <a:lnTo>
                    <a:pt x="11479" y="78"/>
                  </a:lnTo>
                  <a:lnTo>
                    <a:pt x="12192" y="391"/>
                  </a:lnTo>
                  <a:lnTo>
                    <a:pt x="12931" y="860"/>
                  </a:lnTo>
                  <a:lnTo>
                    <a:pt x="13669" y="1408"/>
                  </a:lnTo>
                  <a:lnTo>
                    <a:pt x="14447" y="2191"/>
                  </a:lnTo>
                  <a:lnTo>
                    <a:pt x="15237" y="3208"/>
                  </a:lnTo>
                  <a:lnTo>
                    <a:pt x="16053" y="4304"/>
                  </a:lnTo>
                  <a:lnTo>
                    <a:pt x="16909" y="5634"/>
                  </a:lnTo>
                  <a:lnTo>
                    <a:pt x="17777" y="7121"/>
                  </a:lnTo>
                  <a:lnTo>
                    <a:pt x="18684" y="8765"/>
                  </a:lnTo>
                  <a:lnTo>
                    <a:pt x="19630" y="10643"/>
                  </a:lnTo>
                  <a:lnTo>
                    <a:pt x="20602" y="12756"/>
                  </a:lnTo>
                  <a:lnTo>
                    <a:pt x="21600" y="15026"/>
                  </a:lnTo>
                </a:path>
              </a:pathLst>
            </a:custGeom>
            <a:noFill/>
            <a:ln w="7200" cmpd="sng">
              <a:solidFill>
                <a:schemeClr val="hlink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幼圆" pitchFamily="49" charset="-122"/>
                <a:cs typeface="+mn-cs"/>
              </a:endParaRPr>
            </a:p>
          </p:txBody>
        </p:sp>
        <p:sp>
          <p:nvSpPr>
            <p:cNvPr id="37" name="未知"/>
            <p:cNvSpPr/>
            <p:nvPr/>
          </p:nvSpPr>
          <p:spPr bwMode="auto">
            <a:xfrm>
              <a:off x="545" y="569"/>
              <a:ext cx="3106" cy="871"/>
            </a:xfrm>
            <a:custGeom>
              <a:avLst/>
              <a:gdLst>
                <a:gd name="T0" fmla="*/ 0 w 21600"/>
                <a:gd name="T1" fmla="*/ 35 h 21600"/>
                <a:gd name="T2" fmla="*/ 12 w 21600"/>
                <a:gd name="T3" fmla="*/ 32 h 21600"/>
                <a:gd name="T4" fmla="*/ 23 w 21600"/>
                <a:gd name="T5" fmla="*/ 29 h 21600"/>
                <a:gd name="T6" fmla="*/ 35 w 21600"/>
                <a:gd name="T7" fmla="*/ 27 h 21600"/>
                <a:gd name="T8" fmla="*/ 47 w 21600"/>
                <a:gd name="T9" fmla="*/ 24 h 21600"/>
                <a:gd name="T10" fmla="*/ 60 w 21600"/>
                <a:gd name="T11" fmla="*/ 22 h 21600"/>
                <a:gd name="T12" fmla="*/ 72 w 21600"/>
                <a:gd name="T13" fmla="*/ 20 h 21600"/>
                <a:gd name="T14" fmla="*/ 84 w 21600"/>
                <a:gd name="T15" fmla="*/ 18 h 21600"/>
                <a:gd name="T16" fmla="*/ 96 w 21600"/>
                <a:gd name="T17" fmla="*/ 16 h 21600"/>
                <a:gd name="T18" fmla="*/ 109 w 21600"/>
                <a:gd name="T19" fmla="*/ 14 h 21600"/>
                <a:gd name="T20" fmla="*/ 121 w 21600"/>
                <a:gd name="T21" fmla="*/ 12 h 21600"/>
                <a:gd name="T22" fmla="*/ 134 w 21600"/>
                <a:gd name="T23" fmla="*/ 11 h 21600"/>
                <a:gd name="T24" fmla="*/ 147 w 21600"/>
                <a:gd name="T25" fmla="*/ 9 h 21600"/>
                <a:gd name="T26" fmla="*/ 160 w 21600"/>
                <a:gd name="T27" fmla="*/ 8 h 21600"/>
                <a:gd name="T28" fmla="*/ 173 w 21600"/>
                <a:gd name="T29" fmla="*/ 7 h 21600"/>
                <a:gd name="T30" fmla="*/ 187 w 21600"/>
                <a:gd name="T31" fmla="*/ 6 h 21600"/>
                <a:gd name="T32" fmla="*/ 200 w 21600"/>
                <a:gd name="T33" fmla="*/ 5 h 21600"/>
                <a:gd name="T34" fmla="*/ 214 w 21600"/>
                <a:gd name="T35" fmla="*/ 4 h 21600"/>
                <a:gd name="T36" fmla="*/ 227 w 21600"/>
                <a:gd name="T37" fmla="*/ 3 h 21600"/>
                <a:gd name="T38" fmla="*/ 241 w 21600"/>
                <a:gd name="T39" fmla="*/ 2 h 21600"/>
                <a:gd name="T40" fmla="*/ 256 w 21600"/>
                <a:gd name="T41" fmla="*/ 2 h 21600"/>
                <a:gd name="T42" fmla="*/ 270 w 21600"/>
                <a:gd name="T43" fmla="*/ 1 h 21600"/>
                <a:gd name="T44" fmla="*/ 285 w 21600"/>
                <a:gd name="T45" fmla="*/ 1 h 21600"/>
                <a:gd name="T46" fmla="*/ 300 w 21600"/>
                <a:gd name="T47" fmla="*/ 0 h 21600"/>
                <a:gd name="T48" fmla="*/ 315 w 21600"/>
                <a:gd name="T49" fmla="*/ 0 h 21600"/>
                <a:gd name="T50" fmla="*/ 331 w 21600"/>
                <a:gd name="T51" fmla="*/ 0 h 21600"/>
                <a:gd name="T52" fmla="*/ 346 w 21600"/>
                <a:gd name="T53" fmla="*/ 0 h 21600"/>
                <a:gd name="T54" fmla="*/ 362 w 21600"/>
                <a:gd name="T55" fmla="*/ 0 h 21600"/>
                <a:gd name="T56" fmla="*/ 378 w 21600"/>
                <a:gd name="T57" fmla="*/ 0 h 21600"/>
                <a:gd name="T58" fmla="*/ 395 w 21600"/>
                <a:gd name="T59" fmla="*/ 0 h 21600"/>
                <a:gd name="T60" fmla="*/ 412 w 21600"/>
                <a:gd name="T61" fmla="*/ 0 h 21600"/>
                <a:gd name="T62" fmla="*/ 429 w 21600"/>
                <a:gd name="T63" fmla="*/ 1 h 21600"/>
                <a:gd name="T64" fmla="*/ 447 w 21600"/>
                <a:gd name="T65" fmla="*/ 1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567" y="19799"/>
                  </a:lnTo>
                  <a:lnTo>
                    <a:pt x="1135" y="18112"/>
                  </a:lnTo>
                  <a:lnTo>
                    <a:pt x="1702" y="16537"/>
                  </a:lnTo>
                  <a:lnTo>
                    <a:pt x="2286" y="15018"/>
                  </a:lnTo>
                  <a:lnTo>
                    <a:pt x="2885" y="13556"/>
                  </a:lnTo>
                  <a:lnTo>
                    <a:pt x="3468" y="12206"/>
                  </a:lnTo>
                  <a:lnTo>
                    <a:pt x="4067" y="10968"/>
                  </a:lnTo>
                  <a:lnTo>
                    <a:pt x="4650" y="9731"/>
                  </a:lnTo>
                  <a:lnTo>
                    <a:pt x="5265" y="8606"/>
                  </a:lnTo>
                  <a:lnTo>
                    <a:pt x="5865" y="7593"/>
                  </a:lnTo>
                  <a:lnTo>
                    <a:pt x="6495" y="6637"/>
                  </a:lnTo>
                  <a:lnTo>
                    <a:pt x="7110" y="5737"/>
                  </a:lnTo>
                  <a:lnTo>
                    <a:pt x="7741" y="4949"/>
                  </a:lnTo>
                  <a:lnTo>
                    <a:pt x="8371" y="4162"/>
                  </a:lnTo>
                  <a:lnTo>
                    <a:pt x="9018" y="3543"/>
                  </a:lnTo>
                  <a:lnTo>
                    <a:pt x="9664" y="2868"/>
                  </a:lnTo>
                  <a:lnTo>
                    <a:pt x="10326" y="2362"/>
                  </a:lnTo>
                  <a:lnTo>
                    <a:pt x="11004" y="1856"/>
                  </a:lnTo>
                  <a:lnTo>
                    <a:pt x="11667" y="1406"/>
                  </a:lnTo>
                  <a:lnTo>
                    <a:pt x="12360" y="1012"/>
                  </a:lnTo>
                  <a:lnTo>
                    <a:pt x="13070" y="731"/>
                  </a:lnTo>
                  <a:lnTo>
                    <a:pt x="13764" y="449"/>
                  </a:lnTo>
                  <a:lnTo>
                    <a:pt x="14504" y="281"/>
                  </a:lnTo>
                  <a:lnTo>
                    <a:pt x="15230" y="112"/>
                  </a:lnTo>
                  <a:lnTo>
                    <a:pt x="15987" y="0"/>
                  </a:lnTo>
                  <a:lnTo>
                    <a:pt x="16743" y="0"/>
                  </a:lnTo>
                  <a:lnTo>
                    <a:pt x="17516" y="0"/>
                  </a:lnTo>
                  <a:lnTo>
                    <a:pt x="18288" y="0"/>
                  </a:lnTo>
                  <a:lnTo>
                    <a:pt x="19092" y="0"/>
                  </a:lnTo>
                  <a:lnTo>
                    <a:pt x="19912" y="112"/>
                  </a:lnTo>
                  <a:lnTo>
                    <a:pt x="20748" y="337"/>
                  </a:lnTo>
                  <a:lnTo>
                    <a:pt x="21600" y="506"/>
                  </a:lnTo>
                </a:path>
              </a:pathLst>
            </a:custGeom>
            <a:noFill/>
            <a:ln w="7200" cmpd="sng">
              <a:solidFill>
                <a:schemeClr val="hlink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幼圆" pitchFamily="49" charset="-122"/>
                <a:cs typeface="+mn-cs"/>
              </a:endParaRPr>
            </a:p>
          </p:txBody>
        </p:sp>
        <p:sp>
          <p:nvSpPr>
            <p:cNvPr id="38" name="未知"/>
            <p:cNvSpPr/>
            <p:nvPr/>
          </p:nvSpPr>
          <p:spPr bwMode="auto">
            <a:xfrm>
              <a:off x="542" y="798"/>
              <a:ext cx="3586" cy="798"/>
            </a:xfrm>
            <a:custGeom>
              <a:avLst/>
              <a:gdLst>
                <a:gd name="T0" fmla="*/ 16 w 21600"/>
                <a:gd name="T1" fmla="*/ 26 h 21600"/>
                <a:gd name="T2" fmla="*/ 49 w 21600"/>
                <a:gd name="T3" fmla="*/ 21 h 21600"/>
                <a:gd name="T4" fmla="*/ 83 w 21600"/>
                <a:gd name="T5" fmla="*/ 17 h 21600"/>
                <a:gd name="T6" fmla="*/ 118 w 21600"/>
                <a:gd name="T7" fmla="*/ 14 h 21600"/>
                <a:gd name="T8" fmla="*/ 153 w 21600"/>
                <a:gd name="T9" fmla="*/ 11 h 21600"/>
                <a:gd name="T10" fmla="*/ 189 w 21600"/>
                <a:gd name="T11" fmla="*/ 9 h 21600"/>
                <a:gd name="T12" fmla="*/ 226 w 21600"/>
                <a:gd name="T13" fmla="*/ 7 h 21600"/>
                <a:gd name="T14" fmla="*/ 262 w 21600"/>
                <a:gd name="T15" fmla="*/ 6 h 21600"/>
                <a:gd name="T16" fmla="*/ 300 w 21600"/>
                <a:gd name="T17" fmla="*/ 6 h 21600"/>
                <a:gd name="T18" fmla="*/ 338 w 21600"/>
                <a:gd name="T19" fmla="*/ 6 h 21600"/>
                <a:gd name="T20" fmla="*/ 377 w 21600"/>
                <a:gd name="T21" fmla="*/ 7 h 21600"/>
                <a:gd name="T22" fmla="*/ 416 w 21600"/>
                <a:gd name="T23" fmla="*/ 8 h 21600"/>
                <a:gd name="T24" fmla="*/ 455 w 21600"/>
                <a:gd name="T25" fmla="*/ 10 h 21600"/>
                <a:gd name="T26" fmla="*/ 495 w 21600"/>
                <a:gd name="T27" fmla="*/ 12 h 21600"/>
                <a:gd name="T28" fmla="*/ 535 w 21600"/>
                <a:gd name="T29" fmla="*/ 14 h 21600"/>
                <a:gd name="T30" fmla="*/ 575 w 21600"/>
                <a:gd name="T31" fmla="*/ 16 h 21600"/>
                <a:gd name="T32" fmla="*/ 572 w 21600"/>
                <a:gd name="T33" fmla="*/ 15 h 21600"/>
                <a:gd name="T34" fmla="*/ 527 w 21600"/>
                <a:gd name="T35" fmla="*/ 11 h 21600"/>
                <a:gd name="T36" fmla="*/ 482 w 21600"/>
                <a:gd name="T37" fmla="*/ 8 h 21600"/>
                <a:gd name="T38" fmla="*/ 439 w 21600"/>
                <a:gd name="T39" fmla="*/ 5 h 21600"/>
                <a:gd name="T40" fmla="*/ 396 w 21600"/>
                <a:gd name="T41" fmla="*/ 3 h 21600"/>
                <a:gd name="T42" fmla="*/ 355 w 21600"/>
                <a:gd name="T43" fmla="*/ 1 h 21600"/>
                <a:gd name="T44" fmla="*/ 316 w 21600"/>
                <a:gd name="T45" fmla="*/ 0 h 21600"/>
                <a:gd name="T46" fmla="*/ 277 w 21600"/>
                <a:gd name="T47" fmla="*/ 0 h 21600"/>
                <a:gd name="T48" fmla="*/ 239 w 21600"/>
                <a:gd name="T49" fmla="*/ 0 h 21600"/>
                <a:gd name="T50" fmla="*/ 203 w 21600"/>
                <a:gd name="T51" fmla="*/ 2 h 21600"/>
                <a:gd name="T52" fmla="*/ 168 w 21600"/>
                <a:gd name="T53" fmla="*/ 4 h 21600"/>
                <a:gd name="T54" fmla="*/ 134 w 21600"/>
                <a:gd name="T55" fmla="*/ 6 h 21600"/>
                <a:gd name="T56" fmla="*/ 102 w 21600"/>
                <a:gd name="T57" fmla="*/ 10 h 21600"/>
                <a:gd name="T58" fmla="*/ 71 w 21600"/>
                <a:gd name="T59" fmla="*/ 14 h 21600"/>
                <a:gd name="T60" fmla="*/ 41 w 21600"/>
                <a:gd name="T61" fmla="*/ 20 h 21600"/>
                <a:gd name="T62" fmla="*/ 14 w 21600"/>
                <a:gd name="T63" fmla="*/ 26 h 2160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587" y="19446"/>
                  </a:lnTo>
                  <a:lnTo>
                    <a:pt x="1188" y="17538"/>
                  </a:lnTo>
                  <a:lnTo>
                    <a:pt x="1789" y="15753"/>
                  </a:lnTo>
                  <a:lnTo>
                    <a:pt x="2390" y="14092"/>
                  </a:lnTo>
                  <a:lnTo>
                    <a:pt x="3019" y="12553"/>
                  </a:lnTo>
                  <a:lnTo>
                    <a:pt x="3647" y="11199"/>
                  </a:lnTo>
                  <a:lnTo>
                    <a:pt x="4276" y="9969"/>
                  </a:lnTo>
                  <a:lnTo>
                    <a:pt x="4918" y="8922"/>
                  </a:lnTo>
                  <a:lnTo>
                    <a:pt x="5560" y="7938"/>
                  </a:lnTo>
                  <a:lnTo>
                    <a:pt x="6216" y="7076"/>
                  </a:lnTo>
                  <a:lnTo>
                    <a:pt x="6858" y="6338"/>
                  </a:lnTo>
                  <a:lnTo>
                    <a:pt x="7513" y="5784"/>
                  </a:lnTo>
                  <a:lnTo>
                    <a:pt x="8183" y="5292"/>
                  </a:lnTo>
                  <a:lnTo>
                    <a:pt x="8853" y="4861"/>
                  </a:lnTo>
                  <a:lnTo>
                    <a:pt x="9522" y="4676"/>
                  </a:lnTo>
                  <a:lnTo>
                    <a:pt x="10205" y="4491"/>
                  </a:lnTo>
                  <a:lnTo>
                    <a:pt x="10888" y="4430"/>
                  </a:lnTo>
                  <a:lnTo>
                    <a:pt x="11585" y="4491"/>
                  </a:lnTo>
                  <a:lnTo>
                    <a:pt x="12268" y="4615"/>
                  </a:lnTo>
                  <a:lnTo>
                    <a:pt x="12965" y="4799"/>
                  </a:lnTo>
                  <a:lnTo>
                    <a:pt x="13675" y="5107"/>
                  </a:lnTo>
                  <a:lnTo>
                    <a:pt x="14372" y="5476"/>
                  </a:lnTo>
                  <a:lnTo>
                    <a:pt x="15083" y="5907"/>
                  </a:lnTo>
                  <a:lnTo>
                    <a:pt x="15793" y="6461"/>
                  </a:lnTo>
                  <a:lnTo>
                    <a:pt x="16517" y="7076"/>
                  </a:lnTo>
                  <a:lnTo>
                    <a:pt x="17227" y="7753"/>
                  </a:lnTo>
                  <a:lnTo>
                    <a:pt x="17965" y="8492"/>
                  </a:lnTo>
                  <a:lnTo>
                    <a:pt x="18689" y="9292"/>
                  </a:lnTo>
                  <a:lnTo>
                    <a:pt x="19400" y="10092"/>
                  </a:lnTo>
                  <a:lnTo>
                    <a:pt x="20137" y="11015"/>
                  </a:lnTo>
                  <a:lnTo>
                    <a:pt x="20862" y="11999"/>
                  </a:lnTo>
                  <a:lnTo>
                    <a:pt x="21600" y="12984"/>
                  </a:lnTo>
                  <a:lnTo>
                    <a:pt x="20766" y="11323"/>
                  </a:lnTo>
                  <a:lnTo>
                    <a:pt x="19932" y="9845"/>
                  </a:lnTo>
                  <a:lnTo>
                    <a:pt x="19113" y="8368"/>
                  </a:lnTo>
                  <a:lnTo>
                    <a:pt x="18307" y="7015"/>
                  </a:lnTo>
                  <a:lnTo>
                    <a:pt x="17501" y="5845"/>
                  </a:lnTo>
                  <a:lnTo>
                    <a:pt x="16708" y="4738"/>
                  </a:lnTo>
                  <a:lnTo>
                    <a:pt x="15930" y="3753"/>
                  </a:lnTo>
                  <a:lnTo>
                    <a:pt x="15151" y="2830"/>
                  </a:lnTo>
                  <a:lnTo>
                    <a:pt x="14386" y="2030"/>
                  </a:lnTo>
                  <a:lnTo>
                    <a:pt x="13648" y="1415"/>
                  </a:lnTo>
                  <a:lnTo>
                    <a:pt x="12896" y="861"/>
                  </a:lnTo>
                  <a:lnTo>
                    <a:pt x="12172" y="492"/>
                  </a:lnTo>
                  <a:lnTo>
                    <a:pt x="11448" y="184"/>
                  </a:lnTo>
                  <a:lnTo>
                    <a:pt x="10738" y="0"/>
                  </a:lnTo>
                  <a:lnTo>
                    <a:pt x="10041" y="0"/>
                  </a:lnTo>
                  <a:lnTo>
                    <a:pt x="9344" y="61"/>
                  </a:lnTo>
                  <a:lnTo>
                    <a:pt x="8675" y="307"/>
                  </a:lnTo>
                  <a:lnTo>
                    <a:pt x="8006" y="738"/>
                  </a:lnTo>
                  <a:lnTo>
                    <a:pt x="7363" y="1230"/>
                  </a:lnTo>
                  <a:lnTo>
                    <a:pt x="6721" y="1846"/>
                  </a:lnTo>
                  <a:lnTo>
                    <a:pt x="6079" y="2645"/>
                  </a:lnTo>
                  <a:lnTo>
                    <a:pt x="5464" y="3630"/>
                  </a:lnTo>
                  <a:lnTo>
                    <a:pt x="4863" y="4676"/>
                  </a:lnTo>
                  <a:lnTo>
                    <a:pt x="4276" y="5907"/>
                  </a:lnTo>
                  <a:lnTo>
                    <a:pt x="3688" y="7322"/>
                  </a:lnTo>
                  <a:lnTo>
                    <a:pt x="3114" y="8861"/>
                  </a:lnTo>
                  <a:lnTo>
                    <a:pt x="2568" y="10584"/>
                  </a:lnTo>
                  <a:lnTo>
                    <a:pt x="2021" y="12430"/>
                  </a:lnTo>
                  <a:lnTo>
                    <a:pt x="1489" y="14461"/>
                  </a:lnTo>
                  <a:lnTo>
                    <a:pt x="983" y="16676"/>
                  </a:lnTo>
                  <a:lnTo>
                    <a:pt x="491" y="19076"/>
                  </a:lnTo>
                  <a:lnTo>
                    <a:pt x="0" y="21600"/>
                  </a:lnTo>
                </a:path>
              </a:pathLst>
            </a:custGeom>
            <a:solidFill>
              <a:schemeClr val="bg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幼圆" pitchFamily="49" charset="-122"/>
                <a:cs typeface="+mn-cs"/>
              </a:endParaRPr>
            </a:p>
          </p:txBody>
        </p:sp>
        <p:sp>
          <p:nvSpPr>
            <p:cNvPr id="39" name="未知"/>
            <p:cNvSpPr/>
            <p:nvPr/>
          </p:nvSpPr>
          <p:spPr bwMode="auto">
            <a:xfrm>
              <a:off x="547" y="646"/>
              <a:ext cx="3515" cy="1000"/>
            </a:xfrm>
            <a:custGeom>
              <a:avLst/>
              <a:gdLst>
                <a:gd name="T0" fmla="*/ 14 w 21600"/>
                <a:gd name="T1" fmla="*/ 42 h 21600"/>
                <a:gd name="T2" fmla="*/ 44 w 21600"/>
                <a:gd name="T3" fmla="*/ 35 h 21600"/>
                <a:gd name="T4" fmla="*/ 75 w 21600"/>
                <a:gd name="T5" fmla="*/ 29 h 21600"/>
                <a:gd name="T6" fmla="*/ 107 w 21600"/>
                <a:gd name="T7" fmla="*/ 23 h 21600"/>
                <a:gd name="T8" fmla="*/ 139 w 21600"/>
                <a:gd name="T9" fmla="*/ 18 h 21600"/>
                <a:gd name="T10" fmla="*/ 173 w 21600"/>
                <a:gd name="T11" fmla="*/ 15 h 21600"/>
                <a:gd name="T12" fmla="*/ 208 w 21600"/>
                <a:gd name="T13" fmla="*/ 12 h 21600"/>
                <a:gd name="T14" fmla="*/ 244 w 21600"/>
                <a:gd name="T15" fmla="*/ 9 h 21600"/>
                <a:gd name="T16" fmla="*/ 280 w 21600"/>
                <a:gd name="T17" fmla="*/ 8 h 21600"/>
                <a:gd name="T18" fmla="*/ 317 w 21600"/>
                <a:gd name="T19" fmla="*/ 7 h 21600"/>
                <a:gd name="T20" fmla="*/ 355 w 21600"/>
                <a:gd name="T21" fmla="*/ 7 h 21600"/>
                <a:gd name="T22" fmla="*/ 393 w 21600"/>
                <a:gd name="T23" fmla="*/ 7 h 21600"/>
                <a:gd name="T24" fmla="*/ 432 w 21600"/>
                <a:gd name="T25" fmla="*/ 7 h 21600"/>
                <a:gd name="T26" fmla="*/ 471 w 21600"/>
                <a:gd name="T27" fmla="*/ 9 h 21600"/>
                <a:gd name="T28" fmla="*/ 511 w 21600"/>
                <a:gd name="T29" fmla="*/ 10 h 21600"/>
                <a:gd name="T30" fmla="*/ 551 w 21600"/>
                <a:gd name="T31" fmla="*/ 12 h 21600"/>
                <a:gd name="T32" fmla="*/ 548 w 21600"/>
                <a:gd name="T33" fmla="*/ 11 h 21600"/>
                <a:gd name="T34" fmla="*/ 502 w 21600"/>
                <a:gd name="T35" fmla="*/ 7 h 21600"/>
                <a:gd name="T36" fmla="*/ 458 w 21600"/>
                <a:gd name="T37" fmla="*/ 4 h 21600"/>
                <a:gd name="T38" fmla="*/ 414 w 21600"/>
                <a:gd name="T39" fmla="*/ 2 h 21600"/>
                <a:gd name="T40" fmla="*/ 372 w 21600"/>
                <a:gd name="T41" fmla="*/ 1 h 21600"/>
                <a:gd name="T42" fmla="*/ 332 w 21600"/>
                <a:gd name="T43" fmla="*/ 0 h 21600"/>
                <a:gd name="T44" fmla="*/ 292 w 21600"/>
                <a:gd name="T45" fmla="*/ 0 h 21600"/>
                <a:gd name="T46" fmla="*/ 255 w 21600"/>
                <a:gd name="T47" fmla="*/ 1 h 21600"/>
                <a:gd name="T48" fmla="*/ 218 w 21600"/>
                <a:gd name="T49" fmla="*/ 3 h 21600"/>
                <a:gd name="T50" fmla="*/ 183 w 21600"/>
                <a:gd name="T51" fmla="*/ 5 h 21600"/>
                <a:gd name="T52" fmla="*/ 151 w 21600"/>
                <a:gd name="T53" fmla="*/ 9 h 21600"/>
                <a:gd name="T54" fmla="*/ 119 w 21600"/>
                <a:gd name="T55" fmla="*/ 13 h 21600"/>
                <a:gd name="T56" fmla="*/ 89 w 21600"/>
                <a:gd name="T57" fmla="*/ 19 h 21600"/>
                <a:gd name="T58" fmla="*/ 62 w 21600"/>
                <a:gd name="T59" fmla="*/ 25 h 21600"/>
                <a:gd name="T60" fmla="*/ 35 w 21600"/>
                <a:gd name="T61" fmla="*/ 33 h 21600"/>
                <a:gd name="T62" fmla="*/ 11 w 21600"/>
                <a:gd name="T63" fmla="*/ 42 h 2160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543" y="19693"/>
                  </a:lnTo>
                  <a:lnTo>
                    <a:pt x="1100" y="17934"/>
                  </a:lnTo>
                  <a:lnTo>
                    <a:pt x="1672" y="16224"/>
                  </a:lnTo>
                  <a:lnTo>
                    <a:pt x="2243" y="14709"/>
                  </a:lnTo>
                  <a:lnTo>
                    <a:pt x="2828" y="13292"/>
                  </a:lnTo>
                  <a:lnTo>
                    <a:pt x="3428" y="11923"/>
                  </a:lnTo>
                  <a:lnTo>
                    <a:pt x="4041" y="10702"/>
                  </a:lnTo>
                  <a:lnTo>
                    <a:pt x="4654" y="9578"/>
                  </a:lnTo>
                  <a:lnTo>
                    <a:pt x="5267" y="8551"/>
                  </a:lnTo>
                  <a:lnTo>
                    <a:pt x="5922" y="7623"/>
                  </a:lnTo>
                  <a:lnTo>
                    <a:pt x="6549" y="6792"/>
                  </a:lnTo>
                  <a:lnTo>
                    <a:pt x="7204" y="6059"/>
                  </a:lnTo>
                  <a:lnTo>
                    <a:pt x="7859" y="5424"/>
                  </a:lnTo>
                  <a:lnTo>
                    <a:pt x="8542" y="4886"/>
                  </a:lnTo>
                  <a:lnTo>
                    <a:pt x="9211" y="4349"/>
                  </a:lnTo>
                  <a:lnTo>
                    <a:pt x="9893" y="4007"/>
                  </a:lnTo>
                  <a:lnTo>
                    <a:pt x="10576" y="3616"/>
                  </a:lnTo>
                  <a:lnTo>
                    <a:pt x="11273" y="3371"/>
                  </a:lnTo>
                  <a:lnTo>
                    <a:pt x="11984" y="3225"/>
                  </a:lnTo>
                  <a:lnTo>
                    <a:pt x="12695" y="3127"/>
                  </a:lnTo>
                  <a:lnTo>
                    <a:pt x="13405" y="3078"/>
                  </a:lnTo>
                  <a:lnTo>
                    <a:pt x="14130" y="3078"/>
                  </a:lnTo>
                  <a:lnTo>
                    <a:pt x="14854" y="3176"/>
                  </a:lnTo>
                  <a:lnTo>
                    <a:pt x="15579" y="3322"/>
                  </a:lnTo>
                  <a:lnTo>
                    <a:pt x="16304" y="3469"/>
                  </a:lnTo>
                  <a:lnTo>
                    <a:pt x="17056" y="3713"/>
                  </a:lnTo>
                  <a:lnTo>
                    <a:pt x="17795" y="4055"/>
                  </a:lnTo>
                  <a:lnTo>
                    <a:pt x="18547" y="4349"/>
                  </a:lnTo>
                  <a:lnTo>
                    <a:pt x="19314" y="4740"/>
                  </a:lnTo>
                  <a:lnTo>
                    <a:pt x="20067" y="5131"/>
                  </a:lnTo>
                  <a:lnTo>
                    <a:pt x="20819" y="5619"/>
                  </a:lnTo>
                  <a:lnTo>
                    <a:pt x="21600" y="6059"/>
                  </a:lnTo>
                  <a:lnTo>
                    <a:pt x="20707" y="5131"/>
                  </a:lnTo>
                  <a:lnTo>
                    <a:pt x="19830" y="4251"/>
                  </a:lnTo>
                  <a:lnTo>
                    <a:pt x="18965" y="3469"/>
                  </a:lnTo>
                  <a:lnTo>
                    <a:pt x="18129" y="2736"/>
                  </a:lnTo>
                  <a:lnTo>
                    <a:pt x="17279" y="2101"/>
                  </a:lnTo>
                  <a:lnTo>
                    <a:pt x="16457" y="1563"/>
                  </a:lnTo>
                  <a:lnTo>
                    <a:pt x="15635" y="1074"/>
                  </a:lnTo>
                  <a:lnTo>
                    <a:pt x="14841" y="683"/>
                  </a:lnTo>
                  <a:lnTo>
                    <a:pt x="14046" y="390"/>
                  </a:lnTo>
                  <a:lnTo>
                    <a:pt x="13266" y="146"/>
                  </a:lnTo>
                  <a:lnTo>
                    <a:pt x="12527" y="0"/>
                  </a:lnTo>
                  <a:lnTo>
                    <a:pt x="11775" y="0"/>
                  </a:lnTo>
                  <a:lnTo>
                    <a:pt x="11036" y="48"/>
                  </a:lnTo>
                  <a:lnTo>
                    <a:pt x="10312" y="195"/>
                  </a:lnTo>
                  <a:lnTo>
                    <a:pt x="9615" y="488"/>
                  </a:lnTo>
                  <a:lnTo>
                    <a:pt x="8918" y="830"/>
                  </a:lnTo>
                  <a:lnTo>
                    <a:pt x="8249" y="1319"/>
                  </a:lnTo>
                  <a:lnTo>
                    <a:pt x="7580" y="1856"/>
                  </a:lnTo>
                  <a:lnTo>
                    <a:pt x="6925" y="2492"/>
                  </a:lnTo>
                  <a:lnTo>
                    <a:pt x="6298" y="3322"/>
                  </a:lnTo>
                  <a:lnTo>
                    <a:pt x="5685" y="4153"/>
                  </a:lnTo>
                  <a:lnTo>
                    <a:pt x="5086" y="5131"/>
                  </a:lnTo>
                  <a:lnTo>
                    <a:pt x="4500" y="6254"/>
                  </a:lnTo>
                  <a:lnTo>
                    <a:pt x="3929" y="7476"/>
                  </a:lnTo>
                  <a:lnTo>
                    <a:pt x="3372" y="8845"/>
                  </a:lnTo>
                  <a:lnTo>
                    <a:pt x="2856" y="10262"/>
                  </a:lnTo>
                  <a:lnTo>
                    <a:pt x="2326" y="11826"/>
                  </a:lnTo>
                  <a:lnTo>
                    <a:pt x="1825" y="13536"/>
                  </a:lnTo>
                  <a:lnTo>
                    <a:pt x="1337" y="15393"/>
                  </a:lnTo>
                  <a:lnTo>
                    <a:pt x="877" y="17348"/>
                  </a:lnTo>
                  <a:lnTo>
                    <a:pt x="417" y="19400"/>
                  </a:lnTo>
                  <a:lnTo>
                    <a:pt x="0" y="21600"/>
                  </a:lnTo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幼圆" pitchFamily="49" charset="-122"/>
                <a:cs typeface="+mn-cs"/>
              </a:endParaRPr>
            </a:p>
          </p:txBody>
        </p:sp>
        <p:sp>
          <p:nvSpPr>
            <p:cNvPr id="40" name="未知"/>
            <p:cNvSpPr/>
            <p:nvPr/>
          </p:nvSpPr>
          <p:spPr bwMode="auto">
            <a:xfrm>
              <a:off x="102" y="211"/>
              <a:ext cx="3026" cy="2177"/>
            </a:xfrm>
            <a:custGeom>
              <a:avLst/>
              <a:gdLst>
                <a:gd name="T0" fmla="*/ 7 w 21600"/>
                <a:gd name="T1" fmla="*/ 208 h 21600"/>
                <a:gd name="T2" fmla="*/ 23 w 21600"/>
                <a:gd name="T3" fmla="*/ 186 h 21600"/>
                <a:gd name="T4" fmla="*/ 40 w 21600"/>
                <a:gd name="T5" fmla="*/ 165 h 21600"/>
                <a:gd name="T6" fmla="*/ 60 w 21600"/>
                <a:gd name="T7" fmla="*/ 146 h 21600"/>
                <a:gd name="T8" fmla="*/ 81 w 21600"/>
                <a:gd name="T9" fmla="*/ 129 h 21600"/>
                <a:gd name="T10" fmla="*/ 105 w 21600"/>
                <a:gd name="T11" fmla="*/ 112 h 21600"/>
                <a:gd name="T12" fmla="*/ 129 w 21600"/>
                <a:gd name="T13" fmla="*/ 97 h 21600"/>
                <a:gd name="T14" fmla="*/ 155 w 21600"/>
                <a:gd name="T15" fmla="*/ 83 h 21600"/>
                <a:gd name="T16" fmla="*/ 183 w 21600"/>
                <a:gd name="T17" fmla="*/ 70 h 21600"/>
                <a:gd name="T18" fmla="*/ 211 w 21600"/>
                <a:gd name="T19" fmla="*/ 58 h 21600"/>
                <a:gd name="T20" fmla="*/ 242 w 21600"/>
                <a:gd name="T21" fmla="*/ 47 h 21600"/>
                <a:gd name="T22" fmla="*/ 273 w 21600"/>
                <a:gd name="T23" fmla="*/ 37 h 21600"/>
                <a:gd name="T24" fmla="*/ 305 w 21600"/>
                <a:gd name="T25" fmla="*/ 27 h 21600"/>
                <a:gd name="T26" fmla="*/ 338 w 21600"/>
                <a:gd name="T27" fmla="*/ 19 h 21600"/>
                <a:gd name="T28" fmla="*/ 372 w 21600"/>
                <a:gd name="T29" fmla="*/ 11 h 21600"/>
                <a:gd name="T30" fmla="*/ 407 w 21600"/>
                <a:gd name="T31" fmla="*/ 3 h 21600"/>
                <a:gd name="T32" fmla="*/ 403 w 21600"/>
                <a:gd name="T33" fmla="*/ 2 h 21600"/>
                <a:gd name="T34" fmla="*/ 361 w 21600"/>
                <a:gd name="T35" fmla="*/ 7 h 21600"/>
                <a:gd name="T36" fmla="*/ 321 w 21600"/>
                <a:gd name="T37" fmla="*/ 14 h 21600"/>
                <a:gd name="T38" fmla="*/ 283 w 21600"/>
                <a:gd name="T39" fmla="*/ 21 h 21600"/>
                <a:gd name="T40" fmla="*/ 247 w 21600"/>
                <a:gd name="T41" fmla="*/ 29 h 21600"/>
                <a:gd name="T42" fmla="*/ 213 w 21600"/>
                <a:gd name="T43" fmla="*/ 38 h 21600"/>
                <a:gd name="T44" fmla="*/ 181 w 21600"/>
                <a:gd name="T45" fmla="*/ 49 h 21600"/>
                <a:gd name="T46" fmla="*/ 152 w 21600"/>
                <a:gd name="T47" fmla="*/ 61 h 21600"/>
                <a:gd name="T48" fmla="*/ 124 w 21600"/>
                <a:gd name="T49" fmla="*/ 74 h 21600"/>
                <a:gd name="T50" fmla="*/ 99 w 21600"/>
                <a:gd name="T51" fmla="*/ 88 h 21600"/>
                <a:gd name="T52" fmla="*/ 77 w 21600"/>
                <a:gd name="T53" fmla="*/ 104 h 21600"/>
                <a:gd name="T54" fmla="*/ 57 w 21600"/>
                <a:gd name="T55" fmla="*/ 122 h 21600"/>
                <a:gd name="T56" fmla="*/ 39 w 21600"/>
                <a:gd name="T57" fmla="*/ 141 h 21600"/>
                <a:gd name="T58" fmla="*/ 25 w 21600"/>
                <a:gd name="T59" fmla="*/ 161 h 21600"/>
                <a:gd name="T60" fmla="*/ 12 w 21600"/>
                <a:gd name="T61" fmla="*/ 183 h 21600"/>
                <a:gd name="T62" fmla="*/ 3 w 21600"/>
                <a:gd name="T63" fmla="*/ 207 h 2160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339" y="20474"/>
                  </a:lnTo>
                  <a:lnTo>
                    <a:pt x="744" y="19372"/>
                  </a:lnTo>
                  <a:lnTo>
                    <a:pt x="1148" y="18314"/>
                  </a:lnTo>
                  <a:lnTo>
                    <a:pt x="1601" y="17279"/>
                  </a:lnTo>
                  <a:lnTo>
                    <a:pt x="2054" y="16267"/>
                  </a:lnTo>
                  <a:lnTo>
                    <a:pt x="2540" y="15322"/>
                  </a:lnTo>
                  <a:lnTo>
                    <a:pt x="3057" y="14399"/>
                  </a:lnTo>
                  <a:lnTo>
                    <a:pt x="3591" y="13500"/>
                  </a:lnTo>
                  <a:lnTo>
                    <a:pt x="4141" y="12667"/>
                  </a:lnTo>
                  <a:lnTo>
                    <a:pt x="4724" y="11834"/>
                  </a:lnTo>
                  <a:lnTo>
                    <a:pt x="5322" y="11024"/>
                  </a:lnTo>
                  <a:lnTo>
                    <a:pt x="5937" y="10259"/>
                  </a:lnTo>
                  <a:lnTo>
                    <a:pt x="6568" y="9539"/>
                  </a:lnTo>
                  <a:lnTo>
                    <a:pt x="7232" y="8819"/>
                  </a:lnTo>
                  <a:lnTo>
                    <a:pt x="7911" y="8167"/>
                  </a:lnTo>
                  <a:lnTo>
                    <a:pt x="8591" y="7492"/>
                  </a:lnTo>
                  <a:lnTo>
                    <a:pt x="9303" y="6862"/>
                  </a:lnTo>
                  <a:lnTo>
                    <a:pt x="10031" y="6277"/>
                  </a:lnTo>
                  <a:lnTo>
                    <a:pt x="10759" y="5692"/>
                  </a:lnTo>
                  <a:lnTo>
                    <a:pt x="11519" y="5129"/>
                  </a:lnTo>
                  <a:lnTo>
                    <a:pt x="12296" y="4612"/>
                  </a:lnTo>
                  <a:lnTo>
                    <a:pt x="13089" y="4094"/>
                  </a:lnTo>
                  <a:lnTo>
                    <a:pt x="13881" y="3622"/>
                  </a:lnTo>
                  <a:lnTo>
                    <a:pt x="14691" y="3149"/>
                  </a:lnTo>
                  <a:lnTo>
                    <a:pt x="15516" y="2677"/>
                  </a:lnTo>
                  <a:lnTo>
                    <a:pt x="16357" y="2249"/>
                  </a:lnTo>
                  <a:lnTo>
                    <a:pt x="17198" y="1844"/>
                  </a:lnTo>
                  <a:lnTo>
                    <a:pt x="18056" y="1439"/>
                  </a:lnTo>
                  <a:lnTo>
                    <a:pt x="18913" y="1057"/>
                  </a:lnTo>
                  <a:lnTo>
                    <a:pt x="19803" y="675"/>
                  </a:lnTo>
                  <a:lnTo>
                    <a:pt x="20693" y="337"/>
                  </a:lnTo>
                  <a:lnTo>
                    <a:pt x="21600" y="0"/>
                  </a:lnTo>
                  <a:lnTo>
                    <a:pt x="20499" y="202"/>
                  </a:lnTo>
                  <a:lnTo>
                    <a:pt x="19415" y="449"/>
                  </a:lnTo>
                  <a:lnTo>
                    <a:pt x="18363" y="697"/>
                  </a:lnTo>
                  <a:lnTo>
                    <a:pt x="17344" y="989"/>
                  </a:lnTo>
                  <a:lnTo>
                    <a:pt x="16341" y="1327"/>
                  </a:lnTo>
                  <a:lnTo>
                    <a:pt x="15354" y="1664"/>
                  </a:lnTo>
                  <a:lnTo>
                    <a:pt x="14415" y="2025"/>
                  </a:lnTo>
                  <a:lnTo>
                    <a:pt x="13477" y="2407"/>
                  </a:lnTo>
                  <a:lnTo>
                    <a:pt x="12587" y="2834"/>
                  </a:lnTo>
                  <a:lnTo>
                    <a:pt x="11697" y="3262"/>
                  </a:lnTo>
                  <a:lnTo>
                    <a:pt x="10856" y="3757"/>
                  </a:lnTo>
                  <a:lnTo>
                    <a:pt x="10031" y="4252"/>
                  </a:lnTo>
                  <a:lnTo>
                    <a:pt x="9238" y="4792"/>
                  </a:lnTo>
                  <a:lnTo>
                    <a:pt x="8461" y="5354"/>
                  </a:lnTo>
                  <a:lnTo>
                    <a:pt x="7717" y="5962"/>
                  </a:lnTo>
                  <a:lnTo>
                    <a:pt x="7021" y="6592"/>
                  </a:lnTo>
                  <a:lnTo>
                    <a:pt x="6326" y="7267"/>
                  </a:lnTo>
                  <a:lnTo>
                    <a:pt x="5694" y="7964"/>
                  </a:lnTo>
                  <a:lnTo>
                    <a:pt x="5064" y="8684"/>
                  </a:lnTo>
                  <a:lnTo>
                    <a:pt x="4465" y="9450"/>
                  </a:lnTo>
                  <a:lnTo>
                    <a:pt x="3915" y="10259"/>
                  </a:lnTo>
                  <a:lnTo>
                    <a:pt x="3381" y="11114"/>
                  </a:lnTo>
                  <a:lnTo>
                    <a:pt x="2896" y="11969"/>
                  </a:lnTo>
                  <a:lnTo>
                    <a:pt x="2442" y="12892"/>
                  </a:lnTo>
                  <a:lnTo>
                    <a:pt x="2006" y="13859"/>
                  </a:lnTo>
                  <a:lnTo>
                    <a:pt x="1617" y="14827"/>
                  </a:lnTo>
                  <a:lnTo>
                    <a:pt x="1245" y="15862"/>
                  </a:lnTo>
                  <a:lnTo>
                    <a:pt x="922" y="16919"/>
                  </a:lnTo>
                  <a:lnTo>
                    <a:pt x="630" y="18044"/>
                  </a:lnTo>
                  <a:lnTo>
                    <a:pt x="372" y="19169"/>
                  </a:lnTo>
                  <a:lnTo>
                    <a:pt x="161" y="20362"/>
                  </a:lnTo>
                  <a:lnTo>
                    <a:pt x="0" y="21600"/>
                  </a:lnTo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幼圆" pitchFamily="49" charset="-122"/>
                <a:cs typeface="+mn-cs"/>
              </a:endParaRPr>
            </a:p>
          </p:txBody>
        </p:sp>
        <p:sp>
          <p:nvSpPr>
            <p:cNvPr id="41" name="未知"/>
            <p:cNvSpPr/>
            <p:nvPr/>
          </p:nvSpPr>
          <p:spPr bwMode="auto">
            <a:xfrm>
              <a:off x="30" y="0"/>
              <a:ext cx="3216" cy="2569"/>
            </a:xfrm>
            <a:custGeom>
              <a:avLst/>
              <a:gdLst>
                <a:gd name="T0" fmla="*/ 0 w 21600"/>
                <a:gd name="T1" fmla="*/ 306 h 21600"/>
                <a:gd name="T2" fmla="*/ 1 w 21600"/>
                <a:gd name="T3" fmla="*/ 289 h 21600"/>
                <a:gd name="T4" fmla="*/ 4 w 21600"/>
                <a:gd name="T5" fmla="*/ 273 h 21600"/>
                <a:gd name="T6" fmla="*/ 8 w 21600"/>
                <a:gd name="T7" fmla="*/ 257 h 21600"/>
                <a:gd name="T8" fmla="*/ 13 w 21600"/>
                <a:gd name="T9" fmla="*/ 242 h 21600"/>
                <a:gd name="T10" fmla="*/ 19 w 21600"/>
                <a:gd name="T11" fmla="*/ 228 h 21600"/>
                <a:gd name="T12" fmla="*/ 27 w 21600"/>
                <a:gd name="T13" fmla="*/ 213 h 21600"/>
                <a:gd name="T14" fmla="*/ 35 w 21600"/>
                <a:gd name="T15" fmla="*/ 200 h 21600"/>
                <a:gd name="T16" fmla="*/ 45 w 21600"/>
                <a:gd name="T17" fmla="*/ 187 h 21600"/>
                <a:gd name="T18" fmla="*/ 55 w 21600"/>
                <a:gd name="T19" fmla="*/ 174 h 21600"/>
                <a:gd name="T20" fmla="*/ 66 w 21600"/>
                <a:gd name="T21" fmla="*/ 162 h 21600"/>
                <a:gd name="T22" fmla="*/ 79 w 21600"/>
                <a:gd name="T23" fmla="*/ 150 h 21600"/>
                <a:gd name="T24" fmla="*/ 92 w 21600"/>
                <a:gd name="T25" fmla="*/ 139 h 21600"/>
                <a:gd name="T26" fmla="*/ 106 w 21600"/>
                <a:gd name="T27" fmla="*/ 128 h 21600"/>
                <a:gd name="T28" fmla="*/ 120 w 21600"/>
                <a:gd name="T29" fmla="*/ 118 h 21600"/>
                <a:gd name="T30" fmla="*/ 136 w 21600"/>
                <a:gd name="T31" fmla="*/ 108 h 21600"/>
                <a:gd name="T32" fmla="*/ 152 w 21600"/>
                <a:gd name="T33" fmla="*/ 98 h 21600"/>
                <a:gd name="T34" fmla="*/ 169 w 21600"/>
                <a:gd name="T35" fmla="*/ 90 h 21600"/>
                <a:gd name="T36" fmla="*/ 187 w 21600"/>
                <a:gd name="T37" fmla="*/ 81 h 21600"/>
                <a:gd name="T38" fmla="*/ 205 w 21600"/>
                <a:gd name="T39" fmla="*/ 73 h 21600"/>
                <a:gd name="T40" fmla="*/ 224 w 21600"/>
                <a:gd name="T41" fmla="*/ 65 h 21600"/>
                <a:gd name="T42" fmla="*/ 243 w 21600"/>
                <a:gd name="T43" fmla="*/ 57 h 21600"/>
                <a:gd name="T44" fmla="*/ 262 w 21600"/>
                <a:gd name="T45" fmla="*/ 50 h 21600"/>
                <a:gd name="T46" fmla="*/ 283 w 21600"/>
                <a:gd name="T47" fmla="*/ 44 h 21600"/>
                <a:gd name="T48" fmla="*/ 303 w 21600"/>
                <a:gd name="T49" fmla="*/ 37 h 21600"/>
                <a:gd name="T50" fmla="*/ 324 w 21600"/>
                <a:gd name="T51" fmla="*/ 32 h 21600"/>
                <a:gd name="T52" fmla="*/ 346 w 21600"/>
                <a:gd name="T53" fmla="*/ 26 h 21600"/>
                <a:gd name="T54" fmla="*/ 367 w 21600"/>
                <a:gd name="T55" fmla="*/ 21 h 21600"/>
                <a:gd name="T56" fmla="*/ 389 w 21600"/>
                <a:gd name="T57" fmla="*/ 16 h 21600"/>
                <a:gd name="T58" fmla="*/ 412 w 21600"/>
                <a:gd name="T59" fmla="*/ 12 h 21600"/>
                <a:gd name="T60" fmla="*/ 434 w 21600"/>
                <a:gd name="T61" fmla="*/ 7 h 21600"/>
                <a:gd name="T62" fmla="*/ 457 w 21600"/>
                <a:gd name="T63" fmla="*/ 3 h 21600"/>
                <a:gd name="T64" fmla="*/ 479 w 21600"/>
                <a:gd name="T65" fmla="*/ 0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45" y="20417"/>
                  </a:lnTo>
                  <a:lnTo>
                    <a:pt x="182" y="19293"/>
                  </a:lnTo>
                  <a:lnTo>
                    <a:pt x="350" y="18168"/>
                  </a:lnTo>
                  <a:lnTo>
                    <a:pt x="578" y="17100"/>
                  </a:lnTo>
                  <a:lnTo>
                    <a:pt x="867" y="16090"/>
                  </a:lnTo>
                  <a:lnTo>
                    <a:pt x="1202" y="15079"/>
                  </a:lnTo>
                  <a:lnTo>
                    <a:pt x="1567" y="14126"/>
                  </a:lnTo>
                  <a:lnTo>
                    <a:pt x="2009" y="13192"/>
                  </a:lnTo>
                  <a:lnTo>
                    <a:pt x="2481" y="12296"/>
                  </a:lnTo>
                  <a:lnTo>
                    <a:pt x="2983" y="11438"/>
                  </a:lnTo>
                  <a:lnTo>
                    <a:pt x="3546" y="10618"/>
                  </a:lnTo>
                  <a:lnTo>
                    <a:pt x="4125" y="9818"/>
                  </a:lnTo>
                  <a:lnTo>
                    <a:pt x="4764" y="9055"/>
                  </a:lnTo>
                  <a:lnTo>
                    <a:pt x="5418" y="8331"/>
                  </a:lnTo>
                  <a:lnTo>
                    <a:pt x="6134" y="7625"/>
                  </a:lnTo>
                  <a:lnTo>
                    <a:pt x="6865" y="6958"/>
                  </a:lnTo>
                  <a:lnTo>
                    <a:pt x="7626" y="6329"/>
                  </a:lnTo>
                  <a:lnTo>
                    <a:pt x="8417" y="5719"/>
                  </a:lnTo>
                  <a:lnTo>
                    <a:pt x="9224" y="5128"/>
                  </a:lnTo>
                  <a:lnTo>
                    <a:pt x="10076" y="4575"/>
                  </a:lnTo>
                  <a:lnTo>
                    <a:pt x="10944" y="4060"/>
                  </a:lnTo>
                  <a:lnTo>
                    <a:pt x="11827" y="3564"/>
                  </a:lnTo>
                  <a:lnTo>
                    <a:pt x="12740" y="3088"/>
                  </a:lnTo>
                  <a:lnTo>
                    <a:pt x="13669" y="2649"/>
                  </a:lnTo>
                  <a:lnTo>
                    <a:pt x="14613" y="2230"/>
                  </a:lnTo>
                  <a:lnTo>
                    <a:pt x="15571" y="1848"/>
                  </a:lnTo>
                  <a:lnTo>
                    <a:pt x="16546" y="1486"/>
                  </a:lnTo>
                  <a:lnTo>
                    <a:pt x="17550" y="1143"/>
                  </a:lnTo>
                  <a:lnTo>
                    <a:pt x="18555" y="819"/>
                  </a:lnTo>
                  <a:lnTo>
                    <a:pt x="19560" y="514"/>
                  </a:lnTo>
                  <a:lnTo>
                    <a:pt x="20579" y="247"/>
                  </a:lnTo>
                  <a:lnTo>
                    <a:pt x="21600" y="0"/>
                  </a:lnTo>
                </a:path>
              </a:pathLst>
            </a:custGeom>
            <a:noFill/>
            <a:ln w="7200" cmpd="sng">
              <a:solidFill>
                <a:schemeClr val="hlink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幼圆" pitchFamily="49" charset="-122"/>
                <a:cs typeface="+mn-cs"/>
              </a:endParaRPr>
            </a:p>
          </p:txBody>
        </p:sp>
        <p:sp>
          <p:nvSpPr>
            <p:cNvPr id="42" name="未知"/>
            <p:cNvSpPr/>
            <p:nvPr/>
          </p:nvSpPr>
          <p:spPr bwMode="auto">
            <a:xfrm>
              <a:off x="4032" y="1145"/>
              <a:ext cx="62" cy="6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w 21600"/>
                <a:gd name="T29" fmla="*/ 0 h 21600"/>
                <a:gd name="T30" fmla="*/ 0 w 21600"/>
                <a:gd name="T31" fmla="*/ 0 h 21600"/>
                <a:gd name="T32" fmla="*/ 0 w 21600"/>
                <a:gd name="T33" fmla="*/ 0 h 21600"/>
                <a:gd name="T34" fmla="*/ 0 w 21600"/>
                <a:gd name="T35" fmla="*/ 0 h 21600"/>
                <a:gd name="T36" fmla="*/ 0 w 21600"/>
                <a:gd name="T37" fmla="*/ 0 h 21600"/>
                <a:gd name="T38" fmla="*/ 0 w 21600"/>
                <a:gd name="T39" fmla="*/ 0 h 21600"/>
                <a:gd name="T40" fmla="*/ 0 w 21600"/>
                <a:gd name="T41" fmla="*/ 0 h 21600"/>
                <a:gd name="T42" fmla="*/ 0 w 21600"/>
                <a:gd name="T43" fmla="*/ 0 h 21600"/>
                <a:gd name="T44" fmla="*/ 0 w 21600"/>
                <a:gd name="T45" fmla="*/ 0 h 21600"/>
                <a:gd name="T46" fmla="*/ 0 w 21600"/>
                <a:gd name="T47" fmla="*/ 0 h 21600"/>
                <a:gd name="T48" fmla="*/ 0 w 21600"/>
                <a:gd name="T49" fmla="*/ 0 h 21600"/>
                <a:gd name="T50" fmla="*/ 0 w 21600"/>
                <a:gd name="T51" fmla="*/ 0 h 21600"/>
                <a:gd name="T52" fmla="*/ 0 w 21600"/>
                <a:gd name="T53" fmla="*/ 0 h 21600"/>
                <a:gd name="T54" fmla="*/ 0 w 21600"/>
                <a:gd name="T55" fmla="*/ 0 h 21600"/>
                <a:gd name="T56" fmla="*/ 0 w 21600"/>
                <a:gd name="T57" fmla="*/ 0 h 21600"/>
                <a:gd name="T58" fmla="*/ 0 w 21600"/>
                <a:gd name="T59" fmla="*/ 0 h 21600"/>
                <a:gd name="T60" fmla="*/ 0 w 21600"/>
                <a:gd name="T61" fmla="*/ 0 h 21600"/>
                <a:gd name="T62" fmla="*/ 0 w 21600"/>
                <a:gd name="T63" fmla="*/ 0 h 2160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21600" h="21600">
                  <a:moveTo>
                    <a:pt x="8799" y="0"/>
                  </a:moveTo>
                  <a:lnTo>
                    <a:pt x="10399" y="0"/>
                  </a:lnTo>
                  <a:lnTo>
                    <a:pt x="11999" y="0"/>
                  </a:lnTo>
                  <a:lnTo>
                    <a:pt x="12799" y="0"/>
                  </a:lnTo>
                  <a:lnTo>
                    <a:pt x="14399" y="799"/>
                  </a:lnTo>
                  <a:lnTo>
                    <a:pt x="15199" y="799"/>
                  </a:lnTo>
                  <a:lnTo>
                    <a:pt x="15999" y="1599"/>
                  </a:lnTo>
                  <a:lnTo>
                    <a:pt x="17599" y="2399"/>
                  </a:lnTo>
                  <a:lnTo>
                    <a:pt x="18399" y="3199"/>
                  </a:lnTo>
                  <a:lnTo>
                    <a:pt x="19199" y="3999"/>
                  </a:lnTo>
                  <a:lnTo>
                    <a:pt x="19199" y="4799"/>
                  </a:lnTo>
                  <a:lnTo>
                    <a:pt x="19999" y="5599"/>
                  </a:lnTo>
                  <a:lnTo>
                    <a:pt x="20799" y="6399"/>
                  </a:lnTo>
                  <a:lnTo>
                    <a:pt x="20799" y="7999"/>
                  </a:lnTo>
                  <a:lnTo>
                    <a:pt x="21600" y="8799"/>
                  </a:lnTo>
                  <a:lnTo>
                    <a:pt x="21600" y="10399"/>
                  </a:lnTo>
                  <a:lnTo>
                    <a:pt x="21600" y="11999"/>
                  </a:lnTo>
                  <a:lnTo>
                    <a:pt x="21600" y="12799"/>
                  </a:lnTo>
                  <a:lnTo>
                    <a:pt x="21600" y="13599"/>
                  </a:lnTo>
                  <a:lnTo>
                    <a:pt x="20799" y="15199"/>
                  </a:lnTo>
                  <a:lnTo>
                    <a:pt x="20799" y="15999"/>
                  </a:lnTo>
                  <a:lnTo>
                    <a:pt x="19999" y="16799"/>
                  </a:lnTo>
                  <a:lnTo>
                    <a:pt x="19199" y="18399"/>
                  </a:lnTo>
                  <a:lnTo>
                    <a:pt x="18399" y="19199"/>
                  </a:lnTo>
                  <a:lnTo>
                    <a:pt x="17599" y="19999"/>
                  </a:lnTo>
                  <a:lnTo>
                    <a:pt x="16799" y="19999"/>
                  </a:lnTo>
                  <a:lnTo>
                    <a:pt x="15999" y="19999"/>
                  </a:lnTo>
                  <a:lnTo>
                    <a:pt x="15199" y="20799"/>
                  </a:lnTo>
                  <a:lnTo>
                    <a:pt x="13599" y="21600"/>
                  </a:lnTo>
                  <a:lnTo>
                    <a:pt x="12799" y="21600"/>
                  </a:lnTo>
                  <a:lnTo>
                    <a:pt x="11999" y="21600"/>
                  </a:lnTo>
                  <a:lnTo>
                    <a:pt x="11199" y="21600"/>
                  </a:lnTo>
                  <a:lnTo>
                    <a:pt x="9599" y="21600"/>
                  </a:lnTo>
                  <a:lnTo>
                    <a:pt x="8799" y="21600"/>
                  </a:lnTo>
                  <a:lnTo>
                    <a:pt x="7199" y="21600"/>
                  </a:lnTo>
                  <a:lnTo>
                    <a:pt x="6399" y="20799"/>
                  </a:lnTo>
                  <a:lnTo>
                    <a:pt x="5599" y="20799"/>
                  </a:lnTo>
                  <a:lnTo>
                    <a:pt x="3999" y="19999"/>
                  </a:lnTo>
                  <a:lnTo>
                    <a:pt x="3199" y="19999"/>
                  </a:lnTo>
                  <a:lnTo>
                    <a:pt x="2399" y="19199"/>
                  </a:lnTo>
                  <a:lnTo>
                    <a:pt x="1599" y="18399"/>
                  </a:lnTo>
                  <a:lnTo>
                    <a:pt x="799" y="17599"/>
                  </a:lnTo>
                  <a:lnTo>
                    <a:pt x="799" y="16799"/>
                  </a:lnTo>
                  <a:lnTo>
                    <a:pt x="799" y="15999"/>
                  </a:lnTo>
                  <a:lnTo>
                    <a:pt x="0" y="14399"/>
                  </a:lnTo>
                  <a:lnTo>
                    <a:pt x="0" y="13599"/>
                  </a:lnTo>
                  <a:lnTo>
                    <a:pt x="0" y="11999"/>
                  </a:lnTo>
                  <a:lnTo>
                    <a:pt x="0" y="11199"/>
                  </a:lnTo>
                  <a:lnTo>
                    <a:pt x="0" y="9599"/>
                  </a:lnTo>
                  <a:lnTo>
                    <a:pt x="0" y="8799"/>
                  </a:lnTo>
                  <a:lnTo>
                    <a:pt x="0" y="7999"/>
                  </a:lnTo>
                  <a:lnTo>
                    <a:pt x="0" y="7199"/>
                  </a:lnTo>
                  <a:lnTo>
                    <a:pt x="799" y="6399"/>
                  </a:lnTo>
                  <a:lnTo>
                    <a:pt x="799" y="4799"/>
                  </a:lnTo>
                  <a:lnTo>
                    <a:pt x="1599" y="3999"/>
                  </a:lnTo>
                  <a:lnTo>
                    <a:pt x="2399" y="3199"/>
                  </a:lnTo>
                  <a:lnTo>
                    <a:pt x="2399" y="2399"/>
                  </a:lnTo>
                  <a:lnTo>
                    <a:pt x="3999" y="1599"/>
                  </a:lnTo>
                  <a:lnTo>
                    <a:pt x="4799" y="1599"/>
                  </a:lnTo>
                  <a:lnTo>
                    <a:pt x="5599" y="799"/>
                  </a:lnTo>
                  <a:lnTo>
                    <a:pt x="7199" y="0"/>
                  </a:lnTo>
                  <a:lnTo>
                    <a:pt x="7999" y="0"/>
                  </a:lnTo>
                  <a:lnTo>
                    <a:pt x="8799" y="0"/>
                  </a:lnTo>
                </a:path>
              </a:pathLst>
            </a:custGeom>
            <a:solidFill>
              <a:srgbClr val="1F1A17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幼圆" pitchFamily="49" charset="-122"/>
                <a:cs typeface="+mn-cs"/>
              </a:endParaRPr>
            </a:p>
          </p:txBody>
        </p:sp>
        <p:sp>
          <p:nvSpPr>
            <p:cNvPr id="43" name="未知"/>
            <p:cNvSpPr/>
            <p:nvPr/>
          </p:nvSpPr>
          <p:spPr bwMode="auto">
            <a:xfrm>
              <a:off x="2023" y="617"/>
              <a:ext cx="64" cy="5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w 21600"/>
                <a:gd name="T29" fmla="*/ 0 h 21600"/>
                <a:gd name="T30" fmla="*/ 0 w 21600"/>
                <a:gd name="T31" fmla="*/ 0 h 21600"/>
                <a:gd name="T32" fmla="*/ 0 w 21600"/>
                <a:gd name="T33" fmla="*/ 0 h 21600"/>
                <a:gd name="T34" fmla="*/ 0 w 21600"/>
                <a:gd name="T35" fmla="*/ 0 h 21600"/>
                <a:gd name="T36" fmla="*/ 0 w 21600"/>
                <a:gd name="T37" fmla="*/ 0 h 21600"/>
                <a:gd name="T38" fmla="*/ 0 w 21600"/>
                <a:gd name="T39" fmla="*/ 0 h 21600"/>
                <a:gd name="T40" fmla="*/ 0 w 21600"/>
                <a:gd name="T41" fmla="*/ 0 h 21600"/>
                <a:gd name="T42" fmla="*/ 0 w 21600"/>
                <a:gd name="T43" fmla="*/ 0 h 21600"/>
                <a:gd name="T44" fmla="*/ 0 w 21600"/>
                <a:gd name="T45" fmla="*/ 0 h 21600"/>
                <a:gd name="T46" fmla="*/ 0 w 21600"/>
                <a:gd name="T47" fmla="*/ 0 h 21600"/>
                <a:gd name="T48" fmla="*/ 0 w 21600"/>
                <a:gd name="T49" fmla="*/ 0 h 21600"/>
                <a:gd name="T50" fmla="*/ 0 w 21600"/>
                <a:gd name="T51" fmla="*/ 0 h 21600"/>
                <a:gd name="T52" fmla="*/ 0 w 21600"/>
                <a:gd name="T53" fmla="*/ 0 h 21600"/>
                <a:gd name="T54" fmla="*/ 0 w 21600"/>
                <a:gd name="T55" fmla="*/ 0 h 21600"/>
                <a:gd name="T56" fmla="*/ 0 w 21600"/>
                <a:gd name="T57" fmla="*/ 0 h 21600"/>
                <a:gd name="T58" fmla="*/ 0 w 21600"/>
                <a:gd name="T59" fmla="*/ 0 h 21600"/>
                <a:gd name="T60" fmla="*/ 0 w 21600"/>
                <a:gd name="T61" fmla="*/ 0 h 21600"/>
                <a:gd name="T62" fmla="*/ 0 w 21600"/>
                <a:gd name="T63" fmla="*/ 0 h 2160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21600" h="21600">
                  <a:moveTo>
                    <a:pt x="10028" y="0"/>
                  </a:moveTo>
                  <a:lnTo>
                    <a:pt x="10800" y="0"/>
                  </a:lnTo>
                  <a:lnTo>
                    <a:pt x="12342" y="0"/>
                  </a:lnTo>
                  <a:lnTo>
                    <a:pt x="13885" y="0"/>
                  </a:lnTo>
                  <a:lnTo>
                    <a:pt x="14656" y="799"/>
                  </a:lnTo>
                  <a:lnTo>
                    <a:pt x="15428" y="799"/>
                  </a:lnTo>
                  <a:lnTo>
                    <a:pt x="16971" y="1599"/>
                  </a:lnTo>
                  <a:lnTo>
                    <a:pt x="17742" y="2399"/>
                  </a:lnTo>
                  <a:lnTo>
                    <a:pt x="18514" y="3199"/>
                  </a:lnTo>
                  <a:lnTo>
                    <a:pt x="19285" y="3999"/>
                  </a:lnTo>
                  <a:lnTo>
                    <a:pt x="20056" y="4799"/>
                  </a:lnTo>
                  <a:lnTo>
                    <a:pt x="20056" y="5599"/>
                  </a:lnTo>
                  <a:lnTo>
                    <a:pt x="20828" y="6399"/>
                  </a:lnTo>
                  <a:lnTo>
                    <a:pt x="21600" y="7999"/>
                  </a:lnTo>
                  <a:lnTo>
                    <a:pt x="21600" y="9599"/>
                  </a:lnTo>
                  <a:lnTo>
                    <a:pt x="21600" y="10399"/>
                  </a:lnTo>
                  <a:lnTo>
                    <a:pt x="21600" y="11999"/>
                  </a:lnTo>
                  <a:lnTo>
                    <a:pt x="21600" y="12799"/>
                  </a:lnTo>
                  <a:lnTo>
                    <a:pt x="21600" y="14399"/>
                  </a:lnTo>
                  <a:lnTo>
                    <a:pt x="21600" y="15199"/>
                  </a:lnTo>
                  <a:lnTo>
                    <a:pt x="20828" y="15999"/>
                  </a:lnTo>
                  <a:lnTo>
                    <a:pt x="20056" y="17599"/>
                  </a:lnTo>
                  <a:lnTo>
                    <a:pt x="19285" y="18399"/>
                  </a:lnTo>
                  <a:lnTo>
                    <a:pt x="18514" y="19199"/>
                  </a:lnTo>
                  <a:lnTo>
                    <a:pt x="16971" y="19999"/>
                  </a:lnTo>
                  <a:lnTo>
                    <a:pt x="16200" y="19999"/>
                  </a:lnTo>
                  <a:lnTo>
                    <a:pt x="15428" y="20799"/>
                  </a:lnTo>
                  <a:lnTo>
                    <a:pt x="13885" y="21600"/>
                  </a:lnTo>
                  <a:lnTo>
                    <a:pt x="13114" y="21600"/>
                  </a:lnTo>
                  <a:lnTo>
                    <a:pt x="12342" y="21600"/>
                  </a:lnTo>
                  <a:lnTo>
                    <a:pt x="11571" y="21600"/>
                  </a:lnTo>
                  <a:lnTo>
                    <a:pt x="10028" y="21600"/>
                  </a:lnTo>
                  <a:lnTo>
                    <a:pt x="9256" y="21600"/>
                  </a:lnTo>
                  <a:lnTo>
                    <a:pt x="8485" y="21600"/>
                  </a:lnTo>
                  <a:lnTo>
                    <a:pt x="6942" y="20799"/>
                  </a:lnTo>
                  <a:lnTo>
                    <a:pt x="6171" y="20799"/>
                  </a:lnTo>
                  <a:lnTo>
                    <a:pt x="5400" y="19999"/>
                  </a:lnTo>
                  <a:lnTo>
                    <a:pt x="3856" y="19199"/>
                  </a:lnTo>
                  <a:lnTo>
                    <a:pt x="3085" y="19199"/>
                  </a:lnTo>
                  <a:lnTo>
                    <a:pt x="2314" y="18399"/>
                  </a:lnTo>
                  <a:lnTo>
                    <a:pt x="1542" y="17599"/>
                  </a:lnTo>
                  <a:lnTo>
                    <a:pt x="1542" y="16799"/>
                  </a:lnTo>
                  <a:lnTo>
                    <a:pt x="771" y="15999"/>
                  </a:lnTo>
                  <a:lnTo>
                    <a:pt x="771" y="14399"/>
                  </a:lnTo>
                  <a:lnTo>
                    <a:pt x="0" y="13599"/>
                  </a:lnTo>
                  <a:lnTo>
                    <a:pt x="0" y="12799"/>
                  </a:lnTo>
                  <a:lnTo>
                    <a:pt x="0" y="11199"/>
                  </a:lnTo>
                  <a:lnTo>
                    <a:pt x="0" y="9599"/>
                  </a:lnTo>
                  <a:lnTo>
                    <a:pt x="0" y="8799"/>
                  </a:lnTo>
                  <a:lnTo>
                    <a:pt x="0" y="7999"/>
                  </a:lnTo>
                  <a:lnTo>
                    <a:pt x="771" y="7199"/>
                  </a:lnTo>
                  <a:lnTo>
                    <a:pt x="771" y="6399"/>
                  </a:lnTo>
                  <a:lnTo>
                    <a:pt x="1542" y="5599"/>
                  </a:lnTo>
                  <a:lnTo>
                    <a:pt x="2314" y="3999"/>
                  </a:lnTo>
                  <a:lnTo>
                    <a:pt x="3085" y="3199"/>
                  </a:lnTo>
                  <a:lnTo>
                    <a:pt x="3856" y="2399"/>
                  </a:lnTo>
                  <a:lnTo>
                    <a:pt x="4628" y="1599"/>
                  </a:lnTo>
                  <a:lnTo>
                    <a:pt x="5400" y="1599"/>
                  </a:lnTo>
                  <a:lnTo>
                    <a:pt x="6171" y="799"/>
                  </a:lnTo>
                  <a:lnTo>
                    <a:pt x="7714" y="0"/>
                  </a:lnTo>
                  <a:lnTo>
                    <a:pt x="8485" y="0"/>
                  </a:lnTo>
                  <a:lnTo>
                    <a:pt x="10028" y="0"/>
                  </a:lnTo>
                </a:path>
              </a:pathLst>
            </a:custGeom>
            <a:solidFill>
              <a:srgbClr val="1F1A17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幼圆" pitchFamily="49" charset="-122"/>
                <a:cs typeface="+mn-cs"/>
              </a:endParaRPr>
            </a:p>
          </p:txBody>
        </p:sp>
        <p:sp>
          <p:nvSpPr>
            <p:cNvPr id="44" name="未知"/>
            <p:cNvSpPr/>
            <p:nvPr/>
          </p:nvSpPr>
          <p:spPr bwMode="auto">
            <a:xfrm>
              <a:off x="2352" y="555"/>
              <a:ext cx="59" cy="6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w 21600"/>
                <a:gd name="T29" fmla="*/ 0 h 21600"/>
                <a:gd name="T30" fmla="*/ 0 w 21600"/>
                <a:gd name="T31" fmla="*/ 0 h 21600"/>
                <a:gd name="T32" fmla="*/ 0 w 21600"/>
                <a:gd name="T33" fmla="*/ 0 h 21600"/>
                <a:gd name="T34" fmla="*/ 0 w 21600"/>
                <a:gd name="T35" fmla="*/ 0 h 21600"/>
                <a:gd name="T36" fmla="*/ 0 w 21600"/>
                <a:gd name="T37" fmla="*/ 0 h 21600"/>
                <a:gd name="T38" fmla="*/ 0 w 21600"/>
                <a:gd name="T39" fmla="*/ 0 h 21600"/>
                <a:gd name="T40" fmla="*/ 0 w 21600"/>
                <a:gd name="T41" fmla="*/ 0 h 21600"/>
                <a:gd name="T42" fmla="*/ 0 w 21600"/>
                <a:gd name="T43" fmla="*/ 0 h 21600"/>
                <a:gd name="T44" fmla="*/ 0 w 21600"/>
                <a:gd name="T45" fmla="*/ 0 h 21600"/>
                <a:gd name="T46" fmla="*/ 0 w 21600"/>
                <a:gd name="T47" fmla="*/ 0 h 21600"/>
                <a:gd name="T48" fmla="*/ 0 w 21600"/>
                <a:gd name="T49" fmla="*/ 0 h 21600"/>
                <a:gd name="T50" fmla="*/ 0 w 21600"/>
                <a:gd name="T51" fmla="*/ 0 h 21600"/>
                <a:gd name="T52" fmla="*/ 0 w 21600"/>
                <a:gd name="T53" fmla="*/ 0 h 21600"/>
                <a:gd name="T54" fmla="*/ 0 w 21600"/>
                <a:gd name="T55" fmla="*/ 0 h 21600"/>
                <a:gd name="T56" fmla="*/ 0 w 21600"/>
                <a:gd name="T57" fmla="*/ 0 h 21600"/>
                <a:gd name="T58" fmla="*/ 0 w 21600"/>
                <a:gd name="T59" fmla="*/ 0 h 21600"/>
                <a:gd name="T60" fmla="*/ 0 w 21600"/>
                <a:gd name="T61" fmla="*/ 0 h 21600"/>
                <a:gd name="T62" fmla="*/ 0 w 21600"/>
                <a:gd name="T63" fmla="*/ 0 h 2160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21600" h="21600">
                  <a:moveTo>
                    <a:pt x="9599" y="0"/>
                  </a:moveTo>
                  <a:lnTo>
                    <a:pt x="10399" y="0"/>
                  </a:lnTo>
                  <a:lnTo>
                    <a:pt x="11199" y="0"/>
                  </a:lnTo>
                  <a:lnTo>
                    <a:pt x="11999" y="0"/>
                  </a:lnTo>
                  <a:lnTo>
                    <a:pt x="12799" y="0"/>
                  </a:lnTo>
                  <a:lnTo>
                    <a:pt x="14399" y="771"/>
                  </a:lnTo>
                  <a:lnTo>
                    <a:pt x="15199" y="771"/>
                  </a:lnTo>
                  <a:lnTo>
                    <a:pt x="16799" y="1542"/>
                  </a:lnTo>
                  <a:lnTo>
                    <a:pt x="17599" y="2314"/>
                  </a:lnTo>
                  <a:lnTo>
                    <a:pt x="18399" y="3085"/>
                  </a:lnTo>
                  <a:lnTo>
                    <a:pt x="19199" y="3856"/>
                  </a:lnTo>
                  <a:lnTo>
                    <a:pt x="19999" y="4628"/>
                  </a:lnTo>
                  <a:lnTo>
                    <a:pt x="19999" y="5400"/>
                  </a:lnTo>
                  <a:lnTo>
                    <a:pt x="20799" y="6171"/>
                  </a:lnTo>
                  <a:lnTo>
                    <a:pt x="21600" y="7714"/>
                  </a:lnTo>
                  <a:lnTo>
                    <a:pt x="21600" y="8485"/>
                  </a:lnTo>
                  <a:lnTo>
                    <a:pt x="21600" y="10028"/>
                  </a:lnTo>
                  <a:lnTo>
                    <a:pt x="21600" y="10800"/>
                  </a:lnTo>
                  <a:lnTo>
                    <a:pt x="21600" y="12342"/>
                  </a:lnTo>
                  <a:lnTo>
                    <a:pt x="21600" y="13114"/>
                  </a:lnTo>
                  <a:lnTo>
                    <a:pt x="21600" y="14656"/>
                  </a:lnTo>
                  <a:lnTo>
                    <a:pt x="20799" y="14656"/>
                  </a:lnTo>
                  <a:lnTo>
                    <a:pt x="20799" y="15428"/>
                  </a:lnTo>
                  <a:lnTo>
                    <a:pt x="19999" y="16971"/>
                  </a:lnTo>
                  <a:lnTo>
                    <a:pt x="19199" y="17742"/>
                  </a:lnTo>
                  <a:lnTo>
                    <a:pt x="18399" y="18514"/>
                  </a:lnTo>
                  <a:lnTo>
                    <a:pt x="17599" y="19285"/>
                  </a:lnTo>
                  <a:lnTo>
                    <a:pt x="16799" y="20056"/>
                  </a:lnTo>
                  <a:lnTo>
                    <a:pt x="15999" y="20056"/>
                  </a:lnTo>
                  <a:lnTo>
                    <a:pt x="15199" y="20828"/>
                  </a:lnTo>
                  <a:lnTo>
                    <a:pt x="13599" y="21600"/>
                  </a:lnTo>
                  <a:lnTo>
                    <a:pt x="12799" y="21600"/>
                  </a:lnTo>
                  <a:lnTo>
                    <a:pt x="11999" y="21600"/>
                  </a:lnTo>
                  <a:lnTo>
                    <a:pt x="11199" y="21600"/>
                  </a:lnTo>
                  <a:lnTo>
                    <a:pt x="9599" y="21600"/>
                  </a:lnTo>
                  <a:lnTo>
                    <a:pt x="8799" y="21600"/>
                  </a:lnTo>
                  <a:lnTo>
                    <a:pt x="7999" y="21600"/>
                  </a:lnTo>
                  <a:lnTo>
                    <a:pt x="6399" y="20828"/>
                  </a:lnTo>
                  <a:lnTo>
                    <a:pt x="5599" y="20828"/>
                  </a:lnTo>
                  <a:lnTo>
                    <a:pt x="4799" y="20056"/>
                  </a:lnTo>
                  <a:lnTo>
                    <a:pt x="3199" y="19285"/>
                  </a:lnTo>
                  <a:lnTo>
                    <a:pt x="2399" y="18514"/>
                  </a:lnTo>
                  <a:lnTo>
                    <a:pt x="1599" y="17742"/>
                  </a:lnTo>
                  <a:lnTo>
                    <a:pt x="799" y="16971"/>
                  </a:lnTo>
                  <a:lnTo>
                    <a:pt x="799" y="16200"/>
                  </a:lnTo>
                  <a:lnTo>
                    <a:pt x="0" y="15428"/>
                  </a:lnTo>
                  <a:lnTo>
                    <a:pt x="0" y="14656"/>
                  </a:lnTo>
                  <a:lnTo>
                    <a:pt x="0" y="13885"/>
                  </a:lnTo>
                  <a:lnTo>
                    <a:pt x="0" y="13114"/>
                  </a:lnTo>
                  <a:lnTo>
                    <a:pt x="0" y="11571"/>
                  </a:lnTo>
                  <a:lnTo>
                    <a:pt x="0" y="10028"/>
                  </a:lnTo>
                  <a:lnTo>
                    <a:pt x="0" y="9256"/>
                  </a:lnTo>
                  <a:lnTo>
                    <a:pt x="0" y="8485"/>
                  </a:lnTo>
                  <a:lnTo>
                    <a:pt x="0" y="6942"/>
                  </a:lnTo>
                  <a:lnTo>
                    <a:pt x="0" y="6171"/>
                  </a:lnTo>
                  <a:lnTo>
                    <a:pt x="799" y="5400"/>
                  </a:lnTo>
                  <a:lnTo>
                    <a:pt x="1599" y="3856"/>
                  </a:lnTo>
                  <a:lnTo>
                    <a:pt x="1599" y="3085"/>
                  </a:lnTo>
                  <a:lnTo>
                    <a:pt x="3199" y="2314"/>
                  </a:lnTo>
                  <a:lnTo>
                    <a:pt x="3999" y="1542"/>
                  </a:lnTo>
                  <a:lnTo>
                    <a:pt x="4799" y="1542"/>
                  </a:lnTo>
                  <a:lnTo>
                    <a:pt x="5599" y="771"/>
                  </a:lnTo>
                  <a:lnTo>
                    <a:pt x="7199" y="0"/>
                  </a:lnTo>
                  <a:lnTo>
                    <a:pt x="7999" y="0"/>
                  </a:lnTo>
                  <a:lnTo>
                    <a:pt x="9599" y="0"/>
                  </a:lnTo>
                </a:path>
              </a:pathLst>
            </a:custGeom>
            <a:solidFill>
              <a:schemeClr val="bg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幼圆" pitchFamily="49" charset="-122"/>
                <a:cs typeface="+mn-cs"/>
              </a:endParaRPr>
            </a:p>
          </p:txBody>
        </p:sp>
        <p:sp>
          <p:nvSpPr>
            <p:cNvPr id="45" name="未知"/>
            <p:cNvSpPr/>
            <p:nvPr/>
          </p:nvSpPr>
          <p:spPr bwMode="auto">
            <a:xfrm>
              <a:off x="3202" y="868"/>
              <a:ext cx="66" cy="6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w 21600"/>
                <a:gd name="T29" fmla="*/ 0 h 21600"/>
                <a:gd name="T30" fmla="*/ 0 w 21600"/>
                <a:gd name="T31" fmla="*/ 0 h 21600"/>
                <a:gd name="T32" fmla="*/ 0 w 21600"/>
                <a:gd name="T33" fmla="*/ 0 h 21600"/>
                <a:gd name="T34" fmla="*/ 0 w 21600"/>
                <a:gd name="T35" fmla="*/ 0 h 21600"/>
                <a:gd name="T36" fmla="*/ 0 w 21600"/>
                <a:gd name="T37" fmla="*/ 0 h 21600"/>
                <a:gd name="T38" fmla="*/ 0 w 21600"/>
                <a:gd name="T39" fmla="*/ 0 h 21600"/>
                <a:gd name="T40" fmla="*/ 0 w 21600"/>
                <a:gd name="T41" fmla="*/ 0 h 21600"/>
                <a:gd name="T42" fmla="*/ 0 w 21600"/>
                <a:gd name="T43" fmla="*/ 0 h 21600"/>
                <a:gd name="T44" fmla="*/ 0 w 21600"/>
                <a:gd name="T45" fmla="*/ 0 h 21600"/>
                <a:gd name="T46" fmla="*/ 0 w 21600"/>
                <a:gd name="T47" fmla="*/ 0 h 21600"/>
                <a:gd name="T48" fmla="*/ 0 w 21600"/>
                <a:gd name="T49" fmla="*/ 0 h 21600"/>
                <a:gd name="T50" fmla="*/ 0 w 21600"/>
                <a:gd name="T51" fmla="*/ 0 h 21600"/>
                <a:gd name="T52" fmla="*/ 0 w 21600"/>
                <a:gd name="T53" fmla="*/ 0 h 21600"/>
                <a:gd name="T54" fmla="*/ 0 w 21600"/>
                <a:gd name="T55" fmla="*/ 0 h 21600"/>
                <a:gd name="T56" fmla="*/ 0 w 21600"/>
                <a:gd name="T57" fmla="*/ 0 h 21600"/>
                <a:gd name="T58" fmla="*/ 0 w 21600"/>
                <a:gd name="T59" fmla="*/ 0 h 21600"/>
                <a:gd name="T60" fmla="*/ 0 w 21600"/>
                <a:gd name="T61" fmla="*/ 0 h 21600"/>
                <a:gd name="T62" fmla="*/ 0 w 21600"/>
                <a:gd name="T63" fmla="*/ 0 h 2160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21600" h="21600">
                  <a:moveTo>
                    <a:pt x="8937" y="0"/>
                  </a:moveTo>
                  <a:lnTo>
                    <a:pt x="10427" y="0"/>
                  </a:lnTo>
                  <a:lnTo>
                    <a:pt x="11172" y="0"/>
                  </a:lnTo>
                  <a:lnTo>
                    <a:pt x="12661" y="0"/>
                  </a:lnTo>
                  <a:lnTo>
                    <a:pt x="13406" y="0"/>
                  </a:lnTo>
                  <a:lnTo>
                    <a:pt x="14896" y="0"/>
                  </a:lnTo>
                  <a:lnTo>
                    <a:pt x="15641" y="771"/>
                  </a:lnTo>
                  <a:lnTo>
                    <a:pt x="16385" y="1542"/>
                  </a:lnTo>
                  <a:lnTo>
                    <a:pt x="17875" y="2314"/>
                  </a:lnTo>
                  <a:lnTo>
                    <a:pt x="18620" y="3085"/>
                  </a:lnTo>
                  <a:lnTo>
                    <a:pt x="19365" y="3085"/>
                  </a:lnTo>
                  <a:lnTo>
                    <a:pt x="19365" y="4628"/>
                  </a:lnTo>
                  <a:lnTo>
                    <a:pt x="19365" y="5400"/>
                  </a:lnTo>
                  <a:lnTo>
                    <a:pt x="20110" y="6171"/>
                  </a:lnTo>
                  <a:lnTo>
                    <a:pt x="20855" y="7714"/>
                  </a:lnTo>
                  <a:lnTo>
                    <a:pt x="20855" y="8485"/>
                  </a:lnTo>
                  <a:lnTo>
                    <a:pt x="21600" y="10028"/>
                  </a:lnTo>
                  <a:lnTo>
                    <a:pt x="21600" y="11571"/>
                  </a:lnTo>
                  <a:lnTo>
                    <a:pt x="20855" y="12342"/>
                  </a:lnTo>
                  <a:lnTo>
                    <a:pt x="20855" y="13885"/>
                  </a:lnTo>
                  <a:lnTo>
                    <a:pt x="20110" y="14656"/>
                  </a:lnTo>
                  <a:lnTo>
                    <a:pt x="20110" y="15428"/>
                  </a:lnTo>
                  <a:lnTo>
                    <a:pt x="19365" y="16971"/>
                  </a:lnTo>
                  <a:lnTo>
                    <a:pt x="19365" y="17742"/>
                  </a:lnTo>
                  <a:lnTo>
                    <a:pt x="18620" y="18514"/>
                  </a:lnTo>
                  <a:lnTo>
                    <a:pt x="17875" y="19285"/>
                  </a:lnTo>
                  <a:lnTo>
                    <a:pt x="17130" y="20056"/>
                  </a:lnTo>
                  <a:lnTo>
                    <a:pt x="16385" y="20056"/>
                  </a:lnTo>
                  <a:lnTo>
                    <a:pt x="15641" y="20828"/>
                  </a:lnTo>
                  <a:lnTo>
                    <a:pt x="14151" y="21600"/>
                  </a:lnTo>
                  <a:lnTo>
                    <a:pt x="13406" y="21600"/>
                  </a:lnTo>
                  <a:lnTo>
                    <a:pt x="11916" y="21600"/>
                  </a:lnTo>
                  <a:lnTo>
                    <a:pt x="10427" y="21600"/>
                  </a:lnTo>
                  <a:lnTo>
                    <a:pt x="9682" y="21600"/>
                  </a:lnTo>
                  <a:lnTo>
                    <a:pt x="8192" y="21600"/>
                  </a:lnTo>
                  <a:lnTo>
                    <a:pt x="7448" y="21600"/>
                  </a:lnTo>
                  <a:lnTo>
                    <a:pt x="5958" y="20828"/>
                  </a:lnTo>
                  <a:lnTo>
                    <a:pt x="5213" y="20056"/>
                  </a:lnTo>
                  <a:lnTo>
                    <a:pt x="4468" y="19285"/>
                  </a:lnTo>
                  <a:lnTo>
                    <a:pt x="3724" y="18514"/>
                  </a:lnTo>
                  <a:lnTo>
                    <a:pt x="2234" y="18514"/>
                  </a:lnTo>
                  <a:lnTo>
                    <a:pt x="1489" y="16971"/>
                  </a:lnTo>
                  <a:lnTo>
                    <a:pt x="1489" y="16200"/>
                  </a:lnTo>
                  <a:lnTo>
                    <a:pt x="744" y="15428"/>
                  </a:lnTo>
                  <a:lnTo>
                    <a:pt x="0" y="13885"/>
                  </a:lnTo>
                  <a:lnTo>
                    <a:pt x="0" y="13114"/>
                  </a:lnTo>
                  <a:lnTo>
                    <a:pt x="0" y="11571"/>
                  </a:lnTo>
                  <a:lnTo>
                    <a:pt x="0" y="10800"/>
                  </a:lnTo>
                  <a:lnTo>
                    <a:pt x="0" y="9256"/>
                  </a:lnTo>
                  <a:lnTo>
                    <a:pt x="0" y="8485"/>
                  </a:lnTo>
                  <a:lnTo>
                    <a:pt x="0" y="7714"/>
                  </a:lnTo>
                  <a:lnTo>
                    <a:pt x="744" y="6942"/>
                  </a:lnTo>
                  <a:lnTo>
                    <a:pt x="744" y="6171"/>
                  </a:lnTo>
                  <a:lnTo>
                    <a:pt x="1489" y="4628"/>
                  </a:lnTo>
                  <a:lnTo>
                    <a:pt x="2234" y="3856"/>
                  </a:lnTo>
                  <a:lnTo>
                    <a:pt x="2979" y="3085"/>
                  </a:lnTo>
                  <a:lnTo>
                    <a:pt x="3724" y="2314"/>
                  </a:lnTo>
                  <a:lnTo>
                    <a:pt x="4468" y="1542"/>
                  </a:lnTo>
                  <a:lnTo>
                    <a:pt x="5213" y="1542"/>
                  </a:lnTo>
                  <a:lnTo>
                    <a:pt x="6703" y="771"/>
                  </a:lnTo>
                  <a:lnTo>
                    <a:pt x="7448" y="0"/>
                  </a:lnTo>
                  <a:lnTo>
                    <a:pt x="8192" y="0"/>
                  </a:lnTo>
                  <a:lnTo>
                    <a:pt x="8937" y="0"/>
                  </a:lnTo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幼圆" pitchFamily="49" charset="-122"/>
                <a:cs typeface="+mn-cs"/>
              </a:endParaRPr>
            </a:p>
          </p:txBody>
        </p:sp>
        <p:sp>
          <p:nvSpPr>
            <p:cNvPr id="46" name="未知"/>
            <p:cNvSpPr/>
            <p:nvPr/>
          </p:nvSpPr>
          <p:spPr bwMode="auto">
            <a:xfrm>
              <a:off x="3602" y="546"/>
              <a:ext cx="61" cy="6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w 21600"/>
                <a:gd name="T29" fmla="*/ 0 h 21600"/>
                <a:gd name="T30" fmla="*/ 0 w 21600"/>
                <a:gd name="T31" fmla="*/ 0 h 21600"/>
                <a:gd name="T32" fmla="*/ 0 w 21600"/>
                <a:gd name="T33" fmla="*/ 0 h 21600"/>
                <a:gd name="T34" fmla="*/ 0 w 21600"/>
                <a:gd name="T35" fmla="*/ 0 h 21600"/>
                <a:gd name="T36" fmla="*/ 0 w 21600"/>
                <a:gd name="T37" fmla="*/ 0 h 21600"/>
                <a:gd name="T38" fmla="*/ 0 w 21600"/>
                <a:gd name="T39" fmla="*/ 0 h 21600"/>
                <a:gd name="T40" fmla="*/ 0 w 21600"/>
                <a:gd name="T41" fmla="*/ 0 h 21600"/>
                <a:gd name="T42" fmla="*/ 0 w 21600"/>
                <a:gd name="T43" fmla="*/ 0 h 21600"/>
                <a:gd name="T44" fmla="*/ 0 w 21600"/>
                <a:gd name="T45" fmla="*/ 0 h 21600"/>
                <a:gd name="T46" fmla="*/ 0 w 21600"/>
                <a:gd name="T47" fmla="*/ 0 h 21600"/>
                <a:gd name="T48" fmla="*/ 0 w 21600"/>
                <a:gd name="T49" fmla="*/ 0 h 21600"/>
                <a:gd name="T50" fmla="*/ 0 w 21600"/>
                <a:gd name="T51" fmla="*/ 0 h 21600"/>
                <a:gd name="T52" fmla="*/ 0 w 21600"/>
                <a:gd name="T53" fmla="*/ 0 h 21600"/>
                <a:gd name="T54" fmla="*/ 0 w 21600"/>
                <a:gd name="T55" fmla="*/ 0 h 21600"/>
                <a:gd name="T56" fmla="*/ 0 w 21600"/>
                <a:gd name="T57" fmla="*/ 0 h 21600"/>
                <a:gd name="T58" fmla="*/ 0 w 21600"/>
                <a:gd name="T59" fmla="*/ 0 h 21600"/>
                <a:gd name="T60" fmla="*/ 0 w 21600"/>
                <a:gd name="T61" fmla="*/ 0 h 21600"/>
                <a:gd name="T62" fmla="*/ 0 w 21600"/>
                <a:gd name="T63" fmla="*/ 0 h 2160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21600" h="21600">
                  <a:moveTo>
                    <a:pt x="9599" y="0"/>
                  </a:moveTo>
                  <a:lnTo>
                    <a:pt x="10399" y="0"/>
                  </a:lnTo>
                  <a:lnTo>
                    <a:pt x="11999" y="0"/>
                  </a:lnTo>
                  <a:lnTo>
                    <a:pt x="12799" y="0"/>
                  </a:lnTo>
                  <a:lnTo>
                    <a:pt x="13599" y="0"/>
                  </a:lnTo>
                  <a:lnTo>
                    <a:pt x="15199" y="799"/>
                  </a:lnTo>
                  <a:lnTo>
                    <a:pt x="15999" y="799"/>
                  </a:lnTo>
                  <a:lnTo>
                    <a:pt x="16799" y="1599"/>
                  </a:lnTo>
                  <a:lnTo>
                    <a:pt x="18399" y="2399"/>
                  </a:lnTo>
                  <a:lnTo>
                    <a:pt x="19199" y="3199"/>
                  </a:lnTo>
                  <a:lnTo>
                    <a:pt x="19999" y="3999"/>
                  </a:lnTo>
                  <a:lnTo>
                    <a:pt x="20799" y="4799"/>
                  </a:lnTo>
                  <a:lnTo>
                    <a:pt x="20799" y="5599"/>
                  </a:lnTo>
                  <a:lnTo>
                    <a:pt x="20799" y="6399"/>
                  </a:lnTo>
                  <a:lnTo>
                    <a:pt x="21600" y="7999"/>
                  </a:lnTo>
                  <a:lnTo>
                    <a:pt x="21600" y="8799"/>
                  </a:lnTo>
                  <a:lnTo>
                    <a:pt x="21600" y="9599"/>
                  </a:lnTo>
                  <a:lnTo>
                    <a:pt x="21600" y="10399"/>
                  </a:lnTo>
                  <a:lnTo>
                    <a:pt x="21600" y="11999"/>
                  </a:lnTo>
                  <a:lnTo>
                    <a:pt x="21600" y="12799"/>
                  </a:lnTo>
                  <a:lnTo>
                    <a:pt x="21600" y="14399"/>
                  </a:lnTo>
                  <a:lnTo>
                    <a:pt x="20799" y="15199"/>
                  </a:lnTo>
                  <a:lnTo>
                    <a:pt x="20799" y="15999"/>
                  </a:lnTo>
                  <a:lnTo>
                    <a:pt x="20799" y="17599"/>
                  </a:lnTo>
                  <a:lnTo>
                    <a:pt x="19999" y="18399"/>
                  </a:lnTo>
                  <a:lnTo>
                    <a:pt x="19999" y="19199"/>
                  </a:lnTo>
                  <a:lnTo>
                    <a:pt x="18399" y="19999"/>
                  </a:lnTo>
                  <a:lnTo>
                    <a:pt x="17599" y="20799"/>
                  </a:lnTo>
                  <a:lnTo>
                    <a:pt x="16799" y="20799"/>
                  </a:lnTo>
                  <a:lnTo>
                    <a:pt x="15999" y="20799"/>
                  </a:lnTo>
                  <a:lnTo>
                    <a:pt x="14399" y="21600"/>
                  </a:lnTo>
                  <a:lnTo>
                    <a:pt x="13599" y="21600"/>
                  </a:lnTo>
                  <a:lnTo>
                    <a:pt x="11999" y="21600"/>
                  </a:lnTo>
                  <a:lnTo>
                    <a:pt x="11199" y="21600"/>
                  </a:lnTo>
                  <a:lnTo>
                    <a:pt x="9599" y="21600"/>
                  </a:lnTo>
                  <a:lnTo>
                    <a:pt x="8799" y="21600"/>
                  </a:lnTo>
                  <a:lnTo>
                    <a:pt x="7199" y="21600"/>
                  </a:lnTo>
                  <a:lnTo>
                    <a:pt x="6399" y="20799"/>
                  </a:lnTo>
                  <a:lnTo>
                    <a:pt x="4799" y="20799"/>
                  </a:lnTo>
                  <a:lnTo>
                    <a:pt x="3999" y="19999"/>
                  </a:lnTo>
                  <a:lnTo>
                    <a:pt x="3199" y="19199"/>
                  </a:lnTo>
                  <a:lnTo>
                    <a:pt x="2399" y="19199"/>
                  </a:lnTo>
                  <a:lnTo>
                    <a:pt x="1599" y="17599"/>
                  </a:lnTo>
                  <a:lnTo>
                    <a:pt x="1599" y="16799"/>
                  </a:lnTo>
                  <a:lnTo>
                    <a:pt x="799" y="15999"/>
                  </a:lnTo>
                  <a:lnTo>
                    <a:pt x="0" y="14399"/>
                  </a:lnTo>
                  <a:lnTo>
                    <a:pt x="0" y="13599"/>
                  </a:lnTo>
                  <a:lnTo>
                    <a:pt x="0" y="12799"/>
                  </a:lnTo>
                  <a:lnTo>
                    <a:pt x="0" y="11199"/>
                  </a:lnTo>
                  <a:lnTo>
                    <a:pt x="0" y="9599"/>
                  </a:lnTo>
                  <a:lnTo>
                    <a:pt x="0" y="8799"/>
                  </a:lnTo>
                  <a:lnTo>
                    <a:pt x="799" y="7199"/>
                  </a:lnTo>
                  <a:lnTo>
                    <a:pt x="799" y="6399"/>
                  </a:lnTo>
                  <a:lnTo>
                    <a:pt x="1599" y="5599"/>
                  </a:lnTo>
                  <a:lnTo>
                    <a:pt x="2399" y="3999"/>
                  </a:lnTo>
                  <a:lnTo>
                    <a:pt x="2399" y="3199"/>
                  </a:lnTo>
                  <a:lnTo>
                    <a:pt x="3999" y="2399"/>
                  </a:lnTo>
                  <a:lnTo>
                    <a:pt x="4799" y="1599"/>
                  </a:lnTo>
                  <a:lnTo>
                    <a:pt x="5599" y="1599"/>
                  </a:lnTo>
                  <a:lnTo>
                    <a:pt x="6399" y="799"/>
                  </a:lnTo>
                  <a:lnTo>
                    <a:pt x="7999" y="0"/>
                  </a:lnTo>
                  <a:lnTo>
                    <a:pt x="8799" y="0"/>
                  </a:lnTo>
                  <a:lnTo>
                    <a:pt x="9599" y="0"/>
                  </a:lnTo>
                </a:path>
              </a:pathLst>
            </a:custGeom>
            <a:solidFill>
              <a:srgbClr val="1F1A17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幼圆" pitchFamily="49" charset="-122"/>
                <a:cs typeface="+mn-cs"/>
              </a:endParaRPr>
            </a:p>
          </p:txBody>
        </p:sp>
        <p:sp>
          <p:nvSpPr>
            <p:cNvPr id="47" name="未知"/>
            <p:cNvSpPr/>
            <p:nvPr/>
          </p:nvSpPr>
          <p:spPr bwMode="auto">
            <a:xfrm>
              <a:off x="1434" y="537"/>
              <a:ext cx="61" cy="5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w 21600"/>
                <a:gd name="T29" fmla="*/ 0 h 21600"/>
                <a:gd name="T30" fmla="*/ 0 w 21600"/>
                <a:gd name="T31" fmla="*/ 0 h 21600"/>
                <a:gd name="T32" fmla="*/ 0 w 21600"/>
                <a:gd name="T33" fmla="*/ 0 h 21600"/>
                <a:gd name="T34" fmla="*/ 0 w 21600"/>
                <a:gd name="T35" fmla="*/ 0 h 21600"/>
                <a:gd name="T36" fmla="*/ 0 w 21600"/>
                <a:gd name="T37" fmla="*/ 0 h 21600"/>
                <a:gd name="T38" fmla="*/ 0 w 21600"/>
                <a:gd name="T39" fmla="*/ 0 h 21600"/>
                <a:gd name="T40" fmla="*/ 0 w 21600"/>
                <a:gd name="T41" fmla="*/ 0 h 21600"/>
                <a:gd name="T42" fmla="*/ 0 w 21600"/>
                <a:gd name="T43" fmla="*/ 0 h 21600"/>
                <a:gd name="T44" fmla="*/ 0 w 21600"/>
                <a:gd name="T45" fmla="*/ 0 h 21600"/>
                <a:gd name="T46" fmla="*/ 0 w 21600"/>
                <a:gd name="T47" fmla="*/ 0 h 21600"/>
                <a:gd name="T48" fmla="*/ 0 w 21600"/>
                <a:gd name="T49" fmla="*/ 0 h 21600"/>
                <a:gd name="T50" fmla="*/ 0 w 21600"/>
                <a:gd name="T51" fmla="*/ 0 h 21600"/>
                <a:gd name="T52" fmla="*/ 0 w 21600"/>
                <a:gd name="T53" fmla="*/ 0 h 21600"/>
                <a:gd name="T54" fmla="*/ 0 w 21600"/>
                <a:gd name="T55" fmla="*/ 0 h 21600"/>
                <a:gd name="T56" fmla="*/ 0 w 21600"/>
                <a:gd name="T57" fmla="*/ 0 h 21600"/>
                <a:gd name="T58" fmla="*/ 0 w 21600"/>
                <a:gd name="T59" fmla="*/ 0 h 21600"/>
                <a:gd name="T60" fmla="*/ 0 w 21600"/>
                <a:gd name="T61" fmla="*/ 0 h 21600"/>
                <a:gd name="T62" fmla="*/ 0 w 21600"/>
                <a:gd name="T63" fmla="*/ 0 h 2160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21600" h="21600">
                  <a:moveTo>
                    <a:pt x="9599" y="0"/>
                  </a:moveTo>
                  <a:lnTo>
                    <a:pt x="10399" y="0"/>
                  </a:lnTo>
                  <a:lnTo>
                    <a:pt x="11999" y="0"/>
                  </a:lnTo>
                  <a:lnTo>
                    <a:pt x="12799" y="0"/>
                  </a:lnTo>
                  <a:lnTo>
                    <a:pt x="14399" y="0"/>
                  </a:lnTo>
                  <a:lnTo>
                    <a:pt x="15199" y="0"/>
                  </a:lnTo>
                  <a:lnTo>
                    <a:pt x="15999" y="799"/>
                  </a:lnTo>
                  <a:lnTo>
                    <a:pt x="17599" y="1599"/>
                  </a:lnTo>
                  <a:lnTo>
                    <a:pt x="18399" y="2399"/>
                  </a:lnTo>
                  <a:lnTo>
                    <a:pt x="18399" y="3199"/>
                  </a:lnTo>
                  <a:lnTo>
                    <a:pt x="19199" y="3199"/>
                  </a:lnTo>
                  <a:lnTo>
                    <a:pt x="19999" y="4799"/>
                  </a:lnTo>
                  <a:lnTo>
                    <a:pt x="19999" y="5599"/>
                  </a:lnTo>
                  <a:lnTo>
                    <a:pt x="20799" y="6399"/>
                  </a:lnTo>
                  <a:lnTo>
                    <a:pt x="21600" y="7999"/>
                  </a:lnTo>
                  <a:lnTo>
                    <a:pt x="21600" y="8799"/>
                  </a:lnTo>
                  <a:lnTo>
                    <a:pt x="21600" y="9599"/>
                  </a:lnTo>
                  <a:lnTo>
                    <a:pt x="21600" y="10399"/>
                  </a:lnTo>
                  <a:lnTo>
                    <a:pt x="21600" y="11999"/>
                  </a:lnTo>
                  <a:lnTo>
                    <a:pt x="21600" y="12799"/>
                  </a:lnTo>
                  <a:lnTo>
                    <a:pt x="21600" y="14399"/>
                  </a:lnTo>
                  <a:lnTo>
                    <a:pt x="20799" y="15199"/>
                  </a:lnTo>
                  <a:lnTo>
                    <a:pt x="20799" y="15999"/>
                  </a:lnTo>
                  <a:lnTo>
                    <a:pt x="19999" y="17599"/>
                  </a:lnTo>
                  <a:lnTo>
                    <a:pt x="19199" y="18399"/>
                  </a:lnTo>
                  <a:lnTo>
                    <a:pt x="18399" y="19199"/>
                  </a:lnTo>
                  <a:lnTo>
                    <a:pt x="18399" y="19999"/>
                  </a:lnTo>
                  <a:lnTo>
                    <a:pt x="17599" y="20799"/>
                  </a:lnTo>
                  <a:lnTo>
                    <a:pt x="16799" y="20799"/>
                  </a:lnTo>
                  <a:lnTo>
                    <a:pt x="15999" y="20799"/>
                  </a:lnTo>
                  <a:lnTo>
                    <a:pt x="14399" y="21600"/>
                  </a:lnTo>
                  <a:lnTo>
                    <a:pt x="13599" y="21600"/>
                  </a:lnTo>
                  <a:lnTo>
                    <a:pt x="12799" y="21600"/>
                  </a:lnTo>
                  <a:lnTo>
                    <a:pt x="11199" y="21600"/>
                  </a:lnTo>
                  <a:lnTo>
                    <a:pt x="9599" y="21600"/>
                  </a:lnTo>
                  <a:lnTo>
                    <a:pt x="8799" y="21600"/>
                  </a:lnTo>
                  <a:lnTo>
                    <a:pt x="7999" y="21600"/>
                  </a:lnTo>
                  <a:lnTo>
                    <a:pt x="7199" y="20799"/>
                  </a:lnTo>
                  <a:lnTo>
                    <a:pt x="6399" y="20799"/>
                  </a:lnTo>
                  <a:lnTo>
                    <a:pt x="5599" y="20799"/>
                  </a:lnTo>
                  <a:lnTo>
                    <a:pt x="3999" y="19999"/>
                  </a:lnTo>
                  <a:lnTo>
                    <a:pt x="3199" y="19199"/>
                  </a:lnTo>
                  <a:lnTo>
                    <a:pt x="2399" y="18399"/>
                  </a:lnTo>
                  <a:lnTo>
                    <a:pt x="1599" y="17599"/>
                  </a:lnTo>
                  <a:lnTo>
                    <a:pt x="1599" y="16799"/>
                  </a:lnTo>
                  <a:lnTo>
                    <a:pt x="799" y="15999"/>
                  </a:lnTo>
                  <a:lnTo>
                    <a:pt x="0" y="14399"/>
                  </a:lnTo>
                  <a:lnTo>
                    <a:pt x="0" y="13599"/>
                  </a:lnTo>
                  <a:lnTo>
                    <a:pt x="0" y="12799"/>
                  </a:lnTo>
                  <a:lnTo>
                    <a:pt x="0" y="11199"/>
                  </a:lnTo>
                  <a:lnTo>
                    <a:pt x="0" y="9599"/>
                  </a:lnTo>
                  <a:lnTo>
                    <a:pt x="0" y="8799"/>
                  </a:lnTo>
                  <a:lnTo>
                    <a:pt x="0" y="7199"/>
                  </a:lnTo>
                  <a:lnTo>
                    <a:pt x="799" y="6399"/>
                  </a:lnTo>
                  <a:lnTo>
                    <a:pt x="1599" y="5599"/>
                  </a:lnTo>
                  <a:lnTo>
                    <a:pt x="2399" y="3999"/>
                  </a:lnTo>
                  <a:lnTo>
                    <a:pt x="3199" y="3199"/>
                  </a:lnTo>
                  <a:lnTo>
                    <a:pt x="3999" y="2399"/>
                  </a:lnTo>
                  <a:lnTo>
                    <a:pt x="4799" y="1599"/>
                  </a:lnTo>
                  <a:lnTo>
                    <a:pt x="5599" y="1599"/>
                  </a:lnTo>
                  <a:lnTo>
                    <a:pt x="6399" y="799"/>
                  </a:lnTo>
                  <a:lnTo>
                    <a:pt x="7199" y="0"/>
                  </a:lnTo>
                  <a:lnTo>
                    <a:pt x="7999" y="0"/>
                  </a:lnTo>
                  <a:lnTo>
                    <a:pt x="9599" y="0"/>
                  </a:lnTo>
                </a:path>
              </a:pathLst>
            </a:custGeom>
            <a:solidFill>
              <a:srgbClr val="1F1A17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幼圆" pitchFamily="49" charset="-122"/>
                <a:cs typeface="+mn-cs"/>
              </a:endParaRPr>
            </a:p>
          </p:txBody>
        </p:sp>
        <p:sp>
          <p:nvSpPr>
            <p:cNvPr id="48" name="未知"/>
            <p:cNvSpPr/>
            <p:nvPr/>
          </p:nvSpPr>
          <p:spPr bwMode="auto">
            <a:xfrm>
              <a:off x="3146" y="444"/>
              <a:ext cx="64" cy="6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w 21600"/>
                <a:gd name="T29" fmla="*/ 0 h 21600"/>
                <a:gd name="T30" fmla="*/ 0 w 21600"/>
                <a:gd name="T31" fmla="*/ 0 h 21600"/>
                <a:gd name="T32" fmla="*/ 0 w 21600"/>
                <a:gd name="T33" fmla="*/ 0 h 21600"/>
                <a:gd name="T34" fmla="*/ 0 w 21600"/>
                <a:gd name="T35" fmla="*/ 0 h 21600"/>
                <a:gd name="T36" fmla="*/ 0 w 21600"/>
                <a:gd name="T37" fmla="*/ 0 h 21600"/>
                <a:gd name="T38" fmla="*/ 0 w 21600"/>
                <a:gd name="T39" fmla="*/ 0 h 21600"/>
                <a:gd name="T40" fmla="*/ 0 w 21600"/>
                <a:gd name="T41" fmla="*/ 0 h 21600"/>
                <a:gd name="T42" fmla="*/ 0 w 21600"/>
                <a:gd name="T43" fmla="*/ 0 h 21600"/>
                <a:gd name="T44" fmla="*/ 0 w 21600"/>
                <a:gd name="T45" fmla="*/ 0 h 21600"/>
                <a:gd name="T46" fmla="*/ 0 w 21600"/>
                <a:gd name="T47" fmla="*/ 0 h 21600"/>
                <a:gd name="T48" fmla="*/ 0 w 21600"/>
                <a:gd name="T49" fmla="*/ 0 h 21600"/>
                <a:gd name="T50" fmla="*/ 0 w 21600"/>
                <a:gd name="T51" fmla="*/ 0 h 21600"/>
                <a:gd name="T52" fmla="*/ 0 w 21600"/>
                <a:gd name="T53" fmla="*/ 0 h 21600"/>
                <a:gd name="T54" fmla="*/ 0 w 21600"/>
                <a:gd name="T55" fmla="*/ 0 h 21600"/>
                <a:gd name="T56" fmla="*/ 0 w 21600"/>
                <a:gd name="T57" fmla="*/ 0 h 21600"/>
                <a:gd name="T58" fmla="*/ 0 w 21600"/>
                <a:gd name="T59" fmla="*/ 0 h 21600"/>
                <a:gd name="T60" fmla="*/ 0 w 21600"/>
                <a:gd name="T61" fmla="*/ 0 h 21600"/>
                <a:gd name="T62" fmla="*/ 0 w 21600"/>
                <a:gd name="T63" fmla="*/ 0 h 2160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21600" h="21600">
                  <a:moveTo>
                    <a:pt x="8937" y="0"/>
                  </a:moveTo>
                  <a:lnTo>
                    <a:pt x="10427" y="0"/>
                  </a:lnTo>
                  <a:lnTo>
                    <a:pt x="11172" y="0"/>
                  </a:lnTo>
                  <a:lnTo>
                    <a:pt x="12661" y="0"/>
                  </a:lnTo>
                  <a:lnTo>
                    <a:pt x="13406" y="0"/>
                  </a:lnTo>
                  <a:lnTo>
                    <a:pt x="14896" y="771"/>
                  </a:lnTo>
                  <a:lnTo>
                    <a:pt x="15641" y="771"/>
                  </a:lnTo>
                  <a:lnTo>
                    <a:pt x="16385" y="1542"/>
                  </a:lnTo>
                  <a:lnTo>
                    <a:pt x="17875" y="2314"/>
                  </a:lnTo>
                  <a:lnTo>
                    <a:pt x="18620" y="3085"/>
                  </a:lnTo>
                  <a:lnTo>
                    <a:pt x="19365" y="3856"/>
                  </a:lnTo>
                  <a:lnTo>
                    <a:pt x="20110" y="4628"/>
                  </a:lnTo>
                  <a:lnTo>
                    <a:pt x="20110" y="5400"/>
                  </a:lnTo>
                  <a:lnTo>
                    <a:pt x="20110" y="6171"/>
                  </a:lnTo>
                  <a:lnTo>
                    <a:pt x="20855" y="7714"/>
                  </a:lnTo>
                  <a:lnTo>
                    <a:pt x="20855" y="8485"/>
                  </a:lnTo>
                  <a:lnTo>
                    <a:pt x="20855" y="10028"/>
                  </a:lnTo>
                  <a:lnTo>
                    <a:pt x="21600" y="10800"/>
                  </a:lnTo>
                  <a:lnTo>
                    <a:pt x="21600" y="12342"/>
                  </a:lnTo>
                  <a:lnTo>
                    <a:pt x="20855" y="13114"/>
                  </a:lnTo>
                  <a:lnTo>
                    <a:pt x="20855" y="14656"/>
                  </a:lnTo>
                  <a:lnTo>
                    <a:pt x="20110" y="15428"/>
                  </a:lnTo>
                  <a:lnTo>
                    <a:pt x="20110" y="16200"/>
                  </a:lnTo>
                  <a:lnTo>
                    <a:pt x="20110" y="16971"/>
                  </a:lnTo>
                  <a:lnTo>
                    <a:pt x="19365" y="17742"/>
                  </a:lnTo>
                  <a:lnTo>
                    <a:pt x="18620" y="18514"/>
                  </a:lnTo>
                  <a:lnTo>
                    <a:pt x="17875" y="19285"/>
                  </a:lnTo>
                  <a:lnTo>
                    <a:pt x="17130" y="20056"/>
                  </a:lnTo>
                  <a:lnTo>
                    <a:pt x="16385" y="20056"/>
                  </a:lnTo>
                  <a:lnTo>
                    <a:pt x="15641" y="20828"/>
                  </a:lnTo>
                  <a:lnTo>
                    <a:pt x="14151" y="21600"/>
                  </a:lnTo>
                  <a:lnTo>
                    <a:pt x="13406" y="21600"/>
                  </a:lnTo>
                  <a:lnTo>
                    <a:pt x="11916" y="21600"/>
                  </a:lnTo>
                  <a:lnTo>
                    <a:pt x="11172" y="21600"/>
                  </a:lnTo>
                  <a:lnTo>
                    <a:pt x="9682" y="21600"/>
                  </a:lnTo>
                  <a:lnTo>
                    <a:pt x="8937" y="21600"/>
                  </a:lnTo>
                  <a:lnTo>
                    <a:pt x="8192" y="21600"/>
                  </a:lnTo>
                  <a:lnTo>
                    <a:pt x="7448" y="20828"/>
                  </a:lnTo>
                  <a:lnTo>
                    <a:pt x="5958" y="20828"/>
                  </a:lnTo>
                  <a:lnTo>
                    <a:pt x="5213" y="20056"/>
                  </a:lnTo>
                  <a:lnTo>
                    <a:pt x="4468" y="19285"/>
                  </a:lnTo>
                  <a:lnTo>
                    <a:pt x="3724" y="18514"/>
                  </a:lnTo>
                  <a:lnTo>
                    <a:pt x="2234" y="17742"/>
                  </a:lnTo>
                  <a:lnTo>
                    <a:pt x="2234" y="16971"/>
                  </a:lnTo>
                  <a:lnTo>
                    <a:pt x="1489" y="16971"/>
                  </a:lnTo>
                  <a:lnTo>
                    <a:pt x="744" y="16200"/>
                  </a:lnTo>
                  <a:lnTo>
                    <a:pt x="744" y="14656"/>
                  </a:lnTo>
                  <a:lnTo>
                    <a:pt x="0" y="13885"/>
                  </a:lnTo>
                  <a:lnTo>
                    <a:pt x="0" y="13114"/>
                  </a:lnTo>
                  <a:lnTo>
                    <a:pt x="0" y="11571"/>
                  </a:lnTo>
                  <a:lnTo>
                    <a:pt x="0" y="10028"/>
                  </a:lnTo>
                  <a:lnTo>
                    <a:pt x="0" y="9256"/>
                  </a:lnTo>
                  <a:lnTo>
                    <a:pt x="0" y="8485"/>
                  </a:lnTo>
                  <a:lnTo>
                    <a:pt x="744" y="6942"/>
                  </a:lnTo>
                  <a:lnTo>
                    <a:pt x="744" y="6171"/>
                  </a:lnTo>
                  <a:lnTo>
                    <a:pt x="1489" y="5400"/>
                  </a:lnTo>
                  <a:lnTo>
                    <a:pt x="2234" y="3856"/>
                  </a:lnTo>
                  <a:lnTo>
                    <a:pt x="2979" y="3085"/>
                  </a:lnTo>
                  <a:lnTo>
                    <a:pt x="3724" y="2314"/>
                  </a:lnTo>
                  <a:lnTo>
                    <a:pt x="4468" y="1542"/>
                  </a:lnTo>
                  <a:lnTo>
                    <a:pt x="5213" y="1542"/>
                  </a:lnTo>
                  <a:lnTo>
                    <a:pt x="6703" y="771"/>
                  </a:lnTo>
                  <a:lnTo>
                    <a:pt x="7448" y="0"/>
                  </a:lnTo>
                  <a:lnTo>
                    <a:pt x="8192" y="0"/>
                  </a:lnTo>
                  <a:lnTo>
                    <a:pt x="8937" y="0"/>
                  </a:lnTo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幼圆" pitchFamily="49" charset="-122"/>
                <a:cs typeface="+mn-cs"/>
              </a:endParaRPr>
            </a:p>
          </p:txBody>
        </p:sp>
        <p:sp>
          <p:nvSpPr>
            <p:cNvPr id="49" name="未知"/>
            <p:cNvSpPr/>
            <p:nvPr/>
          </p:nvSpPr>
          <p:spPr bwMode="auto">
            <a:xfrm>
              <a:off x="2785" y="106"/>
              <a:ext cx="59" cy="6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w 21600"/>
                <a:gd name="T29" fmla="*/ 0 h 21600"/>
                <a:gd name="T30" fmla="*/ 0 w 21600"/>
                <a:gd name="T31" fmla="*/ 0 h 21600"/>
                <a:gd name="T32" fmla="*/ 0 w 21600"/>
                <a:gd name="T33" fmla="*/ 0 h 21600"/>
                <a:gd name="T34" fmla="*/ 0 w 21600"/>
                <a:gd name="T35" fmla="*/ 0 h 21600"/>
                <a:gd name="T36" fmla="*/ 0 w 21600"/>
                <a:gd name="T37" fmla="*/ 0 h 21600"/>
                <a:gd name="T38" fmla="*/ 0 w 21600"/>
                <a:gd name="T39" fmla="*/ 0 h 21600"/>
                <a:gd name="T40" fmla="*/ 0 w 21600"/>
                <a:gd name="T41" fmla="*/ 0 h 21600"/>
                <a:gd name="T42" fmla="*/ 0 w 21600"/>
                <a:gd name="T43" fmla="*/ 0 h 21600"/>
                <a:gd name="T44" fmla="*/ 0 w 21600"/>
                <a:gd name="T45" fmla="*/ 0 h 21600"/>
                <a:gd name="T46" fmla="*/ 0 w 21600"/>
                <a:gd name="T47" fmla="*/ 0 h 21600"/>
                <a:gd name="T48" fmla="*/ 0 w 21600"/>
                <a:gd name="T49" fmla="*/ 0 h 21600"/>
                <a:gd name="T50" fmla="*/ 0 w 21600"/>
                <a:gd name="T51" fmla="*/ 0 h 21600"/>
                <a:gd name="T52" fmla="*/ 0 w 21600"/>
                <a:gd name="T53" fmla="*/ 0 h 21600"/>
                <a:gd name="T54" fmla="*/ 0 w 21600"/>
                <a:gd name="T55" fmla="*/ 0 h 21600"/>
                <a:gd name="T56" fmla="*/ 0 w 21600"/>
                <a:gd name="T57" fmla="*/ 0 h 21600"/>
                <a:gd name="T58" fmla="*/ 0 w 21600"/>
                <a:gd name="T59" fmla="*/ 0 h 21600"/>
                <a:gd name="T60" fmla="*/ 0 w 21600"/>
                <a:gd name="T61" fmla="*/ 0 h 21600"/>
                <a:gd name="T62" fmla="*/ 0 w 21600"/>
                <a:gd name="T63" fmla="*/ 0 h 2160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21600" h="21600">
                  <a:moveTo>
                    <a:pt x="8799" y="0"/>
                  </a:moveTo>
                  <a:lnTo>
                    <a:pt x="10399" y="0"/>
                  </a:lnTo>
                  <a:lnTo>
                    <a:pt x="11999" y="0"/>
                  </a:lnTo>
                  <a:lnTo>
                    <a:pt x="12799" y="0"/>
                  </a:lnTo>
                  <a:lnTo>
                    <a:pt x="13599" y="0"/>
                  </a:lnTo>
                  <a:lnTo>
                    <a:pt x="14399" y="799"/>
                  </a:lnTo>
                  <a:lnTo>
                    <a:pt x="15199" y="799"/>
                  </a:lnTo>
                  <a:lnTo>
                    <a:pt x="15999" y="1599"/>
                  </a:lnTo>
                  <a:lnTo>
                    <a:pt x="17599" y="2399"/>
                  </a:lnTo>
                  <a:lnTo>
                    <a:pt x="18399" y="2399"/>
                  </a:lnTo>
                  <a:lnTo>
                    <a:pt x="19199" y="3999"/>
                  </a:lnTo>
                  <a:lnTo>
                    <a:pt x="19999" y="4799"/>
                  </a:lnTo>
                  <a:lnTo>
                    <a:pt x="19999" y="5599"/>
                  </a:lnTo>
                  <a:lnTo>
                    <a:pt x="20799" y="6399"/>
                  </a:lnTo>
                  <a:lnTo>
                    <a:pt x="21600" y="7199"/>
                  </a:lnTo>
                  <a:lnTo>
                    <a:pt x="21600" y="7999"/>
                  </a:lnTo>
                  <a:lnTo>
                    <a:pt x="21600" y="8799"/>
                  </a:lnTo>
                  <a:lnTo>
                    <a:pt x="21600" y="10399"/>
                  </a:lnTo>
                  <a:lnTo>
                    <a:pt x="21600" y="11999"/>
                  </a:lnTo>
                  <a:lnTo>
                    <a:pt x="21600" y="12799"/>
                  </a:lnTo>
                  <a:lnTo>
                    <a:pt x="21600" y="13599"/>
                  </a:lnTo>
                  <a:lnTo>
                    <a:pt x="20799" y="15199"/>
                  </a:lnTo>
                  <a:lnTo>
                    <a:pt x="20799" y="15999"/>
                  </a:lnTo>
                  <a:lnTo>
                    <a:pt x="19999" y="17599"/>
                  </a:lnTo>
                  <a:lnTo>
                    <a:pt x="19199" y="17599"/>
                  </a:lnTo>
                  <a:lnTo>
                    <a:pt x="18399" y="18399"/>
                  </a:lnTo>
                  <a:lnTo>
                    <a:pt x="17599" y="19199"/>
                  </a:lnTo>
                  <a:lnTo>
                    <a:pt x="16799" y="19999"/>
                  </a:lnTo>
                  <a:lnTo>
                    <a:pt x="15999" y="19999"/>
                  </a:lnTo>
                  <a:lnTo>
                    <a:pt x="15199" y="20799"/>
                  </a:lnTo>
                  <a:lnTo>
                    <a:pt x="14399" y="21600"/>
                  </a:lnTo>
                  <a:lnTo>
                    <a:pt x="13599" y="21600"/>
                  </a:lnTo>
                  <a:lnTo>
                    <a:pt x="11999" y="21600"/>
                  </a:lnTo>
                  <a:lnTo>
                    <a:pt x="11199" y="21600"/>
                  </a:lnTo>
                  <a:lnTo>
                    <a:pt x="9599" y="21600"/>
                  </a:lnTo>
                  <a:lnTo>
                    <a:pt x="8799" y="21600"/>
                  </a:lnTo>
                  <a:lnTo>
                    <a:pt x="7199" y="21600"/>
                  </a:lnTo>
                  <a:lnTo>
                    <a:pt x="6399" y="20799"/>
                  </a:lnTo>
                  <a:lnTo>
                    <a:pt x="5599" y="20799"/>
                  </a:lnTo>
                  <a:lnTo>
                    <a:pt x="3999" y="19999"/>
                  </a:lnTo>
                  <a:lnTo>
                    <a:pt x="3199" y="19199"/>
                  </a:lnTo>
                  <a:lnTo>
                    <a:pt x="2399" y="17599"/>
                  </a:lnTo>
                  <a:lnTo>
                    <a:pt x="1599" y="17599"/>
                  </a:lnTo>
                  <a:lnTo>
                    <a:pt x="1599" y="16799"/>
                  </a:lnTo>
                  <a:lnTo>
                    <a:pt x="799" y="15999"/>
                  </a:lnTo>
                  <a:lnTo>
                    <a:pt x="0" y="14399"/>
                  </a:lnTo>
                  <a:lnTo>
                    <a:pt x="0" y="13599"/>
                  </a:lnTo>
                  <a:lnTo>
                    <a:pt x="0" y="12799"/>
                  </a:lnTo>
                  <a:lnTo>
                    <a:pt x="0" y="11199"/>
                  </a:lnTo>
                  <a:lnTo>
                    <a:pt x="0" y="9599"/>
                  </a:lnTo>
                  <a:lnTo>
                    <a:pt x="0" y="8799"/>
                  </a:lnTo>
                  <a:lnTo>
                    <a:pt x="0" y="7999"/>
                  </a:lnTo>
                  <a:lnTo>
                    <a:pt x="0" y="6399"/>
                  </a:lnTo>
                  <a:lnTo>
                    <a:pt x="799" y="6399"/>
                  </a:lnTo>
                  <a:lnTo>
                    <a:pt x="1599" y="5599"/>
                  </a:lnTo>
                  <a:lnTo>
                    <a:pt x="2399" y="3999"/>
                  </a:lnTo>
                  <a:lnTo>
                    <a:pt x="3199" y="3199"/>
                  </a:lnTo>
                  <a:lnTo>
                    <a:pt x="3199" y="2399"/>
                  </a:lnTo>
                  <a:lnTo>
                    <a:pt x="3999" y="1599"/>
                  </a:lnTo>
                  <a:lnTo>
                    <a:pt x="4799" y="1599"/>
                  </a:lnTo>
                  <a:lnTo>
                    <a:pt x="5599" y="799"/>
                  </a:lnTo>
                  <a:lnTo>
                    <a:pt x="7199" y="0"/>
                  </a:lnTo>
                  <a:lnTo>
                    <a:pt x="7999" y="0"/>
                  </a:lnTo>
                  <a:lnTo>
                    <a:pt x="8799" y="0"/>
                  </a:lnTo>
                </a:path>
              </a:pathLst>
            </a:custGeom>
            <a:solidFill>
              <a:srgbClr val="1F1A17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幼圆" pitchFamily="49" charset="-122"/>
                <a:cs typeface="+mn-cs"/>
              </a:endParaRPr>
            </a:p>
          </p:txBody>
        </p:sp>
        <p:sp>
          <p:nvSpPr>
            <p:cNvPr id="50" name="未知"/>
            <p:cNvSpPr/>
            <p:nvPr/>
          </p:nvSpPr>
          <p:spPr bwMode="auto">
            <a:xfrm>
              <a:off x="0" y="2560"/>
              <a:ext cx="64" cy="6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w 21600"/>
                <a:gd name="T29" fmla="*/ 0 h 21600"/>
                <a:gd name="T30" fmla="*/ 0 w 21600"/>
                <a:gd name="T31" fmla="*/ 0 h 21600"/>
                <a:gd name="T32" fmla="*/ 0 w 21600"/>
                <a:gd name="T33" fmla="*/ 0 h 21600"/>
                <a:gd name="T34" fmla="*/ 0 w 21600"/>
                <a:gd name="T35" fmla="*/ 0 h 21600"/>
                <a:gd name="T36" fmla="*/ 0 w 21600"/>
                <a:gd name="T37" fmla="*/ 0 h 21600"/>
                <a:gd name="T38" fmla="*/ 0 w 21600"/>
                <a:gd name="T39" fmla="*/ 0 h 21600"/>
                <a:gd name="T40" fmla="*/ 0 w 21600"/>
                <a:gd name="T41" fmla="*/ 0 h 21600"/>
                <a:gd name="T42" fmla="*/ 0 w 21600"/>
                <a:gd name="T43" fmla="*/ 0 h 21600"/>
                <a:gd name="T44" fmla="*/ 0 w 21600"/>
                <a:gd name="T45" fmla="*/ 0 h 21600"/>
                <a:gd name="T46" fmla="*/ 0 w 21600"/>
                <a:gd name="T47" fmla="*/ 0 h 21600"/>
                <a:gd name="T48" fmla="*/ 0 w 21600"/>
                <a:gd name="T49" fmla="*/ 0 h 21600"/>
                <a:gd name="T50" fmla="*/ 0 w 21600"/>
                <a:gd name="T51" fmla="*/ 0 h 21600"/>
                <a:gd name="T52" fmla="*/ 0 w 21600"/>
                <a:gd name="T53" fmla="*/ 0 h 21600"/>
                <a:gd name="T54" fmla="*/ 0 w 21600"/>
                <a:gd name="T55" fmla="*/ 0 h 21600"/>
                <a:gd name="T56" fmla="*/ 0 w 21600"/>
                <a:gd name="T57" fmla="*/ 0 h 21600"/>
                <a:gd name="T58" fmla="*/ 0 w 21600"/>
                <a:gd name="T59" fmla="*/ 0 h 21600"/>
                <a:gd name="T60" fmla="*/ 0 w 21600"/>
                <a:gd name="T61" fmla="*/ 0 h 21600"/>
                <a:gd name="T62" fmla="*/ 0 w 21600"/>
                <a:gd name="T63" fmla="*/ 0 h 2160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21600" h="21600">
                  <a:moveTo>
                    <a:pt x="9256" y="0"/>
                  </a:moveTo>
                  <a:lnTo>
                    <a:pt x="10028" y="0"/>
                  </a:lnTo>
                  <a:lnTo>
                    <a:pt x="11571" y="0"/>
                  </a:lnTo>
                  <a:lnTo>
                    <a:pt x="12342" y="0"/>
                  </a:lnTo>
                  <a:lnTo>
                    <a:pt x="13114" y="0"/>
                  </a:lnTo>
                  <a:lnTo>
                    <a:pt x="14656" y="799"/>
                  </a:lnTo>
                  <a:lnTo>
                    <a:pt x="15428" y="799"/>
                  </a:lnTo>
                  <a:lnTo>
                    <a:pt x="16971" y="1599"/>
                  </a:lnTo>
                  <a:lnTo>
                    <a:pt x="17742" y="2399"/>
                  </a:lnTo>
                  <a:lnTo>
                    <a:pt x="18514" y="3199"/>
                  </a:lnTo>
                  <a:lnTo>
                    <a:pt x="19285" y="3199"/>
                  </a:lnTo>
                  <a:lnTo>
                    <a:pt x="20056" y="3999"/>
                  </a:lnTo>
                  <a:lnTo>
                    <a:pt x="20056" y="4799"/>
                  </a:lnTo>
                  <a:lnTo>
                    <a:pt x="20828" y="5599"/>
                  </a:lnTo>
                  <a:lnTo>
                    <a:pt x="21600" y="7199"/>
                  </a:lnTo>
                  <a:lnTo>
                    <a:pt x="21600" y="7999"/>
                  </a:lnTo>
                  <a:lnTo>
                    <a:pt x="21600" y="8799"/>
                  </a:lnTo>
                  <a:lnTo>
                    <a:pt x="21600" y="10399"/>
                  </a:lnTo>
                  <a:lnTo>
                    <a:pt x="21600" y="11999"/>
                  </a:lnTo>
                  <a:lnTo>
                    <a:pt x="21600" y="12799"/>
                  </a:lnTo>
                  <a:lnTo>
                    <a:pt x="21600" y="14399"/>
                  </a:lnTo>
                  <a:lnTo>
                    <a:pt x="20828" y="14399"/>
                  </a:lnTo>
                  <a:lnTo>
                    <a:pt x="20828" y="15199"/>
                  </a:lnTo>
                  <a:lnTo>
                    <a:pt x="20056" y="16799"/>
                  </a:lnTo>
                  <a:lnTo>
                    <a:pt x="19285" y="17599"/>
                  </a:lnTo>
                  <a:lnTo>
                    <a:pt x="18514" y="18399"/>
                  </a:lnTo>
                  <a:lnTo>
                    <a:pt x="17742" y="19199"/>
                  </a:lnTo>
                  <a:lnTo>
                    <a:pt x="16971" y="19999"/>
                  </a:lnTo>
                  <a:lnTo>
                    <a:pt x="16200" y="19999"/>
                  </a:lnTo>
                  <a:lnTo>
                    <a:pt x="15428" y="20799"/>
                  </a:lnTo>
                  <a:lnTo>
                    <a:pt x="13885" y="21600"/>
                  </a:lnTo>
                  <a:lnTo>
                    <a:pt x="13114" y="21600"/>
                  </a:lnTo>
                  <a:lnTo>
                    <a:pt x="12342" y="21600"/>
                  </a:lnTo>
                  <a:lnTo>
                    <a:pt x="10800" y="21600"/>
                  </a:lnTo>
                  <a:lnTo>
                    <a:pt x="9256" y="21600"/>
                  </a:lnTo>
                  <a:lnTo>
                    <a:pt x="8485" y="21600"/>
                  </a:lnTo>
                  <a:lnTo>
                    <a:pt x="6942" y="21600"/>
                  </a:lnTo>
                  <a:lnTo>
                    <a:pt x="6171" y="20799"/>
                  </a:lnTo>
                  <a:lnTo>
                    <a:pt x="4628" y="19999"/>
                  </a:lnTo>
                  <a:lnTo>
                    <a:pt x="3856" y="19199"/>
                  </a:lnTo>
                  <a:lnTo>
                    <a:pt x="3085" y="18399"/>
                  </a:lnTo>
                  <a:lnTo>
                    <a:pt x="2314" y="18399"/>
                  </a:lnTo>
                  <a:lnTo>
                    <a:pt x="1542" y="16799"/>
                  </a:lnTo>
                  <a:lnTo>
                    <a:pt x="1542" y="15999"/>
                  </a:lnTo>
                  <a:lnTo>
                    <a:pt x="771" y="15199"/>
                  </a:lnTo>
                  <a:lnTo>
                    <a:pt x="0" y="14399"/>
                  </a:lnTo>
                  <a:lnTo>
                    <a:pt x="0" y="13599"/>
                  </a:lnTo>
                  <a:lnTo>
                    <a:pt x="0" y="11999"/>
                  </a:lnTo>
                  <a:lnTo>
                    <a:pt x="0" y="11199"/>
                  </a:lnTo>
                  <a:lnTo>
                    <a:pt x="0" y="9599"/>
                  </a:lnTo>
                  <a:lnTo>
                    <a:pt x="0" y="8799"/>
                  </a:lnTo>
                  <a:lnTo>
                    <a:pt x="0" y="7199"/>
                  </a:lnTo>
                  <a:lnTo>
                    <a:pt x="0" y="6399"/>
                  </a:lnTo>
                  <a:lnTo>
                    <a:pt x="771" y="5599"/>
                  </a:lnTo>
                  <a:lnTo>
                    <a:pt x="1542" y="3999"/>
                  </a:lnTo>
                  <a:lnTo>
                    <a:pt x="2314" y="3199"/>
                  </a:lnTo>
                  <a:lnTo>
                    <a:pt x="3085" y="2399"/>
                  </a:lnTo>
                  <a:lnTo>
                    <a:pt x="4628" y="1599"/>
                  </a:lnTo>
                  <a:lnTo>
                    <a:pt x="5400" y="1599"/>
                  </a:lnTo>
                  <a:lnTo>
                    <a:pt x="6171" y="799"/>
                  </a:lnTo>
                  <a:lnTo>
                    <a:pt x="6942" y="0"/>
                  </a:lnTo>
                  <a:lnTo>
                    <a:pt x="7714" y="0"/>
                  </a:lnTo>
                  <a:lnTo>
                    <a:pt x="9256" y="0"/>
                  </a:lnTo>
                </a:path>
              </a:pathLst>
            </a:custGeom>
            <a:solidFill>
              <a:srgbClr val="1F1A17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幼圆" pitchFamily="49" charset="-122"/>
                <a:cs typeface="+mn-cs"/>
              </a:endParaRPr>
            </a:p>
          </p:txBody>
        </p:sp>
        <p:sp>
          <p:nvSpPr>
            <p:cNvPr id="51" name="未知"/>
            <p:cNvSpPr/>
            <p:nvPr/>
          </p:nvSpPr>
          <p:spPr bwMode="auto">
            <a:xfrm>
              <a:off x="4588" y="1072"/>
              <a:ext cx="64" cy="6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w 21600"/>
                <a:gd name="T29" fmla="*/ 0 h 21600"/>
                <a:gd name="T30" fmla="*/ 0 w 21600"/>
                <a:gd name="T31" fmla="*/ 0 h 21600"/>
                <a:gd name="T32" fmla="*/ 0 w 21600"/>
                <a:gd name="T33" fmla="*/ 0 h 21600"/>
                <a:gd name="T34" fmla="*/ 0 w 21600"/>
                <a:gd name="T35" fmla="*/ 0 h 21600"/>
                <a:gd name="T36" fmla="*/ 0 w 21600"/>
                <a:gd name="T37" fmla="*/ 0 h 21600"/>
                <a:gd name="T38" fmla="*/ 0 w 21600"/>
                <a:gd name="T39" fmla="*/ 0 h 21600"/>
                <a:gd name="T40" fmla="*/ 0 w 21600"/>
                <a:gd name="T41" fmla="*/ 0 h 21600"/>
                <a:gd name="T42" fmla="*/ 0 w 21600"/>
                <a:gd name="T43" fmla="*/ 0 h 21600"/>
                <a:gd name="T44" fmla="*/ 0 w 21600"/>
                <a:gd name="T45" fmla="*/ 0 h 21600"/>
                <a:gd name="T46" fmla="*/ 0 w 21600"/>
                <a:gd name="T47" fmla="*/ 0 h 21600"/>
                <a:gd name="T48" fmla="*/ 0 w 21600"/>
                <a:gd name="T49" fmla="*/ 0 h 21600"/>
                <a:gd name="T50" fmla="*/ 0 w 21600"/>
                <a:gd name="T51" fmla="*/ 0 h 21600"/>
                <a:gd name="T52" fmla="*/ 0 w 21600"/>
                <a:gd name="T53" fmla="*/ 0 h 21600"/>
                <a:gd name="T54" fmla="*/ 0 w 21600"/>
                <a:gd name="T55" fmla="*/ 0 h 21600"/>
                <a:gd name="T56" fmla="*/ 0 w 21600"/>
                <a:gd name="T57" fmla="*/ 0 h 21600"/>
                <a:gd name="T58" fmla="*/ 0 w 21600"/>
                <a:gd name="T59" fmla="*/ 0 h 21600"/>
                <a:gd name="T60" fmla="*/ 0 w 21600"/>
                <a:gd name="T61" fmla="*/ 0 h 21600"/>
                <a:gd name="T62" fmla="*/ 0 w 21600"/>
                <a:gd name="T63" fmla="*/ 0 h 2160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21600" h="21600">
                  <a:moveTo>
                    <a:pt x="8485" y="0"/>
                  </a:moveTo>
                  <a:lnTo>
                    <a:pt x="10028" y="0"/>
                  </a:lnTo>
                  <a:lnTo>
                    <a:pt x="11571" y="0"/>
                  </a:lnTo>
                  <a:lnTo>
                    <a:pt x="12342" y="0"/>
                  </a:lnTo>
                  <a:lnTo>
                    <a:pt x="13114" y="0"/>
                  </a:lnTo>
                  <a:lnTo>
                    <a:pt x="14656" y="799"/>
                  </a:lnTo>
                  <a:lnTo>
                    <a:pt x="15428" y="799"/>
                  </a:lnTo>
                  <a:lnTo>
                    <a:pt x="16200" y="1599"/>
                  </a:lnTo>
                  <a:lnTo>
                    <a:pt x="17742" y="2399"/>
                  </a:lnTo>
                  <a:lnTo>
                    <a:pt x="18514" y="3199"/>
                  </a:lnTo>
                  <a:lnTo>
                    <a:pt x="19285" y="3199"/>
                  </a:lnTo>
                  <a:lnTo>
                    <a:pt x="20056" y="4799"/>
                  </a:lnTo>
                  <a:lnTo>
                    <a:pt x="20056" y="5599"/>
                  </a:lnTo>
                  <a:lnTo>
                    <a:pt x="20828" y="6399"/>
                  </a:lnTo>
                  <a:lnTo>
                    <a:pt x="21600" y="7999"/>
                  </a:lnTo>
                  <a:lnTo>
                    <a:pt x="21600" y="8799"/>
                  </a:lnTo>
                  <a:lnTo>
                    <a:pt x="21600" y="9599"/>
                  </a:lnTo>
                  <a:lnTo>
                    <a:pt x="21600" y="10399"/>
                  </a:lnTo>
                  <a:lnTo>
                    <a:pt x="21600" y="11999"/>
                  </a:lnTo>
                  <a:lnTo>
                    <a:pt x="21600" y="12799"/>
                  </a:lnTo>
                  <a:lnTo>
                    <a:pt x="21600" y="13599"/>
                  </a:lnTo>
                  <a:lnTo>
                    <a:pt x="21600" y="15199"/>
                  </a:lnTo>
                  <a:lnTo>
                    <a:pt x="20828" y="15999"/>
                  </a:lnTo>
                  <a:lnTo>
                    <a:pt x="20056" y="16799"/>
                  </a:lnTo>
                  <a:lnTo>
                    <a:pt x="19285" y="18399"/>
                  </a:lnTo>
                  <a:lnTo>
                    <a:pt x="18514" y="19199"/>
                  </a:lnTo>
                  <a:lnTo>
                    <a:pt x="18514" y="19999"/>
                  </a:lnTo>
                  <a:lnTo>
                    <a:pt x="16971" y="20799"/>
                  </a:lnTo>
                  <a:lnTo>
                    <a:pt x="16200" y="20799"/>
                  </a:lnTo>
                  <a:lnTo>
                    <a:pt x="15428" y="21600"/>
                  </a:lnTo>
                  <a:lnTo>
                    <a:pt x="13885" y="21600"/>
                  </a:lnTo>
                  <a:lnTo>
                    <a:pt x="13114" y="21600"/>
                  </a:lnTo>
                  <a:lnTo>
                    <a:pt x="11571" y="21600"/>
                  </a:lnTo>
                  <a:lnTo>
                    <a:pt x="10800" y="21600"/>
                  </a:lnTo>
                  <a:lnTo>
                    <a:pt x="9256" y="21600"/>
                  </a:lnTo>
                  <a:lnTo>
                    <a:pt x="8485" y="21600"/>
                  </a:lnTo>
                  <a:lnTo>
                    <a:pt x="6942" y="21600"/>
                  </a:lnTo>
                  <a:lnTo>
                    <a:pt x="6171" y="21600"/>
                  </a:lnTo>
                  <a:lnTo>
                    <a:pt x="4628" y="20799"/>
                  </a:lnTo>
                  <a:lnTo>
                    <a:pt x="3856" y="19999"/>
                  </a:lnTo>
                  <a:lnTo>
                    <a:pt x="3085" y="19199"/>
                  </a:lnTo>
                  <a:lnTo>
                    <a:pt x="2314" y="18399"/>
                  </a:lnTo>
                  <a:lnTo>
                    <a:pt x="1542" y="17599"/>
                  </a:lnTo>
                  <a:lnTo>
                    <a:pt x="1542" y="16799"/>
                  </a:lnTo>
                  <a:lnTo>
                    <a:pt x="771" y="15999"/>
                  </a:lnTo>
                  <a:lnTo>
                    <a:pt x="0" y="14399"/>
                  </a:lnTo>
                  <a:lnTo>
                    <a:pt x="0" y="13599"/>
                  </a:lnTo>
                  <a:lnTo>
                    <a:pt x="0" y="11999"/>
                  </a:lnTo>
                  <a:lnTo>
                    <a:pt x="0" y="11199"/>
                  </a:lnTo>
                  <a:lnTo>
                    <a:pt x="0" y="10399"/>
                  </a:lnTo>
                  <a:lnTo>
                    <a:pt x="0" y="9599"/>
                  </a:lnTo>
                  <a:lnTo>
                    <a:pt x="0" y="7999"/>
                  </a:lnTo>
                  <a:lnTo>
                    <a:pt x="0" y="7199"/>
                  </a:lnTo>
                  <a:lnTo>
                    <a:pt x="771" y="6399"/>
                  </a:lnTo>
                  <a:lnTo>
                    <a:pt x="1542" y="4799"/>
                  </a:lnTo>
                  <a:lnTo>
                    <a:pt x="2314" y="3999"/>
                  </a:lnTo>
                  <a:lnTo>
                    <a:pt x="3085" y="3199"/>
                  </a:lnTo>
                  <a:lnTo>
                    <a:pt x="3085" y="2399"/>
                  </a:lnTo>
                  <a:lnTo>
                    <a:pt x="4628" y="1599"/>
                  </a:lnTo>
                  <a:lnTo>
                    <a:pt x="5400" y="1599"/>
                  </a:lnTo>
                  <a:lnTo>
                    <a:pt x="6171" y="799"/>
                  </a:lnTo>
                  <a:lnTo>
                    <a:pt x="6942" y="0"/>
                  </a:lnTo>
                  <a:lnTo>
                    <a:pt x="7714" y="0"/>
                  </a:lnTo>
                  <a:lnTo>
                    <a:pt x="8485" y="0"/>
                  </a:lnTo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幼圆" pitchFamily="49" charset="-122"/>
                <a:cs typeface="+mn-cs"/>
              </a:endParaRPr>
            </a:p>
          </p:txBody>
        </p:sp>
        <p:sp>
          <p:nvSpPr>
            <p:cNvPr id="52" name="未知"/>
            <p:cNvSpPr/>
            <p:nvPr/>
          </p:nvSpPr>
          <p:spPr bwMode="auto">
            <a:xfrm>
              <a:off x="4125" y="696"/>
              <a:ext cx="62" cy="5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w 21600"/>
                <a:gd name="T29" fmla="*/ 0 h 21600"/>
                <a:gd name="T30" fmla="*/ 0 w 21600"/>
                <a:gd name="T31" fmla="*/ 0 h 21600"/>
                <a:gd name="T32" fmla="*/ 0 w 21600"/>
                <a:gd name="T33" fmla="*/ 0 h 21600"/>
                <a:gd name="T34" fmla="*/ 0 w 21600"/>
                <a:gd name="T35" fmla="*/ 0 h 21600"/>
                <a:gd name="T36" fmla="*/ 0 w 21600"/>
                <a:gd name="T37" fmla="*/ 0 h 21600"/>
                <a:gd name="T38" fmla="*/ 0 w 21600"/>
                <a:gd name="T39" fmla="*/ 0 h 21600"/>
                <a:gd name="T40" fmla="*/ 0 w 21600"/>
                <a:gd name="T41" fmla="*/ 0 h 21600"/>
                <a:gd name="T42" fmla="*/ 0 w 21600"/>
                <a:gd name="T43" fmla="*/ 0 h 21600"/>
                <a:gd name="T44" fmla="*/ 0 w 21600"/>
                <a:gd name="T45" fmla="*/ 0 h 21600"/>
                <a:gd name="T46" fmla="*/ 0 w 21600"/>
                <a:gd name="T47" fmla="*/ 0 h 21600"/>
                <a:gd name="T48" fmla="*/ 0 w 21600"/>
                <a:gd name="T49" fmla="*/ 0 h 21600"/>
                <a:gd name="T50" fmla="*/ 0 w 21600"/>
                <a:gd name="T51" fmla="*/ 0 h 21600"/>
                <a:gd name="T52" fmla="*/ 0 w 21600"/>
                <a:gd name="T53" fmla="*/ 0 h 21600"/>
                <a:gd name="T54" fmla="*/ 0 w 21600"/>
                <a:gd name="T55" fmla="*/ 0 h 21600"/>
                <a:gd name="T56" fmla="*/ 0 w 21600"/>
                <a:gd name="T57" fmla="*/ 0 h 21600"/>
                <a:gd name="T58" fmla="*/ 0 w 21600"/>
                <a:gd name="T59" fmla="*/ 0 h 21600"/>
                <a:gd name="T60" fmla="*/ 0 w 21600"/>
                <a:gd name="T61" fmla="*/ 0 h 21600"/>
                <a:gd name="T62" fmla="*/ 0 w 21600"/>
                <a:gd name="T63" fmla="*/ 0 h 2160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21600" h="21600">
                  <a:moveTo>
                    <a:pt x="9256" y="0"/>
                  </a:moveTo>
                  <a:lnTo>
                    <a:pt x="10800" y="0"/>
                  </a:lnTo>
                  <a:lnTo>
                    <a:pt x="12342" y="0"/>
                  </a:lnTo>
                  <a:lnTo>
                    <a:pt x="13114" y="0"/>
                  </a:lnTo>
                  <a:lnTo>
                    <a:pt x="13885" y="0"/>
                  </a:lnTo>
                  <a:lnTo>
                    <a:pt x="15428" y="799"/>
                  </a:lnTo>
                  <a:lnTo>
                    <a:pt x="16200" y="799"/>
                  </a:lnTo>
                  <a:lnTo>
                    <a:pt x="16200" y="1599"/>
                  </a:lnTo>
                  <a:lnTo>
                    <a:pt x="17742" y="2399"/>
                  </a:lnTo>
                  <a:lnTo>
                    <a:pt x="18514" y="3199"/>
                  </a:lnTo>
                  <a:lnTo>
                    <a:pt x="19285" y="3999"/>
                  </a:lnTo>
                  <a:lnTo>
                    <a:pt x="20056" y="4799"/>
                  </a:lnTo>
                  <a:lnTo>
                    <a:pt x="20056" y="5599"/>
                  </a:lnTo>
                  <a:lnTo>
                    <a:pt x="20828" y="6399"/>
                  </a:lnTo>
                  <a:lnTo>
                    <a:pt x="21600" y="7199"/>
                  </a:lnTo>
                  <a:lnTo>
                    <a:pt x="21600" y="7999"/>
                  </a:lnTo>
                  <a:lnTo>
                    <a:pt x="21600" y="8799"/>
                  </a:lnTo>
                  <a:lnTo>
                    <a:pt x="21600" y="10399"/>
                  </a:lnTo>
                  <a:lnTo>
                    <a:pt x="21600" y="11999"/>
                  </a:lnTo>
                  <a:lnTo>
                    <a:pt x="21600" y="12799"/>
                  </a:lnTo>
                  <a:lnTo>
                    <a:pt x="21600" y="13599"/>
                  </a:lnTo>
                  <a:lnTo>
                    <a:pt x="20828" y="15199"/>
                  </a:lnTo>
                  <a:lnTo>
                    <a:pt x="20828" y="15999"/>
                  </a:lnTo>
                  <a:lnTo>
                    <a:pt x="20056" y="16799"/>
                  </a:lnTo>
                  <a:lnTo>
                    <a:pt x="19285" y="17599"/>
                  </a:lnTo>
                  <a:lnTo>
                    <a:pt x="18514" y="18399"/>
                  </a:lnTo>
                  <a:lnTo>
                    <a:pt x="17742" y="19199"/>
                  </a:lnTo>
                  <a:lnTo>
                    <a:pt x="16971" y="19999"/>
                  </a:lnTo>
                  <a:lnTo>
                    <a:pt x="16200" y="19999"/>
                  </a:lnTo>
                  <a:lnTo>
                    <a:pt x="16200" y="20799"/>
                  </a:lnTo>
                  <a:lnTo>
                    <a:pt x="14656" y="21600"/>
                  </a:lnTo>
                  <a:lnTo>
                    <a:pt x="13885" y="21600"/>
                  </a:lnTo>
                  <a:lnTo>
                    <a:pt x="12342" y="21600"/>
                  </a:lnTo>
                  <a:lnTo>
                    <a:pt x="11571" y="21600"/>
                  </a:lnTo>
                  <a:lnTo>
                    <a:pt x="10028" y="21600"/>
                  </a:lnTo>
                  <a:lnTo>
                    <a:pt x="9256" y="21600"/>
                  </a:lnTo>
                  <a:lnTo>
                    <a:pt x="7714" y="21600"/>
                  </a:lnTo>
                  <a:lnTo>
                    <a:pt x="6942" y="21600"/>
                  </a:lnTo>
                  <a:lnTo>
                    <a:pt x="6171" y="20799"/>
                  </a:lnTo>
                  <a:lnTo>
                    <a:pt x="4628" y="19999"/>
                  </a:lnTo>
                  <a:lnTo>
                    <a:pt x="3856" y="19199"/>
                  </a:lnTo>
                  <a:lnTo>
                    <a:pt x="3085" y="18399"/>
                  </a:lnTo>
                  <a:lnTo>
                    <a:pt x="2314" y="18399"/>
                  </a:lnTo>
                  <a:lnTo>
                    <a:pt x="1542" y="17599"/>
                  </a:lnTo>
                  <a:lnTo>
                    <a:pt x="1542" y="16799"/>
                  </a:lnTo>
                  <a:lnTo>
                    <a:pt x="771" y="15999"/>
                  </a:lnTo>
                  <a:lnTo>
                    <a:pt x="0" y="14399"/>
                  </a:lnTo>
                  <a:lnTo>
                    <a:pt x="0" y="13599"/>
                  </a:lnTo>
                  <a:lnTo>
                    <a:pt x="0" y="11999"/>
                  </a:lnTo>
                  <a:lnTo>
                    <a:pt x="0" y="11199"/>
                  </a:lnTo>
                  <a:lnTo>
                    <a:pt x="0" y="9599"/>
                  </a:lnTo>
                  <a:lnTo>
                    <a:pt x="0" y="8799"/>
                  </a:lnTo>
                  <a:lnTo>
                    <a:pt x="0" y="7199"/>
                  </a:lnTo>
                  <a:lnTo>
                    <a:pt x="771" y="6399"/>
                  </a:lnTo>
                  <a:lnTo>
                    <a:pt x="1542" y="4799"/>
                  </a:lnTo>
                  <a:lnTo>
                    <a:pt x="2314" y="3999"/>
                  </a:lnTo>
                  <a:lnTo>
                    <a:pt x="3085" y="3199"/>
                  </a:lnTo>
                  <a:lnTo>
                    <a:pt x="3856" y="2399"/>
                  </a:lnTo>
                  <a:lnTo>
                    <a:pt x="4628" y="1599"/>
                  </a:lnTo>
                  <a:lnTo>
                    <a:pt x="5400" y="1599"/>
                  </a:lnTo>
                  <a:lnTo>
                    <a:pt x="6171" y="799"/>
                  </a:lnTo>
                  <a:lnTo>
                    <a:pt x="7714" y="0"/>
                  </a:lnTo>
                  <a:lnTo>
                    <a:pt x="8485" y="0"/>
                  </a:lnTo>
                  <a:lnTo>
                    <a:pt x="9256" y="0"/>
                  </a:lnTo>
                </a:path>
              </a:pathLst>
            </a:custGeom>
            <a:solidFill>
              <a:schemeClr val="bg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幼圆" pitchFamily="49" charset="-122"/>
                <a:cs typeface="+mn-cs"/>
              </a:endParaRPr>
            </a:p>
          </p:txBody>
        </p:sp>
      </p:grpSp>
      <p:pic>
        <p:nvPicPr>
          <p:cNvPr id="2052" name="图片 8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86675" y="336550"/>
            <a:ext cx="108585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25" name="日期占位符 1027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幼圆" pitchFamily="49" charset="-122"/>
              <a:cs typeface="+mn-cs"/>
            </a:endParaRPr>
          </a:p>
        </p:txBody>
      </p:sp>
      <p:sp>
        <p:nvSpPr>
          <p:cNvPr id="26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幼圆" pitchFamily="49" charset="-122"/>
              <a:cs typeface="+mn-cs"/>
            </a:endParaRPr>
          </a:p>
        </p:txBody>
      </p:sp>
      <p:sp>
        <p:nvSpPr>
          <p:cNvPr id="27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25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幼圆" pitchFamily="49" charset="-122"/>
              <a:cs typeface="+mn-cs"/>
            </a:endParaRPr>
          </a:p>
        </p:txBody>
      </p:sp>
      <p:sp>
        <p:nvSpPr>
          <p:cNvPr id="26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幼圆" pitchFamily="49" charset="-122"/>
              <a:cs typeface="+mn-cs"/>
            </a:endParaRPr>
          </a:p>
        </p:txBody>
      </p:sp>
      <p:sp>
        <p:nvSpPr>
          <p:cNvPr id="27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grpSp>
        <p:nvGrpSpPr>
          <p:cNvPr id="1026" name="Group 2"/>
          <p:cNvGrpSpPr/>
          <p:nvPr/>
        </p:nvGrpSpPr>
        <p:grpSpPr>
          <a:xfrm>
            <a:off x="0" y="230188"/>
            <a:ext cx="9144000" cy="803275"/>
            <a:chOff x="0" y="0"/>
            <a:chExt cx="5445" cy="683"/>
          </a:xfrm>
        </p:grpSpPr>
        <p:sp>
          <p:nvSpPr>
            <p:cNvPr id="1040" name="Line 3"/>
            <p:cNvSpPr>
              <a:spLocks noChangeShapeType="1"/>
            </p:cNvSpPr>
            <p:nvPr/>
          </p:nvSpPr>
          <p:spPr bwMode="auto">
            <a:xfrm>
              <a:off x="7" y="7"/>
              <a:ext cx="5438" cy="3"/>
            </a:xfrm>
            <a:prstGeom prst="line">
              <a:avLst/>
            </a:prstGeom>
            <a:noFill/>
            <a:ln w="21600">
              <a:solidFill>
                <a:srgbClr val="EAEAEA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幼圆" pitchFamily="49" charset="-122"/>
                <a:cs typeface="+mn-cs"/>
              </a:endParaRPr>
            </a:p>
          </p:txBody>
        </p:sp>
        <p:sp>
          <p:nvSpPr>
            <p:cNvPr id="1041" name="Line 4"/>
            <p:cNvSpPr>
              <a:spLocks noChangeShapeType="1"/>
            </p:cNvSpPr>
            <p:nvPr/>
          </p:nvSpPr>
          <p:spPr bwMode="auto">
            <a:xfrm>
              <a:off x="7" y="88"/>
              <a:ext cx="5438" cy="3"/>
            </a:xfrm>
            <a:prstGeom prst="line">
              <a:avLst/>
            </a:prstGeom>
            <a:noFill/>
            <a:ln w="21600">
              <a:solidFill>
                <a:srgbClr val="EAEAEA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幼圆" pitchFamily="49" charset="-122"/>
                <a:cs typeface="+mn-cs"/>
              </a:endParaRPr>
            </a:p>
          </p:txBody>
        </p:sp>
        <p:sp>
          <p:nvSpPr>
            <p:cNvPr id="1042" name="Line 5"/>
            <p:cNvSpPr>
              <a:spLocks noChangeShapeType="1"/>
            </p:cNvSpPr>
            <p:nvPr/>
          </p:nvSpPr>
          <p:spPr bwMode="auto">
            <a:xfrm>
              <a:off x="7" y="171"/>
              <a:ext cx="5438" cy="4"/>
            </a:xfrm>
            <a:prstGeom prst="line">
              <a:avLst/>
            </a:prstGeom>
            <a:noFill/>
            <a:ln w="21600">
              <a:solidFill>
                <a:srgbClr val="EAEAEA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幼圆" pitchFamily="49" charset="-122"/>
                <a:cs typeface="+mn-cs"/>
              </a:endParaRPr>
            </a:p>
          </p:txBody>
        </p:sp>
        <p:sp>
          <p:nvSpPr>
            <p:cNvPr id="1043" name="Line 6"/>
            <p:cNvSpPr>
              <a:spLocks noChangeShapeType="1"/>
            </p:cNvSpPr>
            <p:nvPr/>
          </p:nvSpPr>
          <p:spPr bwMode="auto">
            <a:xfrm>
              <a:off x="7" y="259"/>
              <a:ext cx="5438" cy="1"/>
            </a:xfrm>
            <a:prstGeom prst="line">
              <a:avLst/>
            </a:prstGeom>
            <a:noFill/>
            <a:ln w="21600">
              <a:solidFill>
                <a:srgbClr val="EAEAEA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幼圆" pitchFamily="49" charset="-122"/>
                <a:cs typeface="+mn-cs"/>
              </a:endParaRPr>
            </a:p>
          </p:txBody>
        </p:sp>
        <p:sp>
          <p:nvSpPr>
            <p:cNvPr id="1044" name="Line 7"/>
            <p:cNvSpPr>
              <a:spLocks noChangeShapeType="1"/>
            </p:cNvSpPr>
            <p:nvPr/>
          </p:nvSpPr>
          <p:spPr bwMode="auto">
            <a:xfrm>
              <a:off x="7" y="341"/>
              <a:ext cx="5438" cy="4"/>
            </a:xfrm>
            <a:prstGeom prst="line">
              <a:avLst/>
            </a:prstGeom>
            <a:noFill/>
            <a:ln w="21600">
              <a:solidFill>
                <a:srgbClr val="EAEAEA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幼圆" pitchFamily="49" charset="-122"/>
                <a:cs typeface="+mn-cs"/>
              </a:endParaRPr>
            </a:p>
          </p:txBody>
        </p:sp>
        <p:sp>
          <p:nvSpPr>
            <p:cNvPr id="1045" name="Line 8"/>
            <p:cNvSpPr>
              <a:spLocks noChangeShapeType="1"/>
            </p:cNvSpPr>
            <p:nvPr/>
          </p:nvSpPr>
          <p:spPr bwMode="auto">
            <a:xfrm>
              <a:off x="7" y="427"/>
              <a:ext cx="5438" cy="4"/>
            </a:xfrm>
            <a:prstGeom prst="line">
              <a:avLst/>
            </a:prstGeom>
            <a:noFill/>
            <a:ln w="21600">
              <a:solidFill>
                <a:srgbClr val="EAEAEA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幼圆" pitchFamily="49" charset="-122"/>
                <a:cs typeface="+mn-cs"/>
              </a:endParaRPr>
            </a:p>
          </p:txBody>
        </p:sp>
        <p:sp>
          <p:nvSpPr>
            <p:cNvPr id="1046" name="Line 9"/>
            <p:cNvSpPr>
              <a:spLocks noChangeShapeType="1"/>
            </p:cNvSpPr>
            <p:nvPr/>
          </p:nvSpPr>
          <p:spPr bwMode="auto">
            <a:xfrm>
              <a:off x="7" y="510"/>
              <a:ext cx="5438" cy="3"/>
            </a:xfrm>
            <a:prstGeom prst="line">
              <a:avLst/>
            </a:prstGeom>
            <a:noFill/>
            <a:ln w="21600">
              <a:solidFill>
                <a:srgbClr val="EAEAEA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幼圆" pitchFamily="49" charset="-122"/>
                <a:cs typeface="+mn-cs"/>
              </a:endParaRPr>
            </a:p>
          </p:txBody>
        </p:sp>
        <p:sp>
          <p:nvSpPr>
            <p:cNvPr id="1047" name="Line 10"/>
            <p:cNvSpPr>
              <a:spLocks noChangeShapeType="1"/>
            </p:cNvSpPr>
            <p:nvPr/>
          </p:nvSpPr>
          <p:spPr bwMode="auto">
            <a:xfrm>
              <a:off x="7" y="594"/>
              <a:ext cx="5438" cy="3"/>
            </a:xfrm>
            <a:prstGeom prst="line">
              <a:avLst/>
            </a:prstGeom>
            <a:noFill/>
            <a:ln w="21600">
              <a:solidFill>
                <a:srgbClr val="EAEAEA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幼圆" pitchFamily="49" charset="-122"/>
                <a:cs typeface="+mn-cs"/>
              </a:endParaRPr>
            </a:p>
          </p:txBody>
        </p:sp>
        <p:sp>
          <p:nvSpPr>
            <p:cNvPr id="1048" name="Line 11"/>
            <p:cNvSpPr>
              <a:spLocks noChangeShapeType="1"/>
            </p:cNvSpPr>
            <p:nvPr/>
          </p:nvSpPr>
          <p:spPr bwMode="auto">
            <a:xfrm>
              <a:off x="7" y="680"/>
              <a:ext cx="5438" cy="3"/>
            </a:xfrm>
            <a:prstGeom prst="line">
              <a:avLst/>
            </a:prstGeom>
            <a:noFill/>
            <a:ln w="21600">
              <a:solidFill>
                <a:srgbClr val="EAEAEA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幼圆" pitchFamily="49" charset="-122"/>
                <a:cs typeface="+mn-cs"/>
              </a:endParaRPr>
            </a:p>
          </p:txBody>
        </p:sp>
      </p:grpSp>
      <p:grpSp>
        <p:nvGrpSpPr>
          <p:cNvPr id="1027" name="Group 12"/>
          <p:cNvGrpSpPr/>
          <p:nvPr/>
        </p:nvGrpSpPr>
        <p:grpSpPr>
          <a:xfrm>
            <a:off x="271463" y="-9525"/>
            <a:ext cx="1181100" cy="1611313"/>
            <a:chOff x="0" y="0"/>
            <a:chExt cx="989" cy="1349"/>
          </a:xfrm>
        </p:grpSpPr>
        <p:sp>
          <p:nvSpPr>
            <p:cNvPr id="1030" name="未知"/>
            <p:cNvSpPr/>
            <p:nvPr/>
          </p:nvSpPr>
          <p:spPr bwMode="auto">
            <a:xfrm>
              <a:off x="0" y="1287"/>
              <a:ext cx="64" cy="6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w 21600"/>
                <a:gd name="T29" fmla="*/ 0 h 21600"/>
                <a:gd name="T30" fmla="*/ 0 w 21600"/>
                <a:gd name="T31" fmla="*/ 0 h 21600"/>
                <a:gd name="T32" fmla="*/ 0 w 21600"/>
                <a:gd name="T33" fmla="*/ 0 h 21600"/>
                <a:gd name="T34" fmla="*/ 0 w 21600"/>
                <a:gd name="T35" fmla="*/ 0 h 21600"/>
                <a:gd name="T36" fmla="*/ 0 w 21600"/>
                <a:gd name="T37" fmla="*/ 0 h 21600"/>
                <a:gd name="T38" fmla="*/ 0 w 21600"/>
                <a:gd name="T39" fmla="*/ 0 h 21600"/>
                <a:gd name="T40" fmla="*/ 0 w 21600"/>
                <a:gd name="T41" fmla="*/ 0 h 21600"/>
                <a:gd name="T42" fmla="*/ 0 w 21600"/>
                <a:gd name="T43" fmla="*/ 0 h 21600"/>
                <a:gd name="T44" fmla="*/ 0 w 21600"/>
                <a:gd name="T45" fmla="*/ 0 h 21600"/>
                <a:gd name="T46" fmla="*/ 0 w 21600"/>
                <a:gd name="T47" fmla="*/ 0 h 21600"/>
                <a:gd name="T48" fmla="*/ 0 w 21600"/>
                <a:gd name="T49" fmla="*/ 0 h 21600"/>
                <a:gd name="T50" fmla="*/ 0 w 21600"/>
                <a:gd name="T51" fmla="*/ 0 h 21600"/>
                <a:gd name="T52" fmla="*/ 0 w 21600"/>
                <a:gd name="T53" fmla="*/ 0 h 21600"/>
                <a:gd name="T54" fmla="*/ 0 w 21600"/>
                <a:gd name="T55" fmla="*/ 0 h 21600"/>
                <a:gd name="T56" fmla="*/ 0 w 21600"/>
                <a:gd name="T57" fmla="*/ 0 h 21600"/>
                <a:gd name="T58" fmla="*/ 0 w 21600"/>
                <a:gd name="T59" fmla="*/ 0 h 21600"/>
                <a:gd name="T60" fmla="*/ 0 w 21600"/>
                <a:gd name="T61" fmla="*/ 0 h 21600"/>
                <a:gd name="T62" fmla="*/ 0 w 21600"/>
                <a:gd name="T63" fmla="*/ 0 h 2160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21600" h="21600">
                  <a:moveTo>
                    <a:pt x="9256" y="0"/>
                  </a:moveTo>
                  <a:lnTo>
                    <a:pt x="10028" y="0"/>
                  </a:lnTo>
                  <a:lnTo>
                    <a:pt x="11571" y="0"/>
                  </a:lnTo>
                  <a:lnTo>
                    <a:pt x="12342" y="0"/>
                  </a:lnTo>
                  <a:lnTo>
                    <a:pt x="13114" y="0"/>
                  </a:lnTo>
                  <a:lnTo>
                    <a:pt x="14656" y="771"/>
                  </a:lnTo>
                  <a:lnTo>
                    <a:pt x="15428" y="771"/>
                  </a:lnTo>
                  <a:lnTo>
                    <a:pt x="16971" y="1542"/>
                  </a:lnTo>
                  <a:lnTo>
                    <a:pt x="17742" y="2314"/>
                  </a:lnTo>
                  <a:lnTo>
                    <a:pt x="18514" y="3085"/>
                  </a:lnTo>
                  <a:lnTo>
                    <a:pt x="19285" y="3856"/>
                  </a:lnTo>
                  <a:lnTo>
                    <a:pt x="20056" y="4628"/>
                  </a:lnTo>
                  <a:lnTo>
                    <a:pt x="20056" y="5400"/>
                  </a:lnTo>
                  <a:lnTo>
                    <a:pt x="20828" y="6171"/>
                  </a:lnTo>
                  <a:lnTo>
                    <a:pt x="21600" y="7714"/>
                  </a:lnTo>
                  <a:lnTo>
                    <a:pt x="21600" y="8485"/>
                  </a:lnTo>
                  <a:lnTo>
                    <a:pt x="21600" y="9256"/>
                  </a:lnTo>
                  <a:lnTo>
                    <a:pt x="21600" y="10028"/>
                  </a:lnTo>
                  <a:lnTo>
                    <a:pt x="21600" y="11571"/>
                  </a:lnTo>
                  <a:lnTo>
                    <a:pt x="21600" y="12342"/>
                  </a:lnTo>
                  <a:lnTo>
                    <a:pt x="21600" y="13885"/>
                  </a:lnTo>
                  <a:lnTo>
                    <a:pt x="20828" y="14656"/>
                  </a:lnTo>
                  <a:lnTo>
                    <a:pt x="20828" y="15428"/>
                  </a:lnTo>
                  <a:lnTo>
                    <a:pt x="20056" y="16971"/>
                  </a:lnTo>
                  <a:lnTo>
                    <a:pt x="19285" y="17742"/>
                  </a:lnTo>
                  <a:lnTo>
                    <a:pt x="18514" y="18514"/>
                  </a:lnTo>
                  <a:lnTo>
                    <a:pt x="17742" y="19285"/>
                  </a:lnTo>
                  <a:lnTo>
                    <a:pt x="16971" y="20056"/>
                  </a:lnTo>
                  <a:lnTo>
                    <a:pt x="16200" y="20056"/>
                  </a:lnTo>
                  <a:lnTo>
                    <a:pt x="15428" y="20828"/>
                  </a:lnTo>
                  <a:lnTo>
                    <a:pt x="13885" y="21600"/>
                  </a:lnTo>
                  <a:lnTo>
                    <a:pt x="13114" y="21600"/>
                  </a:lnTo>
                  <a:lnTo>
                    <a:pt x="12342" y="21600"/>
                  </a:lnTo>
                  <a:lnTo>
                    <a:pt x="10800" y="21600"/>
                  </a:lnTo>
                  <a:lnTo>
                    <a:pt x="9256" y="21600"/>
                  </a:lnTo>
                  <a:lnTo>
                    <a:pt x="8485" y="21600"/>
                  </a:lnTo>
                  <a:lnTo>
                    <a:pt x="6942" y="21600"/>
                  </a:lnTo>
                  <a:lnTo>
                    <a:pt x="6171" y="20828"/>
                  </a:lnTo>
                  <a:lnTo>
                    <a:pt x="4628" y="20056"/>
                  </a:lnTo>
                  <a:lnTo>
                    <a:pt x="3856" y="19285"/>
                  </a:lnTo>
                  <a:lnTo>
                    <a:pt x="3085" y="18514"/>
                  </a:lnTo>
                  <a:lnTo>
                    <a:pt x="2314" y="18514"/>
                  </a:lnTo>
                  <a:lnTo>
                    <a:pt x="1542" y="16971"/>
                  </a:lnTo>
                  <a:lnTo>
                    <a:pt x="1542" y="16200"/>
                  </a:lnTo>
                  <a:lnTo>
                    <a:pt x="771" y="15428"/>
                  </a:lnTo>
                  <a:lnTo>
                    <a:pt x="0" y="13885"/>
                  </a:lnTo>
                  <a:lnTo>
                    <a:pt x="0" y="13114"/>
                  </a:lnTo>
                  <a:lnTo>
                    <a:pt x="0" y="12342"/>
                  </a:lnTo>
                  <a:lnTo>
                    <a:pt x="0" y="10800"/>
                  </a:lnTo>
                  <a:lnTo>
                    <a:pt x="0" y="9256"/>
                  </a:lnTo>
                  <a:lnTo>
                    <a:pt x="0" y="8485"/>
                  </a:lnTo>
                  <a:lnTo>
                    <a:pt x="0" y="6942"/>
                  </a:lnTo>
                  <a:lnTo>
                    <a:pt x="771" y="6171"/>
                  </a:lnTo>
                  <a:lnTo>
                    <a:pt x="1542" y="5400"/>
                  </a:lnTo>
                  <a:lnTo>
                    <a:pt x="2314" y="3856"/>
                  </a:lnTo>
                  <a:lnTo>
                    <a:pt x="2314" y="3085"/>
                  </a:lnTo>
                  <a:lnTo>
                    <a:pt x="3085" y="2314"/>
                  </a:lnTo>
                  <a:lnTo>
                    <a:pt x="4628" y="1542"/>
                  </a:lnTo>
                  <a:lnTo>
                    <a:pt x="5400" y="1542"/>
                  </a:lnTo>
                  <a:lnTo>
                    <a:pt x="6171" y="771"/>
                  </a:lnTo>
                  <a:lnTo>
                    <a:pt x="6942" y="771"/>
                  </a:lnTo>
                  <a:lnTo>
                    <a:pt x="7714" y="0"/>
                  </a:lnTo>
                  <a:lnTo>
                    <a:pt x="9256" y="0"/>
                  </a:lnTo>
                </a:path>
              </a:pathLst>
            </a:custGeom>
            <a:solidFill>
              <a:srgbClr val="AAA9A9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幼圆" pitchFamily="49" charset="-122"/>
                <a:cs typeface="+mn-cs"/>
              </a:endParaRPr>
            </a:p>
          </p:txBody>
        </p:sp>
        <p:sp>
          <p:nvSpPr>
            <p:cNvPr id="1031" name="未知"/>
            <p:cNvSpPr/>
            <p:nvPr/>
          </p:nvSpPr>
          <p:spPr bwMode="auto">
            <a:xfrm>
              <a:off x="144" y="181"/>
              <a:ext cx="61" cy="6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w 21600"/>
                <a:gd name="T29" fmla="*/ 0 h 21600"/>
                <a:gd name="T30" fmla="*/ 0 w 21600"/>
                <a:gd name="T31" fmla="*/ 0 h 21600"/>
                <a:gd name="T32" fmla="*/ 0 w 21600"/>
                <a:gd name="T33" fmla="*/ 0 h 21600"/>
                <a:gd name="T34" fmla="*/ 0 w 21600"/>
                <a:gd name="T35" fmla="*/ 0 h 21600"/>
                <a:gd name="T36" fmla="*/ 0 w 21600"/>
                <a:gd name="T37" fmla="*/ 0 h 21600"/>
                <a:gd name="T38" fmla="*/ 0 w 21600"/>
                <a:gd name="T39" fmla="*/ 0 h 21600"/>
                <a:gd name="T40" fmla="*/ 0 w 21600"/>
                <a:gd name="T41" fmla="*/ 0 h 21600"/>
                <a:gd name="T42" fmla="*/ 0 w 21600"/>
                <a:gd name="T43" fmla="*/ 0 h 21600"/>
                <a:gd name="T44" fmla="*/ 0 w 21600"/>
                <a:gd name="T45" fmla="*/ 0 h 21600"/>
                <a:gd name="T46" fmla="*/ 0 w 21600"/>
                <a:gd name="T47" fmla="*/ 0 h 21600"/>
                <a:gd name="T48" fmla="*/ 0 w 21600"/>
                <a:gd name="T49" fmla="*/ 0 h 21600"/>
                <a:gd name="T50" fmla="*/ 0 w 21600"/>
                <a:gd name="T51" fmla="*/ 0 h 21600"/>
                <a:gd name="T52" fmla="*/ 0 w 21600"/>
                <a:gd name="T53" fmla="*/ 0 h 21600"/>
                <a:gd name="T54" fmla="*/ 0 w 21600"/>
                <a:gd name="T55" fmla="*/ 0 h 21600"/>
                <a:gd name="T56" fmla="*/ 0 w 21600"/>
                <a:gd name="T57" fmla="*/ 0 h 21600"/>
                <a:gd name="T58" fmla="*/ 0 w 21600"/>
                <a:gd name="T59" fmla="*/ 0 h 21600"/>
                <a:gd name="T60" fmla="*/ 0 w 21600"/>
                <a:gd name="T61" fmla="*/ 0 h 21600"/>
                <a:gd name="T62" fmla="*/ 0 w 21600"/>
                <a:gd name="T63" fmla="*/ 0 h 2160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21600" h="21600">
                  <a:moveTo>
                    <a:pt x="10399" y="0"/>
                  </a:moveTo>
                  <a:lnTo>
                    <a:pt x="10399" y="0"/>
                  </a:lnTo>
                  <a:lnTo>
                    <a:pt x="11999" y="0"/>
                  </a:lnTo>
                  <a:lnTo>
                    <a:pt x="12799" y="0"/>
                  </a:lnTo>
                  <a:lnTo>
                    <a:pt x="14399" y="0"/>
                  </a:lnTo>
                  <a:lnTo>
                    <a:pt x="15199" y="771"/>
                  </a:lnTo>
                  <a:lnTo>
                    <a:pt x="15999" y="771"/>
                  </a:lnTo>
                  <a:lnTo>
                    <a:pt x="17599" y="1542"/>
                  </a:lnTo>
                  <a:lnTo>
                    <a:pt x="18399" y="2314"/>
                  </a:lnTo>
                  <a:lnTo>
                    <a:pt x="19199" y="2314"/>
                  </a:lnTo>
                  <a:lnTo>
                    <a:pt x="19999" y="3856"/>
                  </a:lnTo>
                  <a:lnTo>
                    <a:pt x="20799" y="4628"/>
                  </a:lnTo>
                  <a:lnTo>
                    <a:pt x="20799" y="5400"/>
                  </a:lnTo>
                  <a:lnTo>
                    <a:pt x="21600" y="6171"/>
                  </a:lnTo>
                  <a:lnTo>
                    <a:pt x="21600" y="7714"/>
                  </a:lnTo>
                  <a:lnTo>
                    <a:pt x="21600" y="8485"/>
                  </a:lnTo>
                  <a:lnTo>
                    <a:pt x="21600" y="10028"/>
                  </a:lnTo>
                  <a:lnTo>
                    <a:pt x="21600" y="11571"/>
                  </a:lnTo>
                  <a:lnTo>
                    <a:pt x="21600" y="12342"/>
                  </a:lnTo>
                  <a:lnTo>
                    <a:pt x="21600" y="13114"/>
                  </a:lnTo>
                  <a:lnTo>
                    <a:pt x="21600" y="14656"/>
                  </a:lnTo>
                  <a:lnTo>
                    <a:pt x="21600" y="15428"/>
                  </a:lnTo>
                  <a:lnTo>
                    <a:pt x="20799" y="16200"/>
                  </a:lnTo>
                  <a:lnTo>
                    <a:pt x="19999" y="17742"/>
                  </a:lnTo>
                  <a:lnTo>
                    <a:pt x="19199" y="18514"/>
                  </a:lnTo>
                  <a:lnTo>
                    <a:pt x="19199" y="19285"/>
                  </a:lnTo>
                  <a:lnTo>
                    <a:pt x="17599" y="20056"/>
                  </a:lnTo>
                  <a:lnTo>
                    <a:pt x="16799" y="20056"/>
                  </a:lnTo>
                  <a:lnTo>
                    <a:pt x="15999" y="20828"/>
                  </a:lnTo>
                  <a:lnTo>
                    <a:pt x="14399" y="21600"/>
                  </a:lnTo>
                  <a:lnTo>
                    <a:pt x="13599" y="21600"/>
                  </a:lnTo>
                  <a:lnTo>
                    <a:pt x="12799" y="21600"/>
                  </a:lnTo>
                  <a:lnTo>
                    <a:pt x="11199" y="21600"/>
                  </a:lnTo>
                  <a:lnTo>
                    <a:pt x="10399" y="21600"/>
                  </a:lnTo>
                  <a:lnTo>
                    <a:pt x="9599" y="21600"/>
                  </a:lnTo>
                  <a:lnTo>
                    <a:pt x="8799" y="21600"/>
                  </a:lnTo>
                  <a:lnTo>
                    <a:pt x="7199" y="20828"/>
                  </a:lnTo>
                  <a:lnTo>
                    <a:pt x="6399" y="20828"/>
                  </a:lnTo>
                  <a:lnTo>
                    <a:pt x="5599" y="20056"/>
                  </a:lnTo>
                  <a:lnTo>
                    <a:pt x="3999" y="19285"/>
                  </a:lnTo>
                  <a:lnTo>
                    <a:pt x="3199" y="19285"/>
                  </a:lnTo>
                  <a:lnTo>
                    <a:pt x="2399" y="17742"/>
                  </a:lnTo>
                  <a:lnTo>
                    <a:pt x="1599" y="16971"/>
                  </a:lnTo>
                  <a:lnTo>
                    <a:pt x="1599" y="16200"/>
                  </a:lnTo>
                  <a:lnTo>
                    <a:pt x="799" y="15428"/>
                  </a:lnTo>
                  <a:lnTo>
                    <a:pt x="0" y="13885"/>
                  </a:lnTo>
                  <a:lnTo>
                    <a:pt x="0" y="13114"/>
                  </a:lnTo>
                  <a:lnTo>
                    <a:pt x="0" y="11571"/>
                  </a:lnTo>
                  <a:lnTo>
                    <a:pt x="0" y="10800"/>
                  </a:lnTo>
                  <a:lnTo>
                    <a:pt x="0" y="9256"/>
                  </a:lnTo>
                  <a:lnTo>
                    <a:pt x="0" y="8485"/>
                  </a:lnTo>
                  <a:lnTo>
                    <a:pt x="0" y="7714"/>
                  </a:lnTo>
                  <a:lnTo>
                    <a:pt x="799" y="6942"/>
                  </a:lnTo>
                  <a:lnTo>
                    <a:pt x="799" y="6171"/>
                  </a:lnTo>
                  <a:lnTo>
                    <a:pt x="1599" y="4628"/>
                  </a:lnTo>
                  <a:lnTo>
                    <a:pt x="2399" y="3856"/>
                  </a:lnTo>
                  <a:lnTo>
                    <a:pt x="3199" y="3085"/>
                  </a:lnTo>
                  <a:lnTo>
                    <a:pt x="3999" y="2314"/>
                  </a:lnTo>
                  <a:lnTo>
                    <a:pt x="4799" y="1542"/>
                  </a:lnTo>
                  <a:lnTo>
                    <a:pt x="5599" y="1542"/>
                  </a:lnTo>
                  <a:lnTo>
                    <a:pt x="6399" y="771"/>
                  </a:lnTo>
                  <a:lnTo>
                    <a:pt x="7999" y="0"/>
                  </a:lnTo>
                  <a:lnTo>
                    <a:pt x="8799" y="0"/>
                  </a:lnTo>
                  <a:lnTo>
                    <a:pt x="10399" y="0"/>
                  </a:lnTo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幼圆" pitchFamily="49" charset="-122"/>
                <a:cs typeface="+mn-cs"/>
              </a:endParaRPr>
            </a:p>
          </p:txBody>
        </p:sp>
        <p:sp>
          <p:nvSpPr>
            <p:cNvPr id="1032" name="未知"/>
            <p:cNvSpPr/>
            <p:nvPr/>
          </p:nvSpPr>
          <p:spPr bwMode="auto">
            <a:xfrm>
              <a:off x="400" y="619"/>
              <a:ext cx="62" cy="6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w 21600"/>
                <a:gd name="T29" fmla="*/ 0 h 21600"/>
                <a:gd name="T30" fmla="*/ 0 w 21600"/>
                <a:gd name="T31" fmla="*/ 0 h 21600"/>
                <a:gd name="T32" fmla="*/ 0 w 21600"/>
                <a:gd name="T33" fmla="*/ 0 h 21600"/>
                <a:gd name="T34" fmla="*/ 0 w 21600"/>
                <a:gd name="T35" fmla="*/ 0 h 21600"/>
                <a:gd name="T36" fmla="*/ 0 w 21600"/>
                <a:gd name="T37" fmla="*/ 0 h 21600"/>
                <a:gd name="T38" fmla="*/ 0 w 21600"/>
                <a:gd name="T39" fmla="*/ 0 h 21600"/>
                <a:gd name="T40" fmla="*/ 0 w 21600"/>
                <a:gd name="T41" fmla="*/ 0 h 21600"/>
                <a:gd name="T42" fmla="*/ 0 w 21600"/>
                <a:gd name="T43" fmla="*/ 0 h 21600"/>
                <a:gd name="T44" fmla="*/ 0 w 21600"/>
                <a:gd name="T45" fmla="*/ 0 h 21600"/>
                <a:gd name="T46" fmla="*/ 0 w 21600"/>
                <a:gd name="T47" fmla="*/ 0 h 21600"/>
                <a:gd name="T48" fmla="*/ 0 w 21600"/>
                <a:gd name="T49" fmla="*/ 0 h 21600"/>
                <a:gd name="T50" fmla="*/ 0 w 21600"/>
                <a:gd name="T51" fmla="*/ 0 h 21600"/>
                <a:gd name="T52" fmla="*/ 0 w 21600"/>
                <a:gd name="T53" fmla="*/ 0 h 21600"/>
                <a:gd name="T54" fmla="*/ 0 w 21600"/>
                <a:gd name="T55" fmla="*/ 0 h 21600"/>
                <a:gd name="T56" fmla="*/ 0 w 21600"/>
                <a:gd name="T57" fmla="*/ 0 h 21600"/>
                <a:gd name="T58" fmla="*/ 0 w 21600"/>
                <a:gd name="T59" fmla="*/ 0 h 21600"/>
                <a:gd name="T60" fmla="*/ 0 w 21600"/>
                <a:gd name="T61" fmla="*/ 0 h 21600"/>
                <a:gd name="T62" fmla="*/ 0 w 21600"/>
                <a:gd name="T63" fmla="*/ 0 h 2160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21600" h="21600">
                  <a:moveTo>
                    <a:pt x="9256" y="0"/>
                  </a:moveTo>
                  <a:lnTo>
                    <a:pt x="10800" y="0"/>
                  </a:lnTo>
                  <a:lnTo>
                    <a:pt x="11571" y="0"/>
                  </a:lnTo>
                  <a:lnTo>
                    <a:pt x="13114" y="0"/>
                  </a:lnTo>
                  <a:lnTo>
                    <a:pt x="13885" y="0"/>
                  </a:lnTo>
                  <a:lnTo>
                    <a:pt x="14656" y="799"/>
                  </a:lnTo>
                  <a:lnTo>
                    <a:pt x="16200" y="799"/>
                  </a:lnTo>
                  <a:lnTo>
                    <a:pt x="16200" y="1599"/>
                  </a:lnTo>
                  <a:lnTo>
                    <a:pt x="16971" y="2399"/>
                  </a:lnTo>
                  <a:lnTo>
                    <a:pt x="18514" y="2399"/>
                  </a:lnTo>
                  <a:lnTo>
                    <a:pt x="19285" y="3999"/>
                  </a:lnTo>
                  <a:lnTo>
                    <a:pt x="20056" y="4799"/>
                  </a:lnTo>
                  <a:lnTo>
                    <a:pt x="20828" y="5599"/>
                  </a:lnTo>
                  <a:lnTo>
                    <a:pt x="21600" y="7199"/>
                  </a:lnTo>
                  <a:lnTo>
                    <a:pt x="21600" y="7999"/>
                  </a:lnTo>
                  <a:lnTo>
                    <a:pt x="21600" y="9599"/>
                  </a:lnTo>
                  <a:lnTo>
                    <a:pt x="21600" y="10399"/>
                  </a:lnTo>
                  <a:lnTo>
                    <a:pt x="21600" y="11999"/>
                  </a:lnTo>
                  <a:lnTo>
                    <a:pt x="21600" y="12799"/>
                  </a:lnTo>
                  <a:lnTo>
                    <a:pt x="21600" y="13599"/>
                  </a:lnTo>
                  <a:lnTo>
                    <a:pt x="20828" y="15199"/>
                  </a:lnTo>
                  <a:lnTo>
                    <a:pt x="20828" y="15999"/>
                  </a:lnTo>
                  <a:lnTo>
                    <a:pt x="20056" y="16799"/>
                  </a:lnTo>
                  <a:lnTo>
                    <a:pt x="19285" y="17599"/>
                  </a:lnTo>
                  <a:lnTo>
                    <a:pt x="18514" y="18399"/>
                  </a:lnTo>
                  <a:lnTo>
                    <a:pt x="17742" y="19199"/>
                  </a:lnTo>
                  <a:lnTo>
                    <a:pt x="16971" y="19999"/>
                  </a:lnTo>
                  <a:lnTo>
                    <a:pt x="16200" y="19999"/>
                  </a:lnTo>
                  <a:lnTo>
                    <a:pt x="15428" y="20799"/>
                  </a:lnTo>
                  <a:lnTo>
                    <a:pt x="14656" y="21600"/>
                  </a:lnTo>
                  <a:lnTo>
                    <a:pt x="13114" y="21600"/>
                  </a:lnTo>
                  <a:lnTo>
                    <a:pt x="12342" y="21600"/>
                  </a:lnTo>
                  <a:lnTo>
                    <a:pt x="10800" y="21600"/>
                  </a:lnTo>
                  <a:lnTo>
                    <a:pt x="10028" y="21600"/>
                  </a:lnTo>
                  <a:lnTo>
                    <a:pt x="8485" y="21600"/>
                  </a:lnTo>
                  <a:lnTo>
                    <a:pt x="7714" y="21600"/>
                  </a:lnTo>
                  <a:lnTo>
                    <a:pt x="6171" y="20799"/>
                  </a:lnTo>
                  <a:lnTo>
                    <a:pt x="5400" y="20799"/>
                  </a:lnTo>
                  <a:lnTo>
                    <a:pt x="5400" y="19999"/>
                  </a:lnTo>
                  <a:lnTo>
                    <a:pt x="4628" y="19199"/>
                  </a:lnTo>
                  <a:lnTo>
                    <a:pt x="3085" y="18399"/>
                  </a:lnTo>
                  <a:lnTo>
                    <a:pt x="2314" y="17599"/>
                  </a:lnTo>
                  <a:lnTo>
                    <a:pt x="1542" y="16799"/>
                  </a:lnTo>
                  <a:lnTo>
                    <a:pt x="1542" y="15999"/>
                  </a:lnTo>
                  <a:lnTo>
                    <a:pt x="771" y="15999"/>
                  </a:lnTo>
                  <a:lnTo>
                    <a:pt x="0" y="14399"/>
                  </a:lnTo>
                  <a:lnTo>
                    <a:pt x="0" y="13599"/>
                  </a:lnTo>
                  <a:lnTo>
                    <a:pt x="0" y="12799"/>
                  </a:lnTo>
                  <a:lnTo>
                    <a:pt x="0" y="11199"/>
                  </a:lnTo>
                  <a:lnTo>
                    <a:pt x="0" y="9599"/>
                  </a:lnTo>
                  <a:lnTo>
                    <a:pt x="0" y="8799"/>
                  </a:lnTo>
                  <a:lnTo>
                    <a:pt x="0" y="7999"/>
                  </a:lnTo>
                  <a:lnTo>
                    <a:pt x="0" y="6399"/>
                  </a:lnTo>
                  <a:lnTo>
                    <a:pt x="771" y="5599"/>
                  </a:lnTo>
                  <a:lnTo>
                    <a:pt x="1542" y="4799"/>
                  </a:lnTo>
                  <a:lnTo>
                    <a:pt x="2314" y="3999"/>
                  </a:lnTo>
                  <a:lnTo>
                    <a:pt x="3085" y="3199"/>
                  </a:lnTo>
                  <a:lnTo>
                    <a:pt x="3856" y="2399"/>
                  </a:lnTo>
                  <a:lnTo>
                    <a:pt x="4628" y="1599"/>
                  </a:lnTo>
                  <a:lnTo>
                    <a:pt x="5400" y="1599"/>
                  </a:lnTo>
                  <a:lnTo>
                    <a:pt x="5400" y="799"/>
                  </a:lnTo>
                  <a:lnTo>
                    <a:pt x="6942" y="0"/>
                  </a:lnTo>
                  <a:lnTo>
                    <a:pt x="7714" y="0"/>
                  </a:lnTo>
                  <a:lnTo>
                    <a:pt x="9256" y="0"/>
                  </a:lnTo>
                </a:path>
              </a:pathLst>
            </a:custGeom>
            <a:solidFill>
              <a:srgbClr val="1F1A17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幼圆" pitchFamily="49" charset="-122"/>
                <a:cs typeface="+mn-cs"/>
              </a:endParaRPr>
            </a:p>
          </p:txBody>
        </p:sp>
        <p:sp>
          <p:nvSpPr>
            <p:cNvPr id="1033" name="未知"/>
            <p:cNvSpPr/>
            <p:nvPr/>
          </p:nvSpPr>
          <p:spPr bwMode="auto">
            <a:xfrm>
              <a:off x="350" y="263"/>
              <a:ext cx="64" cy="6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w 21600"/>
                <a:gd name="T29" fmla="*/ 0 h 21600"/>
                <a:gd name="T30" fmla="*/ 0 w 21600"/>
                <a:gd name="T31" fmla="*/ 0 h 21600"/>
                <a:gd name="T32" fmla="*/ 0 w 21600"/>
                <a:gd name="T33" fmla="*/ 0 h 21600"/>
                <a:gd name="T34" fmla="*/ 0 w 21600"/>
                <a:gd name="T35" fmla="*/ 0 h 21600"/>
                <a:gd name="T36" fmla="*/ 0 w 21600"/>
                <a:gd name="T37" fmla="*/ 0 h 21600"/>
                <a:gd name="T38" fmla="*/ 0 w 21600"/>
                <a:gd name="T39" fmla="*/ 0 h 21600"/>
                <a:gd name="T40" fmla="*/ 0 w 21600"/>
                <a:gd name="T41" fmla="*/ 0 h 21600"/>
                <a:gd name="T42" fmla="*/ 0 w 21600"/>
                <a:gd name="T43" fmla="*/ 0 h 21600"/>
                <a:gd name="T44" fmla="*/ 0 w 21600"/>
                <a:gd name="T45" fmla="*/ 0 h 21600"/>
                <a:gd name="T46" fmla="*/ 0 w 21600"/>
                <a:gd name="T47" fmla="*/ 0 h 21600"/>
                <a:gd name="T48" fmla="*/ 0 w 21600"/>
                <a:gd name="T49" fmla="*/ 0 h 21600"/>
                <a:gd name="T50" fmla="*/ 0 w 21600"/>
                <a:gd name="T51" fmla="*/ 0 h 21600"/>
                <a:gd name="T52" fmla="*/ 0 w 21600"/>
                <a:gd name="T53" fmla="*/ 0 h 21600"/>
                <a:gd name="T54" fmla="*/ 0 w 21600"/>
                <a:gd name="T55" fmla="*/ 0 h 21600"/>
                <a:gd name="T56" fmla="*/ 0 w 21600"/>
                <a:gd name="T57" fmla="*/ 0 h 21600"/>
                <a:gd name="T58" fmla="*/ 0 w 21600"/>
                <a:gd name="T59" fmla="*/ 0 h 21600"/>
                <a:gd name="T60" fmla="*/ 0 w 21600"/>
                <a:gd name="T61" fmla="*/ 0 h 21600"/>
                <a:gd name="T62" fmla="*/ 0 w 21600"/>
                <a:gd name="T63" fmla="*/ 0 h 2160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21600" h="21600">
                  <a:moveTo>
                    <a:pt x="9256" y="0"/>
                  </a:moveTo>
                  <a:lnTo>
                    <a:pt x="10800" y="0"/>
                  </a:lnTo>
                  <a:lnTo>
                    <a:pt x="11571" y="0"/>
                  </a:lnTo>
                  <a:lnTo>
                    <a:pt x="13114" y="0"/>
                  </a:lnTo>
                  <a:lnTo>
                    <a:pt x="13885" y="0"/>
                  </a:lnTo>
                  <a:lnTo>
                    <a:pt x="15428" y="0"/>
                  </a:lnTo>
                  <a:lnTo>
                    <a:pt x="16200" y="0"/>
                  </a:lnTo>
                  <a:lnTo>
                    <a:pt x="16971" y="771"/>
                  </a:lnTo>
                  <a:lnTo>
                    <a:pt x="17742" y="1542"/>
                  </a:lnTo>
                  <a:lnTo>
                    <a:pt x="18514" y="2314"/>
                  </a:lnTo>
                  <a:lnTo>
                    <a:pt x="19285" y="3085"/>
                  </a:lnTo>
                  <a:lnTo>
                    <a:pt x="20056" y="3856"/>
                  </a:lnTo>
                  <a:lnTo>
                    <a:pt x="20056" y="4628"/>
                  </a:lnTo>
                  <a:lnTo>
                    <a:pt x="20828" y="5400"/>
                  </a:lnTo>
                  <a:lnTo>
                    <a:pt x="21600" y="6171"/>
                  </a:lnTo>
                  <a:lnTo>
                    <a:pt x="21600" y="7714"/>
                  </a:lnTo>
                  <a:lnTo>
                    <a:pt x="21600" y="9256"/>
                  </a:lnTo>
                  <a:lnTo>
                    <a:pt x="21600" y="10028"/>
                  </a:lnTo>
                  <a:lnTo>
                    <a:pt x="21600" y="10800"/>
                  </a:lnTo>
                  <a:lnTo>
                    <a:pt x="21600" y="11571"/>
                  </a:lnTo>
                  <a:lnTo>
                    <a:pt x="21600" y="12342"/>
                  </a:lnTo>
                  <a:lnTo>
                    <a:pt x="21600" y="13885"/>
                  </a:lnTo>
                  <a:lnTo>
                    <a:pt x="20828" y="14656"/>
                  </a:lnTo>
                  <a:lnTo>
                    <a:pt x="20056" y="15428"/>
                  </a:lnTo>
                  <a:lnTo>
                    <a:pt x="19285" y="16971"/>
                  </a:lnTo>
                  <a:lnTo>
                    <a:pt x="18514" y="17742"/>
                  </a:lnTo>
                  <a:lnTo>
                    <a:pt x="17742" y="18514"/>
                  </a:lnTo>
                  <a:lnTo>
                    <a:pt x="16971" y="19285"/>
                  </a:lnTo>
                  <a:lnTo>
                    <a:pt x="16200" y="20056"/>
                  </a:lnTo>
                  <a:lnTo>
                    <a:pt x="14656" y="20828"/>
                  </a:lnTo>
                  <a:lnTo>
                    <a:pt x="13885" y="20828"/>
                  </a:lnTo>
                  <a:lnTo>
                    <a:pt x="12342" y="20828"/>
                  </a:lnTo>
                  <a:lnTo>
                    <a:pt x="10800" y="21600"/>
                  </a:lnTo>
                  <a:lnTo>
                    <a:pt x="10028" y="21600"/>
                  </a:lnTo>
                  <a:lnTo>
                    <a:pt x="9256" y="20828"/>
                  </a:lnTo>
                  <a:lnTo>
                    <a:pt x="7714" y="20828"/>
                  </a:lnTo>
                  <a:lnTo>
                    <a:pt x="6942" y="20056"/>
                  </a:lnTo>
                  <a:lnTo>
                    <a:pt x="6171" y="20056"/>
                  </a:lnTo>
                  <a:lnTo>
                    <a:pt x="5400" y="19285"/>
                  </a:lnTo>
                  <a:lnTo>
                    <a:pt x="4628" y="18514"/>
                  </a:lnTo>
                  <a:lnTo>
                    <a:pt x="3856" y="17742"/>
                  </a:lnTo>
                  <a:lnTo>
                    <a:pt x="2314" y="16971"/>
                  </a:lnTo>
                  <a:lnTo>
                    <a:pt x="2314" y="16200"/>
                  </a:lnTo>
                  <a:lnTo>
                    <a:pt x="1542" y="15428"/>
                  </a:lnTo>
                  <a:lnTo>
                    <a:pt x="771" y="14656"/>
                  </a:lnTo>
                  <a:lnTo>
                    <a:pt x="771" y="13114"/>
                  </a:lnTo>
                  <a:lnTo>
                    <a:pt x="0" y="12342"/>
                  </a:lnTo>
                  <a:lnTo>
                    <a:pt x="0" y="10800"/>
                  </a:lnTo>
                  <a:lnTo>
                    <a:pt x="0" y="9256"/>
                  </a:lnTo>
                  <a:lnTo>
                    <a:pt x="0" y="8485"/>
                  </a:lnTo>
                  <a:lnTo>
                    <a:pt x="0" y="7714"/>
                  </a:lnTo>
                  <a:lnTo>
                    <a:pt x="771" y="6171"/>
                  </a:lnTo>
                  <a:lnTo>
                    <a:pt x="771" y="5400"/>
                  </a:lnTo>
                  <a:lnTo>
                    <a:pt x="1542" y="4628"/>
                  </a:lnTo>
                  <a:lnTo>
                    <a:pt x="2314" y="3085"/>
                  </a:lnTo>
                  <a:lnTo>
                    <a:pt x="3085" y="2314"/>
                  </a:lnTo>
                  <a:lnTo>
                    <a:pt x="3856" y="1542"/>
                  </a:lnTo>
                  <a:lnTo>
                    <a:pt x="4628" y="771"/>
                  </a:lnTo>
                  <a:lnTo>
                    <a:pt x="5400" y="771"/>
                  </a:lnTo>
                  <a:lnTo>
                    <a:pt x="6171" y="0"/>
                  </a:lnTo>
                  <a:lnTo>
                    <a:pt x="6942" y="0"/>
                  </a:lnTo>
                  <a:lnTo>
                    <a:pt x="8485" y="0"/>
                  </a:lnTo>
                  <a:lnTo>
                    <a:pt x="9256" y="0"/>
                  </a:lnTo>
                </a:path>
              </a:pathLst>
            </a:custGeom>
            <a:solidFill>
              <a:srgbClr val="1F1A17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幼圆" pitchFamily="49" charset="-122"/>
                <a:cs typeface="+mn-cs"/>
              </a:endParaRPr>
            </a:p>
          </p:txBody>
        </p:sp>
        <p:sp>
          <p:nvSpPr>
            <p:cNvPr id="1034" name="未知"/>
            <p:cNvSpPr/>
            <p:nvPr/>
          </p:nvSpPr>
          <p:spPr bwMode="auto">
            <a:xfrm>
              <a:off x="48" y="615"/>
              <a:ext cx="61" cy="6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w 21600"/>
                <a:gd name="T29" fmla="*/ 0 h 21600"/>
                <a:gd name="T30" fmla="*/ 0 w 21600"/>
                <a:gd name="T31" fmla="*/ 0 h 21600"/>
                <a:gd name="T32" fmla="*/ 0 w 21600"/>
                <a:gd name="T33" fmla="*/ 0 h 21600"/>
                <a:gd name="T34" fmla="*/ 0 w 21600"/>
                <a:gd name="T35" fmla="*/ 0 h 21600"/>
                <a:gd name="T36" fmla="*/ 0 w 21600"/>
                <a:gd name="T37" fmla="*/ 0 h 21600"/>
                <a:gd name="T38" fmla="*/ 0 w 21600"/>
                <a:gd name="T39" fmla="*/ 0 h 21600"/>
                <a:gd name="T40" fmla="*/ 0 w 21600"/>
                <a:gd name="T41" fmla="*/ 0 h 21600"/>
                <a:gd name="T42" fmla="*/ 0 w 21600"/>
                <a:gd name="T43" fmla="*/ 0 h 21600"/>
                <a:gd name="T44" fmla="*/ 0 w 21600"/>
                <a:gd name="T45" fmla="*/ 0 h 21600"/>
                <a:gd name="T46" fmla="*/ 0 w 21600"/>
                <a:gd name="T47" fmla="*/ 0 h 21600"/>
                <a:gd name="T48" fmla="*/ 0 w 21600"/>
                <a:gd name="T49" fmla="*/ 0 h 21600"/>
                <a:gd name="T50" fmla="*/ 0 w 21600"/>
                <a:gd name="T51" fmla="*/ 0 h 21600"/>
                <a:gd name="T52" fmla="*/ 0 w 21600"/>
                <a:gd name="T53" fmla="*/ 0 h 21600"/>
                <a:gd name="T54" fmla="*/ 0 w 21600"/>
                <a:gd name="T55" fmla="*/ 0 h 21600"/>
                <a:gd name="T56" fmla="*/ 0 w 21600"/>
                <a:gd name="T57" fmla="*/ 0 h 21600"/>
                <a:gd name="T58" fmla="*/ 0 w 21600"/>
                <a:gd name="T59" fmla="*/ 0 h 21600"/>
                <a:gd name="T60" fmla="*/ 0 w 21600"/>
                <a:gd name="T61" fmla="*/ 0 h 21600"/>
                <a:gd name="T62" fmla="*/ 0 w 21600"/>
                <a:gd name="T63" fmla="*/ 0 h 2160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21600" h="21600">
                  <a:moveTo>
                    <a:pt x="8799" y="0"/>
                  </a:moveTo>
                  <a:lnTo>
                    <a:pt x="10399" y="0"/>
                  </a:lnTo>
                  <a:lnTo>
                    <a:pt x="11199" y="0"/>
                  </a:lnTo>
                  <a:lnTo>
                    <a:pt x="11999" y="0"/>
                  </a:lnTo>
                  <a:lnTo>
                    <a:pt x="13599" y="0"/>
                  </a:lnTo>
                  <a:lnTo>
                    <a:pt x="14399" y="744"/>
                  </a:lnTo>
                  <a:lnTo>
                    <a:pt x="15199" y="744"/>
                  </a:lnTo>
                  <a:lnTo>
                    <a:pt x="16799" y="1489"/>
                  </a:lnTo>
                  <a:lnTo>
                    <a:pt x="17599" y="2234"/>
                  </a:lnTo>
                  <a:lnTo>
                    <a:pt x="18399" y="2979"/>
                  </a:lnTo>
                  <a:lnTo>
                    <a:pt x="19199" y="3724"/>
                  </a:lnTo>
                  <a:lnTo>
                    <a:pt x="19999" y="4468"/>
                  </a:lnTo>
                  <a:lnTo>
                    <a:pt x="19999" y="5213"/>
                  </a:lnTo>
                  <a:lnTo>
                    <a:pt x="20799" y="5958"/>
                  </a:lnTo>
                  <a:lnTo>
                    <a:pt x="21600" y="6703"/>
                  </a:lnTo>
                  <a:lnTo>
                    <a:pt x="21600" y="7448"/>
                  </a:lnTo>
                  <a:lnTo>
                    <a:pt x="21600" y="8937"/>
                  </a:lnTo>
                  <a:lnTo>
                    <a:pt x="21600" y="10427"/>
                  </a:lnTo>
                  <a:lnTo>
                    <a:pt x="21600" y="11172"/>
                  </a:lnTo>
                  <a:lnTo>
                    <a:pt x="21600" y="12661"/>
                  </a:lnTo>
                  <a:lnTo>
                    <a:pt x="21600" y="13406"/>
                  </a:lnTo>
                  <a:lnTo>
                    <a:pt x="21600" y="14896"/>
                  </a:lnTo>
                  <a:lnTo>
                    <a:pt x="20799" y="15641"/>
                  </a:lnTo>
                  <a:lnTo>
                    <a:pt x="19999" y="15641"/>
                  </a:lnTo>
                  <a:lnTo>
                    <a:pt x="19199" y="17130"/>
                  </a:lnTo>
                  <a:lnTo>
                    <a:pt x="18399" y="17875"/>
                  </a:lnTo>
                  <a:lnTo>
                    <a:pt x="18399" y="18620"/>
                  </a:lnTo>
                  <a:lnTo>
                    <a:pt x="16799" y="19365"/>
                  </a:lnTo>
                  <a:lnTo>
                    <a:pt x="15999" y="19365"/>
                  </a:lnTo>
                  <a:lnTo>
                    <a:pt x="15199" y="20110"/>
                  </a:lnTo>
                  <a:lnTo>
                    <a:pt x="13599" y="20855"/>
                  </a:lnTo>
                  <a:lnTo>
                    <a:pt x="12799" y="20855"/>
                  </a:lnTo>
                  <a:lnTo>
                    <a:pt x="11199" y="20855"/>
                  </a:lnTo>
                  <a:lnTo>
                    <a:pt x="11199" y="21600"/>
                  </a:lnTo>
                  <a:lnTo>
                    <a:pt x="9599" y="21600"/>
                  </a:lnTo>
                  <a:lnTo>
                    <a:pt x="8799" y="20855"/>
                  </a:lnTo>
                  <a:lnTo>
                    <a:pt x="7199" y="20855"/>
                  </a:lnTo>
                  <a:lnTo>
                    <a:pt x="6399" y="20110"/>
                  </a:lnTo>
                  <a:lnTo>
                    <a:pt x="5599" y="20110"/>
                  </a:lnTo>
                  <a:lnTo>
                    <a:pt x="3999" y="19365"/>
                  </a:lnTo>
                  <a:lnTo>
                    <a:pt x="3199" y="18620"/>
                  </a:lnTo>
                  <a:lnTo>
                    <a:pt x="2399" y="17875"/>
                  </a:lnTo>
                  <a:lnTo>
                    <a:pt x="1599" y="17130"/>
                  </a:lnTo>
                  <a:lnTo>
                    <a:pt x="799" y="16385"/>
                  </a:lnTo>
                  <a:lnTo>
                    <a:pt x="799" y="15641"/>
                  </a:lnTo>
                  <a:lnTo>
                    <a:pt x="0" y="15641"/>
                  </a:lnTo>
                  <a:lnTo>
                    <a:pt x="0" y="14151"/>
                  </a:lnTo>
                  <a:lnTo>
                    <a:pt x="0" y="13406"/>
                  </a:lnTo>
                  <a:lnTo>
                    <a:pt x="0" y="11916"/>
                  </a:lnTo>
                  <a:lnTo>
                    <a:pt x="0" y="10427"/>
                  </a:lnTo>
                  <a:lnTo>
                    <a:pt x="0" y="9682"/>
                  </a:lnTo>
                  <a:lnTo>
                    <a:pt x="0" y="8937"/>
                  </a:lnTo>
                  <a:lnTo>
                    <a:pt x="0" y="7448"/>
                  </a:lnTo>
                  <a:lnTo>
                    <a:pt x="0" y="6703"/>
                  </a:lnTo>
                  <a:lnTo>
                    <a:pt x="0" y="5213"/>
                  </a:lnTo>
                  <a:lnTo>
                    <a:pt x="799" y="5213"/>
                  </a:lnTo>
                  <a:lnTo>
                    <a:pt x="1599" y="4468"/>
                  </a:lnTo>
                  <a:lnTo>
                    <a:pt x="2399" y="3724"/>
                  </a:lnTo>
                  <a:lnTo>
                    <a:pt x="2399" y="2234"/>
                  </a:lnTo>
                  <a:lnTo>
                    <a:pt x="3999" y="2234"/>
                  </a:lnTo>
                  <a:lnTo>
                    <a:pt x="4799" y="1489"/>
                  </a:lnTo>
                  <a:lnTo>
                    <a:pt x="5599" y="744"/>
                  </a:lnTo>
                  <a:lnTo>
                    <a:pt x="7199" y="744"/>
                  </a:lnTo>
                  <a:lnTo>
                    <a:pt x="7999" y="0"/>
                  </a:lnTo>
                  <a:lnTo>
                    <a:pt x="8799" y="0"/>
                  </a:lnTo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幼圆" pitchFamily="49" charset="-122"/>
                <a:cs typeface="+mn-cs"/>
              </a:endParaRPr>
            </a:p>
          </p:txBody>
        </p:sp>
        <p:sp>
          <p:nvSpPr>
            <p:cNvPr id="1035" name="未知"/>
            <p:cNvSpPr/>
            <p:nvPr/>
          </p:nvSpPr>
          <p:spPr bwMode="auto">
            <a:xfrm>
              <a:off x="911" y="136"/>
              <a:ext cx="60" cy="6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w 21600"/>
                <a:gd name="T29" fmla="*/ 0 h 21600"/>
                <a:gd name="T30" fmla="*/ 0 w 21600"/>
                <a:gd name="T31" fmla="*/ 0 h 21600"/>
                <a:gd name="T32" fmla="*/ 0 w 21600"/>
                <a:gd name="T33" fmla="*/ 0 h 21600"/>
                <a:gd name="T34" fmla="*/ 0 w 21600"/>
                <a:gd name="T35" fmla="*/ 0 h 21600"/>
                <a:gd name="T36" fmla="*/ 0 w 21600"/>
                <a:gd name="T37" fmla="*/ 0 h 21600"/>
                <a:gd name="T38" fmla="*/ 0 w 21600"/>
                <a:gd name="T39" fmla="*/ 0 h 21600"/>
                <a:gd name="T40" fmla="*/ 0 w 21600"/>
                <a:gd name="T41" fmla="*/ 0 h 21600"/>
                <a:gd name="T42" fmla="*/ 0 w 21600"/>
                <a:gd name="T43" fmla="*/ 0 h 21600"/>
                <a:gd name="T44" fmla="*/ 0 w 21600"/>
                <a:gd name="T45" fmla="*/ 0 h 21600"/>
                <a:gd name="T46" fmla="*/ 0 w 21600"/>
                <a:gd name="T47" fmla="*/ 0 h 21600"/>
                <a:gd name="T48" fmla="*/ 0 w 21600"/>
                <a:gd name="T49" fmla="*/ 0 h 21600"/>
                <a:gd name="T50" fmla="*/ 0 w 21600"/>
                <a:gd name="T51" fmla="*/ 0 h 21600"/>
                <a:gd name="T52" fmla="*/ 0 w 21600"/>
                <a:gd name="T53" fmla="*/ 0 h 21600"/>
                <a:gd name="T54" fmla="*/ 0 w 21600"/>
                <a:gd name="T55" fmla="*/ 0 h 21600"/>
                <a:gd name="T56" fmla="*/ 0 w 21600"/>
                <a:gd name="T57" fmla="*/ 0 h 21600"/>
                <a:gd name="T58" fmla="*/ 0 w 21600"/>
                <a:gd name="T59" fmla="*/ 0 h 21600"/>
                <a:gd name="T60" fmla="*/ 0 w 21600"/>
                <a:gd name="T61" fmla="*/ 0 h 21600"/>
                <a:gd name="T62" fmla="*/ 0 w 21600"/>
                <a:gd name="T63" fmla="*/ 0 h 2160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21600" h="21600">
                  <a:moveTo>
                    <a:pt x="8799" y="0"/>
                  </a:moveTo>
                  <a:lnTo>
                    <a:pt x="10399" y="0"/>
                  </a:lnTo>
                  <a:lnTo>
                    <a:pt x="11999" y="0"/>
                  </a:lnTo>
                  <a:lnTo>
                    <a:pt x="12799" y="0"/>
                  </a:lnTo>
                  <a:lnTo>
                    <a:pt x="13599" y="0"/>
                  </a:lnTo>
                  <a:lnTo>
                    <a:pt x="15199" y="0"/>
                  </a:lnTo>
                  <a:lnTo>
                    <a:pt x="15999" y="744"/>
                  </a:lnTo>
                  <a:lnTo>
                    <a:pt x="16799" y="1489"/>
                  </a:lnTo>
                  <a:lnTo>
                    <a:pt x="17599" y="1489"/>
                  </a:lnTo>
                  <a:lnTo>
                    <a:pt x="18399" y="2234"/>
                  </a:lnTo>
                  <a:lnTo>
                    <a:pt x="19199" y="2979"/>
                  </a:lnTo>
                  <a:lnTo>
                    <a:pt x="19999" y="4468"/>
                  </a:lnTo>
                  <a:lnTo>
                    <a:pt x="19999" y="5213"/>
                  </a:lnTo>
                  <a:lnTo>
                    <a:pt x="20799" y="5958"/>
                  </a:lnTo>
                  <a:lnTo>
                    <a:pt x="21600" y="7448"/>
                  </a:lnTo>
                  <a:lnTo>
                    <a:pt x="21600" y="8192"/>
                  </a:lnTo>
                  <a:lnTo>
                    <a:pt x="21600" y="9682"/>
                  </a:lnTo>
                  <a:lnTo>
                    <a:pt x="21600" y="11172"/>
                  </a:lnTo>
                  <a:lnTo>
                    <a:pt x="21600" y="11916"/>
                  </a:lnTo>
                  <a:lnTo>
                    <a:pt x="21600" y="12661"/>
                  </a:lnTo>
                  <a:lnTo>
                    <a:pt x="20799" y="14151"/>
                  </a:lnTo>
                  <a:lnTo>
                    <a:pt x="20799" y="14896"/>
                  </a:lnTo>
                  <a:lnTo>
                    <a:pt x="19999" y="15641"/>
                  </a:lnTo>
                  <a:lnTo>
                    <a:pt x="19199" y="17130"/>
                  </a:lnTo>
                  <a:lnTo>
                    <a:pt x="18399" y="17875"/>
                  </a:lnTo>
                  <a:lnTo>
                    <a:pt x="17599" y="18620"/>
                  </a:lnTo>
                  <a:lnTo>
                    <a:pt x="17599" y="19365"/>
                  </a:lnTo>
                  <a:lnTo>
                    <a:pt x="16799" y="19365"/>
                  </a:lnTo>
                  <a:lnTo>
                    <a:pt x="15999" y="20110"/>
                  </a:lnTo>
                  <a:lnTo>
                    <a:pt x="14399" y="20855"/>
                  </a:lnTo>
                  <a:lnTo>
                    <a:pt x="13599" y="20855"/>
                  </a:lnTo>
                  <a:lnTo>
                    <a:pt x="11999" y="21600"/>
                  </a:lnTo>
                  <a:lnTo>
                    <a:pt x="11199" y="21600"/>
                  </a:lnTo>
                  <a:lnTo>
                    <a:pt x="9599" y="21600"/>
                  </a:lnTo>
                  <a:lnTo>
                    <a:pt x="8799" y="20855"/>
                  </a:lnTo>
                  <a:lnTo>
                    <a:pt x="7199" y="20855"/>
                  </a:lnTo>
                  <a:lnTo>
                    <a:pt x="6399" y="20855"/>
                  </a:lnTo>
                  <a:lnTo>
                    <a:pt x="6399" y="20110"/>
                  </a:lnTo>
                  <a:lnTo>
                    <a:pt x="4799" y="19365"/>
                  </a:lnTo>
                  <a:lnTo>
                    <a:pt x="3999" y="19365"/>
                  </a:lnTo>
                  <a:lnTo>
                    <a:pt x="3199" y="18620"/>
                  </a:lnTo>
                  <a:lnTo>
                    <a:pt x="2399" y="17875"/>
                  </a:lnTo>
                  <a:lnTo>
                    <a:pt x="1599" y="16385"/>
                  </a:lnTo>
                  <a:lnTo>
                    <a:pt x="1599" y="15641"/>
                  </a:lnTo>
                  <a:lnTo>
                    <a:pt x="799" y="14896"/>
                  </a:lnTo>
                  <a:lnTo>
                    <a:pt x="0" y="13406"/>
                  </a:lnTo>
                  <a:lnTo>
                    <a:pt x="0" y="12661"/>
                  </a:lnTo>
                  <a:lnTo>
                    <a:pt x="0" y="11172"/>
                  </a:lnTo>
                  <a:lnTo>
                    <a:pt x="0" y="10427"/>
                  </a:lnTo>
                  <a:lnTo>
                    <a:pt x="0" y="8937"/>
                  </a:lnTo>
                  <a:lnTo>
                    <a:pt x="0" y="8192"/>
                  </a:lnTo>
                  <a:lnTo>
                    <a:pt x="0" y="7448"/>
                  </a:lnTo>
                  <a:lnTo>
                    <a:pt x="0" y="6703"/>
                  </a:lnTo>
                  <a:lnTo>
                    <a:pt x="799" y="5958"/>
                  </a:lnTo>
                  <a:lnTo>
                    <a:pt x="1599" y="4468"/>
                  </a:lnTo>
                  <a:lnTo>
                    <a:pt x="2399" y="3724"/>
                  </a:lnTo>
                  <a:lnTo>
                    <a:pt x="3199" y="2979"/>
                  </a:lnTo>
                  <a:lnTo>
                    <a:pt x="3199" y="2234"/>
                  </a:lnTo>
                  <a:lnTo>
                    <a:pt x="4799" y="1489"/>
                  </a:lnTo>
                  <a:lnTo>
                    <a:pt x="5599" y="1489"/>
                  </a:lnTo>
                  <a:lnTo>
                    <a:pt x="6399" y="744"/>
                  </a:lnTo>
                  <a:lnTo>
                    <a:pt x="7199" y="0"/>
                  </a:lnTo>
                  <a:lnTo>
                    <a:pt x="7999" y="0"/>
                  </a:lnTo>
                  <a:lnTo>
                    <a:pt x="8799" y="0"/>
                  </a:lnTo>
                </a:path>
              </a:pathLst>
            </a:custGeom>
            <a:solidFill>
              <a:srgbClr val="1F1A17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幼圆" pitchFamily="49" charset="-122"/>
                <a:cs typeface="+mn-cs"/>
              </a:endParaRPr>
            </a:p>
          </p:txBody>
        </p:sp>
        <p:sp>
          <p:nvSpPr>
            <p:cNvPr id="1036" name="未知"/>
            <p:cNvSpPr/>
            <p:nvPr/>
          </p:nvSpPr>
          <p:spPr bwMode="auto">
            <a:xfrm>
              <a:off x="520" y="0"/>
              <a:ext cx="279" cy="171"/>
            </a:xfrm>
            <a:custGeom>
              <a:avLst/>
              <a:gdLst>
                <a:gd name="T0" fmla="*/ 0 w 21600"/>
                <a:gd name="T1" fmla="*/ 1 h 21600"/>
                <a:gd name="T2" fmla="*/ 0 w 21600"/>
                <a:gd name="T3" fmla="*/ 1 h 21600"/>
                <a:gd name="T4" fmla="*/ 0 w 21600"/>
                <a:gd name="T5" fmla="*/ 1 h 21600"/>
                <a:gd name="T6" fmla="*/ 1 w 21600"/>
                <a:gd name="T7" fmla="*/ 1 h 21600"/>
                <a:gd name="T8" fmla="*/ 1 w 21600"/>
                <a:gd name="T9" fmla="*/ 1 h 21600"/>
                <a:gd name="T10" fmla="*/ 1 w 21600"/>
                <a:gd name="T11" fmla="*/ 1 h 21600"/>
                <a:gd name="T12" fmla="*/ 1 w 21600"/>
                <a:gd name="T13" fmla="*/ 1 h 21600"/>
                <a:gd name="T14" fmla="*/ 2 w 21600"/>
                <a:gd name="T15" fmla="*/ 1 h 21600"/>
                <a:gd name="T16" fmla="*/ 2 w 21600"/>
                <a:gd name="T17" fmla="*/ 1 h 21600"/>
                <a:gd name="T18" fmla="*/ 2 w 21600"/>
                <a:gd name="T19" fmla="*/ 1 h 21600"/>
                <a:gd name="T20" fmla="*/ 2 w 21600"/>
                <a:gd name="T21" fmla="*/ 0 h 21600"/>
                <a:gd name="T22" fmla="*/ 2 w 21600"/>
                <a:gd name="T23" fmla="*/ 0 h 21600"/>
                <a:gd name="T24" fmla="*/ 3 w 21600"/>
                <a:gd name="T25" fmla="*/ 0 h 21600"/>
                <a:gd name="T26" fmla="*/ 3 w 21600"/>
                <a:gd name="T27" fmla="*/ 0 h 21600"/>
                <a:gd name="T28" fmla="*/ 3 w 21600"/>
                <a:gd name="T29" fmla="*/ 0 h 21600"/>
                <a:gd name="T30" fmla="*/ 3 w 21600"/>
                <a:gd name="T31" fmla="*/ 0 h 21600"/>
                <a:gd name="T32" fmla="*/ 4 w 21600"/>
                <a:gd name="T33" fmla="*/ 0 h 2160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1229" y="19894"/>
                  </a:lnTo>
                  <a:lnTo>
                    <a:pt x="2634" y="18757"/>
                  </a:lnTo>
                  <a:lnTo>
                    <a:pt x="3863" y="17336"/>
                  </a:lnTo>
                  <a:lnTo>
                    <a:pt x="5268" y="15631"/>
                  </a:lnTo>
                  <a:lnTo>
                    <a:pt x="6497" y="14494"/>
                  </a:lnTo>
                  <a:lnTo>
                    <a:pt x="8077" y="13073"/>
                  </a:lnTo>
                  <a:lnTo>
                    <a:pt x="9307" y="11652"/>
                  </a:lnTo>
                  <a:lnTo>
                    <a:pt x="10711" y="10515"/>
                  </a:lnTo>
                  <a:lnTo>
                    <a:pt x="11941" y="9094"/>
                  </a:lnTo>
                  <a:lnTo>
                    <a:pt x="13346" y="7673"/>
                  </a:lnTo>
                  <a:lnTo>
                    <a:pt x="14751" y="6536"/>
                  </a:lnTo>
                  <a:lnTo>
                    <a:pt x="16155" y="5115"/>
                  </a:lnTo>
                  <a:lnTo>
                    <a:pt x="17385" y="3694"/>
                  </a:lnTo>
                  <a:lnTo>
                    <a:pt x="18789" y="2273"/>
                  </a:lnTo>
                  <a:lnTo>
                    <a:pt x="20019" y="1136"/>
                  </a:lnTo>
                  <a:lnTo>
                    <a:pt x="21600" y="0"/>
                  </a:lnTo>
                </a:path>
              </a:pathLst>
            </a:custGeom>
            <a:noFill/>
            <a:ln w="7200" cmpd="sng">
              <a:solidFill>
                <a:srgbClr val="009240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幼圆" pitchFamily="49" charset="-122"/>
                <a:cs typeface="+mn-cs"/>
              </a:endParaRPr>
            </a:p>
          </p:txBody>
        </p:sp>
        <p:sp>
          <p:nvSpPr>
            <p:cNvPr id="1037" name="未知"/>
            <p:cNvSpPr/>
            <p:nvPr/>
          </p:nvSpPr>
          <p:spPr bwMode="auto">
            <a:xfrm>
              <a:off x="546" y="0"/>
              <a:ext cx="443" cy="373"/>
            </a:xfrm>
            <a:custGeom>
              <a:avLst/>
              <a:gdLst>
                <a:gd name="T0" fmla="*/ 0 w 21600"/>
                <a:gd name="T1" fmla="*/ 6 h 21600"/>
                <a:gd name="T2" fmla="*/ 1 w 21600"/>
                <a:gd name="T3" fmla="*/ 6 h 21600"/>
                <a:gd name="T4" fmla="*/ 1 w 21600"/>
                <a:gd name="T5" fmla="*/ 5 h 21600"/>
                <a:gd name="T6" fmla="*/ 2 w 21600"/>
                <a:gd name="T7" fmla="*/ 5 h 21600"/>
                <a:gd name="T8" fmla="*/ 2 w 21600"/>
                <a:gd name="T9" fmla="*/ 5 h 21600"/>
                <a:gd name="T10" fmla="*/ 3 w 21600"/>
                <a:gd name="T11" fmla="*/ 4 h 21600"/>
                <a:gd name="T12" fmla="*/ 3 w 21600"/>
                <a:gd name="T13" fmla="*/ 4 h 21600"/>
                <a:gd name="T14" fmla="*/ 4 w 21600"/>
                <a:gd name="T15" fmla="*/ 3 h 21600"/>
                <a:gd name="T16" fmla="*/ 4 w 21600"/>
                <a:gd name="T17" fmla="*/ 3 h 21600"/>
                <a:gd name="T18" fmla="*/ 5 w 21600"/>
                <a:gd name="T19" fmla="*/ 3 h 21600"/>
                <a:gd name="T20" fmla="*/ 6 w 21600"/>
                <a:gd name="T21" fmla="*/ 2 h 21600"/>
                <a:gd name="T22" fmla="*/ 6 w 21600"/>
                <a:gd name="T23" fmla="*/ 2 h 21600"/>
                <a:gd name="T24" fmla="*/ 7 w 21600"/>
                <a:gd name="T25" fmla="*/ 1 h 21600"/>
                <a:gd name="T26" fmla="*/ 7 w 21600"/>
                <a:gd name="T27" fmla="*/ 1 h 21600"/>
                <a:gd name="T28" fmla="*/ 8 w 21600"/>
                <a:gd name="T29" fmla="*/ 1 h 21600"/>
                <a:gd name="T30" fmla="*/ 8 w 21600"/>
                <a:gd name="T31" fmla="*/ 0 h 21600"/>
                <a:gd name="T32" fmla="*/ 9 w 21600"/>
                <a:gd name="T33" fmla="*/ 0 h 21600"/>
                <a:gd name="T34" fmla="*/ 6 w 21600"/>
                <a:gd name="T35" fmla="*/ 0 h 21600"/>
                <a:gd name="T36" fmla="*/ 6 w 21600"/>
                <a:gd name="T37" fmla="*/ 0 h 21600"/>
                <a:gd name="T38" fmla="*/ 5 w 21600"/>
                <a:gd name="T39" fmla="*/ 1 h 21600"/>
                <a:gd name="T40" fmla="*/ 5 w 21600"/>
                <a:gd name="T41" fmla="*/ 1 h 21600"/>
                <a:gd name="T42" fmla="*/ 4 w 21600"/>
                <a:gd name="T43" fmla="*/ 1 h 21600"/>
                <a:gd name="T44" fmla="*/ 4 w 21600"/>
                <a:gd name="T45" fmla="*/ 2 h 21600"/>
                <a:gd name="T46" fmla="*/ 4 w 21600"/>
                <a:gd name="T47" fmla="*/ 2 h 21600"/>
                <a:gd name="T48" fmla="*/ 3 w 21600"/>
                <a:gd name="T49" fmla="*/ 3 h 21600"/>
                <a:gd name="T50" fmla="*/ 3 w 21600"/>
                <a:gd name="T51" fmla="*/ 3 h 21600"/>
                <a:gd name="T52" fmla="*/ 3 w 21600"/>
                <a:gd name="T53" fmla="*/ 3 h 21600"/>
                <a:gd name="T54" fmla="*/ 2 w 21600"/>
                <a:gd name="T55" fmla="*/ 4 h 21600"/>
                <a:gd name="T56" fmla="*/ 2 w 21600"/>
                <a:gd name="T57" fmla="*/ 4 h 21600"/>
                <a:gd name="T58" fmla="*/ 1 w 21600"/>
                <a:gd name="T59" fmla="*/ 5 h 21600"/>
                <a:gd name="T60" fmla="*/ 1 w 21600"/>
                <a:gd name="T61" fmla="*/ 5 h 21600"/>
                <a:gd name="T62" fmla="*/ 1 w 21600"/>
                <a:gd name="T63" fmla="*/ 6 h 21600"/>
                <a:gd name="T64" fmla="*/ 0 w 21600"/>
                <a:gd name="T65" fmla="*/ 6 h 21600"/>
                <a:gd name="T66" fmla="*/ 0 w 21600"/>
                <a:gd name="T67" fmla="*/ 6 h 2160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1218" y="20028"/>
                  </a:lnTo>
                  <a:lnTo>
                    <a:pt x="2547" y="18327"/>
                  </a:lnTo>
                  <a:lnTo>
                    <a:pt x="3876" y="16887"/>
                  </a:lnTo>
                  <a:lnTo>
                    <a:pt x="5095" y="15447"/>
                  </a:lnTo>
                  <a:lnTo>
                    <a:pt x="6535" y="14007"/>
                  </a:lnTo>
                  <a:lnTo>
                    <a:pt x="7864" y="12567"/>
                  </a:lnTo>
                  <a:lnTo>
                    <a:pt x="9082" y="11258"/>
                  </a:lnTo>
                  <a:lnTo>
                    <a:pt x="10522" y="9818"/>
                  </a:lnTo>
                  <a:lnTo>
                    <a:pt x="11852" y="8509"/>
                  </a:lnTo>
                  <a:lnTo>
                    <a:pt x="13181" y="7199"/>
                  </a:lnTo>
                  <a:lnTo>
                    <a:pt x="14621" y="5890"/>
                  </a:lnTo>
                  <a:lnTo>
                    <a:pt x="15950" y="4712"/>
                  </a:lnTo>
                  <a:lnTo>
                    <a:pt x="17390" y="3403"/>
                  </a:lnTo>
                  <a:lnTo>
                    <a:pt x="18719" y="2225"/>
                  </a:lnTo>
                  <a:lnTo>
                    <a:pt x="20159" y="1047"/>
                  </a:lnTo>
                  <a:lnTo>
                    <a:pt x="21600" y="0"/>
                  </a:lnTo>
                  <a:lnTo>
                    <a:pt x="14621" y="0"/>
                  </a:lnTo>
                  <a:lnTo>
                    <a:pt x="13513" y="1047"/>
                  </a:lnTo>
                  <a:lnTo>
                    <a:pt x="12627" y="2356"/>
                  </a:lnTo>
                  <a:lnTo>
                    <a:pt x="11630" y="3534"/>
                  </a:lnTo>
                  <a:lnTo>
                    <a:pt x="10633" y="4843"/>
                  </a:lnTo>
                  <a:lnTo>
                    <a:pt x="9747" y="6021"/>
                  </a:lnTo>
                  <a:lnTo>
                    <a:pt x="8750" y="7461"/>
                  </a:lnTo>
                  <a:lnTo>
                    <a:pt x="7864" y="8770"/>
                  </a:lnTo>
                  <a:lnTo>
                    <a:pt x="6867" y="9948"/>
                  </a:lnTo>
                  <a:lnTo>
                    <a:pt x="6092" y="11388"/>
                  </a:lnTo>
                  <a:lnTo>
                    <a:pt x="5095" y="12828"/>
                  </a:lnTo>
                  <a:lnTo>
                    <a:pt x="4319" y="14138"/>
                  </a:lnTo>
                  <a:lnTo>
                    <a:pt x="3322" y="15708"/>
                  </a:lnTo>
                  <a:lnTo>
                    <a:pt x="2547" y="17018"/>
                  </a:lnTo>
                  <a:lnTo>
                    <a:pt x="1661" y="18458"/>
                  </a:lnTo>
                  <a:lnTo>
                    <a:pt x="775" y="20028"/>
                  </a:lnTo>
                  <a:lnTo>
                    <a:pt x="0" y="21600"/>
                  </a:lnTo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幼圆" pitchFamily="49" charset="-122"/>
                <a:cs typeface="+mn-cs"/>
              </a:endParaRPr>
            </a:p>
          </p:txBody>
        </p:sp>
        <p:sp>
          <p:nvSpPr>
            <p:cNvPr id="1038" name="未知"/>
            <p:cNvSpPr/>
            <p:nvPr/>
          </p:nvSpPr>
          <p:spPr bwMode="auto">
            <a:xfrm>
              <a:off x="102" y="0"/>
              <a:ext cx="803" cy="1118"/>
            </a:xfrm>
            <a:custGeom>
              <a:avLst/>
              <a:gdLst>
                <a:gd name="T0" fmla="*/ 1 w 21600"/>
                <a:gd name="T1" fmla="*/ 56 h 21600"/>
                <a:gd name="T2" fmla="*/ 2 w 21600"/>
                <a:gd name="T3" fmla="*/ 51 h 21600"/>
                <a:gd name="T4" fmla="*/ 3 w 21600"/>
                <a:gd name="T5" fmla="*/ 47 h 21600"/>
                <a:gd name="T6" fmla="*/ 5 w 21600"/>
                <a:gd name="T7" fmla="*/ 43 h 21600"/>
                <a:gd name="T8" fmla="*/ 7 w 21600"/>
                <a:gd name="T9" fmla="*/ 39 h 21600"/>
                <a:gd name="T10" fmla="*/ 8 w 21600"/>
                <a:gd name="T11" fmla="*/ 35 h 21600"/>
                <a:gd name="T12" fmla="*/ 10 w 21600"/>
                <a:gd name="T13" fmla="*/ 31 h 21600"/>
                <a:gd name="T14" fmla="*/ 12 w 21600"/>
                <a:gd name="T15" fmla="*/ 28 h 21600"/>
                <a:gd name="T16" fmla="*/ 14 w 21600"/>
                <a:gd name="T17" fmla="*/ 24 h 21600"/>
                <a:gd name="T18" fmla="*/ 16 w 21600"/>
                <a:gd name="T19" fmla="*/ 21 h 21600"/>
                <a:gd name="T20" fmla="*/ 18 w 21600"/>
                <a:gd name="T21" fmla="*/ 17 h 21600"/>
                <a:gd name="T22" fmla="*/ 20 w 21600"/>
                <a:gd name="T23" fmla="*/ 14 h 21600"/>
                <a:gd name="T24" fmla="*/ 22 w 21600"/>
                <a:gd name="T25" fmla="*/ 11 h 21600"/>
                <a:gd name="T26" fmla="*/ 24 w 21600"/>
                <a:gd name="T27" fmla="*/ 7 h 21600"/>
                <a:gd name="T28" fmla="*/ 26 w 21600"/>
                <a:gd name="T29" fmla="*/ 4 h 21600"/>
                <a:gd name="T30" fmla="*/ 29 w 21600"/>
                <a:gd name="T31" fmla="*/ 1 h 21600"/>
                <a:gd name="T32" fmla="*/ 19 w 21600"/>
                <a:gd name="T33" fmla="*/ 0 h 21600"/>
                <a:gd name="T34" fmla="*/ 18 w 21600"/>
                <a:gd name="T35" fmla="*/ 3 h 21600"/>
                <a:gd name="T36" fmla="*/ 16 w 21600"/>
                <a:gd name="T37" fmla="*/ 6 h 21600"/>
                <a:gd name="T38" fmla="*/ 14 w 21600"/>
                <a:gd name="T39" fmla="*/ 9 h 21600"/>
                <a:gd name="T40" fmla="*/ 13 w 21600"/>
                <a:gd name="T41" fmla="*/ 12 h 21600"/>
                <a:gd name="T42" fmla="*/ 11 w 21600"/>
                <a:gd name="T43" fmla="*/ 15 h 21600"/>
                <a:gd name="T44" fmla="*/ 10 w 21600"/>
                <a:gd name="T45" fmla="*/ 19 h 21600"/>
                <a:gd name="T46" fmla="*/ 8 w 21600"/>
                <a:gd name="T47" fmla="*/ 22 h 21600"/>
                <a:gd name="T48" fmla="*/ 7 w 21600"/>
                <a:gd name="T49" fmla="*/ 26 h 21600"/>
                <a:gd name="T50" fmla="*/ 6 w 21600"/>
                <a:gd name="T51" fmla="*/ 30 h 21600"/>
                <a:gd name="T52" fmla="*/ 5 w 21600"/>
                <a:gd name="T53" fmla="*/ 33 h 21600"/>
                <a:gd name="T54" fmla="*/ 4 w 21600"/>
                <a:gd name="T55" fmla="*/ 37 h 21600"/>
                <a:gd name="T56" fmla="*/ 3 w 21600"/>
                <a:gd name="T57" fmla="*/ 41 h 21600"/>
                <a:gd name="T58" fmla="*/ 2 w 21600"/>
                <a:gd name="T59" fmla="*/ 45 h 21600"/>
                <a:gd name="T60" fmla="*/ 1 w 21600"/>
                <a:gd name="T61" fmla="*/ 49 h 21600"/>
                <a:gd name="T62" fmla="*/ 1 w 21600"/>
                <a:gd name="T63" fmla="*/ 54 h 21600"/>
                <a:gd name="T64" fmla="*/ 0 w 21600"/>
                <a:gd name="T65" fmla="*/ 58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426" y="20767"/>
                  </a:lnTo>
                  <a:lnTo>
                    <a:pt x="976" y="19934"/>
                  </a:lnTo>
                  <a:lnTo>
                    <a:pt x="1403" y="19146"/>
                  </a:lnTo>
                  <a:lnTo>
                    <a:pt x="2013" y="18357"/>
                  </a:lnTo>
                  <a:lnTo>
                    <a:pt x="2501" y="17569"/>
                  </a:lnTo>
                  <a:lnTo>
                    <a:pt x="3111" y="16780"/>
                  </a:lnTo>
                  <a:lnTo>
                    <a:pt x="3660" y="16035"/>
                  </a:lnTo>
                  <a:lnTo>
                    <a:pt x="4209" y="15290"/>
                  </a:lnTo>
                  <a:lnTo>
                    <a:pt x="4820" y="14545"/>
                  </a:lnTo>
                  <a:lnTo>
                    <a:pt x="5369" y="13800"/>
                  </a:lnTo>
                  <a:lnTo>
                    <a:pt x="6040" y="13099"/>
                  </a:lnTo>
                  <a:lnTo>
                    <a:pt x="6650" y="12399"/>
                  </a:lnTo>
                  <a:lnTo>
                    <a:pt x="7260" y="11698"/>
                  </a:lnTo>
                  <a:lnTo>
                    <a:pt x="7931" y="10997"/>
                  </a:lnTo>
                  <a:lnTo>
                    <a:pt x="8603" y="10296"/>
                  </a:lnTo>
                  <a:lnTo>
                    <a:pt x="9274" y="9638"/>
                  </a:lnTo>
                  <a:lnTo>
                    <a:pt x="9945" y="8981"/>
                  </a:lnTo>
                  <a:lnTo>
                    <a:pt x="10616" y="8324"/>
                  </a:lnTo>
                  <a:lnTo>
                    <a:pt x="11349" y="7667"/>
                  </a:lnTo>
                  <a:lnTo>
                    <a:pt x="12081" y="7053"/>
                  </a:lnTo>
                  <a:lnTo>
                    <a:pt x="12813" y="6352"/>
                  </a:lnTo>
                  <a:lnTo>
                    <a:pt x="13545" y="5739"/>
                  </a:lnTo>
                  <a:lnTo>
                    <a:pt x="14338" y="5169"/>
                  </a:lnTo>
                  <a:lnTo>
                    <a:pt x="15071" y="4556"/>
                  </a:lnTo>
                  <a:lnTo>
                    <a:pt x="15803" y="3942"/>
                  </a:lnTo>
                  <a:lnTo>
                    <a:pt x="16596" y="3373"/>
                  </a:lnTo>
                  <a:lnTo>
                    <a:pt x="17450" y="2759"/>
                  </a:lnTo>
                  <a:lnTo>
                    <a:pt x="18243" y="2190"/>
                  </a:lnTo>
                  <a:lnTo>
                    <a:pt x="19037" y="1620"/>
                  </a:lnTo>
                  <a:lnTo>
                    <a:pt x="19830" y="1095"/>
                  </a:lnTo>
                  <a:lnTo>
                    <a:pt x="20684" y="481"/>
                  </a:lnTo>
                  <a:lnTo>
                    <a:pt x="21600" y="0"/>
                  </a:lnTo>
                  <a:lnTo>
                    <a:pt x="14094" y="0"/>
                  </a:lnTo>
                  <a:lnTo>
                    <a:pt x="13423" y="525"/>
                  </a:lnTo>
                  <a:lnTo>
                    <a:pt x="12752" y="1095"/>
                  </a:lnTo>
                  <a:lnTo>
                    <a:pt x="12142" y="1664"/>
                  </a:lnTo>
                  <a:lnTo>
                    <a:pt x="11471" y="2190"/>
                  </a:lnTo>
                  <a:lnTo>
                    <a:pt x="10921" y="2759"/>
                  </a:lnTo>
                  <a:lnTo>
                    <a:pt x="10311" y="3373"/>
                  </a:lnTo>
                  <a:lnTo>
                    <a:pt x="9762" y="3986"/>
                  </a:lnTo>
                  <a:lnTo>
                    <a:pt x="9213" y="4556"/>
                  </a:lnTo>
                  <a:lnTo>
                    <a:pt x="8603" y="5169"/>
                  </a:lnTo>
                  <a:lnTo>
                    <a:pt x="8115" y="5783"/>
                  </a:lnTo>
                  <a:lnTo>
                    <a:pt x="7566" y="6396"/>
                  </a:lnTo>
                  <a:lnTo>
                    <a:pt x="7077" y="7053"/>
                  </a:lnTo>
                  <a:lnTo>
                    <a:pt x="6528" y="7711"/>
                  </a:lnTo>
                  <a:lnTo>
                    <a:pt x="6101" y="8368"/>
                  </a:lnTo>
                  <a:lnTo>
                    <a:pt x="5613" y="9025"/>
                  </a:lnTo>
                  <a:lnTo>
                    <a:pt x="5186" y="9682"/>
                  </a:lnTo>
                  <a:lnTo>
                    <a:pt x="4698" y="10339"/>
                  </a:lnTo>
                  <a:lnTo>
                    <a:pt x="4271" y="11040"/>
                  </a:lnTo>
                  <a:lnTo>
                    <a:pt x="3904" y="11741"/>
                  </a:lnTo>
                  <a:lnTo>
                    <a:pt x="3477" y="12442"/>
                  </a:lnTo>
                  <a:lnTo>
                    <a:pt x="3111" y="13143"/>
                  </a:lnTo>
                  <a:lnTo>
                    <a:pt x="2745" y="13844"/>
                  </a:lnTo>
                  <a:lnTo>
                    <a:pt x="2379" y="14589"/>
                  </a:lnTo>
                  <a:lnTo>
                    <a:pt x="2074" y="15334"/>
                  </a:lnTo>
                  <a:lnTo>
                    <a:pt x="1769" y="16079"/>
                  </a:lnTo>
                  <a:lnTo>
                    <a:pt x="1403" y="16824"/>
                  </a:lnTo>
                  <a:lnTo>
                    <a:pt x="1098" y="17612"/>
                  </a:lnTo>
                  <a:lnTo>
                    <a:pt x="914" y="18357"/>
                  </a:lnTo>
                  <a:lnTo>
                    <a:pt x="610" y="19146"/>
                  </a:lnTo>
                  <a:lnTo>
                    <a:pt x="365" y="19978"/>
                  </a:lnTo>
                  <a:lnTo>
                    <a:pt x="121" y="20767"/>
                  </a:lnTo>
                  <a:lnTo>
                    <a:pt x="0" y="21600"/>
                  </a:lnTo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幼圆" pitchFamily="49" charset="-122"/>
                <a:cs typeface="+mn-cs"/>
              </a:endParaRPr>
            </a:p>
          </p:txBody>
        </p:sp>
        <p:sp>
          <p:nvSpPr>
            <p:cNvPr id="1039" name="未知"/>
            <p:cNvSpPr/>
            <p:nvPr/>
          </p:nvSpPr>
          <p:spPr bwMode="auto">
            <a:xfrm>
              <a:off x="31" y="0"/>
              <a:ext cx="514" cy="1295"/>
            </a:xfrm>
            <a:custGeom>
              <a:avLst/>
              <a:gdLst>
                <a:gd name="T0" fmla="*/ 0 w 21600"/>
                <a:gd name="T1" fmla="*/ 78 h 21600"/>
                <a:gd name="T2" fmla="*/ 0 w 21600"/>
                <a:gd name="T3" fmla="*/ 75 h 21600"/>
                <a:gd name="T4" fmla="*/ 0 w 21600"/>
                <a:gd name="T5" fmla="*/ 72 h 21600"/>
                <a:gd name="T6" fmla="*/ 0 w 21600"/>
                <a:gd name="T7" fmla="*/ 69 h 21600"/>
                <a:gd name="T8" fmla="*/ 0 w 21600"/>
                <a:gd name="T9" fmla="*/ 66 h 21600"/>
                <a:gd name="T10" fmla="*/ 0 w 21600"/>
                <a:gd name="T11" fmla="*/ 63 h 21600"/>
                <a:gd name="T12" fmla="*/ 1 w 21600"/>
                <a:gd name="T13" fmla="*/ 61 h 21600"/>
                <a:gd name="T14" fmla="*/ 1 w 21600"/>
                <a:gd name="T15" fmla="*/ 58 h 21600"/>
                <a:gd name="T16" fmla="*/ 1 w 21600"/>
                <a:gd name="T17" fmla="*/ 55 h 21600"/>
                <a:gd name="T18" fmla="*/ 1 w 21600"/>
                <a:gd name="T19" fmla="*/ 53 h 21600"/>
                <a:gd name="T20" fmla="*/ 2 w 21600"/>
                <a:gd name="T21" fmla="*/ 50 h 21600"/>
                <a:gd name="T22" fmla="*/ 2 w 21600"/>
                <a:gd name="T23" fmla="*/ 47 h 21600"/>
                <a:gd name="T24" fmla="*/ 2 w 21600"/>
                <a:gd name="T25" fmla="*/ 45 h 21600"/>
                <a:gd name="T26" fmla="*/ 2 w 21600"/>
                <a:gd name="T27" fmla="*/ 42 h 21600"/>
                <a:gd name="T28" fmla="*/ 3 w 21600"/>
                <a:gd name="T29" fmla="*/ 40 h 21600"/>
                <a:gd name="T30" fmla="*/ 3 w 21600"/>
                <a:gd name="T31" fmla="*/ 38 h 21600"/>
                <a:gd name="T32" fmla="*/ 4 w 21600"/>
                <a:gd name="T33" fmla="*/ 35 h 21600"/>
                <a:gd name="T34" fmla="*/ 4 w 21600"/>
                <a:gd name="T35" fmla="*/ 33 h 21600"/>
                <a:gd name="T36" fmla="*/ 4 w 21600"/>
                <a:gd name="T37" fmla="*/ 30 h 21600"/>
                <a:gd name="T38" fmla="*/ 5 w 21600"/>
                <a:gd name="T39" fmla="*/ 28 h 21600"/>
                <a:gd name="T40" fmla="*/ 5 w 21600"/>
                <a:gd name="T41" fmla="*/ 26 h 21600"/>
                <a:gd name="T42" fmla="*/ 6 w 21600"/>
                <a:gd name="T43" fmla="*/ 23 h 21600"/>
                <a:gd name="T44" fmla="*/ 6 w 21600"/>
                <a:gd name="T45" fmla="*/ 21 h 21600"/>
                <a:gd name="T46" fmla="*/ 7 w 21600"/>
                <a:gd name="T47" fmla="*/ 19 h 21600"/>
                <a:gd name="T48" fmla="*/ 7 w 21600"/>
                <a:gd name="T49" fmla="*/ 17 h 21600"/>
                <a:gd name="T50" fmla="*/ 8 w 21600"/>
                <a:gd name="T51" fmla="*/ 14 h 21600"/>
                <a:gd name="T52" fmla="*/ 8 w 21600"/>
                <a:gd name="T53" fmla="*/ 12 h 21600"/>
                <a:gd name="T54" fmla="*/ 9 w 21600"/>
                <a:gd name="T55" fmla="*/ 10 h 21600"/>
                <a:gd name="T56" fmla="*/ 10 w 21600"/>
                <a:gd name="T57" fmla="*/ 8 h 21600"/>
                <a:gd name="T58" fmla="*/ 10 w 21600"/>
                <a:gd name="T59" fmla="*/ 6 h 21600"/>
                <a:gd name="T60" fmla="*/ 11 w 21600"/>
                <a:gd name="T61" fmla="*/ 4 h 21600"/>
                <a:gd name="T62" fmla="*/ 12 w 21600"/>
                <a:gd name="T63" fmla="*/ 2 h 21600"/>
                <a:gd name="T64" fmla="*/ 12 w 21600"/>
                <a:gd name="T65" fmla="*/ 0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94" y="20767"/>
                  </a:lnTo>
                  <a:lnTo>
                    <a:pt x="190" y="20011"/>
                  </a:lnTo>
                  <a:lnTo>
                    <a:pt x="285" y="19216"/>
                  </a:lnTo>
                  <a:lnTo>
                    <a:pt x="570" y="18422"/>
                  </a:lnTo>
                  <a:lnTo>
                    <a:pt x="856" y="17627"/>
                  </a:lnTo>
                  <a:lnTo>
                    <a:pt x="1141" y="16871"/>
                  </a:lnTo>
                  <a:lnTo>
                    <a:pt x="1522" y="16152"/>
                  </a:lnTo>
                  <a:lnTo>
                    <a:pt x="1807" y="15396"/>
                  </a:lnTo>
                  <a:lnTo>
                    <a:pt x="2283" y="14677"/>
                  </a:lnTo>
                  <a:lnTo>
                    <a:pt x="2759" y="13920"/>
                  </a:lnTo>
                  <a:lnTo>
                    <a:pt x="3330" y="13202"/>
                  </a:lnTo>
                  <a:lnTo>
                    <a:pt x="3806" y="12483"/>
                  </a:lnTo>
                  <a:lnTo>
                    <a:pt x="4376" y="11802"/>
                  </a:lnTo>
                  <a:lnTo>
                    <a:pt x="4947" y="11121"/>
                  </a:lnTo>
                  <a:lnTo>
                    <a:pt x="5613" y="10440"/>
                  </a:lnTo>
                  <a:lnTo>
                    <a:pt x="6375" y="9759"/>
                  </a:lnTo>
                  <a:lnTo>
                    <a:pt x="7041" y="9078"/>
                  </a:lnTo>
                  <a:lnTo>
                    <a:pt x="7802" y="8435"/>
                  </a:lnTo>
                  <a:lnTo>
                    <a:pt x="8563" y="7754"/>
                  </a:lnTo>
                  <a:lnTo>
                    <a:pt x="9420" y="7111"/>
                  </a:lnTo>
                  <a:lnTo>
                    <a:pt x="10181" y="6468"/>
                  </a:lnTo>
                  <a:lnTo>
                    <a:pt x="11037" y="5863"/>
                  </a:lnTo>
                  <a:lnTo>
                    <a:pt x="11989" y="5257"/>
                  </a:lnTo>
                  <a:lnTo>
                    <a:pt x="12940" y="4614"/>
                  </a:lnTo>
                  <a:lnTo>
                    <a:pt x="13987" y="4009"/>
                  </a:lnTo>
                  <a:lnTo>
                    <a:pt x="14938" y="3404"/>
                  </a:lnTo>
                  <a:lnTo>
                    <a:pt x="15985" y="2837"/>
                  </a:lnTo>
                  <a:lnTo>
                    <a:pt x="17032" y="2231"/>
                  </a:lnTo>
                  <a:lnTo>
                    <a:pt x="18174" y="1626"/>
                  </a:lnTo>
                  <a:lnTo>
                    <a:pt x="19221" y="1096"/>
                  </a:lnTo>
                  <a:lnTo>
                    <a:pt x="20362" y="529"/>
                  </a:lnTo>
                  <a:lnTo>
                    <a:pt x="21600" y="0"/>
                  </a:lnTo>
                </a:path>
              </a:pathLst>
            </a:custGeom>
            <a:noFill/>
            <a:ln w="7200" cmpd="sng">
              <a:solidFill>
                <a:schemeClr val="hlink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幼圆" pitchFamily="49" charset="-122"/>
                <a:cs typeface="+mn-cs"/>
              </a:endParaRPr>
            </a:p>
          </p:txBody>
        </p:sp>
      </p:grp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>
          <a:xfrm>
            <a:off x="1352550" y="341313"/>
            <a:ext cx="7245350" cy="7778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en-US" altLang="x-none" dirty="0"/>
          </a:p>
        </p:txBody>
      </p:sp>
      <p:pic>
        <p:nvPicPr>
          <p:cNvPr id="1029" name="图片 8"/>
          <p:cNvPicPr>
            <a:picLocks noChangeAspect="1"/>
          </p:cNvPicPr>
          <p:nvPr userDrawn="1"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86675" y="336550"/>
            <a:ext cx="1085850" cy="39052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Arial Black" panose="020B0A04020102020204" pitchFamily="34" charset="0"/>
          <a:ea typeface="微软雅黑" panose="020B0503020204020204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Arial Black" panose="020B0A04020102020204" pitchFamily="34" charset="0"/>
          <a:ea typeface="微软雅黑" panose="020B0503020204020204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Arial Black" panose="020B0A04020102020204" pitchFamily="34" charset="0"/>
          <a:ea typeface="微软雅黑" panose="020B0503020204020204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Arial Black" panose="020B0A04020102020204" pitchFamily="34" charset="0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Arial Black" panose="020B0A04020102020204" pitchFamily="34" charset="0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Arial Black" panose="020B0A04020102020204" pitchFamily="34" charset="0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Arial Black" panose="020B0A04020102020204" pitchFamily="34" charset="0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Arial Black" panose="020B0A04020102020204" pitchFamily="34" charset="0"/>
          <a:ea typeface="微软雅黑" panose="020B0503020204020204" pitchFamily="34" charset="-122"/>
        </a:defRPr>
      </a:lvl9pPr>
    </p:titleStyle>
    <p:bodyStyle>
      <a:lvl1pPr marL="357505" indent="-357505" algn="l" rtl="0" eaLnBrk="0" fontAlgn="base" hangingPunct="0">
        <a:lnSpc>
          <a:spcPct val="110000"/>
        </a:lnSpc>
        <a:spcBef>
          <a:spcPts val="18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l"/>
        <a:defRPr sz="20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357505" indent="-357505" algn="l" rtl="0" eaLnBrk="0" fontAlgn="base" hangingPunct="0">
        <a:lnSpc>
          <a:spcPct val="130000"/>
        </a:lnSpc>
        <a:spcBef>
          <a:spcPts val="500"/>
        </a:spcBef>
        <a:spcAft>
          <a:spcPct val="0"/>
        </a:spcAft>
        <a:buFont typeface="Calibri" panose="020F0502020204030204" pitchFamily="34" charset="0"/>
        <a:buChar char=" "/>
        <a:defRPr sz="1400" kern="1200">
          <a:solidFill>
            <a:srgbClr val="7F7F7F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png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.png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.png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0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.png"/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image" Target="../media/image4.jpe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.png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image" Target="../media/image4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5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3.png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4.jpe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6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3.png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4.jpe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7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3.png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4.jpeg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.png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image" Target="../media/image4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3.png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image" Target="../media/image7.pn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3.png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image" Target="../media/image10.png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3.png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0" Type="http://schemas.openxmlformats.org/officeDocument/2006/relationships/notesSlide" Target="../notesSlides/notesSlide4.xml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.png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.png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.png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图片 5" descr="9 (1)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3"/>
          <p:cNvSpPr txBox="1"/>
          <p:nvPr/>
        </p:nvSpPr>
        <p:spPr>
          <a:xfrm>
            <a:off x="2368550" y="2782888"/>
            <a:ext cx="5076825" cy="11223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语文园地八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PA_文本框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25" name="PA_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图片 10" descr="图片1 (2)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云形 4"/>
          <p:cNvSpPr/>
          <p:nvPr/>
        </p:nvSpPr>
        <p:spPr>
          <a:xfrm>
            <a:off x="236538" y="431800"/>
            <a:ext cx="3179763" cy="1041400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B84D3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3F414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字词句运用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3F4143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2915" y="1654175"/>
            <a:ext cx="6670675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kern="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选择合适的放在句子里读一读。</a:t>
            </a:r>
            <a:endParaRPr kumimoji="0" lang="zh-CN" altLang="en-US" sz="3600" b="1" kern="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0710" y="2756853"/>
            <a:ext cx="8636000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kern="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大家都都睡着了，突然响起</a:t>
            </a:r>
            <a:r>
              <a:rPr kumimoji="0" lang="en-US" altLang="zh-CN" sz="3200" b="1" kern="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_______</a:t>
            </a:r>
            <a:r>
              <a:rPr kumimoji="0" lang="zh-CN" altLang="en-US" sz="3200" b="1" kern="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的敲门声。</a:t>
            </a:r>
            <a:endParaRPr kumimoji="0" lang="zh-CN" altLang="en-US" sz="3200" b="1" kern="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2150" y="3869055"/>
            <a:ext cx="5983288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kern="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_________</a:t>
            </a:r>
            <a:r>
              <a:rPr kumimoji="0" lang="zh-CN" altLang="en-US" sz="3600" b="1" kern="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，雨不停地下着。</a:t>
            </a:r>
            <a:endParaRPr kumimoji="0" lang="zh-CN" altLang="en-US" sz="3600" b="1" kern="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559743" y="2591118"/>
            <a:ext cx="1573213" cy="6477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咚咚咚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92150" y="3728085"/>
            <a:ext cx="2270125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哗啦哗啦 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PA_文本框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8443" name="PA_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2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图片 6" descr="图片1 (2)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云形 4"/>
          <p:cNvSpPr/>
          <p:nvPr/>
        </p:nvSpPr>
        <p:spPr>
          <a:xfrm>
            <a:off x="236538" y="431800"/>
            <a:ext cx="3179763" cy="1041400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B84D3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3F414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字词句运用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3F4143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46125" y="1926590"/>
            <a:ext cx="7391400" cy="27590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呜呜      呼呼      哇哇  </a:t>
            </a:r>
            <a:endParaRPr kumimoji="0" lang="en-US" altLang="zh-CN" sz="40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哗啦啦    哒哒哒    砰砰砰</a:t>
            </a:r>
            <a:endParaRPr kumimoji="0" lang="en-US" altLang="zh-CN" sz="40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乒乒乓乓  叮叮咚咚  嗡嗡嗡嗡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PA_文本框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9463" name="PA_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图片 8" descr="图片1 (2)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云形 4"/>
          <p:cNvSpPr/>
          <p:nvPr/>
        </p:nvSpPr>
        <p:spPr>
          <a:xfrm>
            <a:off x="236538" y="431800"/>
            <a:ext cx="3179763" cy="1041400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B84D3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3F414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书写提示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3F4143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20484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7"/>
              </a:clrFrom>
              <a:clrTo>
                <a:srgbClr val="FFFF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35313" y="1700213"/>
            <a:ext cx="3067050" cy="30845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2524125" y="4916488"/>
            <a:ext cx="5865813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kern="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</a:t>
            </a:r>
            <a:r>
              <a:rPr kumimoji="0" lang="zh-CN" altLang="en-US" sz="3600" b="1" kern="0" cap="none" spc="0" normalizeH="0" baseline="0" noProof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先看后写，才能减少修改次数，保持页面整洁。</a:t>
            </a:r>
            <a:endParaRPr kumimoji="0" lang="zh-CN" altLang="en-US" sz="3600" b="1" kern="0" cap="none" spc="0" normalizeH="0" baseline="0" noProof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7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0" y="4357688"/>
            <a:ext cx="2511425" cy="2500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PA_文本框 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0488" name="PA_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219200"/>
            <a:ext cx="2005013" cy="4826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6387" name="组合 79"/>
          <p:cNvGrpSpPr/>
          <p:nvPr/>
        </p:nvGrpSpPr>
        <p:grpSpPr>
          <a:xfrm>
            <a:off x="2819400" y="1812925"/>
            <a:ext cx="3338513" cy="3378200"/>
            <a:chOff x="2903606" y="942699"/>
            <a:chExt cx="3339181" cy="3377628"/>
          </a:xfrm>
        </p:grpSpPr>
        <p:grpSp>
          <p:nvGrpSpPr>
            <p:cNvPr id="16394" name="组合 7"/>
            <p:cNvGrpSpPr/>
            <p:nvPr/>
          </p:nvGrpSpPr>
          <p:grpSpPr>
            <a:xfrm>
              <a:off x="2903606" y="972862"/>
              <a:ext cx="836613" cy="850900"/>
              <a:chOff x="2437" y="2032"/>
              <a:chExt cx="1244" cy="1264"/>
            </a:xfrm>
          </p:grpSpPr>
          <p:sp>
            <p:nvSpPr>
              <p:cNvPr id="16463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6464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6465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6395" name="文本框 64"/>
            <p:cNvSpPr txBox="1"/>
            <p:nvPr/>
          </p:nvSpPr>
          <p:spPr>
            <a:xfrm>
              <a:off x="2917894" y="942699"/>
              <a:ext cx="811212" cy="8298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4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领</a:t>
              </a:r>
              <a:endPara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6396" name="组合 7"/>
            <p:cNvGrpSpPr/>
            <p:nvPr/>
          </p:nvGrpSpPr>
          <p:grpSpPr>
            <a:xfrm>
              <a:off x="3738629" y="972862"/>
              <a:ext cx="836613" cy="850900"/>
              <a:chOff x="2437" y="2032"/>
              <a:chExt cx="1244" cy="1264"/>
            </a:xfrm>
          </p:grpSpPr>
          <p:sp>
            <p:nvSpPr>
              <p:cNvPr id="16460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6461" name="直接连接符 9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6462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6397" name="文本框 64"/>
            <p:cNvSpPr txBox="1"/>
            <p:nvPr/>
          </p:nvSpPr>
          <p:spPr>
            <a:xfrm>
              <a:off x="3752917" y="942699"/>
              <a:ext cx="811212" cy="8298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4800" b="1" dirty="0">
                  <a:solidFill>
                    <a:srgbClr val="FF717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领</a:t>
              </a:r>
              <a:endParaRPr lang="zh-CN" altLang="en-US" sz="4800" b="1" dirty="0">
                <a:solidFill>
                  <a:srgbClr val="FF717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6398" name="组合 12"/>
            <p:cNvGrpSpPr/>
            <p:nvPr/>
          </p:nvGrpSpPr>
          <p:grpSpPr>
            <a:xfrm>
              <a:off x="4571391" y="972862"/>
              <a:ext cx="836613" cy="850900"/>
              <a:chOff x="2437" y="2032"/>
              <a:chExt cx="1244" cy="1264"/>
            </a:xfrm>
          </p:grpSpPr>
          <p:sp>
            <p:nvSpPr>
              <p:cNvPr id="16457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6458" name="直接连接符 1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6459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grpSp>
          <p:nvGrpSpPr>
            <p:cNvPr id="16399" name="组合 16"/>
            <p:cNvGrpSpPr/>
            <p:nvPr/>
          </p:nvGrpSpPr>
          <p:grpSpPr>
            <a:xfrm>
              <a:off x="5406174" y="972862"/>
              <a:ext cx="836613" cy="850900"/>
              <a:chOff x="2437" y="2032"/>
              <a:chExt cx="1244" cy="1264"/>
            </a:xfrm>
          </p:grpSpPr>
          <p:sp>
            <p:nvSpPr>
              <p:cNvPr id="16454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6455" name="直接连接符 18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6456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grpSp>
          <p:nvGrpSpPr>
            <p:cNvPr id="16400" name="组合 7"/>
            <p:cNvGrpSpPr/>
            <p:nvPr/>
          </p:nvGrpSpPr>
          <p:grpSpPr>
            <a:xfrm>
              <a:off x="2903606" y="1804712"/>
              <a:ext cx="836613" cy="850900"/>
              <a:chOff x="2437" y="2032"/>
              <a:chExt cx="1244" cy="1264"/>
            </a:xfrm>
          </p:grpSpPr>
          <p:sp>
            <p:nvSpPr>
              <p:cNvPr id="16451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6452" name="直接连接符 22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6453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6401" name="文本框 64"/>
            <p:cNvSpPr txBox="1"/>
            <p:nvPr/>
          </p:nvSpPr>
          <p:spPr>
            <a:xfrm>
              <a:off x="2917894" y="1774549"/>
              <a:ext cx="811212" cy="8298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4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群</a:t>
              </a:r>
              <a:endPara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6402" name="组合 25"/>
            <p:cNvGrpSpPr/>
            <p:nvPr/>
          </p:nvGrpSpPr>
          <p:grpSpPr>
            <a:xfrm>
              <a:off x="3738629" y="1804712"/>
              <a:ext cx="836613" cy="850900"/>
              <a:chOff x="2437" y="2032"/>
              <a:chExt cx="1244" cy="1264"/>
            </a:xfrm>
          </p:grpSpPr>
          <p:sp>
            <p:nvSpPr>
              <p:cNvPr id="16448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6449" name="直接连接符 27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6450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6403" name="文本框 64"/>
            <p:cNvSpPr txBox="1"/>
            <p:nvPr/>
          </p:nvSpPr>
          <p:spPr>
            <a:xfrm>
              <a:off x="3752917" y="1774549"/>
              <a:ext cx="811212" cy="8298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4800" b="1" dirty="0">
                  <a:solidFill>
                    <a:srgbClr val="FF717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群</a:t>
              </a:r>
              <a:endParaRPr lang="zh-CN" altLang="en-US" sz="4800" b="1" dirty="0">
                <a:solidFill>
                  <a:srgbClr val="FF717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6404" name="组合 30"/>
            <p:cNvGrpSpPr/>
            <p:nvPr/>
          </p:nvGrpSpPr>
          <p:grpSpPr>
            <a:xfrm>
              <a:off x="4571391" y="1804712"/>
              <a:ext cx="836613" cy="850900"/>
              <a:chOff x="2437" y="2032"/>
              <a:chExt cx="1244" cy="1264"/>
            </a:xfrm>
          </p:grpSpPr>
          <p:sp>
            <p:nvSpPr>
              <p:cNvPr id="16445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6446" name="直接连接符 32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6447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grpSp>
          <p:nvGrpSpPr>
            <p:cNvPr id="16405" name="组合 34"/>
            <p:cNvGrpSpPr/>
            <p:nvPr/>
          </p:nvGrpSpPr>
          <p:grpSpPr>
            <a:xfrm>
              <a:off x="5406174" y="1804712"/>
              <a:ext cx="836613" cy="850900"/>
              <a:chOff x="2437" y="2032"/>
              <a:chExt cx="1244" cy="1264"/>
            </a:xfrm>
          </p:grpSpPr>
          <p:sp>
            <p:nvSpPr>
              <p:cNvPr id="16442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6443" name="直接连接符 36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6444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grpSp>
          <p:nvGrpSpPr>
            <p:cNvPr id="16406" name="组合 7"/>
            <p:cNvGrpSpPr/>
            <p:nvPr/>
          </p:nvGrpSpPr>
          <p:grpSpPr>
            <a:xfrm>
              <a:off x="2903606" y="2639355"/>
              <a:ext cx="836613" cy="850900"/>
              <a:chOff x="2437" y="2032"/>
              <a:chExt cx="1244" cy="1264"/>
            </a:xfrm>
          </p:grpSpPr>
          <p:sp>
            <p:nvSpPr>
              <p:cNvPr id="16439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6440" name="直接连接符 40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6441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6407" name="文本框 64"/>
            <p:cNvSpPr txBox="1"/>
            <p:nvPr/>
          </p:nvSpPr>
          <p:spPr>
            <a:xfrm>
              <a:off x="2917894" y="2609192"/>
              <a:ext cx="811212" cy="8298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4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船</a:t>
              </a:r>
              <a:endPara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6408" name="组合 43"/>
            <p:cNvGrpSpPr/>
            <p:nvPr/>
          </p:nvGrpSpPr>
          <p:grpSpPr>
            <a:xfrm>
              <a:off x="3738629" y="2639355"/>
              <a:ext cx="836613" cy="850900"/>
              <a:chOff x="2437" y="2032"/>
              <a:chExt cx="1244" cy="1264"/>
            </a:xfrm>
          </p:grpSpPr>
          <p:sp>
            <p:nvSpPr>
              <p:cNvPr id="16436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6437" name="直接连接符 45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6438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6409" name="文本框 64"/>
            <p:cNvSpPr txBox="1"/>
            <p:nvPr/>
          </p:nvSpPr>
          <p:spPr>
            <a:xfrm>
              <a:off x="3752917" y="2609192"/>
              <a:ext cx="811212" cy="8298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4800" b="1" dirty="0">
                  <a:solidFill>
                    <a:srgbClr val="FF717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船</a:t>
              </a:r>
              <a:endParaRPr lang="zh-CN" altLang="en-US" sz="4800" b="1" dirty="0">
                <a:solidFill>
                  <a:srgbClr val="FF717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6410" name="组合 48"/>
            <p:cNvGrpSpPr/>
            <p:nvPr/>
          </p:nvGrpSpPr>
          <p:grpSpPr>
            <a:xfrm>
              <a:off x="4571391" y="2639355"/>
              <a:ext cx="836613" cy="850900"/>
              <a:chOff x="2437" y="2032"/>
              <a:chExt cx="1244" cy="1264"/>
            </a:xfrm>
          </p:grpSpPr>
          <p:sp>
            <p:nvSpPr>
              <p:cNvPr id="16433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6434" name="直接连接符 50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6435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grpSp>
          <p:nvGrpSpPr>
            <p:cNvPr id="16411" name="组合 52"/>
            <p:cNvGrpSpPr/>
            <p:nvPr/>
          </p:nvGrpSpPr>
          <p:grpSpPr>
            <a:xfrm>
              <a:off x="5406174" y="2639355"/>
              <a:ext cx="836613" cy="850900"/>
              <a:chOff x="2437" y="2032"/>
              <a:chExt cx="1244" cy="1264"/>
            </a:xfrm>
          </p:grpSpPr>
          <p:sp>
            <p:nvSpPr>
              <p:cNvPr id="16430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6431" name="直接连接符 5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6432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grpSp>
          <p:nvGrpSpPr>
            <p:cNvPr id="16412" name="组合 7"/>
            <p:cNvGrpSpPr/>
            <p:nvPr/>
          </p:nvGrpSpPr>
          <p:grpSpPr>
            <a:xfrm>
              <a:off x="2903606" y="3469427"/>
              <a:ext cx="836613" cy="850900"/>
              <a:chOff x="2437" y="2032"/>
              <a:chExt cx="1244" cy="1264"/>
            </a:xfrm>
          </p:grpSpPr>
          <p:sp>
            <p:nvSpPr>
              <p:cNvPr id="16427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6428" name="直接连接符 58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6429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6413" name="文本框 64"/>
            <p:cNvSpPr txBox="1"/>
            <p:nvPr/>
          </p:nvSpPr>
          <p:spPr>
            <a:xfrm>
              <a:off x="2917894" y="3439264"/>
              <a:ext cx="811212" cy="8298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4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朗</a:t>
              </a:r>
              <a:endPara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6414" name="组合 61"/>
            <p:cNvGrpSpPr/>
            <p:nvPr/>
          </p:nvGrpSpPr>
          <p:grpSpPr>
            <a:xfrm>
              <a:off x="3738629" y="3469427"/>
              <a:ext cx="836613" cy="850900"/>
              <a:chOff x="2437" y="2032"/>
              <a:chExt cx="1244" cy="1264"/>
            </a:xfrm>
          </p:grpSpPr>
          <p:sp>
            <p:nvSpPr>
              <p:cNvPr id="16424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6425" name="直接连接符 63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6426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6415" name="文本框 64"/>
            <p:cNvSpPr txBox="1"/>
            <p:nvPr/>
          </p:nvSpPr>
          <p:spPr>
            <a:xfrm>
              <a:off x="3752917" y="3439264"/>
              <a:ext cx="811212" cy="8298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4800" b="1" dirty="0">
                  <a:solidFill>
                    <a:srgbClr val="FF717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朗</a:t>
              </a:r>
              <a:endParaRPr lang="zh-CN" altLang="en-US" sz="4800" b="1" dirty="0">
                <a:solidFill>
                  <a:srgbClr val="FF717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6416" name="组合 66"/>
            <p:cNvGrpSpPr/>
            <p:nvPr/>
          </p:nvGrpSpPr>
          <p:grpSpPr>
            <a:xfrm>
              <a:off x="4571391" y="3469427"/>
              <a:ext cx="836613" cy="850900"/>
              <a:chOff x="2437" y="2032"/>
              <a:chExt cx="1244" cy="1264"/>
            </a:xfrm>
          </p:grpSpPr>
          <p:sp>
            <p:nvSpPr>
              <p:cNvPr id="16421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6422" name="直接连接符 68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6423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grpSp>
          <p:nvGrpSpPr>
            <p:cNvPr id="16417" name="组合 70"/>
            <p:cNvGrpSpPr/>
            <p:nvPr/>
          </p:nvGrpSpPr>
          <p:grpSpPr>
            <a:xfrm>
              <a:off x="5406174" y="3469427"/>
              <a:ext cx="836613" cy="850900"/>
              <a:chOff x="2437" y="2032"/>
              <a:chExt cx="1244" cy="1264"/>
            </a:xfrm>
          </p:grpSpPr>
          <p:sp>
            <p:nvSpPr>
              <p:cNvPr id="16418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6419" name="直接连接符 72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6420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78" name="组合 77"/>
          <p:cNvGrpSpPr/>
          <p:nvPr/>
        </p:nvGrpSpPr>
        <p:grpSpPr>
          <a:xfrm>
            <a:off x="58738" y="3359150"/>
            <a:ext cx="2693987" cy="1984375"/>
            <a:chOff x="64958" y="1358624"/>
            <a:chExt cx="2534393" cy="1901411"/>
          </a:xfrm>
        </p:grpSpPr>
        <p:sp>
          <p:nvSpPr>
            <p:cNvPr id="75" name="云形标注 74"/>
            <p:cNvSpPr/>
            <p:nvPr/>
          </p:nvSpPr>
          <p:spPr>
            <a:xfrm>
              <a:off x="64958" y="1358624"/>
              <a:ext cx="2534393" cy="1901411"/>
            </a:xfrm>
            <a:prstGeom prst="cloudCallout">
              <a:avLst>
                <a:gd name="adj1" fmla="val 68643"/>
                <a:gd name="adj2" fmla="val -78189"/>
              </a:avLst>
            </a:prstGeom>
            <a:solidFill>
              <a:schemeClr val="bg1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393" name="矩形 76"/>
            <p:cNvSpPr/>
            <p:nvPr/>
          </p:nvSpPr>
          <p:spPr>
            <a:xfrm>
              <a:off x="355107" y="1584489"/>
              <a:ext cx="2170164" cy="132581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    有的字左右两边宽窄大致相等。</a:t>
              </a:r>
              <a:endPara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6" name="图片 9" descr="图片1 (2)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云形 4"/>
          <p:cNvSpPr/>
          <p:nvPr/>
        </p:nvSpPr>
        <p:spPr>
          <a:xfrm>
            <a:off x="236538" y="431800"/>
            <a:ext cx="3179763" cy="1041400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B84D3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3F414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书写提示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3F4143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21508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7"/>
              </a:clrFrom>
              <a:clrTo>
                <a:srgbClr val="FFFF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92630" y="1815148"/>
            <a:ext cx="3806825" cy="38274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3542030" y="274320"/>
            <a:ext cx="5220970" cy="1198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kern="0" cap="none" spc="0" normalizeH="0" baseline="0" noProof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有的字左右两边宽窄大致相等。</a:t>
            </a:r>
            <a:endParaRPr kumimoji="0" lang="zh-CN" altLang="en-US" sz="3600" b="1" kern="0" cap="none" spc="0" normalizeH="0" baseline="0" noProof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21512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55575" y="4238625"/>
            <a:ext cx="2511425" cy="25003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PA_文本框 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1514" name="PA_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" name="圆角矩形 12"/>
          <p:cNvSpPr/>
          <p:nvPr/>
        </p:nvSpPr>
        <p:spPr>
          <a:xfrm>
            <a:off x="5984875" y="2149475"/>
            <a:ext cx="2667000" cy="316388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3167063" y="2149475"/>
            <a:ext cx="2665413" cy="316388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366713" y="2149475"/>
            <a:ext cx="2667000" cy="316388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741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713" y="1233488"/>
            <a:ext cx="2389187" cy="5857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747713" y="2551113"/>
            <a:ext cx="7932738" cy="267525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2500" cap="none" spc="12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狼吞虎咽  惊弓之鸟  胆小如鼠</a:t>
            </a:r>
            <a:endParaRPr kumimoji="0" lang="en-US" altLang="zh-CN" sz="2800" b="1" i="0" u="none" strike="noStrike" kern="2500" cap="none" spc="12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800" b="1" i="0" u="none" strike="noStrike" kern="2500" cap="none" spc="12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2500" cap="none" spc="12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龙飞凤舞  漏网之鱼  如虎添翼</a:t>
            </a:r>
            <a:endParaRPr kumimoji="0" lang="en-US" altLang="zh-CN" sz="2800" b="1" i="0" u="none" strike="noStrike" kern="2500" cap="none" spc="12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800" b="1" i="0" u="none" strike="noStrike" kern="2500" cap="none" spc="12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2500" cap="none" spc="12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鸡鸣狗吠  害群之马  如鱼得水</a:t>
            </a:r>
            <a:endParaRPr kumimoji="0" lang="zh-CN" altLang="en-US" sz="2800" b="1" i="0" u="none" strike="noStrike" kern="2500" cap="none" spc="12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7415" name="矩形 5"/>
          <p:cNvSpPr/>
          <p:nvPr/>
        </p:nvSpPr>
        <p:spPr>
          <a:xfrm>
            <a:off x="660400" y="2271713"/>
            <a:ext cx="7894638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latin typeface="宋体" panose="02010600030101010101" pitchFamily="2" charset="-122"/>
              </a:rPr>
              <a:t>lán</a:t>
            </a:r>
            <a:r>
              <a:rPr lang="en-US" altLang="zh-CN" sz="2000" b="1" dirty="0">
                <a:latin typeface="宋体" panose="02010600030101010101" pitchFamily="2" charset="-122"/>
              </a:rPr>
              <a:t>ɡ</a:t>
            </a:r>
            <a:r>
              <a:rPr lang="zh-CN" altLang="en-US" sz="2000" b="1" dirty="0">
                <a:latin typeface="宋体" panose="02010600030101010101" pitchFamily="2" charset="-122"/>
              </a:rPr>
              <a:t> tūn hǔ  y</a:t>
            </a:r>
            <a:r>
              <a:rPr lang="en-US" altLang="zh-CN" sz="2000" b="1" dirty="0">
                <a:latin typeface="宋体" panose="02010600030101010101" pitchFamily="2" charset="-122"/>
              </a:rPr>
              <a:t>à</a:t>
            </a:r>
            <a:r>
              <a:rPr lang="zh-CN" altLang="en-US" sz="2000" b="1" dirty="0">
                <a:latin typeface="宋体" panose="02010600030101010101" pitchFamily="2" charset="-122"/>
              </a:rPr>
              <a:t>n    jīn</a:t>
            </a:r>
            <a:r>
              <a:rPr lang="en-US" altLang="zh-CN" sz="2000" b="1" dirty="0">
                <a:latin typeface="宋体" panose="02010600030101010101" pitchFamily="2" charset="-122"/>
              </a:rPr>
              <a:t>ɡ</a:t>
            </a:r>
            <a:r>
              <a:rPr lang="zh-CN" altLang="en-US" sz="2000" b="1" dirty="0">
                <a:latin typeface="宋体" panose="02010600030101010101" pitchFamily="2" charset="-122"/>
              </a:rPr>
              <a:t> </a:t>
            </a:r>
            <a:r>
              <a:rPr lang="en-US" altLang="zh-CN" sz="2000" b="1" dirty="0">
                <a:latin typeface="宋体" panose="02010600030101010101" pitchFamily="2" charset="-122"/>
              </a:rPr>
              <a:t>ɡ</a:t>
            </a:r>
            <a:r>
              <a:rPr lang="zh-CN" altLang="en-US" sz="2000" b="1" dirty="0">
                <a:latin typeface="宋体" panose="02010600030101010101" pitchFamily="2" charset="-122"/>
              </a:rPr>
              <a:t>ōn</a:t>
            </a:r>
            <a:r>
              <a:rPr lang="en-US" altLang="zh-CN" sz="2000" b="1" dirty="0">
                <a:latin typeface="宋体" panose="02010600030101010101" pitchFamily="2" charset="-122"/>
              </a:rPr>
              <a:t>ɡ</a:t>
            </a:r>
            <a:r>
              <a:rPr lang="zh-CN" altLang="en-US" sz="2000" b="1" dirty="0">
                <a:latin typeface="宋体" panose="02010600030101010101" pitchFamily="2" charset="-122"/>
              </a:rPr>
              <a:t> zhī niǎo    dǎn xiǎo rú shǔ </a:t>
            </a:r>
            <a:endParaRPr lang="zh-CN" altLang="en-US" sz="2000" b="1" dirty="0">
              <a:latin typeface="宋体" panose="02010600030101010101" pitchFamily="2" charset="-122"/>
            </a:endParaRPr>
          </a:p>
        </p:txBody>
      </p:sp>
      <p:sp>
        <p:nvSpPr>
          <p:cNvPr id="17416" name="矩形 6"/>
          <p:cNvSpPr/>
          <p:nvPr/>
        </p:nvSpPr>
        <p:spPr>
          <a:xfrm>
            <a:off x="595313" y="3252788"/>
            <a:ext cx="7700962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latin typeface="宋体" panose="02010600030101010101" pitchFamily="2" charset="-122"/>
              </a:rPr>
              <a:t>lón</a:t>
            </a:r>
            <a:r>
              <a:rPr lang="en-US" altLang="zh-CN" sz="2000" b="1" dirty="0">
                <a:latin typeface="宋体" panose="02010600030101010101" pitchFamily="2" charset="-122"/>
              </a:rPr>
              <a:t>ɡ</a:t>
            </a:r>
            <a:r>
              <a:rPr lang="zh-CN" altLang="en-US" sz="2000" b="1" dirty="0">
                <a:latin typeface="宋体" panose="02010600030101010101" pitchFamily="2" charset="-122"/>
              </a:rPr>
              <a:t> fēi fèn</a:t>
            </a:r>
            <a:r>
              <a:rPr lang="en-US" altLang="zh-CN" sz="2000" b="1" dirty="0">
                <a:latin typeface="宋体" panose="02010600030101010101" pitchFamily="2" charset="-122"/>
              </a:rPr>
              <a:t>ɡ</a:t>
            </a:r>
            <a:r>
              <a:rPr lang="zh-CN" altLang="en-US" sz="2000" b="1" dirty="0">
                <a:latin typeface="宋体" panose="02010600030101010101" pitchFamily="2" charset="-122"/>
              </a:rPr>
              <a:t> wǔ      lòu wǎn</a:t>
            </a:r>
            <a:r>
              <a:rPr lang="en-US" altLang="zh-CN" sz="2000" b="1" dirty="0">
                <a:latin typeface="宋体" panose="02010600030101010101" pitchFamily="2" charset="-122"/>
              </a:rPr>
              <a:t>ɡ</a:t>
            </a:r>
            <a:r>
              <a:rPr lang="zh-CN" altLang="en-US" sz="2000" b="1" dirty="0">
                <a:latin typeface="宋体" panose="02010600030101010101" pitchFamily="2" charset="-122"/>
              </a:rPr>
              <a:t> zhī yú      rú  hǔ tiān yì </a:t>
            </a:r>
            <a:endParaRPr lang="zh-CN" altLang="en-US" sz="2000" b="1" dirty="0">
              <a:latin typeface="宋体" panose="02010600030101010101" pitchFamily="2" charset="-122"/>
            </a:endParaRPr>
          </a:p>
        </p:txBody>
      </p:sp>
      <p:sp>
        <p:nvSpPr>
          <p:cNvPr id="17417" name="矩形 9"/>
          <p:cNvSpPr/>
          <p:nvPr/>
        </p:nvSpPr>
        <p:spPr>
          <a:xfrm>
            <a:off x="787400" y="4240213"/>
            <a:ext cx="789305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latin typeface="宋体" panose="02010600030101010101" pitchFamily="2" charset="-122"/>
              </a:rPr>
              <a:t>jī mín</a:t>
            </a:r>
            <a:r>
              <a:rPr lang="en-US" altLang="zh-CN" sz="2000" b="1" dirty="0">
                <a:latin typeface="宋体" panose="02010600030101010101" pitchFamily="2" charset="-122"/>
              </a:rPr>
              <a:t>ɡ</a:t>
            </a:r>
            <a:r>
              <a:rPr lang="zh-CN" altLang="en-US" sz="2000" b="1" dirty="0">
                <a:latin typeface="宋体" panose="02010600030101010101" pitchFamily="2" charset="-122"/>
              </a:rPr>
              <a:t> </a:t>
            </a:r>
            <a:r>
              <a:rPr lang="en-US" altLang="zh-CN" sz="2000" b="1" dirty="0">
                <a:latin typeface="宋体" panose="02010600030101010101" pitchFamily="2" charset="-122"/>
              </a:rPr>
              <a:t>ɡ</a:t>
            </a:r>
            <a:r>
              <a:rPr lang="zh-CN" altLang="en-US" sz="2000" b="1" dirty="0">
                <a:latin typeface="宋体" panose="02010600030101010101" pitchFamily="2" charset="-122"/>
              </a:rPr>
              <a:t>ǒu fèi     hài qún zhī  mǎ       rú  yú  dé shuǐ </a:t>
            </a:r>
            <a:endParaRPr lang="zh-CN" altLang="en-US" sz="2000" b="1" dirty="0">
              <a:latin typeface="宋体" panose="02010600030101010101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887663" y="979488"/>
            <a:ext cx="4049712" cy="1169987"/>
            <a:chOff x="2703443" y="344558"/>
            <a:chExt cx="4048540" cy="1227294"/>
          </a:xfrm>
        </p:grpSpPr>
        <p:sp>
          <p:nvSpPr>
            <p:cNvPr id="12" name="圆角矩形标注 11"/>
            <p:cNvSpPr/>
            <p:nvPr/>
          </p:nvSpPr>
          <p:spPr>
            <a:xfrm>
              <a:off x="2703443" y="344558"/>
              <a:ext cx="4048540" cy="1227294"/>
            </a:xfrm>
            <a:prstGeom prst="wedgeRoundRectCallout">
              <a:avLst>
                <a:gd name="adj1" fmla="val 28200"/>
                <a:gd name="adj2" fmla="val 82086"/>
                <a:gd name="adj3" fmla="val 16667"/>
              </a:avLst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420" name="矩形 12"/>
            <p:cNvSpPr/>
            <p:nvPr/>
          </p:nvSpPr>
          <p:spPr>
            <a:xfrm>
              <a:off x="2765541" y="354684"/>
              <a:ext cx="3791819" cy="117966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这三组成语都是带有动物名称的四字成语。</a:t>
              </a:r>
              <a:endPara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50" name="图片 6" descr="图片1 (2)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云形 4"/>
          <p:cNvSpPr/>
          <p:nvPr/>
        </p:nvSpPr>
        <p:spPr>
          <a:xfrm>
            <a:off x="236538" y="431800"/>
            <a:ext cx="3179763" cy="1041400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B84D3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3F414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日积月累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3F4143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01700" y="2066925"/>
            <a:ext cx="7696200" cy="2862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kern="0" cap="none" spc="0" normalizeH="0" baseline="0" noProof="0" dirty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狼吞虎咽  惊弓之鸟  胆小如鼠</a:t>
            </a:r>
            <a:endParaRPr kumimoji="0" lang="zh-CN" altLang="en-US" sz="4000" b="1" kern="0" cap="none" spc="0" normalizeH="0" baseline="0" noProof="0" dirty="0">
              <a:solidFill>
                <a:schemeClr val="bg2">
                  <a:lumMod val="1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R="0" defTabSz="9144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kern="0" cap="none" spc="0" normalizeH="0" baseline="0" noProof="0" dirty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龙飞凤舞  漏网之鱼  如虎添翼</a:t>
            </a:r>
            <a:endParaRPr kumimoji="0" lang="zh-CN" altLang="en-US" sz="4000" b="1" kern="0" cap="none" spc="0" normalizeH="0" baseline="0" noProof="0" dirty="0">
              <a:solidFill>
                <a:schemeClr val="bg2">
                  <a:lumMod val="1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R="0" defTabSz="9144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kern="0" cap="none" spc="0" normalizeH="0" baseline="0" noProof="0" dirty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鸡鸣狗吠  害群之马  如鱼得水</a:t>
            </a:r>
            <a:endParaRPr kumimoji="0" lang="zh-CN" altLang="en-US" sz="4000" b="1" kern="0" cap="none" spc="0" normalizeH="0" baseline="0" noProof="0" dirty="0">
              <a:solidFill>
                <a:schemeClr val="bg2">
                  <a:lumMod val="1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6" name="PA_文本框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7654" name="PA_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50" name="图片 6" descr="图片1 (2)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云形 4"/>
          <p:cNvSpPr/>
          <p:nvPr/>
        </p:nvSpPr>
        <p:spPr>
          <a:xfrm>
            <a:off x="236538" y="431800"/>
            <a:ext cx="3179763" cy="1041400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B84D3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3F414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日积月累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3F4143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01700" y="2066925"/>
            <a:ext cx="7696200" cy="2862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kern="0" cap="none" spc="0" normalizeH="0" baseline="0" noProof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狼</a:t>
            </a:r>
            <a:r>
              <a:rPr kumimoji="0" lang="zh-CN" altLang="en-US" sz="4000" b="1" kern="0" cap="none" spc="0" normalizeH="0" baseline="0" noProof="0" dirty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吞</a:t>
            </a:r>
            <a:r>
              <a:rPr kumimoji="0" lang="zh-CN" altLang="en-US" sz="4000" b="1" kern="0" cap="none" spc="0" normalizeH="0" baseline="0" noProof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虎</a:t>
            </a:r>
            <a:r>
              <a:rPr kumimoji="0" lang="zh-CN" altLang="en-US" sz="4000" b="1" kern="0" cap="none" spc="0" normalizeH="0" baseline="0" noProof="0" dirty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咽</a:t>
            </a:r>
            <a:r>
              <a:rPr kumimoji="0" lang="zh-CN" altLang="en-US" sz="4000" b="1" kern="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</a:t>
            </a:r>
            <a:r>
              <a:rPr kumimoji="0" lang="zh-CN" altLang="en-US" sz="4000" b="1" kern="0" cap="none" spc="0" normalizeH="0" baseline="0" noProof="0" dirty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惊弓之</a:t>
            </a:r>
            <a:r>
              <a:rPr kumimoji="0" lang="zh-CN" altLang="en-US" sz="4000" b="1" kern="0" cap="none" spc="0" normalizeH="0" baseline="0" noProof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鸟</a:t>
            </a:r>
            <a:r>
              <a:rPr kumimoji="0" lang="zh-CN" altLang="en-US" sz="4000" b="1" kern="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</a:t>
            </a:r>
            <a:r>
              <a:rPr kumimoji="0" lang="zh-CN" altLang="en-US" sz="4000" b="1" kern="0" cap="none" spc="0" normalizeH="0" baseline="0" noProof="0" dirty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胆小如</a:t>
            </a:r>
            <a:r>
              <a:rPr kumimoji="0" lang="zh-CN" altLang="en-US" sz="4000" b="1" kern="0" cap="none" spc="0" normalizeH="0" baseline="0" noProof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鼠</a:t>
            </a:r>
            <a:endParaRPr kumimoji="0" lang="en-US" altLang="zh-CN" sz="4000" b="1" kern="0" cap="none" spc="0" normalizeH="0" baseline="0" noProof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R="0" defTabSz="9144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kern="0" cap="none" spc="0" normalizeH="0" baseline="0" noProof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龙</a:t>
            </a:r>
            <a:r>
              <a:rPr kumimoji="0" lang="zh-CN" altLang="en-US" sz="4000" b="1" kern="0" cap="none" spc="0" normalizeH="0" baseline="0" noProof="0" dirty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飞</a:t>
            </a:r>
            <a:r>
              <a:rPr kumimoji="0" lang="zh-CN" altLang="en-US" sz="4000" b="1" kern="0" cap="none" spc="0" normalizeH="0" baseline="0" noProof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凤</a:t>
            </a:r>
            <a:r>
              <a:rPr kumimoji="0" lang="zh-CN" altLang="en-US" sz="4000" b="1" kern="0" cap="none" spc="0" normalizeH="0" baseline="0" noProof="0" dirty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舞</a:t>
            </a:r>
            <a:r>
              <a:rPr kumimoji="0" lang="zh-CN" altLang="en-US" sz="4000" b="1" kern="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</a:t>
            </a:r>
            <a:r>
              <a:rPr kumimoji="0" lang="zh-CN" altLang="en-US" sz="4000" b="1" kern="0" cap="none" spc="0" normalizeH="0" baseline="0" noProof="0" dirty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漏网之</a:t>
            </a:r>
            <a:r>
              <a:rPr kumimoji="0" lang="zh-CN" altLang="en-US" sz="4000" b="1" kern="0" cap="none" spc="0" normalizeH="0" baseline="0" noProof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鱼</a:t>
            </a:r>
            <a:r>
              <a:rPr kumimoji="0" lang="zh-CN" altLang="en-US" sz="4000" b="1" kern="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</a:t>
            </a:r>
            <a:r>
              <a:rPr kumimoji="0" lang="zh-CN" altLang="en-US" sz="4000" b="1" kern="0" cap="none" spc="0" normalizeH="0" baseline="0" noProof="0" dirty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如</a:t>
            </a:r>
            <a:r>
              <a:rPr kumimoji="0" lang="zh-CN" altLang="en-US" sz="4000" b="1" kern="0" cap="none" spc="0" normalizeH="0" baseline="0" noProof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虎</a:t>
            </a:r>
            <a:r>
              <a:rPr kumimoji="0" lang="zh-CN" altLang="en-US" sz="4000" b="1" kern="0" cap="none" spc="0" normalizeH="0" baseline="0" noProof="0" dirty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添翼</a:t>
            </a:r>
            <a:endParaRPr kumimoji="0" lang="zh-CN" altLang="en-US" sz="4000" b="1" kern="0" cap="none" spc="0" normalizeH="0" baseline="0" noProof="0" dirty="0">
              <a:solidFill>
                <a:schemeClr val="bg2">
                  <a:lumMod val="1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R="0" defTabSz="9144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kern="0" cap="none" spc="0" normalizeH="0" baseline="0" noProof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鸡</a:t>
            </a:r>
            <a:r>
              <a:rPr kumimoji="0" lang="zh-CN" altLang="en-US" sz="4000" b="1" kern="0" cap="none" spc="0" normalizeH="0" baseline="0" noProof="0" dirty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鸣</a:t>
            </a:r>
            <a:r>
              <a:rPr kumimoji="0" lang="zh-CN" altLang="en-US" sz="4000" b="1" kern="0" cap="none" spc="0" normalizeH="0" baseline="0" noProof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狗</a:t>
            </a:r>
            <a:r>
              <a:rPr kumimoji="0" lang="zh-CN" altLang="en-US" sz="4000" b="1" kern="0" cap="none" spc="0" normalizeH="0" baseline="0" noProof="0" dirty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吠</a:t>
            </a:r>
            <a:r>
              <a:rPr kumimoji="0" lang="zh-CN" altLang="en-US" sz="4000" b="1" kern="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</a:t>
            </a:r>
            <a:r>
              <a:rPr kumimoji="0" lang="zh-CN" altLang="en-US" sz="4000" b="1" kern="0" cap="none" spc="0" normalizeH="0" baseline="0" noProof="0" dirty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害群之</a:t>
            </a:r>
            <a:r>
              <a:rPr kumimoji="0" lang="zh-CN" altLang="en-US" sz="4000" b="1" kern="0" cap="none" spc="0" normalizeH="0" baseline="0" noProof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马</a:t>
            </a:r>
            <a:r>
              <a:rPr kumimoji="0" lang="zh-CN" altLang="en-US" sz="4000" b="1" kern="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</a:t>
            </a:r>
            <a:r>
              <a:rPr kumimoji="0" lang="zh-CN" altLang="en-US" sz="4000" b="1" kern="0" cap="none" spc="0" normalizeH="0" baseline="0" noProof="0" dirty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如</a:t>
            </a:r>
            <a:r>
              <a:rPr kumimoji="0" lang="zh-CN" altLang="en-US" sz="4000" b="1" kern="0" cap="none" spc="0" normalizeH="0" baseline="0" noProof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鱼</a:t>
            </a:r>
            <a:r>
              <a:rPr kumimoji="0" lang="zh-CN" altLang="en-US" sz="4000" b="1" kern="0" cap="none" spc="0" normalizeH="0" baseline="0" noProof="0" dirty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得水</a:t>
            </a:r>
            <a:endParaRPr kumimoji="0" lang="zh-CN" altLang="en-US" sz="4000" b="1" kern="0" cap="none" spc="0" normalizeH="0" baseline="0" noProof="0" dirty="0">
              <a:solidFill>
                <a:schemeClr val="bg2">
                  <a:lumMod val="1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6" name="PA_文本框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7654" name="PA_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TextBox 3"/>
          <p:cNvSpPr txBox="1"/>
          <p:nvPr/>
        </p:nvSpPr>
        <p:spPr>
          <a:xfrm>
            <a:off x="500063" y="571500"/>
            <a:ext cx="4357687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6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日积月累</a:t>
            </a:r>
            <a:endParaRPr lang="zh-CN" altLang="en-US" sz="6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75" name="TextBox 4"/>
          <p:cNvSpPr txBox="1"/>
          <p:nvPr/>
        </p:nvSpPr>
        <p:spPr>
          <a:xfrm>
            <a:off x="571500" y="2214563"/>
            <a:ext cx="2214563" cy="2862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狼</a:t>
            </a:r>
            <a:r>
              <a:rPr lang="zh-CN" altLang="en-US" sz="3600" b="1" dirty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吞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虎</a:t>
            </a:r>
            <a:r>
              <a:rPr lang="zh-CN" altLang="en-US" sz="3600" b="1" dirty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咽</a:t>
            </a:r>
            <a:endParaRPr lang="zh-CN" altLang="en-US" sz="3600" b="1" dirty="0">
              <a:solidFill>
                <a:schemeClr val="bg2">
                  <a:lumMod val="1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龙</a:t>
            </a:r>
            <a:r>
              <a:rPr lang="zh-CN" altLang="en-US" sz="3600" b="1" dirty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飞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凤</a:t>
            </a:r>
            <a:r>
              <a:rPr lang="zh-CN" altLang="en-US" sz="3600" b="1" dirty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舞</a:t>
            </a:r>
            <a:endParaRPr lang="zh-CN" altLang="en-US" sz="3600" b="1" dirty="0">
              <a:solidFill>
                <a:schemeClr val="bg2">
                  <a:lumMod val="1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鸡</a:t>
            </a:r>
            <a:r>
              <a:rPr lang="zh-CN" altLang="en-US" sz="3600" b="1" dirty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鸣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狗</a:t>
            </a:r>
            <a:r>
              <a:rPr lang="zh-CN" altLang="en-US" sz="3600" b="1" dirty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吠</a:t>
            </a:r>
            <a:endParaRPr lang="zh-CN" altLang="en-US" sz="3600" b="1" dirty="0">
              <a:solidFill>
                <a:schemeClr val="bg2">
                  <a:lumMod val="1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76" name="TextBox 5"/>
          <p:cNvSpPr txBox="1"/>
          <p:nvPr/>
        </p:nvSpPr>
        <p:spPr>
          <a:xfrm>
            <a:off x="3214688" y="2214563"/>
            <a:ext cx="2214562" cy="2862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惊弓之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鸟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漏网之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鱼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害</a:t>
            </a:r>
            <a:r>
              <a:rPr lang="zh-CN" altLang="en-US" sz="3600" b="1" dirty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群之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马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77" name="TextBox 6"/>
          <p:cNvSpPr txBox="1"/>
          <p:nvPr/>
        </p:nvSpPr>
        <p:spPr>
          <a:xfrm>
            <a:off x="5786438" y="2214563"/>
            <a:ext cx="2214562" cy="2862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胆小如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鼠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虎</a:t>
            </a:r>
            <a:r>
              <a:rPr lang="zh-CN" altLang="en-US" sz="3600" b="1" dirty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添翼</a:t>
            </a:r>
            <a:endParaRPr lang="zh-CN" altLang="en-US" sz="3600" b="1" dirty="0">
              <a:solidFill>
                <a:schemeClr val="bg2">
                  <a:lumMod val="1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鱼</a:t>
            </a:r>
            <a:r>
              <a:rPr lang="zh-CN" altLang="en-US" sz="3600" b="1" dirty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得水</a:t>
            </a:r>
            <a:endParaRPr lang="zh-CN" altLang="en-US" sz="3600" b="1" dirty="0">
              <a:solidFill>
                <a:schemeClr val="bg2">
                  <a:lumMod val="1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285875" y="2857500"/>
            <a:ext cx="214313" cy="21431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2286000" y="2857500"/>
            <a:ext cx="214313" cy="21431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285875" y="3929063"/>
            <a:ext cx="214313" cy="21431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2286000" y="3929063"/>
            <a:ext cx="214313" cy="21431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285875" y="5072063"/>
            <a:ext cx="214313" cy="21431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2286000" y="5072063"/>
            <a:ext cx="214313" cy="21431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357688" y="2857500"/>
            <a:ext cx="214313" cy="21431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357688" y="3929063"/>
            <a:ext cx="214313" cy="21431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4357688" y="5072063"/>
            <a:ext cx="214313" cy="21431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7000875" y="2786063"/>
            <a:ext cx="214313" cy="21431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6000750" y="3857625"/>
            <a:ext cx="214313" cy="21431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000750" y="5072063"/>
            <a:ext cx="214313" cy="21431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20688" y="1703388"/>
            <a:ext cx="8486775" cy="3290570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marR="0" lvl="0" indent="-45720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狼吞虎咽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——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形容吃东西又猛又急的样子。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龙飞凤舞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——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形容书法笔势有力，灵活舒展。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鸡鸣狗吠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——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鸡啼狗叫彼此都听得到，比喻聚居在一处的人口稠密。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0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charRg st="20" end="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charRg st="20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charRg st="20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54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charRg st="54" end="8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charRg st="54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charRg st="54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9218" name="TextBox 3"/>
          <p:cNvSpPr txBox="1"/>
          <p:nvPr/>
        </p:nvSpPr>
        <p:spPr>
          <a:xfrm>
            <a:off x="500063" y="571500"/>
            <a:ext cx="3208337" cy="769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识字加油站</a:t>
            </a:r>
            <a:endParaRPr lang="zh-CN" altLang="en-US" sz="4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19" name="TextBox 6"/>
          <p:cNvSpPr txBox="1"/>
          <p:nvPr/>
        </p:nvSpPr>
        <p:spPr>
          <a:xfrm>
            <a:off x="687388" y="1962150"/>
            <a:ext cx="7980362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狼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猩猩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海龟  白鹤   鸽子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20" name="TextBox 24"/>
          <p:cNvSpPr txBox="1"/>
          <p:nvPr/>
        </p:nvSpPr>
        <p:spPr>
          <a:xfrm>
            <a:off x="636588" y="3319463"/>
            <a:ext cx="6964362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羚羊  蚯蚓  螃蟹  蝴蝶   蚕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21" name="标题 1"/>
          <p:cNvSpPr>
            <a:spLocks noGrp="1"/>
          </p:cNvSpPr>
          <p:nvPr>
            <p:ph type="title"/>
          </p:nvPr>
        </p:nvSpPr>
        <p:spPr>
          <a:xfrm>
            <a:off x="500063" y="2128838"/>
            <a:ext cx="8229600" cy="484187"/>
          </a:xfrm>
          <a:ln/>
        </p:spPr>
        <p:txBody>
          <a:bodyPr vert="horz" wrap="square" lIns="91440" tIns="45720" rIns="91440" bIns="45720" anchor="ctr"/>
          <a:p>
            <a:r>
              <a:rPr lang="en-US" altLang="zh-CN" dirty="0"/>
              <a:t>     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33425" y="1463675"/>
            <a:ext cx="7594600" cy="549275"/>
          </a:xfrm>
          <a:noFill/>
          <a:ln>
            <a:noFill/>
          </a:ln>
        </p:spPr>
        <p:txBody>
          <a:bodyPr/>
          <a:p>
            <a:pPr marL="0" indent="0">
              <a:buNone/>
            </a:pPr>
            <a:r>
              <a:rPr lang="en-US" altLang="zh-CN" sz="2400" dirty="0">
                <a:solidFill>
                  <a:srgbClr val="FF0000"/>
                </a:solidFill>
              </a:rPr>
              <a:t>láng          xīng                               hè           gē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66750" y="2740025"/>
            <a:ext cx="6964363" cy="579438"/>
          </a:xfrm>
          <a:noFill/>
          <a:ln>
            <a:noFill/>
          </a:ln>
        </p:spPr>
        <p:txBody>
          <a:bodyPr/>
          <a:p>
            <a:pPr marL="0" indent="0">
              <a:buNone/>
            </a:pPr>
            <a:r>
              <a:rPr lang="en-US" altLang="zh-CN" sz="2400" dirty="0">
                <a:solidFill>
                  <a:srgbClr val="FF0000"/>
                </a:solidFill>
              </a:rPr>
              <a:t>líng           qiū yǐn    páng xiè                        cán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6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charRg st="0" end="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588963" y="1543050"/>
            <a:ext cx="8013700" cy="39306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marR="0" lvl="0" indent="-45720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惊弓之鸟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——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被弓箭吓怕了的鸟，比喻受过惊吓的人碰到一点动静就非常害怕。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漏网之鱼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——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逃脱鱼网的鱼，比喻侥幸逃脱的罪犯或敌人。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害群之马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——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危害马群的劣马，比喻危害社会或集体的人。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36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charRg st="36" end="6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charRg st="36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charRg st="36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63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charRg st="63" end="9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charRg st="63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charRg st="63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581025" y="1406525"/>
            <a:ext cx="8258175" cy="4225290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marR="0" lvl="0" indent="-4572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胆小如鼠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——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胆子小得像老鼠，比喻十分胆小。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如虎添翼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——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好像老虎长上了翅膀，比喻强有力的人得到帮助变得更加强有力。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如鱼得水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——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好像鱼遇到水一样，比喻遇到跟自己十分投合的人或对自己很合适的</a:t>
            </a:r>
            <a:b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</a:b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环境。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2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charRg st="22" end="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charRg st="22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charRg st="22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58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charRg st="58" end="10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charRg st="58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charRg st="58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4" name="图片 10" descr="图片1 (2)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02492" y="2391307"/>
            <a:ext cx="2570168" cy="18832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云形 4"/>
          <p:cNvSpPr/>
          <p:nvPr/>
        </p:nvSpPr>
        <p:spPr>
          <a:xfrm>
            <a:off x="236538" y="431800"/>
            <a:ext cx="3179763" cy="1041400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B84D3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3F414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日积月累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3F4143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26175" y="4791075"/>
            <a:ext cx="2324100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kern="0" cap="none" spc="0" normalizeH="0" baseline="0" noProof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胆小如鼠</a:t>
            </a:r>
            <a:endParaRPr kumimoji="0" lang="en-US" altLang="zh-CN" sz="4000" b="1" kern="0" cap="none" spc="0" normalizeH="0" baseline="0" noProof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2554" y="2471015"/>
            <a:ext cx="2730953" cy="18449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14377" y="2391307"/>
            <a:ext cx="2673546" cy="18832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矩形 6"/>
          <p:cNvSpPr/>
          <p:nvPr/>
        </p:nvSpPr>
        <p:spPr>
          <a:xfrm>
            <a:off x="862013" y="4791075"/>
            <a:ext cx="2243138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狼吞虎咽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43300" y="4791075"/>
            <a:ext cx="2243138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惊弓之鸟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PA_文本框 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3563" name="PA_图片 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8" name="图片 12" descr="图片1 (2)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7550" y="4851400"/>
            <a:ext cx="2508250" cy="17081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云形 4"/>
          <p:cNvSpPr/>
          <p:nvPr/>
        </p:nvSpPr>
        <p:spPr>
          <a:xfrm>
            <a:off x="236538" y="431800"/>
            <a:ext cx="3179763" cy="1041400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B84D3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3F414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日积月累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3F4143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37150" y="5200650"/>
            <a:ext cx="2266950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kern="0" cap="none" spc="0" normalizeH="0" baseline="0" noProof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如虎添翼</a:t>
            </a:r>
            <a:endParaRPr kumimoji="0" lang="zh-CN" altLang="en-US" sz="4000" b="1" kern="0" cap="none" spc="0" normalizeH="0" baseline="0" noProof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2175" y="1651001"/>
            <a:ext cx="3103587" cy="17011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9163" y="1379761"/>
            <a:ext cx="3551889" cy="24832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矩形 10"/>
          <p:cNvSpPr/>
          <p:nvPr/>
        </p:nvSpPr>
        <p:spPr>
          <a:xfrm>
            <a:off x="4089400" y="3225800"/>
            <a:ext cx="2243138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漏网之鱼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66775" y="3324225"/>
            <a:ext cx="2243138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龙飞凤舞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PA_文本框 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4587" name="PA_图片 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2" name="图片 11" descr="图片1 (2)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85360" y="2293477"/>
            <a:ext cx="2718789" cy="19118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云形 4"/>
          <p:cNvSpPr/>
          <p:nvPr/>
        </p:nvSpPr>
        <p:spPr>
          <a:xfrm>
            <a:off x="236538" y="431800"/>
            <a:ext cx="3179763" cy="1041400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B84D3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3F414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日积月累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3F4143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429375" y="4205288"/>
            <a:ext cx="2286000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kern="0" cap="none" spc="0" normalizeH="0" baseline="0" noProof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如鱼得水</a:t>
            </a:r>
            <a:endParaRPr kumimoji="0" lang="zh-CN" altLang="en-US" sz="4000" b="1" kern="0" cap="none" spc="0" normalizeH="0" baseline="0" noProof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4464" y="2366127"/>
            <a:ext cx="2796730" cy="19154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81194" y="2289945"/>
            <a:ext cx="3004166" cy="19154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矩形 8"/>
          <p:cNvSpPr/>
          <p:nvPr/>
        </p:nvSpPr>
        <p:spPr>
          <a:xfrm>
            <a:off x="661988" y="4281488"/>
            <a:ext cx="2243138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鸡鸣狗吠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44888" y="4273550"/>
            <a:ext cx="2243138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害群之马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PA_文本框 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5611" name="PA_图片 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8" name="图片 9" descr="图片1 (2)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云形 4"/>
          <p:cNvSpPr/>
          <p:nvPr/>
        </p:nvSpPr>
        <p:spPr>
          <a:xfrm>
            <a:off x="236538" y="431800"/>
            <a:ext cx="3179763" cy="1041400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B84D3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3F414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我爱阅读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3F4143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03263" y="1604963"/>
            <a:ext cx="4354513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《</a:t>
            </a:r>
            <a:r>
              <a: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称赞</a:t>
            </a:r>
            <a:r>
              <a:rPr kumimoji="0" lang="en-US" altLang="zh-CN" sz="3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》</a:t>
            </a:r>
            <a:r>
              <a: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阅读提示：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28725" y="3471863"/>
            <a:ext cx="7134225" cy="646113"/>
          </a:xfrm>
          <a:prstGeom prst="rect">
            <a:avLst/>
          </a:prstGeom>
          <a:solidFill>
            <a:srgbClr val="00B0F0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2.</a:t>
            </a:r>
            <a:r>
              <a: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故事中的动物具有怎样的品质？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98563" y="4298950"/>
            <a:ext cx="5746750" cy="646113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3</a:t>
            </a:r>
            <a:r>
              <a:rPr kumimoji="0" lang="en-US" alt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.</a:t>
            </a:r>
            <a:r>
              <a: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故事告诉我们什么道理？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38250" y="2573338"/>
            <a:ext cx="7134225" cy="646113"/>
          </a:xfrm>
          <a:prstGeom prst="rect">
            <a:avLst/>
          </a:prstGeom>
          <a:solidFill>
            <a:srgbClr val="7030A0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</a:t>
            </a:r>
            <a:r>
              <a:rPr kumimoji="0" lang="en-US" alt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.</a:t>
            </a:r>
            <a:r>
              <a: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故事中称赞了几次？谁称赞谁？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PA_文本框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9705" name="PA_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47663" y="1546225"/>
            <a:ext cx="8442325" cy="69151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《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称赞</a:t>
            </a: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》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这篇课文告诉了我们一个怎样的道理？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01675" y="2185988"/>
            <a:ext cx="7991475" cy="230695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6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   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称赞能给予我们神奇的力量，带给我们无尽的快乐。所以在生活中，我们要善于去发现别人身上的优点，给予周围人更多的称赞</a:t>
            </a: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! </a:t>
            </a:r>
            <a:endParaRPr kumimoji="0" lang="en-US" altLang="zh-CN" sz="3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TextBox 3"/>
          <p:cNvSpPr txBox="1"/>
          <p:nvPr/>
        </p:nvSpPr>
        <p:spPr>
          <a:xfrm>
            <a:off x="500063" y="571500"/>
            <a:ext cx="3208337" cy="769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识字加油站</a:t>
            </a:r>
            <a:endParaRPr lang="zh-CN" altLang="en-US" sz="4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43" name="TextBox 6"/>
          <p:cNvSpPr txBox="1"/>
          <p:nvPr/>
        </p:nvSpPr>
        <p:spPr>
          <a:xfrm>
            <a:off x="687388" y="1962150"/>
            <a:ext cx="7980362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狼    猩猩  海龟  白鹤   鸽子</a:t>
            </a:r>
            <a:endParaRPr lang="zh-CN" altLang="en-US" sz="3600" b="1" dirty="0">
              <a:solidFill>
                <a:schemeClr val="bg2">
                  <a:lumMod val="1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44" name="TextBox 24"/>
          <p:cNvSpPr txBox="1"/>
          <p:nvPr/>
        </p:nvSpPr>
        <p:spPr>
          <a:xfrm>
            <a:off x="636588" y="3319463"/>
            <a:ext cx="6964362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羚羊  蚯蚓  螃蟹  蝴蝶   蚕</a:t>
            </a:r>
            <a:endParaRPr lang="zh-CN" altLang="en-US" sz="3600" b="1" dirty="0">
              <a:solidFill>
                <a:schemeClr val="bg2">
                  <a:lumMod val="1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图片 10" descr="图片1 (2)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云形 4"/>
          <p:cNvSpPr/>
          <p:nvPr/>
        </p:nvSpPr>
        <p:spPr>
          <a:xfrm>
            <a:off x="688975" y="365125"/>
            <a:ext cx="3179763" cy="803275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B84D3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3F414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识字加油站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3F4143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2494" y="1322429"/>
            <a:ext cx="4142407" cy="27616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44901" y="1322429"/>
            <a:ext cx="4416425" cy="27646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40269" y="4237539"/>
            <a:ext cx="3507581" cy="2459804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" name="矩形 5"/>
          <p:cNvSpPr/>
          <p:nvPr/>
        </p:nvSpPr>
        <p:spPr>
          <a:xfrm>
            <a:off x="3375025" y="3355975"/>
            <a:ext cx="700088" cy="70802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狼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599363" y="3376613"/>
            <a:ext cx="1214438" cy="70802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猩猩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832475" y="5264150"/>
            <a:ext cx="1214438" cy="70802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海龟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PA_文本框 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155" name="PA_图片 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图片 11" descr="图片1 (2)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1" name="图片 10" descr="图片1 (2)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云形 4"/>
          <p:cNvSpPr/>
          <p:nvPr/>
        </p:nvSpPr>
        <p:spPr>
          <a:xfrm>
            <a:off x="236538" y="431800"/>
            <a:ext cx="3179763" cy="1041400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B84D3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3F414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识字加油站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3F4143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3701" y="1663701"/>
            <a:ext cx="3643714" cy="23848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47184" y="1663702"/>
            <a:ext cx="3478619" cy="23848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15558" y="4347231"/>
            <a:ext cx="3440112" cy="2288323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7" name="矩形 6"/>
          <p:cNvSpPr/>
          <p:nvPr/>
        </p:nvSpPr>
        <p:spPr>
          <a:xfrm>
            <a:off x="2719388" y="3530600"/>
            <a:ext cx="1393825" cy="7080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白鹤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05675" y="3489325"/>
            <a:ext cx="1395413" cy="7080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鸽子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49500" y="5424488"/>
            <a:ext cx="1212850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羚羊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PA_文本框 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7180" name="PA_图片 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图片 12" descr="图片1 (2)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云形 4"/>
          <p:cNvSpPr/>
          <p:nvPr/>
        </p:nvSpPr>
        <p:spPr>
          <a:xfrm>
            <a:off x="236538" y="431800"/>
            <a:ext cx="3179763" cy="1041400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B84D3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3F414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识字加油站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3F4143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9362" y="1685995"/>
            <a:ext cx="2640979" cy="19462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69509" y="1473200"/>
            <a:ext cx="3040848" cy="22213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66561" y="3961727"/>
            <a:ext cx="2643780" cy="198812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969509" y="4054940"/>
            <a:ext cx="2445834" cy="183437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矩形 6"/>
          <p:cNvSpPr/>
          <p:nvPr/>
        </p:nvSpPr>
        <p:spPr>
          <a:xfrm>
            <a:off x="7197725" y="5446713"/>
            <a:ext cx="690563" cy="70802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蚕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489325" y="5181600"/>
            <a:ext cx="1214438" cy="70802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蝴蝶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073900" y="3055938"/>
            <a:ext cx="1214438" cy="70802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螃蟹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763838" y="3136900"/>
            <a:ext cx="1212850" cy="70802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蚯蚓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PA_文本框 1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8205" name="PA_图片 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图片 12" descr="图片1 (2)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云形 4"/>
          <p:cNvSpPr/>
          <p:nvPr/>
        </p:nvSpPr>
        <p:spPr>
          <a:xfrm>
            <a:off x="236538" y="431800"/>
            <a:ext cx="3179763" cy="1041400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B84D3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3F414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识字加油站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3F4143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7975" y="2481263"/>
            <a:ext cx="8523288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kern="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试着给这些动物分类，看看谁的分法多。</a:t>
            </a:r>
            <a:endParaRPr kumimoji="0" lang="zh-CN" altLang="en-US" sz="3600" b="1" kern="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39725" y="3527425"/>
            <a:ext cx="3427413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kern="0" cap="none" spc="0" normalizeH="0" baseline="0" noProof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天上飞的动物：</a:t>
            </a:r>
            <a:endParaRPr kumimoji="0" lang="zh-CN" altLang="en-US" sz="3600" b="1" kern="0" cap="none" spc="0" normalizeH="0" baseline="0" noProof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0" y="4279900"/>
            <a:ext cx="3892550" cy="5857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kern="0" cap="none" spc="0" normalizeH="0" baseline="0" noProof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地上</a:t>
            </a:r>
            <a:r>
              <a:rPr kumimoji="0" lang="zh-CN" altLang="en-US" sz="3200" b="1" kern="0" cap="none" spc="0" normalizeH="0" baseline="0" noProof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走、爬的</a:t>
            </a:r>
            <a:r>
              <a:rPr kumimoji="0" lang="zh-CN" altLang="en-US" sz="3200" b="1" kern="0" cap="none" spc="0" normalizeH="0" baseline="0" noProof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动物：</a:t>
            </a:r>
            <a:endParaRPr kumimoji="0" lang="zh-CN" altLang="en-US" sz="3200" b="1" kern="0" cap="none" spc="0" normalizeH="0" baseline="0" noProof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39725" y="5322888"/>
            <a:ext cx="3427413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kern="0" cap="none" spc="0" normalizeH="0" baseline="0" noProof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水中游的动物：</a:t>
            </a:r>
            <a:endParaRPr kumimoji="0" lang="zh-CN" altLang="en-US" sz="3600" b="1" kern="0" cap="none" spc="0" normalizeH="0" baseline="0" noProof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636963" y="4371975"/>
            <a:ext cx="5332413" cy="70802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狼 猩猩 羚羊 蚯蚓 蚕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705225" y="3522663"/>
            <a:ext cx="3787775" cy="70802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白鹤 鸽子 蝴蝶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文本框 1"/>
          <p:cNvSpPr txBox="1">
            <a:spLocks noChangeArrowheads="1"/>
          </p:cNvSpPr>
          <p:nvPr/>
        </p:nvSpPr>
        <p:spPr bwMode="auto">
          <a:xfrm>
            <a:off x="3490913" y="5322888"/>
            <a:ext cx="2500313" cy="7080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海龟 螃蟹</a:t>
            </a:r>
            <a:endParaRPr kumimoji="0" lang="zh-CN" altLang="en-US" sz="40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2" name="PA_文本框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1277" name="PA_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2" grpId="0" animBg="1"/>
      <p:bldP spid="3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图片 9" descr="图片1 (2)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云形 4"/>
          <p:cNvSpPr/>
          <p:nvPr/>
        </p:nvSpPr>
        <p:spPr>
          <a:xfrm>
            <a:off x="236538" y="431800"/>
            <a:ext cx="3179763" cy="1041400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B84D3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3F414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识字加油站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3F4143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5363" name="文本框 1"/>
          <p:cNvSpPr txBox="1">
            <a:spLocks noChangeArrowheads="1"/>
          </p:cNvSpPr>
          <p:nvPr/>
        </p:nvSpPr>
        <p:spPr bwMode="auto">
          <a:xfrm>
            <a:off x="1152525" y="3211513"/>
            <a:ext cx="6596063" cy="7080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狼    猩   鹤    鸽    羚</a:t>
            </a:r>
            <a:endParaRPr kumimoji="0" lang="zh-CN" altLang="en-US" sz="4000" b="1" i="0" u="none" strike="noStrike" kern="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88988" y="1693863"/>
            <a:ext cx="1574800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kern="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我会认</a:t>
            </a:r>
            <a:endParaRPr kumimoji="0" lang="zh-CN" altLang="en-US" sz="3600" b="1" kern="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8437" name="矩形 2"/>
          <p:cNvSpPr/>
          <p:nvPr/>
        </p:nvSpPr>
        <p:spPr>
          <a:xfrm>
            <a:off x="1174750" y="2529205"/>
            <a:ext cx="68611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zypyyb" pitchFamily="2" charset="-122"/>
                <a:ea typeface="zypyyb" pitchFamily="2" charset="-122"/>
              </a:rPr>
              <a:t>láng     xīng       hè         gē        líng</a:t>
            </a:r>
            <a:endParaRPr lang="zh-CN" altLang="en-US" sz="3200" b="1" dirty="0">
              <a:solidFill>
                <a:srgbClr val="FF0000"/>
              </a:solidFill>
              <a:latin typeface="zypyyb" pitchFamily="2" charset="-122"/>
              <a:ea typeface="zypyyb" pitchFamily="2" charset="-122"/>
            </a:endParaRPr>
          </a:p>
        </p:txBody>
      </p:sp>
      <p:sp>
        <p:nvSpPr>
          <p:cNvPr id="6" name="文本框 1"/>
          <p:cNvSpPr txBox="1">
            <a:spLocks noChangeArrowheads="1"/>
          </p:cNvSpPr>
          <p:nvPr/>
        </p:nvSpPr>
        <p:spPr bwMode="auto">
          <a:xfrm>
            <a:off x="1220788" y="4841875"/>
            <a:ext cx="6886575" cy="7080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蚯    蚓    螃    蟹    蚕</a:t>
            </a:r>
            <a:endParaRPr kumimoji="0" lang="zh-CN" altLang="en-US" sz="4000" b="1" i="0" u="none" strike="noStrike" kern="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8439" name="矩形 6"/>
          <p:cNvSpPr/>
          <p:nvPr/>
        </p:nvSpPr>
        <p:spPr>
          <a:xfrm>
            <a:off x="1250950" y="4087813"/>
            <a:ext cx="699389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zypyyb" pitchFamily="2" charset="-122"/>
                <a:ea typeface="zypyyb" pitchFamily="2" charset="-122"/>
              </a:rPr>
              <a:t>qiū        yǐn        páng       xiè        cán </a:t>
            </a:r>
            <a:endParaRPr lang="zh-CN" altLang="en-US" sz="3200" b="1" dirty="0">
              <a:solidFill>
                <a:srgbClr val="FF0000"/>
              </a:solidFill>
              <a:latin typeface="zypyyb" pitchFamily="2" charset="-122"/>
              <a:ea typeface="zypyyb" pitchFamily="2" charset="-122"/>
            </a:endParaRPr>
          </a:p>
        </p:txBody>
      </p:sp>
      <p:sp>
        <p:nvSpPr>
          <p:cNvPr id="8" name="PA_文本框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2298" name="PA_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/>
      <p:bldP spid="1843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图片 7" descr="图片1 (2)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云形 4"/>
          <p:cNvSpPr/>
          <p:nvPr/>
        </p:nvSpPr>
        <p:spPr>
          <a:xfrm>
            <a:off x="5963603" y="76200"/>
            <a:ext cx="3179763" cy="1041400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B84D3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3F414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字词句运用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3F4143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8950" y="537210"/>
            <a:ext cx="4818063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kern="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猜猜下面词语的读音。</a:t>
            </a:r>
            <a:endParaRPr kumimoji="0" lang="zh-CN" altLang="en-US" sz="3600" b="1" kern="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5898" y="1183640"/>
            <a:ext cx="8166100" cy="37846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kern="0" cap="none" spc="0" normalizeH="0" baseline="0" noProof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啪        唰     </a:t>
            </a:r>
            <a:endParaRPr kumimoji="0" lang="zh-CN" altLang="en-US" sz="4000" b="1" kern="0" cap="none" spc="0" normalizeH="0" baseline="0" noProof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R="0" defTabSz="9144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kern="0" cap="none" spc="0" normalizeH="0" baseline="0" noProof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吱呀      叮当</a:t>
            </a:r>
            <a:endParaRPr kumimoji="0" lang="en-US" altLang="zh-CN" sz="4000" b="1" kern="0" cap="none" spc="0" normalizeH="0" baseline="0" noProof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R="0" defTabSz="9144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kern="0" cap="none" spc="0" normalizeH="0" baseline="0" noProof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嘟嘟嘟    咚咚咚 </a:t>
            </a:r>
            <a:endParaRPr kumimoji="0" lang="zh-CN" altLang="en-US" sz="4000" b="1" kern="0" cap="none" spc="0" normalizeH="0" baseline="0" noProof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R="0" defTabSz="9144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kern="0" cap="none" spc="0" normalizeH="0" baseline="0" noProof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哗啦哗啦  叽叽喳喳</a:t>
            </a:r>
            <a:endParaRPr kumimoji="0" lang="zh-CN" altLang="en-US" sz="4000" b="1" kern="0" cap="none" spc="0" normalizeH="0" baseline="0" noProof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7" name="PA_文本框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6392" name="PA_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对话气泡: 圆角矩形 7"/>
          <p:cNvSpPr/>
          <p:nvPr/>
        </p:nvSpPr>
        <p:spPr>
          <a:xfrm>
            <a:off x="4827270" y="1564640"/>
            <a:ext cx="4418330" cy="2501900"/>
          </a:xfrm>
          <a:prstGeom prst="wedgeRoundRectCallout">
            <a:avLst>
              <a:gd name="adj1" fmla="val -63869"/>
              <a:gd name="adj2" fmla="val 47262"/>
              <a:gd name="adj3" fmla="val 16667"/>
            </a:avLst>
          </a:prstGeom>
          <a:solidFill>
            <a:srgbClr val="0081C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我发现这些字都是带有口字旁的形声字，都是表示声音的拟声词。</a:t>
            </a:r>
            <a:endParaRPr kumimoji="0" lang="zh-CN" altLang="en-US" sz="36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 animBg="1"/>
    </p:bldLst>
  </p:timing>
</p:sld>
</file>

<file path=ppt/tags/tag1.xml><?xml version="1.0" encoding="utf-8"?>
<p:tagLst xmlns:p="http://schemas.openxmlformats.org/presentationml/2006/main">
  <p:tag name="PA" val="v3.2.0"/>
  <p:tag name="ISLIDE.ADDREMOVEWATERMARK" val="JOGIRbK1NB"/>
</p:tagLst>
</file>

<file path=ppt/tags/tag10.xml><?xml version="1.0" encoding="utf-8"?>
<p:tagLst xmlns:p="http://schemas.openxmlformats.org/presentationml/2006/main">
  <p:tag name="PA" val="v3.2.0"/>
  <p:tag name="ISLIDE.ADDREMOVEWATERMARK" val="UvE5r9iJNT"/>
</p:tagLst>
</file>

<file path=ppt/tags/tag11.xml><?xml version="1.0" encoding="utf-8"?>
<p:tagLst xmlns:p="http://schemas.openxmlformats.org/presentationml/2006/main">
  <p:tag name="PA" val="v3.2.0"/>
  <p:tag name="ISLIDE.ADDREMOVEWATERMARK" val="JOGIRbK1NB"/>
</p:tagLst>
</file>

<file path=ppt/tags/tag12.xml><?xml version="1.0" encoding="utf-8"?>
<p:tagLst xmlns:p="http://schemas.openxmlformats.org/presentationml/2006/main">
  <p:tag name="PA" val="v3.2.0"/>
  <p:tag name="ISLIDE.ADDREMOVEWATERMARK" val="UvE5r9iJNT"/>
</p:tagLst>
</file>

<file path=ppt/tags/tag13.xml><?xml version="1.0" encoding="utf-8"?>
<p:tagLst xmlns:p="http://schemas.openxmlformats.org/presentationml/2006/main">
  <p:tag name="PA" val="v3.2.0"/>
  <p:tag name="ISLIDE.ADDREMOVEWATERMARK" val="JOGIRbK1NB"/>
</p:tagLst>
</file>

<file path=ppt/tags/tag14.xml><?xml version="1.0" encoding="utf-8"?>
<p:tagLst xmlns:p="http://schemas.openxmlformats.org/presentationml/2006/main">
  <p:tag name="PA" val="v3.2.0"/>
  <p:tag name="ISLIDE.ADDREMOVEWATERMARK" val="UvE5r9iJNT"/>
</p:tagLst>
</file>

<file path=ppt/tags/tag15.xml><?xml version="1.0" encoding="utf-8"?>
<p:tagLst xmlns:p="http://schemas.openxmlformats.org/presentationml/2006/main">
  <p:tag name="PA" val="v3.2.0"/>
  <p:tag name="ISLIDE.ADDREMOVEWATERMARK" val="JOGIRbK1NB"/>
</p:tagLst>
</file>

<file path=ppt/tags/tag16.xml><?xml version="1.0" encoding="utf-8"?>
<p:tagLst xmlns:p="http://schemas.openxmlformats.org/presentationml/2006/main">
  <p:tag name="PA" val="v3.2.0"/>
  <p:tag name="ISLIDE.ADDREMOVEWATERMARK" val="UvE5r9iJNT"/>
</p:tagLst>
</file>

<file path=ppt/tags/tag17.xml><?xml version="1.0" encoding="utf-8"?>
<p:tagLst xmlns:p="http://schemas.openxmlformats.org/presentationml/2006/main">
  <p:tag name="PA" val="v3.2.0"/>
  <p:tag name="ISLIDE.ADDREMOVEWATERMARK" val="JOGIRbK1NB"/>
</p:tagLst>
</file>

<file path=ppt/tags/tag18.xml><?xml version="1.0" encoding="utf-8"?>
<p:tagLst xmlns:p="http://schemas.openxmlformats.org/presentationml/2006/main">
  <p:tag name="PA" val="v3.2.0"/>
  <p:tag name="ISLIDE.ADDREMOVEWATERMARK" val="UvE5r9iJNT"/>
</p:tagLst>
</file>

<file path=ppt/tags/tag19.xml><?xml version="1.0" encoding="utf-8"?>
<p:tagLst xmlns:p="http://schemas.openxmlformats.org/presentationml/2006/main">
  <p:tag name="PA" val="v3.2.0"/>
  <p:tag name="ISLIDE.ADDREMOVEWATERMARK" val="JOGIRbK1NB"/>
</p:tagLst>
</file>

<file path=ppt/tags/tag2.xml><?xml version="1.0" encoding="utf-8"?>
<p:tagLst xmlns:p="http://schemas.openxmlformats.org/presentationml/2006/main">
  <p:tag name="PA" val="v3.2.0"/>
  <p:tag name="ISLIDE.ADDREMOVEWATERMARK" val="UvE5r9iJNT"/>
</p:tagLst>
</file>

<file path=ppt/tags/tag20.xml><?xml version="1.0" encoding="utf-8"?>
<p:tagLst xmlns:p="http://schemas.openxmlformats.org/presentationml/2006/main">
  <p:tag name="PA" val="v3.2.0"/>
  <p:tag name="ISLIDE.ADDREMOVEWATERMARK" val="UvE5r9iJNT"/>
</p:tagLst>
</file>

<file path=ppt/tags/tag21.xml><?xml version="1.0" encoding="utf-8"?>
<p:tagLst xmlns:p="http://schemas.openxmlformats.org/presentationml/2006/main">
  <p:tag name="PA" val="v3.2.0"/>
  <p:tag name="ISLIDE.ADDREMOVEWATERMARK" val="JOGIRbK1NB"/>
</p:tagLst>
</file>

<file path=ppt/tags/tag22.xml><?xml version="1.0" encoding="utf-8"?>
<p:tagLst xmlns:p="http://schemas.openxmlformats.org/presentationml/2006/main">
  <p:tag name="PA" val="v3.2.0"/>
  <p:tag name="ISLIDE.ADDREMOVEWATERMARK" val="UvE5r9iJNT"/>
</p:tagLst>
</file>

<file path=ppt/tags/tag23.xml><?xml version="1.0" encoding="utf-8"?>
<p:tagLst xmlns:p="http://schemas.openxmlformats.org/presentationml/2006/main">
  <p:tag name="PA" val="v3.2.0"/>
  <p:tag name="ISLIDE.ADDREMOVEWATERMARK" val="JOGIRbK1NB"/>
</p:tagLst>
</file>

<file path=ppt/tags/tag24.xml><?xml version="1.0" encoding="utf-8"?>
<p:tagLst xmlns:p="http://schemas.openxmlformats.org/presentationml/2006/main">
  <p:tag name="PA" val="v3.2.0"/>
  <p:tag name="ISLIDE.ADDREMOVEWATERMARK" val="UvE5r9iJNT"/>
</p:tagLst>
</file>

<file path=ppt/tags/tag25.xml><?xml version="1.0" encoding="utf-8"?>
<p:tagLst xmlns:p="http://schemas.openxmlformats.org/presentationml/2006/main">
  <p:tag name="PA" val="v3.2.0"/>
  <p:tag name="ISLIDE.ADDREMOVEWATERMARK" val="JOGIRbK1NB"/>
</p:tagLst>
</file>

<file path=ppt/tags/tag26.xml><?xml version="1.0" encoding="utf-8"?>
<p:tagLst xmlns:p="http://schemas.openxmlformats.org/presentationml/2006/main">
  <p:tag name="PA" val="v3.2.0"/>
  <p:tag name="ISLIDE.ADDREMOVEWATERMARK" val="UvE5r9iJNT"/>
</p:tagLst>
</file>

<file path=ppt/tags/tag27.xml><?xml version="1.0" encoding="utf-8"?>
<p:tagLst xmlns:p="http://schemas.openxmlformats.org/presentationml/2006/main">
  <p:tag name="PA" val="v3.2.0"/>
  <p:tag name="ISLIDE.ADDREMOVEWATERMARK" val="JOGIRbK1NB"/>
</p:tagLst>
</file>

<file path=ppt/tags/tag28.xml><?xml version="1.0" encoding="utf-8"?>
<p:tagLst xmlns:p="http://schemas.openxmlformats.org/presentationml/2006/main">
  <p:tag name="PA" val="v3.2.0"/>
  <p:tag name="ISLIDE.ADDREMOVEWATERMARK" val="UvE5r9iJNT"/>
</p:tagLst>
</file>

<file path=ppt/tags/tag29.xml><?xml version="1.0" encoding="utf-8"?>
<p:tagLst xmlns:p="http://schemas.openxmlformats.org/presentationml/2006/main">
  <p:tag name="PA" val="v3.2.0"/>
  <p:tag name="ISLIDE.ADDREMOVEWATERMARK" val="JOGIRbK1NB"/>
</p:tagLst>
</file>

<file path=ppt/tags/tag3.xml><?xml version="1.0" encoding="utf-8"?>
<p:tagLst xmlns:p="http://schemas.openxmlformats.org/presentationml/2006/main">
  <p:tag name="PA" val="v3.2.0"/>
  <p:tag name="ISLIDE.ADDREMOVEWATERMARK" val="JOGIRbK1NB"/>
</p:tagLst>
</file>

<file path=ppt/tags/tag30.xml><?xml version="1.0" encoding="utf-8"?>
<p:tagLst xmlns:p="http://schemas.openxmlformats.org/presentationml/2006/main">
  <p:tag name="PA" val="v3.2.0"/>
  <p:tag name="ISLIDE.ADDREMOVEWATERMARK" val="UvE5r9iJNT"/>
</p:tagLst>
</file>

<file path=ppt/tags/tag31.xml><?xml version="1.0" encoding="utf-8"?>
<p:tagLst xmlns:p="http://schemas.openxmlformats.org/presentationml/2006/main">
  <p:tag name="PA" val="v3.2.0"/>
  <p:tag name="ISLIDE.ADDREMOVEWATERMARK" val="JOGIRbK1NB"/>
</p:tagLst>
</file>

<file path=ppt/tags/tag32.xml><?xml version="1.0" encoding="utf-8"?>
<p:tagLst xmlns:p="http://schemas.openxmlformats.org/presentationml/2006/main">
  <p:tag name="PA" val="v3.2.0"/>
  <p:tag name="ISLIDE.ADDREMOVEWATERMARK" val="UvE5r9iJNT"/>
</p:tagLst>
</file>

<file path=ppt/tags/tag33.xml><?xml version="1.0" encoding="utf-8"?>
<p:tagLst xmlns:p="http://schemas.openxmlformats.org/presentationml/2006/main">
  <p:tag name="PA" val="v3.2.0"/>
  <p:tag name="ISLIDE.ADDREMOVEWATERMARK" val="JOGIRbK1NB"/>
</p:tagLst>
</file>

<file path=ppt/tags/tag34.xml><?xml version="1.0" encoding="utf-8"?>
<p:tagLst xmlns:p="http://schemas.openxmlformats.org/presentationml/2006/main">
  <p:tag name="PA" val="v3.2.0"/>
  <p:tag name="ISLIDE.ADDREMOVEWATERMARK" val="UvE5r9iJNT"/>
</p:tagLst>
</file>

<file path=ppt/tags/tag4.xml><?xml version="1.0" encoding="utf-8"?>
<p:tagLst xmlns:p="http://schemas.openxmlformats.org/presentationml/2006/main">
  <p:tag name="PA" val="v3.2.0"/>
  <p:tag name="ISLIDE.ADDREMOVEWATERMARK" val="UvE5r9iJNT"/>
</p:tagLst>
</file>

<file path=ppt/tags/tag5.xml><?xml version="1.0" encoding="utf-8"?>
<p:tagLst xmlns:p="http://schemas.openxmlformats.org/presentationml/2006/main">
  <p:tag name="PA" val="v3.2.0"/>
  <p:tag name="ISLIDE.ADDREMOVEWATERMARK" val="JOGIRbK1NB"/>
</p:tagLst>
</file>

<file path=ppt/tags/tag6.xml><?xml version="1.0" encoding="utf-8"?>
<p:tagLst xmlns:p="http://schemas.openxmlformats.org/presentationml/2006/main">
  <p:tag name="PA" val="v3.2.0"/>
  <p:tag name="ISLIDE.ADDREMOVEWATERMARK" val="UvE5r9iJNT"/>
</p:tagLst>
</file>

<file path=ppt/tags/tag7.xml><?xml version="1.0" encoding="utf-8"?>
<p:tagLst xmlns:p="http://schemas.openxmlformats.org/presentationml/2006/main">
  <p:tag name="PA" val="v3.2.0"/>
  <p:tag name="ISLIDE.ADDREMOVEWATERMARK" val="JOGIRbK1NB"/>
</p:tagLst>
</file>

<file path=ppt/tags/tag8.xml><?xml version="1.0" encoding="utf-8"?>
<p:tagLst xmlns:p="http://schemas.openxmlformats.org/presentationml/2006/main">
  <p:tag name="PA" val="v3.2.0"/>
  <p:tag name="ISLIDE.ADDREMOVEWATERMARK" val="UvE5r9iJNT"/>
</p:tagLst>
</file>

<file path=ppt/tags/tag9.xml><?xml version="1.0" encoding="utf-8"?>
<p:tagLst xmlns:p="http://schemas.openxmlformats.org/presentationml/2006/main">
  <p:tag name="PA" val="v3.2.0"/>
  <p:tag name="ISLIDE.ADDREMOVEWATERMARK" val="JOGIRbK1NB"/>
</p:tagLst>
</file>

<file path=ppt/theme/theme1.xml><?xml version="1.0" encoding="utf-8"?>
<a:theme xmlns:a="http://schemas.openxmlformats.org/drawingml/2006/main" name="A000120141119A05PPBG">
  <a:themeElements>
    <a:clrScheme name="自定义 187">
      <a:dk1>
        <a:srgbClr val="5F5F5F"/>
      </a:dk1>
      <a:lt1>
        <a:sysClr val="window" lastClr="FFFFFF"/>
      </a:lt1>
      <a:dk2>
        <a:srgbClr val="417E7F"/>
      </a:dk2>
      <a:lt2>
        <a:srgbClr val="E7E6E6"/>
      </a:lt2>
      <a:accent1>
        <a:srgbClr val="0CADDC"/>
      </a:accent1>
      <a:accent2>
        <a:srgbClr val="5BDBB3"/>
      </a:accent2>
      <a:accent3>
        <a:srgbClr val="B9DB7D"/>
      </a:accent3>
      <a:accent4>
        <a:srgbClr val="F3BF00"/>
      </a:accent4>
      <a:accent5>
        <a:srgbClr val="3DB195"/>
      </a:accent5>
      <a:accent6>
        <a:srgbClr val="BC839B"/>
      </a:accent6>
      <a:hlink>
        <a:srgbClr val="0070C0"/>
      </a:hlink>
      <a:folHlink>
        <a:srgbClr val="7F7F7F"/>
      </a:folHlink>
    </a:clrScheme>
    <a:fontScheme name="自定义 15">
      <a:majorFont>
        <a:latin typeface="Arial Black"/>
        <a:ea typeface="微软雅黑"/>
        <a:cs typeface=""/>
      </a:majorFont>
      <a:minorFont>
        <a:latin typeface="Arial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A000120141119A05PPBG</Template>
  <TotalTime>0</TotalTime>
  <Words>1605</Words>
  <Application>WPS 演示</Application>
  <PresentationFormat>全屏显示(4:3)</PresentationFormat>
  <Paragraphs>259</Paragraphs>
  <Slides>26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4" baseType="lpstr">
      <vt:lpstr>Arial</vt:lpstr>
      <vt:lpstr>宋体</vt:lpstr>
      <vt:lpstr>Wingdings</vt:lpstr>
      <vt:lpstr>幼圆</vt:lpstr>
      <vt:lpstr>Arial Black</vt:lpstr>
      <vt:lpstr>微软雅黑</vt:lpstr>
      <vt:lpstr>Calibri</vt:lpstr>
      <vt:lpstr>楷体</vt:lpstr>
      <vt:lpstr>+mn-ea</vt:lpstr>
      <vt:lpstr>zypyyb</vt:lpstr>
      <vt:lpstr>优教通专用字体logo</vt:lpstr>
      <vt:lpstr>等线</vt:lpstr>
      <vt:lpstr>Arial Unicode MS</vt:lpstr>
      <vt:lpstr>Vrinda</vt:lpstr>
      <vt:lpstr>幼圆</vt:lpstr>
      <vt:lpstr>AMGDT</vt:lpstr>
      <vt:lpstr>黑体</vt:lpstr>
      <vt:lpstr>A000120141119A05PPBG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DJK</dc:creator>
  <cp:lastModifiedBy>pc</cp:lastModifiedBy>
  <cp:revision>55</cp:revision>
  <dcterms:created xsi:type="dcterms:W3CDTF">2017-10-21T07:07:38Z</dcterms:created>
  <dcterms:modified xsi:type="dcterms:W3CDTF">2018-01-02T12:36:32Z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