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3"/>
    <p:sldId id="258" r:id="rId4"/>
    <p:sldId id="259" r:id="rId5"/>
    <p:sldId id="264" r:id="rId6"/>
    <p:sldId id="263" r:id="rId7"/>
    <p:sldId id="262" r:id="rId8"/>
    <p:sldId id="261" r:id="rId9"/>
    <p:sldId id="260" r:id="rId10"/>
    <p:sldId id="269" r:id="rId11"/>
    <p:sldId id="268" r:id="rId12"/>
    <p:sldId id="272" r:id="rId13"/>
    <p:sldId id="271" r:id="rId14"/>
    <p:sldId id="267" r:id="rId15"/>
    <p:sldId id="270" r:id="rId16"/>
    <p:sldId id="275" r:id="rId17"/>
    <p:sldId id="274" r:id="rId18"/>
    <p:sldId id="273" r:id="rId19"/>
    <p:sldId id="266" r:id="rId20"/>
    <p:sldId id="277" r:id="rId21"/>
    <p:sldId id="276" r:id="rId22"/>
    <p:sldId id="265" r:id="rId23"/>
    <p:sldId id="289" r:id="rId24"/>
    <p:sldId id="284" r:id="rId25"/>
    <p:sldId id="285" r:id="rId26"/>
    <p:sldId id="286" r:id="rId27"/>
    <p:sldId id="287" r:id="rId28"/>
    <p:sldId id="290" r:id="rId29"/>
    <p:sldId id="291" r:id="rId30"/>
    <p:sldId id="292" r:id="rId31"/>
    <p:sldId id="278" r:id="rId32"/>
    <p:sldId id="298" r:id="rId33"/>
    <p:sldId id="300" r:id="rId34"/>
    <p:sldId id="299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514060" y="4088674"/>
            <a:ext cx="7163880" cy="1144800"/>
          </a:xfrm>
        </p:spPr>
        <p:txBody>
          <a:bodyPr anchor="b" anchorCtr="0">
            <a:normAutofit/>
          </a:bodyPr>
          <a:lstStyle>
            <a:lvl1pPr algn="ctr">
              <a:defRPr sz="3200">
                <a:latin typeface="+mj-ea"/>
                <a:ea typeface="+mj-ea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514060" y="5334274"/>
            <a:ext cx="7163880" cy="6696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>
                <a:latin typeface="+mn-ea"/>
                <a:ea typeface="+mn-ea"/>
              </a:defRPr>
            </a:lvl1pPr>
          </a:lstStyle>
          <a:p>
            <a:pPr lvl="0"/>
            <a:r>
              <a:rPr lang="zh-CN" altLang="zh-CN" noProof="0" dirty="0" smtClean="0"/>
              <a:t>单击此处编辑副标题</a:t>
            </a:r>
            <a:endParaRPr lang="zh-CN" altLang="zh-CN" noProof="0" dirty="0" smtClean="0"/>
          </a:p>
        </p:txBody>
      </p:sp>
      <p:pic>
        <p:nvPicPr>
          <p:cNvPr id="18" name="Picture 6" descr="#wm#_71_02_*Z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7" b="23188"/>
          <a:stretch>
            <a:fillRect/>
          </a:stretch>
        </p:blipFill>
        <p:spPr bwMode="auto">
          <a:xfrm>
            <a:off x="0" y="1"/>
            <a:ext cx="12192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7" descr="#wm#_71_02_*Z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0" y="3992881"/>
            <a:ext cx="12192000" cy="0"/>
          </a:xfrm>
          <a:prstGeom prst="line">
            <a:avLst/>
          </a:prstGeom>
          <a:noFill/>
          <a:ln w="76200" cmpd="sng">
            <a:solidFill>
              <a:srgbClr val="FFCC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0" name="Group 7"/>
          <p:cNvGrpSpPr/>
          <p:nvPr/>
        </p:nvGrpSpPr>
        <p:grpSpPr bwMode="auto">
          <a:xfrm>
            <a:off x="1307280" y="4116720"/>
            <a:ext cx="9064441" cy="1643698"/>
            <a:chOff x="0" y="0"/>
            <a:chExt cx="14274" cy="2588"/>
          </a:xfrm>
        </p:grpSpPr>
        <p:sp>
          <p:nvSpPr>
            <p:cNvPr id="21" name="Oval 4"/>
            <p:cNvSpPr>
              <a:spLocks noChangeArrowheads="1"/>
            </p:cNvSpPr>
            <p:nvPr/>
          </p:nvSpPr>
          <p:spPr bwMode="auto">
            <a:xfrm>
              <a:off x="0" y="0"/>
              <a:ext cx="972" cy="973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255" y="433"/>
              <a:ext cx="1435" cy="1432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7536" y="1870"/>
              <a:ext cx="5669" cy="0"/>
            </a:xfrm>
            <a:prstGeom prst="lin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1882" y="1870"/>
              <a:ext cx="5669" cy="0"/>
            </a:xfrm>
            <a:prstGeom prst="lin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3384" y="1580"/>
              <a:ext cx="490" cy="490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13552" y="1865"/>
              <a:ext cx="722" cy="723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412955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2057" y="192088"/>
            <a:ext cx="7058747" cy="915987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600201"/>
            <a:ext cx="10972800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42950" y="192088"/>
            <a:ext cx="8658652" cy="1219598"/>
            <a:chOff x="438150" y="192088"/>
            <a:chExt cx="8658652" cy="1219598"/>
          </a:xfrm>
        </p:grpSpPr>
        <p:grpSp>
          <p:nvGrpSpPr>
            <p:cNvPr id="17" name="Group 12"/>
            <p:cNvGrpSpPr/>
            <p:nvPr/>
          </p:nvGrpSpPr>
          <p:grpSpPr bwMode="auto">
            <a:xfrm>
              <a:off x="438150" y="192088"/>
              <a:ext cx="841375" cy="928687"/>
              <a:chOff x="0" y="0"/>
              <a:chExt cx="1324" cy="1464"/>
            </a:xfrm>
          </p:grpSpPr>
          <p:sp>
            <p:nvSpPr>
              <p:cNvPr id="2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2" cy="762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4" name="Oval 14"/>
              <p:cNvSpPr>
                <a:spLocks noChangeArrowheads="1"/>
              </p:cNvSpPr>
              <p:nvPr/>
            </p:nvSpPr>
            <p:spPr bwMode="auto">
              <a:xfrm>
                <a:off x="200" y="338"/>
                <a:ext cx="1125" cy="1126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4866004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1376363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Group 17"/>
            <p:cNvGrpSpPr/>
            <p:nvPr/>
          </p:nvGrpSpPr>
          <p:grpSpPr bwMode="auto">
            <a:xfrm>
              <a:off x="8561417" y="804863"/>
              <a:ext cx="535385" cy="606823"/>
              <a:chOff x="8174" y="0"/>
              <a:chExt cx="1348" cy="1525"/>
            </a:xfrm>
          </p:grpSpPr>
          <p:sp>
            <p:nvSpPr>
              <p:cNvPr id="21" name="Oval 18"/>
              <p:cNvSpPr>
                <a:spLocks noChangeArrowheads="1"/>
              </p:cNvSpPr>
              <p:nvPr/>
            </p:nvSpPr>
            <p:spPr bwMode="auto">
              <a:xfrm>
                <a:off x="8174" y="0"/>
                <a:ext cx="741" cy="741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Oval 19"/>
              <p:cNvSpPr>
                <a:spLocks noChangeArrowheads="1"/>
              </p:cNvSpPr>
              <p:nvPr/>
            </p:nvSpPr>
            <p:spPr bwMode="auto">
              <a:xfrm>
                <a:off x="8429" y="432"/>
                <a:ext cx="1093" cy="1093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/>
          <p:nvPr/>
        </p:nvGrpSpPr>
        <p:grpSpPr bwMode="auto">
          <a:xfrm>
            <a:off x="1" y="6477000"/>
            <a:ext cx="12213167" cy="381000"/>
            <a:chOff x="0" y="0"/>
            <a:chExt cx="14425" cy="60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5321" y="0"/>
              <a:ext cx="9105" cy="600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7" name="Group 4"/>
            <p:cNvGrpSpPr/>
            <p:nvPr/>
          </p:nvGrpSpPr>
          <p:grpSpPr bwMode="auto">
            <a:xfrm>
              <a:off x="0" y="0"/>
              <a:ext cx="7744" cy="600"/>
              <a:chOff x="0" y="0"/>
              <a:chExt cx="5023" cy="840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2443" y="0"/>
                <a:ext cx="2580" cy="840"/>
              </a:xfrm>
              <a:prstGeom prst="flowChartInputOutpu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435" cy="840"/>
              </a:xfrm>
              <a:prstGeom prst="rec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</p:grpSp>
      <p:sp>
        <p:nvSpPr>
          <p:cNvPr id="10" name="Rectangle 7"/>
          <p:cNvSpPr>
            <a:spLocks noGrp="1" noChangeArrowheads="1"/>
          </p:cNvSpPr>
          <p:nvPr>
            <p:ph type="ctrTitle"/>
          </p:nvPr>
        </p:nvSpPr>
        <p:spPr>
          <a:xfrm>
            <a:off x="4886960" y="2869441"/>
            <a:ext cx="4790440" cy="1184275"/>
          </a:xfrm>
        </p:spPr>
        <p:txBody>
          <a:bodyPr>
            <a:normAutofit/>
          </a:bodyPr>
          <a:lstStyle>
            <a:lvl1pPr>
              <a:defRPr sz="2800">
                <a:solidFill>
                  <a:srgbClr val="E9527B"/>
                </a:solidFill>
                <a:latin typeface="+mj-ea"/>
                <a:ea typeface="+mj-ea"/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322320" y="2330635"/>
            <a:ext cx="1299121" cy="1433645"/>
            <a:chOff x="1503363" y="1882775"/>
            <a:chExt cx="1073150" cy="1184275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1503363" y="1882775"/>
              <a:ext cx="617537" cy="617538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1665288" y="2157413"/>
              <a:ext cx="911225" cy="909637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1"/>
            <a:ext cx="5363634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6434" y="1600201"/>
            <a:ext cx="5405966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sp>
        <p:nvSpPr>
          <p:cNvPr id="27" name="标题 1"/>
          <p:cNvSpPr>
            <a:spLocks noGrp="1"/>
          </p:cNvSpPr>
          <p:nvPr>
            <p:ph type="title"/>
          </p:nvPr>
        </p:nvSpPr>
        <p:spPr>
          <a:xfrm>
            <a:off x="1712057" y="192088"/>
            <a:ext cx="7058747" cy="915987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742950" y="192088"/>
            <a:ext cx="8658652" cy="1219598"/>
            <a:chOff x="438150" y="192088"/>
            <a:chExt cx="8658652" cy="1219598"/>
          </a:xfrm>
        </p:grpSpPr>
        <p:grpSp>
          <p:nvGrpSpPr>
            <p:cNvPr id="29" name="Group 12"/>
            <p:cNvGrpSpPr/>
            <p:nvPr/>
          </p:nvGrpSpPr>
          <p:grpSpPr bwMode="auto">
            <a:xfrm>
              <a:off x="438150" y="192088"/>
              <a:ext cx="841375" cy="928687"/>
              <a:chOff x="0" y="0"/>
              <a:chExt cx="1324" cy="1464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2" cy="762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200" y="338"/>
                <a:ext cx="1125" cy="1126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30" name="Line 15"/>
            <p:cNvSpPr>
              <a:spLocks noChangeShapeType="1"/>
            </p:cNvSpPr>
            <p:nvPr/>
          </p:nvSpPr>
          <p:spPr bwMode="auto">
            <a:xfrm>
              <a:off x="4866004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1376363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17"/>
            <p:cNvGrpSpPr/>
            <p:nvPr/>
          </p:nvGrpSpPr>
          <p:grpSpPr bwMode="auto">
            <a:xfrm>
              <a:off x="8561417" y="804863"/>
              <a:ext cx="535385" cy="606823"/>
              <a:chOff x="8174" y="0"/>
              <a:chExt cx="1348" cy="1525"/>
            </a:xfrm>
          </p:grpSpPr>
          <p:sp>
            <p:nvSpPr>
              <p:cNvPr id="33" name="Oval 18"/>
              <p:cNvSpPr>
                <a:spLocks noChangeArrowheads="1"/>
              </p:cNvSpPr>
              <p:nvPr/>
            </p:nvSpPr>
            <p:spPr bwMode="auto">
              <a:xfrm>
                <a:off x="8174" y="0"/>
                <a:ext cx="741" cy="741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4" name="Oval 19"/>
              <p:cNvSpPr>
                <a:spLocks noChangeArrowheads="1"/>
              </p:cNvSpPr>
              <p:nvPr/>
            </p:nvSpPr>
            <p:spPr bwMode="auto">
              <a:xfrm>
                <a:off x="8429" y="432"/>
                <a:ext cx="1093" cy="1093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5127"/>
            <a:ext cx="10972800" cy="1094706"/>
          </a:xfrm>
        </p:spPr>
        <p:txBody>
          <a:bodyPr>
            <a:normAutofit/>
          </a:bodyPr>
          <a:lstStyle>
            <a:lvl1pPr algn="ctr">
              <a:defRPr sz="40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90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9034" cy="3684588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10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10200" cy="3684588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222400" y="2341512"/>
            <a:ext cx="5445600" cy="1559928"/>
          </a:xfrm>
        </p:spPr>
        <p:txBody>
          <a:bodyPr anchor="b" anchorCtr="0">
            <a:normAutofit/>
          </a:bodyPr>
          <a:lstStyle>
            <a:lvl1pPr>
              <a:defRPr sz="3600">
                <a:solidFill>
                  <a:schemeClr val="tx2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Group 5" descr="#wm#_71_35_*Z"/>
          <p:cNvGrpSpPr/>
          <p:nvPr>
            <p:custDataLst>
              <p:tags r:id="rId2"/>
            </p:custDataLst>
          </p:nvPr>
        </p:nvGrpSpPr>
        <p:grpSpPr bwMode="auto">
          <a:xfrm>
            <a:off x="3352726" y="2341512"/>
            <a:ext cx="1411363" cy="1559928"/>
            <a:chOff x="0" y="0"/>
            <a:chExt cx="1689" cy="1866"/>
          </a:xfrm>
        </p:grpSpPr>
        <p:sp>
          <p:nvSpPr>
            <p:cNvPr id="10" name="Oval 6" descr="#wm#_71_35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972" cy="972"/>
            </a:xfrm>
            <a:prstGeom prst="ellips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Oval 7" descr="#wm#_71_35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5" y="432"/>
              <a:ext cx="1434" cy="1434"/>
            </a:xfrm>
            <a:prstGeom prst="ellipse">
              <a:avLst/>
            </a:prstGeom>
            <a:noFill/>
            <a:ln w="28575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310400"/>
            <a:ext cx="10972800" cy="651600"/>
          </a:xfrm>
        </p:spPr>
        <p:txBody>
          <a:bodyPr anchor="ctr" anchorCtr="0">
            <a:normAutofit/>
          </a:bodyPr>
          <a:lstStyle>
            <a:lvl1pPr>
              <a:defRPr sz="32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41296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5023200"/>
            <a:ext cx="10972800" cy="1301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42358" y="352926"/>
            <a:ext cx="1540042" cy="5773237"/>
          </a:xfrm>
        </p:spPr>
        <p:txBody>
          <a:bodyPr vert="eaVert" anchor="ctr" anchorCtr="0">
            <a:normAutofit/>
          </a:bodyPr>
          <a:lstStyle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352926"/>
            <a:ext cx="9111916" cy="5773237"/>
          </a:xfrm>
        </p:spPr>
        <p:txBody>
          <a:bodyPr vert="eaVert"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1" y="6477000"/>
            <a:ext cx="12213167" cy="381000"/>
            <a:chOff x="0" y="0"/>
            <a:chExt cx="14425" cy="60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5321" y="0"/>
              <a:ext cx="9105" cy="600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1028" name="Group 4"/>
            <p:cNvGrpSpPr/>
            <p:nvPr/>
          </p:nvGrpSpPr>
          <p:grpSpPr bwMode="auto">
            <a:xfrm>
              <a:off x="0" y="0"/>
              <a:ext cx="7744" cy="600"/>
              <a:chOff x="0" y="0"/>
              <a:chExt cx="5023" cy="840"/>
            </a:xfrm>
          </p:grpSpPr>
          <p:sp>
            <p:nvSpPr>
              <p:cNvPr id="1029" name="AutoShape 5"/>
              <p:cNvSpPr>
                <a:spLocks noChangeArrowheads="1"/>
              </p:cNvSpPr>
              <p:nvPr/>
            </p:nvSpPr>
            <p:spPr bwMode="auto">
              <a:xfrm>
                <a:off x="2443" y="0"/>
                <a:ext cx="2580" cy="840"/>
              </a:xfrm>
              <a:prstGeom prst="flowChartInputOutpu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1030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435" cy="840"/>
              </a:xfrm>
              <a:prstGeom prst="rec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</p:grp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12057" y="192088"/>
            <a:ext cx="7058747" cy="84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dirty="0" smtClean="0">
              <a:sym typeface="Arial" panose="020B0604020202020204" pitchFamily="34" charset="0"/>
            </a:endParaRP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1470863"/>
            <a:ext cx="10972800" cy="465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3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600" kern="1200">
          <a:solidFill>
            <a:srgbClr val="E9527B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8001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14060" y="4088674"/>
            <a:ext cx="7163880" cy="114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170" tIns="46990" rIns="90170" bIns="46990" numCol="1" anchor="b" anchorCtr="0" compatLnSpc="1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kern="1200">
                <a:solidFill>
                  <a:srgbClr val="E9527B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rgbClr val="E9527B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514060" y="5334274"/>
            <a:ext cx="7163880" cy="6696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kern="1200">
                <a:solidFill>
                  <a:srgbClr val="808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1pPr>
            <a:lvl2pPr marL="800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08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3pPr>
            <a:lvl4pPr marL="16573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4pPr>
            <a:lvl5pPr marL="21145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4800" y="274320"/>
            <a:ext cx="11812270" cy="62884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8150" y="248920"/>
            <a:ext cx="11504295" cy="63963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22580" y="356235"/>
            <a:ext cx="11637010" cy="61080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5580" y="44450"/>
            <a:ext cx="11776075" cy="68802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4665" y="248285"/>
            <a:ext cx="11365865" cy="64719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0825" y="142240"/>
            <a:ext cx="11639550" cy="65697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8300" y="281940"/>
            <a:ext cx="11454765" cy="64706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5270" y="193040"/>
            <a:ext cx="11721465" cy="652653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8130" y="290195"/>
            <a:ext cx="11503025" cy="65036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1790" y="192405"/>
            <a:ext cx="11479530" cy="64782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2575" y="71120"/>
            <a:ext cx="11633835" cy="64115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5595" y="191770"/>
            <a:ext cx="11461115" cy="65036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4465" y="100965"/>
            <a:ext cx="11565890" cy="63468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0570" y="1600200"/>
            <a:ext cx="81495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14780" y="1600200"/>
            <a:ext cx="936180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3075" y="264795"/>
            <a:ext cx="10974070" cy="6430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06320" y="1600200"/>
            <a:ext cx="757809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3390" y="193040"/>
            <a:ext cx="11236960" cy="65024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8450" y="192405"/>
            <a:ext cx="11504295" cy="651129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8135" y="57150"/>
            <a:ext cx="11654790" cy="65627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0200" y="51435"/>
            <a:ext cx="11334115" cy="64128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600" y="193040"/>
            <a:ext cx="11732895" cy="625411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_副本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1130" y="192405"/>
            <a:ext cx="11641455" cy="65862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9060" y="125730"/>
            <a:ext cx="11869420" cy="661860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3685" y="257810"/>
            <a:ext cx="11651615" cy="651891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5280" y="193040"/>
            <a:ext cx="11562080" cy="65589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2565" y="126365"/>
            <a:ext cx="11777980" cy="65855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9090" y="83820"/>
            <a:ext cx="11511915" cy="6496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7965" y="314960"/>
            <a:ext cx="11569700" cy="63061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87245" y="1600200"/>
            <a:ext cx="801687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125" y="193040"/>
            <a:ext cx="11467465" cy="62293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7_副本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2585" y="306705"/>
            <a:ext cx="11087100" cy="61410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287*i*6"/>
  <p:tag name="KSO_WM_UNIT_TEMPLATE_CATEGORY" val="custom"/>
  <p:tag name="KSO_WM_UNIT_TEMPLATE_INDEX" val="71"/>
</p:tagLst>
</file>

<file path=ppt/tags/tag2.xml><?xml version="1.0" encoding="utf-8"?>
<p:tagLst xmlns:p="http://schemas.openxmlformats.org/presentationml/2006/main">
  <p:tag name="KSO_WM_BEAUTIFY_FLAG" val="#wm#"/>
  <p:tag name="KSO_WM_UNIT_TYPE" val="i"/>
  <p:tag name="KSO_WM_UNIT_ID" val="287*i*7"/>
  <p:tag name="KSO_WM_UNIT_TEMPLATE_CATEGORY" val="custom"/>
  <p:tag name="KSO_WM_UNIT_TEMPLATE_INDEX" val="71"/>
</p:tagLst>
</file>

<file path=ppt/tags/tag3.xml><?xml version="1.0" encoding="utf-8"?>
<p:tagLst xmlns:p="http://schemas.openxmlformats.org/presentationml/2006/main">
  <p:tag name="KSO_WM_BEAUTIFY_FLAG" val="#wm#"/>
  <p:tag name="KSO_WM_UNIT_TYPE" val="i"/>
  <p:tag name="KSO_WM_UNIT_ID" val="272*i*3"/>
  <p:tag name="KSO_WM_UNIT_TEMPLATE_CATEGORY" val="custom"/>
  <p:tag name="KSO_WM_UNIT_TEMPLATE_INDEX" val="71"/>
</p:tagLst>
</file>

<file path=ppt/tags/tag4.xml><?xml version="1.0" encoding="utf-8"?>
<p:tagLst xmlns:p="http://schemas.openxmlformats.org/presentationml/2006/main">
  <p:tag name="KSO_WM_BEAUTIFY_FLAG" val="#wm#"/>
  <p:tag name="KSO_WM_UNIT_TYPE" val="i"/>
  <p:tag name="KSO_WM_UNIT_ID" val="272*i*6"/>
  <p:tag name="KSO_WM_UNIT_TEMPLATE_CATEGORY" val="custom"/>
  <p:tag name="KSO_WM_UNIT_TEMPLATE_INDEX" val="71"/>
</p:tagLst>
</file>

<file path=ppt/tags/tag5.xml><?xml version="1.0" encoding="utf-8"?>
<p:tagLst xmlns:p="http://schemas.openxmlformats.org/presentationml/2006/main">
  <p:tag name="KSO_WM_BEAUTIFY_FLAG" val="#wm#"/>
  <p:tag name="KSO_WM_UNIT_TYPE" val="i"/>
  <p:tag name="KSO_WM_UNIT_ID" val="272*i*7"/>
  <p:tag name="KSO_WM_UNIT_TEMPLATE_CATEGORY" val="custom"/>
  <p:tag name="KSO_WM_UNIT_TEMPLATE_INDEX" val="7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71"/>
  <p:tag name="KSO_WM_UNIT_ID" val="custom160071_1*a*1"/>
  <p:tag name="KSO_WM_UNIT_TYPE" val="a"/>
  <p:tag name="KSO_WM_UNIT_INDEX" val="1"/>
  <p:tag name="KSO_WM_UNIT_CLEAR" val="1"/>
  <p:tag name="KSO_WM_UNIT_LAYERLEVEL" val="1"/>
  <p:tag name="KSO_WM_UNIT_VALUE" val="3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71"/>
  <p:tag name="KSO_WM_UNIT_ID" val="custom160071_1*b*1"/>
  <p:tag name="KSO_WM_UNIT_TYPE" val="b"/>
  <p:tag name="KSO_WM_UNIT_INDEX" val="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8.xml><?xml version="1.0" encoding="utf-8"?>
<p:tagLst xmlns:p="http://schemas.openxmlformats.org/presentationml/2006/main">
  <p:tag name="KSO_WM_TEMPLATE_THUMBS_INDEX" val="1、6、9、12、14、17、21、24、27、30、34、37、38"/>
  <p:tag name="KSO_WM_SLIDE_ID" val="custom160071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71"/>
  <p:tag name="KSO_WM_TAG_VERSION" val="1.0"/>
</p:tagLst>
</file>

<file path=ppt/theme/theme1.xml><?xml version="1.0" encoding="utf-8"?>
<a:theme xmlns:a="http://schemas.openxmlformats.org/drawingml/2006/main" name="1_默认设计模板">
  <a:themeElements>
    <a:clrScheme name="自定义 13">
      <a:dk1>
        <a:srgbClr val="FFCC66"/>
      </a:dk1>
      <a:lt1>
        <a:srgbClr val="FFFFFF"/>
      </a:lt1>
      <a:dk2>
        <a:srgbClr val="000000"/>
      </a:dk2>
      <a:lt2>
        <a:srgbClr val="808080"/>
      </a:lt2>
      <a:accent1>
        <a:srgbClr val="E9527B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2016-10-23T00:00:00Z</dcterms:created>
  <dcterms:modified xsi:type="dcterms:W3CDTF">2017-08-12T14:27:23Z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