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348" r:id="rId4"/>
    <p:sldId id="257" r:id="rId5"/>
    <p:sldId id="328" r:id="rId6"/>
    <p:sldId id="382" r:id="rId7"/>
    <p:sldId id="320" r:id="rId8"/>
    <p:sldId id="313" r:id="rId9"/>
    <p:sldId id="327" r:id="rId10"/>
    <p:sldId id="351" r:id="rId11"/>
    <p:sldId id="352" r:id="rId12"/>
    <p:sldId id="349" r:id="rId13"/>
    <p:sldId id="319" r:id="rId14"/>
    <p:sldId id="342" r:id="rId15"/>
    <p:sldId id="343" r:id="rId16"/>
    <p:sldId id="344" r:id="rId17"/>
    <p:sldId id="345" r:id="rId18"/>
    <p:sldId id="346" r:id="rId19"/>
    <p:sldId id="347" r:id="rId20"/>
    <p:sldId id="334" r:id="rId21"/>
    <p:sldId id="335" r:id="rId22"/>
    <p:sldId id="336" r:id="rId23"/>
    <p:sldId id="337" r:id="rId24"/>
    <p:sldId id="271" r:id="rId25"/>
    <p:sldId id="339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rgbClr val="0000FF"/>
        </a:solidFill>
        <a:latin typeface="Times New Roman" panose="02020603050405020304" pitchFamily="18" charset="0"/>
        <a:ea typeface="隶书" panose="02010509060101010101" pitchFamily="49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rgbClr val="0000FF"/>
        </a:solidFill>
        <a:latin typeface="Times New Roman" panose="02020603050405020304" pitchFamily="18" charset="0"/>
        <a:ea typeface="隶书" panose="02010509060101010101" pitchFamily="49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rgbClr val="0000FF"/>
        </a:solidFill>
        <a:latin typeface="Times New Roman" panose="02020603050405020304" pitchFamily="18" charset="0"/>
        <a:ea typeface="隶书" panose="02010509060101010101" pitchFamily="49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rgbClr val="0000FF"/>
        </a:solidFill>
        <a:latin typeface="Times New Roman" panose="02020603050405020304" pitchFamily="18" charset="0"/>
        <a:ea typeface="隶书" panose="02010509060101010101" pitchFamily="49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rgbClr val="0000FF"/>
        </a:solidFill>
        <a:latin typeface="Times New Roman" panose="02020603050405020304" pitchFamily="18" charset="0"/>
        <a:ea typeface="隶书" panose="02010509060101010101" pitchFamily="49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rgbClr val="0000FF"/>
        </a:solidFill>
        <a:latin typeface="Times New Roman" panose="02020603050405020304" pitchFamily="18" charset="0"/>
        <a:ea typeface="隶书" panose="02010509060101010101" pitchFamily="49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rgbClr val="0000FF"/>
        </a:solidFill>
        <a:latin typeface="Times New Roman" panose="02020603050405020304" pitchFamily="18" charset="0"/>
        <a:ea typeface="隶书" panose="02010509060101010101" pitchFamily="49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rgbClr val="0000FF"/>
        </a:solidFill>
        <a:latin typeface="Times New Roman" panose="02020603050405020304" pitchFamily="18" charset="0"/>
        <a:ea typeface="隶书" panose="02010509060101010101" pitchFamily="49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rgbClr val="0000FF"/>
        </a:solidFill>
        <a:latin typeface="Times New Roman" panose="02020603050405020304" pitchFamily="18" charset="0"/>
        <a:ea typeface="隶书" panose="02010509060101010101" pitchFamily="49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3333FF"/>
    <a:srgbClr val="FFFFCC"/>
    <a:srgbClr val="00FFFF"/>
    <a:srgbClr val="FFFF00"/>
    <a:srgbClr val="FF9900"/>
    <a:srgbClr val="00CC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583"/>
    <p:restoredTop sz="94660"/>
  </p:normalViewPr>
  <p:slideViewPr>
    <p:cSldViewPr showGuides="1">
      <p:cViewPr varScale="1">
        <p:scale>
          <a:sx n="93" d="100"/>
          <a:sy n="93" d="100"/>
        </p:scale>
        <p:origin x="-1133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.w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6.wmf"/><Relationship Id="rId1" Type="http://schemas.openxmlformats.org/officeDocument/2006/relationships/hyperlink" Target="&#25105;&#30340;&#30005;&#33041;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6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6.wm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2.png"/><Relationship Id="rId3" Type="http://schemas.microsoft.com/office/2007/relationships/media" Target="file:///C:\WINDOWS\Desktop\&#24196;&#31292;&#23567;&#21355;&#20853;1\&#26376;&#20142;&#27827;.mp3" TargetMode="External"/><Relationship Id="rId2" Type="http://schemas.openxmlformats.org/officeDocument/2006/relationships/audio" Target="file:///C:\WINDOWS\Desktop\&#24196;&#31292;&#23567;&#21355;&#20853;1\&#26376;&#20142;&#27827;.mp3" TargetMode="External"/><Relationship Id="rId1" Type="http://schemas.openxmlformats.org/officeDocument/2006/relationships/image" Target="../media/image6.wmf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GIF"/><Relationship Id="rId3" Type="http://schemas.openxmlformats.org/officeDocument/2006/relationships/slide" Target="slide5.xml"/><Relationship Id="rId2" Type="http://schemas.openxmlformats.org/officeDocument/2006/relationships/image" Target="../media/image7.png"/><Relationship Id="rId18" Type="http://schemas.openxmlformats.org/officeDocument/2006/relationships/vmlDrawing" Target="../drawings/vmlDrawing1.vml"/><Relationship Id="rId17" Type="http://schemas.openxmlformats.org/officeDocument/2006/relationships/slideLayout" Target="../slideLayouts/slideLayout12.xml"/><Relationship Id="rId16" Type="http://schemas.openxmlformats.org/officeDocument/2006/relationships/audio" Target="../media/audio4.wav"/><Relationship Id="rId15" Type="http://schemas.openxmlformats.org/officeDocument/2006/relationships/audio" Target="../media/audio3.wav"/><Relationship Id="rId14" Type="http://schemas.openxmlformats.org/officeDocument/2006/relationships/image" Target="../media/image18.png"/><Relationship Id="rId13" Type="http://schemas.openxmlformats.org/officeDocument/2006/relationships/image" Target="../media/image17.png"/><Relationship Id="rId12" Type="http://schemas.openxmlformats.org/officeDocument/2006/relationships/image" Target="../media/image16.png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6.wav"/><Relationship Id="rId3" Type="http://schemas.openxmlformats.org/officeDocument/2006/relationships/audio" Target="../media/audio1.wav"/><Relationship Id="rId2" Type="http://schemas.openxmlformats.org/officeDocument/2006/relationships/audio" Target="../media/audio5.wav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microsoft.com/office/2007/relationships/media" Target="file:///C:\WINDOWS\Desktop\&#24196;&#31292;&#23567;&#21355;&#20853;1\&#21702;&#26469;&#21674;.mp3" TargetMode="External"/><Relationship Id="rId1" Type="http://schemas.openxmlformats.org/officeDocument/2006/relationships/audio" Target="file:///C:\WINDOWS\Desktop\&#24196;&#31292;&#23567;&#21355;&#20853;1\&#21702;&#26469;&#21674;.mp3" TargetMode="Externa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6.wav"/><Relationship Id="rId3" Type="http://schemas.openxmlformats.org/officeDocument/2006/relationships/audio" Target="../media/audio1.wav"/><Relationship Id="rId2" Type="http://schemas.openxmlformats.org/officeDocument/2006/relationships/audio" Target="../media/audio7.wav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audio" Target="../media/audio8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microsoft.com/office/2007/relationships/media" Target="file:///H:\&#35782;&#23383;4\music.wma" TargetMode="External"/><Relationship Id="rId3" Type="http://schemas.openxmlformats.org/officeDocument/2006/relationships/audio" Target="file:///H:\&#35782;&#23383;4\music.wma" TargetMode="Externa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microsoft.com/office/2007/relationships/media" Target="file:///H:\&#35782;&#23383;4\music.wma" TargetMode="External"/><Relationship Id="rId3" Type="http://schemas.openxmlformats.org/officeDocument/2006/relationships/audio" Target="file:///H:\&#35782;&#23383;4\music.wma" TargetMode="Externa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4" name="Text Box 2"/>
          <p:cNvSpPr txBox="1"/>
          <p:nvPr/>
        </p:nvSpPr>
        <p:spPr>
          <a:xfrm>
            <a:off x="609600" y="609600"/>
            <a:ext cx="7162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i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猜猜看它是一种什么动物</a:t>
            </a:r>
            <a:r>
              <a:rPr lang="zh-CN" altLang="en-US" sz="4800" i="1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：</a:t>
            </a:r>
            <a:endParaRPr lang="zh-CN" altLang="en-US" sz="4800" i="1" dirty="0">
              <a:solidFill>
                <a:schemeClr val="bg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075" name="AutoShape 3"/>
          <p:cNvSpPr/>
          <p:nvPr/>
        </p:nvSpPr>
        <p:spPr>
          <a:xfrm>
            <a:off x="1547813" y="2997200"/>
            <a:ext cx="4495800" cy="3171825"/>
          </a:xfrm>
          <a:prstGeom prst="wedgeRoundRectCallout">
            <a:avLst>
              <a:gd name="adj1" fmla="val 59463"/>
              <a:gd name="adj2" fmla="val -101852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zh-CN" dirty="0">
                <a:solidFill>
                  <a:srgbClr val="FF99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一位游泳家，</a:t>
            </a:r>
            <a:endParaRPr lang="en-US" altLang="zh-CN" dirty="0">
              <a:solidFill>
                <a:srgbClr val="FF99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/>
            <a:r>
              <a:rPr lang="zh-CN" altLang="zh-CN" dirty="0">
                <a:solidFill>
                  <a:srgbClr val="FF99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说话呱呱呱，</a:t>
            </a:r>
            <a:endParaRPr lang="en-US" altLang="zh-CN" dirty="0">
              <a:solidFill>
                <a:srgbClr val="FF99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/>
            <a:r>
              <a:rPr lang="zh-CN" altLang="zh-CN" dirty="0">
                <a:solidFill>
                  <a:srgbClr val="FF99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小时有尾没有脚，大时有脚没尾巴。</a:t>
            </a:r>
            <a:endParaRPr lang="zh-CN" altLang="en-US" dirty="0">
              <a:solidFill>
                <a:srgbClr val="FF99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/>
            <a:endParaRPr lang="en-US" altLang="zh-CN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WordArt 4"/>
          <p:cNvSpPr>
            <a:spLocks noTextEdit="1"/>
          </p:cNvSpPr>
          <p:nvPr/>
        </p:nvSpPr>
        <p:spPr>
          <a:xfrm>
            <a:off x="2700338" y="1484313"/>
            <a:ext cx="3887787" cy="36004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玩一玩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Text Box 4">
            <a:hlinkClick r:id="" action="ppaction://noaction"/>
          </p:cNvPr>
          <p:cNvSpPr txBox="1"/>
          <p:nvPr/>
        </p:nvSpPr>
        <p:spPr>
          <a:xfrm>
            <a:off x="684213" y="333375"/>
            <a:ext cx="2592387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8000" b="1" dirty="0">
                <a:solidFill>
                  <a:srgbClr val="3333CC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q</a:t>
            </a:r>
            <a:r>
              <a:rPr lang="en-US" altLang="zh-CN" sz="8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īnɡ</a:t>
            </a:r>
            <a:r>
              <a:rPr lang="zh-CN" altLang="en-US" sz="9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清</a:t>
            </a:r>
            <a:endParaRPr lang="zh-CN" altLang="en-US" sz="96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3" name="Text Box 6">
            <a:hlinkClick r:id="" action="ppaction://noaction"/>
          </p:cNvPr>
          <p:cNvSpPr txBox="1"/>
          <p:nvPr/>
        </p:nvSpPr>
        <p:spPr>
          <a:xfrm>
            <a:off x="3132138" y="333375"/>
            <a:ext cx="3024187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8000" b="1" dirty="0">
                <a:solidFill>
                  <a:srgbClr val="3333CC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q</a:t>
            </a:r>
            <a:r>
              <a:rPr lang="en-US" altLang="en-US" sz="8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í</a:t>
            </a:r>
            <a:r>
              <a:rPr lang="en-US" altLang="zh-CN" sz="8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r>
              <a:rPr lang="zh-CN" altLang="en-US" sz="9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晴</a:t>
            </a:r>
            <a:endParaRPr lang="zh-CN" altLang="en-US" sz="96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4" name="Text Box 7">
            <a:hlinkClick r:id="" action="ppaction://noaction"/>
          </p:cNvPr>
          <p:cNvSpPr txBox="1"/>
          <p:nvPr/>
        </p:nvSpPr>
        <p:spPr>
          <a:xfrm>
            <a:off x="5795963" y="333375"/>
            <a:ext cx="3024187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8000" b="1" dirty="0">
                <a:solidFill>
                  <a:srgbClr val="9900FF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j</a:t>
            </a:r>
            <a:r>
              <a:rPr lang="en-US" altLang="zh-CN" sz="8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īnɡ</a:t>
            </a:r>
            <a:r>
              <a:rPr lang="zh-CN" altLang="en-US" sz="9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睛</a:t>
            </a:r>
            <a:endParaRPr lang="zh-CN" altLang="en-US" sz="96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5" name="Text Box 8">
            <a:hlinkClick r:id="" action="ppaction://noaction"/>
          </p:cNvPr>
          <p:cNvSpPr txBox="1"/>
          <p:nvPr/>
        </p:nvSpPr>
        <p:spPr>
          <a:xfrm>
            <a:off x="971550" y="3213100"/>
            <a:ext cx="3024188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8000" b="1" dirty="0">
                <a:solidFill>
                  <a:srgbClr val="3333CC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q</a:t>
            </a:r>
            <a:r>
              <a:rPr lang="en-US" altLang="en-US" sz="8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r>
              <a:rPr lang="en-US" altLang="zh-CN" sz="8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r>
              <a:rPr lang="zh-CN" altLang="en-US" sz="9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请</a:t>
            </a:r>
            <a:endParaRPr lang="zh-CN" altLang="en-US" sz="96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6" name="Text Box 9">
            <a:hlinkClick r:id="" action="ppaction://noaction"/>
          </p:cNvPr>
          <p:cNvSpPr txBox="1"/>
          <p:nvPr/>
        </p:nvSpPr>
        <p:spPr>
          <a:xfrm>
            <a:off x="4643438" y="3317875"/>
            <a:ext cx="3024187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8000" b="1" dirty="0">
                <a:solidFill>
                  <a:srgbClr val="3333CC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q</a:t>
            </a:r>
            <a:r>
              <a:rPr lang="en-US" altLang="en-US" sz="8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í</a:t>
            </a:r>
            <a:r>
              <a:rPr lang="en-US" altLang="zh-CN" sz="80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r>
              <a:rPr lang="zh-CN" altLang="en-US" sz="9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情</a:t>
            </a:r>
            <a:endParaRPr lang="zh-CN" altLang="en-US" sz="96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Oval 2"/>
          <p:cNvSpPr/>
          <p:nvPr/>
        </p:nvSpPr>
        <p:spPr>
          <a:xfrm>
            <a:off x="2057400" y="45720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请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3" name="Oval 3"/>
          <p:cNvSpPr/>
          <p:nvPr/>
        </p:nvSpPr>
        <p:spPr>
          <a:xfrm>
            <a:off x="3276600" y="51816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情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4" name="Oval 4"/>
          <p:cNvSpPr/>
          <p:nvPr/>
        </p:nvSpPr>
        <p:spPr>
          <a:xfrm>
            <a:off x="1981200" y="18288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晴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5" name="Oval 5"/>
          <p:cNvSpPr/>
          <p:nvPr/>
        </p:nvSpPr>
        <p:spPr>
          <a:xfrm>
            <a:off x="3276600" y="10668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清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6" name="Oval 6"/>
          <p:cNvSpPr/>
          <p:nvPr/>
        </p:nvSpPr>
        <p:spPr>
          <a:xfrm>
            <a:off x="1524000" y="32004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睛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391" name="Oval 7"/>
          <p:cNvSpPr/>
          <p:nvPr/>
        </p:nvSpPr>
        <p:spPr>
          <a:xfrm>
            <a:off x="4876800" y="3200400"/>
            <a:ext cx="990600" cy="1219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7200" b="1" dirty="0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青</a:t>
            </a:r>
            <a:endParaRPr lang="zh-CN" altLang="en-US" sz="7200" b="1" dirty="0">
              <a:solidFill>
                <a:srgbClr val="00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392" name="WordArt 8"/>
          <p:cNvSpPr>
            <a:spLocks noTextEdit="1"/>
          </p:cNvSpPr>
          <p:nvPr/>
        </p:nvSpPr>
        <p:spPr>
          <a:xfrm>
            <a:off x="0" y="228600"/>
            <a:ext cx="6248400" cy="838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10319"/>
                <a:gd name="adj2" fmla="val -278"/>
              </a:avLst>
            </a:prstTxWarp>
            <a:normAutofit/>
          </a:bodyPr>
          <a:p>
            <a:pPr algn="ctr" eaLnBrk="0" hangingPunct="0"/>
            <a:r>
              <a:rPr lang="zh-CN" altLang="en-US" sz="3600" b="1" i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汉字娃娃真奇妙</a:t>
            </a:r>
            <a:endParaRPr lang="zh-CN" altLang="en-US" sz="3600" b="1" i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6393" name="Picture 9" descr="AN0254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0" y="5370513"/>
            <a:ext cx="3511550" cy="1487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  <p:bldP spid="20484" grpId="0" animBg="1"/>
      <p:bldP spid="20485" grpId="0" animBg="1"/>
      <p:bldP spid="2048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Oval 2"/>
          <p:cNvSpPr/>
          <p:nvPr/>
        </p:nvSpPr>
        <p:spPr>
          <a:xfrm>
            <a:off x="2133600" y="35814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忄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11" name="Oval 3"/>
          <p:cNvSpPr/>
          <p:nvPr/>
        </p:nvSpPr>
        <p:spPr>
          <a:xfrm>
            <a:off x="3124200" y="34290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讠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12" name="Oval 4"/>
          <p:cNvSpPr/>
          <p:nvPr/>
        </p:nvSpPr>
        <p:spPr>
          <a:xfrm>
            <a:off x="2362200" y="19050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日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13" name="Oval 5"/>
          <p:cNvSpPr/>
          <p:nvPr/>
        </p:nvSpPr>
        <p:spPr>
          <a:xfrm>
            <a:off x="3124200" y="25146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目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10" name="Oval 6"/>
          <p:cNvSpPr/>
          <p:nvPr/>
        </p:nvSpPr>
        <p:spPr>
          <a:xfrm>
            <a:off x="1676400" y="27432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氵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15" name="Oval 7"/>
          <p:cNvSpPr/>
          <p:nvPr/>
        </p:nvSpPr>
        <p:spPr>
          <a:xfrm>
            <a:off x="2514600" y="2819400"/>
            <a:ext cx="990600" cy="1219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7200" b="1" dirty="0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青</a:t>
            </a:r>
            <a:endParaRPr lang="zh-CN" altLang="en-US" sz="7200" b="1" dirty="0">
              <a:solidFill>
                <a:srgbClr val="00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16" name="WordArt 8">
            <a:hlinkClick r:id="rId1"/>
          </p:cNvPr>
          <p:cNvSpPr>
            <a:spLocks noTextEdit="1"/>
          </p:cNvSpPr>
          <p:nvPr/>
        </p:nvSpPr>
        <p:spPr>
          <a:xfrm>
            <a:off x="5181600" y="1752600"/>
            <a:ext cx="2743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0" hangingPunct="0"/>
            <a:r>
              <a:rPr lang="zh-CN" altLang="en-US" sz="3600">
                <a:solidFill>
                  <a:srgbClr val="CCFF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有水河水清，</a:t>
            </a:r>
            <a:endParaRPr lang="zh-CN" altLang="en-US" sz="3600">
              <a:solidFill>
                <a:srgbClr val="CCFF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513" name="WordArt 9"/>
          <p:cNvSpPr>
            <a:spLocks noChangeArrowheads="1" noChangeShapeType="1" noTextEdit="1"/>
          </p:cNvSpPr>
          <p:nvPr/>
        </p:nvSpPr>
        <p:spPr bwMode="auto">
          <a:xfrm>
            <a:off x="0" y="228600"/>
            <a:ext cx="4572000" cy="838200"/>
          </a:xfrm>
          <a:prstGeom prst="rect">
            <a:avLst/>
          </a:prstGeom>
        </p:spPr>
        <p:txBody>
          <a:bodyPr wrap="none" numCol="1" fromWordArt="1">
            <a:prstTxWarp prst="textDoubleWave1">
              <a:avLst>
                <a:gd name="adj1" fmla="val 10319"/>
                <a:gd name="adj2" fmla="val -27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看我</a:t>
            </a:r>
            <a:r>
              <a:rPr kumimoji="1" lang="en-US" altLang="zh-CN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72</a:t>
            </a:r>
            <a:r>
              <a:rPr kumimoji="1" lang="zh-CN" altLang="en-US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变</a:t>
            </a:r>
            <a:endParaRPr kumimoji="1" lang="zh-CN" altLang="en-US" sz="3600" b="1" i="1" u="none" strike="noStrike" kern="10" cap="none" spc="-360" normalizeH="0" baseline="0" noProof="0">
              <a:ln w="12700">
                <a:solidFill>
                  <a:srgbClr val="000099"/>
                </a:solidFill>
                <a:round/>
              </a:ln>
              <a:solidFill>
                <a:srgbClr val="00FFFF"/>
              </a:solidFill>
              <a:effectLst>
                <a:outerShdw dist="125724" dir="18900000" algn="ctr" rotWithShape="0">
                  <a:srgbClr val="000099"/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</p:txBody>
      </p:sp>
      <p:pic>
        <p:nvPicPr>
          <p:cNvPr id="17418" name="Picture 10" descr="AN02542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2450" y="5370513"/>
            <a:ext cx="3511550" cy="1487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WordArt 2"/>
          <p:cNvSpPr>
            <a:spLocks noChangeArrowheads="1" noChangeShapeType="1" noTextEdit="1"/>
          </p:cNvSpPr>
          <p:nvPr/>
        </p:nvSpPr>
        <p:spPr bwMode="auto">
          <a:xfrm>
            <a:off x="5181600" y="2514600"/>
            <a:ext cx="2743200" cy="6858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0" cap="none" spc="0" normalizeH="0" baseline="0" noProof="0" dirty="0" smtClean="0">
                <a:ln w="9525">
                  <a:round/>
                </a:ln>
                <a:solidFill>
                  <a:srgbClr val="00B0F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有日天气晴</a:t>
            </a:r>
            <a:r>
              <a:rPr kumimoji="1" lang="zh-CN" altLang="en-US" sz="3600" b="0" i="0" u="none" strike="noStrike" kern="10" cap="none" spc="0" normalizeH="0" baseline="0" noProof="0" dirty="0" smtClean="0">
                <a:ln w="9525">
                  <a:round/>
                </a:ln>
                <a:solidFill>
                  <a:srgbClr val="FFCC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</a:t>
            </a:r>
            <a:endParaRPr kumimoji="1" lang="zh-CN" altLang="en-US" sz="3600" b="0" i="0" u="none" strike="noStrike" kern="10" cap="none" spc="0" normalizeH="0" baseline="0" noProof="0" dirty="0" smtClean="0">
              <a:ln w="9525">
                <a:round/>
              </a:ln>
              <a:solidFill>
                <a:srgbClr val="FFCC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6627" name="WordArt 3"/>
          <p:cNvSpPr>
            <a:spLocks noChangeArrowheads="1" noChangeShapeType="1" noTextEdit="1"/>
          </p:cNvSpPr>
          <p:nvPr/>
        </p:nvSpPr>
        <p:spPr bwMode="auto">
          <a:xfrm>
            <a:off x="5181600" y="1752600"/>
            <a:ext cx="2743200" cy="6858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0" cap="none" spc="0" normalizeH="0" baseline="0" noProof="0" dirty="0" smtClean="0">
                <a:ln w="9525">
                  <a:round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有水河水清</a:t>
            </a:r>
            <a:r>
              <a:rPr kumimoji="1" lang="zh-CN" altLang="en-US" sz="3600" b="0" i="0" u="none" strike="noStrike" kern="10" cap="none" spc="0" normalizeH="0" baseline="0" noProof="0" dirty="0" smtClean="0">
                <a:ln w="9525">
                  <a:round/>
                </a:ln>
                <a:solidFill>
                  <a:srgbClr val="00FF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</a:t>
            </a:r>
            <a:endParaRPr kumimoji="1" lang="zh-CN" altLang="en-US" sz="3600" b="0" i="0" u="none" strike="noStrike" kern="10" cap="none" spc="0" normalizeH="0" baseline="0" noProof="0" dirty="0" smtClean="0">
              <a:ln w="9525">
                <a:round/>
              </a:ln>
              <a:solidFill>
                <a:srgbClr val="00FF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8436" name="Oval 4"/>
          <p:cNvSpPr/>
          <p:nvPr/>
        </p:nvSpPr>
        <p:spPr>
          <a:xfrm>
            <a:off x="2133600" y="35814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氵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7" name="Oval 5"/>
          <p:cNvSpPr/>
          <p:nvPr/>
        </p:nvSpPr>
        <p:spPr>
          <a:xfrm>
            <a:off x="3124200" y="34290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忄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8" name="Oval 6"/>
          <p:cNvSpPr/>
          <p:nvPr/>
        </p:nvSpPr>
        <p:spPr>
          <a:xfrm>
            <a:off x="2362200" y="19050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目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9" name="Oval 7"/>
          <p:cNvSpPr/>
          <p:nvPr/>
        </p:nvSpPr>
        <p:spPr>
          <a:xfrm>
            <a:off x="3124200" y="25146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讠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36" name="Oval 8"/>
          <p:cNvSpPr/>
          <p:nvPr/>
        </p:nvSpPr>
        <p:spPr>
          <a:xfrm>
            <a:off x="1676400" y="27432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日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41" name="Oval 9"/>
          <p:cNvSpPr/>
          <p:nvPr/>
        </p:nvSpPr>
        <p:spPr>
          <a:xfrm>
            <a:off x="2514600" y="2819400"/>
            <a:ext cx="990600" cy="1219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7200" b="1" dirty="0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青</a:t>
            </a:r>
            <a:endParaRPr lang="zh-CN" altLang="en-US" sz="7200" b="1" dirty="0">
              <a:solidFill>
                <a:srgbClr val="00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38" name="WordArt 10"/>
          <p:cNvSpPr>
            <a:spLocks noChangeArrowheads="1" noChangeShapeType="1" noTextEdit="1"/>
          </p:cNvSpPr>
          <p:nvPr/>
        </p:nvSpPr>
        <p:spPr bwMode="auto">
          <a:xfrm>
            <a:off x="0" y="228600"/>
            <a:ext cx="4572000" cy="838200"/>
          </a:xfrm>
          <a:prstGeom prst="rect">
            <a:avLst/>
          </a:prstGeom>
        </p:spPr>
        <p:txBody>
          <a:bodyPr wrap="none" numCol="1" fromWordArt="1">
            <a:prstTxWarp prst="textDoubleWave1">
              <a:avLst>
                <a:gd name="adj1" fmla="val 10319"/>
                <a:gd name="adj2" fmla="val -27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看我</a:t>
            </a:r>
            <a:r>
              <a:rPr kumimoji="1" lang="en-US" altLang="zh-CN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72</a:t>
            </a:r>
            <a:r>
              <a:rPr kumimoji="1" lang="zh-CN" altLang="en-US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变</a:t>
            </a:r>
            <a:endParaRPr kumimoji="1" lang="zh-CN" altLang="en-US" sz="3600" b="1" i="1" u="none" strike="noStrike" kern="10" cap="none" spc="-360" normalizeH="0" baseline="0" noProof="0">
              <a:ln w="12700">
                <a:solidFill>
                  <a:srgbClr val="000099"/>
                </a:solidFill>
                <a:round/>
              </a:ln>
              <a:solidFill>
                <a:srgbClr val="00FFFF"/>
              </a:solidFill>
              <a:effectLst>
                <a:outerShdw dist="125724" dir="18900000" algn="ctr" rotWithShape="0">
                  <a:srgbClr val="000099"/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</p:txBody>
      </p:sp>
      <p:pic>
        <p:nvPicPr>
          <p:cNvPr id="18443" name="Picture 11" descr="AN0254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0" y="5370513"/>
            <a:ext cx="3511550" cy="1487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9458" name="Group 2"/>
          <p:cNvGrpSpPr/>
          <p:nvPr/>
        </p:nvGrpSpPr>
        <p:grpSpPr>
          <a:xfrm>
            <a:off x="5181600" y="1752600"/>
            <a:ext cx="2743200" cy="1447800"/>
            <a:chOff x="3264" y="1104"/>
            <a:chExt cx="1728" cy="912"/>
          </a:xfrm>
        </p:grpSpPr>
        <p:sp>
          <p:nvSpPr>
            <p:cNvPr id="19468" name="WordArt 3"/>
            <p:cNvSpPr>
              <a:spLocks noTextEdit="1"/>
            </p:cNvSpPr>
            <p:nvPr/>
          </p:nvSpPr>
          <p:spPr>
            <a:xfrm>
              <a:off x="3264" y="1584"/>
              <a:ext cx="1728" cy="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  <a:scene3d>
                <a:camera prst="legacyObliqueRight">
                  <a:rot lat="0" lon="0" rev="0"/>
                </a:camera>
                <a:lightRig rig="legacyHarsh3" dir="t"/>
              </a:scene3d>
              <a:sp3d extrusionH="100000" prstMaterial="legacyMatte">
                <a:extrusionClr>
                  <a:srgbClr val="663300"/>
                </a:extrusionClr>
              </a:sp3d>
            </a:bodyPr>
            <a:p>
              <a:pPr algn="ctr"/>
              <a:r>
                <a:rPr lang="zh-CN" altLang="en-US" sz="3600">
                  <a:solidFill>
                    <a:srgbClr val="00FF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有日天气晴，</a:t>
              </a:r>
              <a:endParaRPr lang="zh-CN" altLang="en-US" sz="3600">
                <a:solidFill>
                  <a:srgbClr val="00FF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9469" name="WordArt 4"/>
            <p:cNvSpPr>
              <a:spLocks noTextEdit="1"/>
            </p:cNvSpPr>
            <p:nvPr/>
          </p:nvSpPr>
          <p:spPr>
            <a:xfrm>
              <a:off x="3264" y="1104"/>
              <a:ext cx="1728" cy="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  <a:scene3d>
                <a:camera prst="legacyObliqueRight">
                  <a:rot lat="0" lon="0" rev="0"/>
                </a:camera>
                <a:lightRig rig="legacyHarsh3" dir="t"/>
              </a:scene3d>
              <a:sp3d extrusionH="100000" prstMaterial="legacyMatte">
                <a:extrusionClr>
                  <a:srgbClr val="663300"/>
                </a:extrusionClr>
              </a:sp3d>
            </a:bodyPr>
            <a:p>
              <a:pPr algn="ctr"/>
              <a:r>
                <a:rPr lang="zh-CN" altLang="en-US" sz="3600">
                  <a:solidFill>
                    <a:srgbClr val="00FF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有水河水清，</a:t>
              </a:r>
              <a:endParaRPr lang="zh-CN" altLang="en-US" sz="3600">
                <a:solidFill>
                  <a:srgbClr val="00FF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9459" name="Oval 5"/>
          <p:cNvSpPr/>
          <p:nvPr/>
        </p:nvSpPr>
        <p:spPr>
          <a:xfrm>
            <a:off x="2133600" y="35814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日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60" name="Oval 6"/>
          <p:cNvSpPr/>
          <p:nvPr/>
        </p:nvSpPr>
        <p:spPr>
          <a:xfrm>
            <a:off x="3124200" y="34290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氵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61" name="Oval 7"/>
          <p:cNvSpPr/>
          <p:nvPr/>
        </p:nvSpPr>
        <p:spPr>
          <a:xfrm>
            <a:off x="2362200" y="19050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讠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62" name="Oval 8"/>
          <p:cNvSpPr/>
          <p:nvPr/>
        </p:nvSpPr>
        <p:spPr>
          <a:xfrm>
            <a:off x="3124200" y="25146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忄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61" name="Oval 9"/>
          <p:cNvSpPr/>
          <p:nvPr/>
        </p:nvSpPr>
        <p:spPr>
          <a:xfrm>
            <a:off x="1676400" y="27432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目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64" name="Oval 10"/>
          <p:cNvSpPr/>
          <p:nvPr/>
        </p:nvSpPr>
        <p:spPr>
          <a:xfrm>
            <a:off x="2514600" y="2819400"/>
            <a:ext cx="990600" cy="1219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7200" b="1" dirty="0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青</a:t>
            </a:r>
            <a:endParaRPr lang="zh-CN" altLang="en-US" sz="7200" b="1" dirty="0">
              <a:solidFill>
                <a:srgbClr val="00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65" name="WordArt 11"/>
          <p:cNvSpPr>
            <a:spLocks noTextEdit="1"/>
          </p:cNvSpPr>
          <p:nvPr/>
        </p:nvSpPr>
        <p:spPr>
          <a:xfrm>
            <a:off x="5181600" y="3276600"/>
            <a:ext cx="2743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0" hangingPunct="0"/>
            <a:r>
              <a:rPr lang="zh-CN" altLang="en-US" sz="3600">
                <a:solidFill>
                  <a:srgbClr val="00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有目大眼睛，</a:t>
            </a:r>
            <a:endParaRPr lang="zh-CN" altLang="en-US" sz="3600">
              <a:solidFill>
                <a:srgbClr val="00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564" name="WordArt 12"/>
          <p:cNvSpPr>
            <a:spLocks noChangeArrowheads="1" noChangeShapeType="1" noTextEdit="1"/>
          </p:cNvSpPr>
          <p:nvPr/>
        </p:nvSpPr>
        <p:spPr bwMode="auto">
          <a:xfrm>
            <a:off x="0" y="228600"/>
            <a:ext cx="4572000" cy="838200"/>
          </a:xfrm>
          <a:prstGeom prst="rect">
            <a:avLst/>
          </a:prstGeom>
        </p:spPr>
        <p:txBody>
          <a:bodyPr wrap="none" numCol="1" fromWordArt="1">
            <a:prstTxWarp prst="textDoubleWave1">
              <a:avLst>
                <a:gd name="adj1" fmla="val 10319"/>
                <a:gd name="adj2" fmla="val -27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看我</a:t>
            </a:r>
            <a:r>
              <a:rPr kumimoji="1" lang="en-US" altLang="zh-CN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72</a:t>
            </a:r>
            <a:r>
              <a:rPr kumimoji="1" lang="zh-CN" altLang="en-US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变</a:t>
            </a:r>
            <a:endParaRPr kumimoji="1" lang="zh-CN" altLang="en-US" sz="3600" b="1" i="1" u="none" strike="noStrike" kern="10" cap="none" spc="-360" normalizeH="0" baseline="0" noProof="0">
              <a:ln w="12700">
                <a:solidFill>
                  <a:srgbClr val="000099"/>
                </a:solidFill>
                <a:round/>
              </a:ln>
              <a:solidFill>
                <a:srgbClr val="00FFFF"/>
              </a:solidFill>
              <a:effectLst>
                <a:outerShdw dist="125724" dir="18900000" algn="ctr" rotWithShape="0">
                  <a:srgbClr val="000099"/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</p:txBody>
      </p:sp>
      <p:pic>
        <p:nvPicPr>
          <p:cNvPr id="19467" name="Picture 13" descr="AN0254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0" y="5370513"/>
            <a:ext cx="3511550" cy="1487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Oval 2"/>
          <p:cNvSpPr/>
          <p:nvPr/>
        </p:nvSpPr>
        <p:spPr>
          <a:xfrm>
            <a:off x="2133600" y="35814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目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3" name="Oval 3"/>
          <p:cNvSpPr/>
          <p:nvPr/>
        </p:nvSpPr>
        <p:spPr>
          <a:xfrm>
            <a:off x="3124200" y="34290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日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4" name="Oval 4"/>
          <p:cNvSpPr/>
          <p:nvPr/>
        </p:nvSpPr>
        <p:spPr>
          <a:xfrm>
            <a:off x="2362200" y="19050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忄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5" name="Oval 5"/>
          <p:cNvSpPr/>
          <p:nvPr/>
        </p:nvSpPr>
        <p:spPr>
          <a:xfrm>
            <a:off x="3124200" y="25146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氵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82" name="Oval 6"/>
          <p:cNvSpPr/>
          <p:nvPr/>
        </p:nvSpPr>
        <p:spPr>
          <a:xfrm>
            <a:off x="1676400" y="27432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讠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7" name="Oval 7"/>
          <p:cNvSpPr/>
          <p:nvPr/>
        </p:nvSpPr>
        <p:spPr>
          <a:xfrm>
            <a:off x="2514600" y="2819400"/>
            <a:ext cx="990600" cy="1219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7200" b="1" dirty="0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青</a:t>
            </a:r>
            <a:endParaRPr lang="zh-CN" altLang="en-US" sz="7200" b="1" dirty="0">
              <a:solidFill>
                <a:srgbClr val="00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0488" name="Group 8"/>
          <p:cNvGrpSpPr/>
          <p:nvPr/>
        </p:nvGrpSpPr>
        <p:grpSpPr>
          <a:xfrm>
            <a:off x="5181600" y="1752600"/>
            <a:ext cx="2743200" cy="2209800"/>
            <a:chOff x="3264" y="1104"/>
            <a:chExt cx="1728" cy="1392"/>
          </a:xfrm>
        </p:grpSpPr>
        <p:grpSp>
          <p:nvGrpSpPr>
            <p:cNvPr id="20492" name="Group 9"/>
            <p:cNvGrpSpPr/>
            <p:nvPr/>
          </p:nvGrpSpPr>
          <p:grpSpPr>
            <a:xfrm>
              <a:off x="3264" y="1104"/>
              <a:ext cx="1728" cy="912"/>
              <a:chOff x="3264" y="1104"/>
              <a:chExt cx="1728" cy="912"/>
            </a:xfrm>
          </p:grpSpPr>
          <p:sp>
            <p:nvSpPr>
              <p:cNvPr id="20494" name="WordArt 10"/>
              <p:cNvSpPr>
                <a:spLocks noTextEdit="1"/>
              </p:cNvSpPr>
              <p:nvPr/>
            </p:nvSpPr>
            <p:spPr>
              <a:xfrm>
                <a:off x="3264" y="1584"/>
                <a:ext cx="1728" cy="43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  <a:scene3d>
                  <a:camera prst="legacyObliqueRight">
                    <a:rot lat="0" lon="0" rev="0"/>
                  </a:camera>
                  <a:lightRig rig="legacyHarsh3" dir="t"/>
                </a:scene3d>
                <a:sp3d extrusionH="100000" prstMaterial="legacyMatte">
                  <a:extrusionClr>
                    <a:srgbClr val="663300"/>
                  </a:extrusionClr>
                </a:sp3d>
              </a:bodyPr>
              <a:p>
                <a:pPr algn="ctr"/>
                <a:r>
                  <a:rPr lang="zh-CN" altLang="en-US" sz="3600">
                    <a:solidFill>
                      <a:srgbClr val="00FF00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有日天气晴，</a:t>
                </a:r>
                <a:endParaRPr lang="zh-CN" altLang="en-US" sz="3600">
                  <a:solidFill>
                    <a:srgbClr val="00FF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20495" name="WordArt 11"/>
              <p:cNvSpPr>
                <a:spLocks noTextEdit="1"/>
              </p:cNvSpPr>
              <p:nvPr/>
            </p:nvSpPr>
            <p:spPr>
              <a:xfrm>
                <a:off x="3264" y="1104"/>
                <a:ext cx="1728" cy="43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  <a:scene3d>
                  <a:camera prst="legacyObliqueRight">
                    <a:rot lat="0" lon="0" rev="0"/>
                  </a:camera>
                  <a:lightRig rig="legacyHarsh3" dir="t"/>
                </a:scene3d>
                <a:sp3d extrusionH="100000" prstMaterial="legacyMatte">
                  <a:extrusionClr>
                    <a:srgbClr val="663300"/>
                  </a:extrusionClr>
                </a:sp3d>
              </a:bodyPr>
              <a:p>
                <a:pPr algn="ctr"/>
                <a:r>
                  <a:rPr lang="zh-CN" altLang="en-US" sz="3600">
                    <a:solidFill>
                      <a:srgbClr val="00FF00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有水河水清，</a:t>
                </a:r>
                <a:endParaRPr lang="zh-CN" altLang="en-US" sz="3600">
                  <a:solidFill>
                    <a:srgbClr val="00FF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sp>
          <p:nvSpPr>
            <p:cNvPr id="20493" name="WordArt 12"/>
            <p:cNvSpPr>
              <a:spLocks noTextEdit="1"/>
            </p:cNvSpPr>
            <p:nvPr/>
          </p:nvSpPr>
          <p:spPr>
            <a:xfrm>
              <a:off x="3264" y="2064"/>
              <a:ext cx="1728" cy="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  <a:scene3d>
                <a:camera prst="legacyObliqueRight">
                  <a:rot lat="0" lon="0" rev="0"/>
                </a:camera>
                <a:lightRig rig="legacyHarsh3" dir="t"/>
              </a:scene3d>
              <a:sp3d extrusionH="100000" prstMaterial="legacyMatte">
                <a:extrusionClr>
                  <a:srgbClr val="663300"/>
                </a:extrusionClr>
              </a:sp3d>
            </a:bodyPr>
            <a:p>
              <a:pPr algn="ctr"/>
              <a:r>
                <a:rPr lang="zh-CN" altLang="en-US" sz="3600">
                  <a:solidFill>
                    <a:srgbClr val="00FF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有目大眼睛，</a:t>
              </a:r>
              <a:endParaRPr lang="zh-CN" altLang="en-US" sz="3600">
                <a:solidFill>
                  <a:srgbClr val="00FF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0489" name="WordArt 13"/>
          <p:cNvSpPr>
            <a:spLocks noTextEdit="1"/>
          </p:cNvSpPr>
          <p:nvPr/>
        </p:nvSpPr>
        <p:spPr>
          <a:xfrm>
            <a:off x="5181600" y="4038600"/>
            <a:ext cx="2743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0" hangingPunct="0"/>
            <a:r>
              <a:rPr lang="zh-CN" altLang="en-US" sz="3600">
                <a:solidFill>
                  <a:srgbClr val="00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有言说声请，</a:t>
            </a:r>
            <a:endParaRPr lang="zh-CN" altLang="en-US" sz="3600">
              <a:solidFill>
                <a:srgbClr val="00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590" name="WordArt 14"/>
          <p:cNvSpPr>
            <a:spLocks noChangeArrowheads="1" noChangeShapeType="1" noTextEdit="1"/>
          </p:cNvSpPr>
          <p:nvPr/>
        </p:nvSpPr>
        <p:spPr bwMode="auto">
          <a:xfrm>
            <a:off x="0" y="228600"/>
            <a:ext cx="4572000" cy="838200"/>
          </a:xfrm>
          <a:prstGeom prst="rect">
            <a:avLst/>
          </a:prstGeom>
        </p:spPr>
        <p:txBody>
          <a:bodyPr wrap="none" numCol="1" fromWordArt="1">
            <a:prstTxWarp prst="textDoubleWave1">
              <a:avLst>
                <a:gd name="adj1" fmla="val 10319"/>
                <a:gd name="adj2" fmla="val -27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看我</a:t>
            </a:r>
            <a:r>
              <a:rPr kumimoji="1" lang="en-US" altLang="zh-CN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72</a:t>
            </a:r>
            <a:r>
              <a:rPr kumimoji="1" lang="zh-CN" altLang="en-US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变</a:t>
            </a:r>
            <a:endParaRPr kumimoji="1" lang="zh-CN" altLang="en-US" sz="3600" b="1" i="1" u="none" strike="noStrike" kern="10" cap="none" spc="-360" normalizeH="0" baseline="0" noProof="0">
              <a:ln w="12700">
                <a:solidFill>
                  <a:srgbClr val="000099"/>
                </a:solidFill>
                <a:round/>
              </a:ln>
              <a:solidFill>
                <a:srgbClr val="00FFFF"/>
              </a:solidFill>
              <a:effectLst>
                <a:outerShdw dist="125724" dir="18900000" algn="ctr" rotWithShape="0">
                  <a:srgbClr val="000099"/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</p:txBody>
      </p:sp>
      <p:pic>
        <p:nvPicPr>
          <p:cNvPr id="20491" name="Picture 15" descr="AN0254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0" y="5370513"/>
            <a:ext cx="3511550" cy="1487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Oval 2"/>
          <p:cNvSpPr/>
          <p:nvPr/>
        </p:nvSpPr>
        <p:spPr>
          <a:xfrm>
            <a:off x="2133600" y="35814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讠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07" name="Oval 3"/>
          <p:cNvSpPr/>
          <p:nvPr/>
        </p:nvSpPr>
        <p:spPr>
          <a:xfrm>
            <a:off x="3124200" y="34290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目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08" name="Oval 4"/>
          <p:cNvSpPr/>
          <p:nvPr/>
        </p:nvSpPr>
        <p:spPr>
          <a:xfrm>
            <a:off x="2362200" y="19050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氵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09" name="Oval 5"/>
          <p:cNvSpPr/>
          <p:nvPr/>
        </p:nvSpPr>
        <p:spPr>
          <a:xfrm>
            <a:off x="3124200" y="25146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日</a:t>
            </a:r>
            <a:endParaRPr lang="zh-CN" altLang="en-US" sz="6000" b="1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6" name="Oval 6"/>
          <p:cNvSpPr/>
          <p:nvPr/>
        </p:nvSpPr>
        <p:spPr>
          <a:xfrm>
            <a:off x="1676400" y="2743200"/>
            <a:ext cx="1295400" cy="1371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忄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11" name="Oval 7"/>
          <p:cNvSpPr/>
          <p:nvPr/>
        </p:nvSpPr>
        <p:spPr>
          <a:xfrm>
            <a:off x="2514600" y="2819400"/>
            <a:ext cx="990600" cy="1219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7200" b="1" dirty="0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青</a:t>
            </a:r>
            <a:endParaRPr lang="zh-CN" altLang="en-US" sz="7200" b="1" dirty="0">
              <a:solidFill>
                <a:srgbClr val="00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1512" name="Group 8"/>
          <p:cNvGrpSpPr/>
          <p:nvPr/>
        </p:nvGrpSpPr>
        <p:grpSpPr>
          <a:xfrm>
            <a:off x="5181600" y="1752600"/>
            <a:ext cx="2743200" cy="2971800"/>
            <a:chOff x="3264" y="1104"/>
            <a:chExt cx="1728" cy="1872"/>
          </a:xfrm>
        </p:grpSpPr>
        <p:grpSp>
          <p:nvGrpSpPr>
            <p:cNvPr id="21517" name="Group 9"/>
            <p:cNvGrpSpPr/>
            <p:nvPr/>
          </p:nvGrpSpPr>
          <p:grpSpPr>
            <a:xfrm>
              <a:off x="3264" y="1104"/>
              <a:ext cx="1728" cy="1392"/>
              <a:chOff x="3264" y="1104"/>
              <a:chExt cx="1728" cy="1392"/>
            </a:xfrm>
          </p:grpSpPr>
          <p:grpSp>
            <p:nvGrpSpPr>
              <p:cNvPr id="21519" name="Group 10"/>
              <p:cNvGrpSpPr/>
              <p:nvPr/>
            </p:nvGrpSpPr>
            <p:grpSpPr>
              <a:xfrm>
                <a:off x="3264" y="1104"/>
                <a:ext cx="1728" cy="912"/>
                <a:chOff x="3264" y="1104"/>
                <a:chExt cx="1728" cy="912"/>
              </a:xfrm>
            </p:grpSpPr>
            <p:sp>
              <p:nvSpPr>
                <p:cNvPr id="21521" name="WordArt 11"/>
                <p:cNvSpPr>
                  <a:spLocks noTextEdit="1"/>
                </p:cNvSpPr>
                <p:nvPr/>
              </p:nvSpPr>
              <p:spPr>
                <a:xfrm>
                  <a:off x="3264" y="1584"/>
                  <a:ext cx="1728" cy="432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  <a:scene3d>
                    <a:camera prst="legacyObliqueRight">
                      <a:rot lat="0" lon="0" rev="0"/>
                    </a:camera>
                    <a:lightRig rig="legacyHarsh3" dir="t"/>
                  </a:scene3d>
                  <a:sp3d extrusionH="100000" prstMaterial="legacyMatte">
                    <a:extrusionClr>
                      <a:srgbClr val="663300"/>
                    </a:extrusionClr>
                  </a:sp3d>
                </a:bodyPr>
                <a:p>
                  <a:pPr algn="ctr"/>
                  <a:r>
                    <a:rPr lang="zh-CN" altLang="en-US" sz="3600">
                      <a:solidFill>
                        <a:srgbClr val="00FF00"/>
                      </a:solidFill>
                      <a:latin typeface="隶书" panose="02010509060101010101" pitchFamily="49" charset="-122"/>
                      <a:ea typeface="隶书" panose="02010509060101010101" pitchFamily="49" charset="-122"/>
                    </a:rPr>
                    <a:t>有日天气晴，</a:t>
                  </a:r>
                  <a:endParaRPr lang="zh-CN" altLang="en-US" sz="3600">
                    <a:solidFill>
                      <a:srgbClr val="00FF00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endParaRPr>
                </a:p>
              </p:txBody>
            </p:sp>
            <p:sp>
              <p:nvSpPr>
                <p:cNvPr id="21522" name="WordArt 12"/>
                <p:cNvSpPr>
                  <a:spLocks noTextEdit="1"/>
                </p:cNvSpPr>
                <p:nvPr/>
              </p:nvSpPr>
              <p:spPr>
                <a:xfrm>
                  <a:off x="3264" y="1104"/>
                  <a:ext cx="1728" cy="432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/>
                  <a:scene3d>
                    <a:camera prst="legacyObliqueRight">
                      <a:rot lat="0" lon="0" rev="0"/>
                    </a:camera>
                    <a:lightRig rig="legacyHarsh3" dir="t"/>
                  </a:scene3d>
                  <a:sp3d extrusionH="100000" prstMaterial="legacyMatte">
                    <a:extrusionClr>
                      <a:srgbClr val="663300"/>
                    </a:extrusionClr>
                  </a:sp3d>
                </a:bodyPr>
                <a:p>
                  <a:pPr algn="ctr"/>
                  <a:r>
                    <a:rPr lang="zh-CN" altLang="en-US" sz="3600">
                      <a:solidFill>
                        <a:srgbClr val="00FF00"/>
                      </a:solidFill>
                      <a:latin typeface="隶书" panose="02010509060101010101" pitchFamily="49" charset="-122"/>
                      <a:ea typeface="隶书" panose="02010509060101010101" pitchFamily="49" charset="-122"/>
                    </a:rPr>
                    <a:t>有水河水清，</a:t>
                  </a:r>
                  <a:endParaRPr lang="zh-CN" altLang="en-US" sz="3600">
                    <a:solidFill>
                      <a:srgbClr val="00FF00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endParaRPr>
                </a:p>
              </p:txBody>
            </p:sp>
          </p:grpSp>
          <p:sp>
            <p:nvSpPr>
              <p:cNvPr id="21520" name="WordArt 13"/>
              <p:cNvSpPr>
                <a:spLocks noTextEdit="1"/>
              </p:cNvSpPr>
              <p:nvPr/>
            </p:nvSpPr>
            <p:spPr>
              <a:xfrm>
                <a:off x="3264" y="2064"/>
                <a:ext cx="1728" cy="43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  <a:scene3d>
                  <a:camera prst="legacyObliqueRight">
                    <a:rot lat="0" lon="0" rev="0"/>
                  </a:camera>
                  <a:lightRig rig="legacyHarsh3" dir="t"/>
                </a:scene3d>
                <a:sp3d extrusionH="100000" prstMaterial="legacyMatte">
                  <a:extrusionClr>
                    <a:srgbClr val="663300"/>
                  </a:extrusionClr>
                </a:sp3d>
              </a:bodyPr>
              <a:p>
                <a:pPr algn="ctr"/>
                <a:r>
                  <a:rPr lang="zh-CN" altLang="en-US" sz="3600">
                    <a:solidFill>
                      <a:srgbClr val="00FF00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有目大眼睛，</a:t>
                </a:r>
                <a:endParaRPr lang="zh-CN" altLang="en-US" sz="3600">
                  <a:solidFill>
                    <a:srgbClr val="00FF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sp>
          <p:nvSpPr>
            <p:cNvPr id="21518" name="WordArt 14"/>
            <p:cNvSpPr>
              <a:spLocks noTextEdit="1"/>
            </p:cNvSpPr>
            <p:nvPr/>
          </p:nvSpPr>
          <p:spPr>
            <a:xfrm>
              <a:off x="3264" y="2544"/>
              <a:ext cx="1728" cy="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  <a:scene3d>
                <a:camera prst="legacyObliqueRight">
                  <a:rot lat="0" lon="0" rev="0"/>
                </a:camera>
                <a:lightRig rig="legacyHarsh3" dir="t"/>
              </a:scene3d>
              <a:sp3d extrusionH="100000" prstMaterial="legacyMatte">
                <a:extrusionClr>
                  <a:srgbClr val="663300"/>
                </a:extrusionClr>
              </a:sp3d>
            </a:bodyPr>
            <a:p>
              <a:pPr algn="ctr"/>
              <a:r>
                <a:rPr lang="zh-CN" altLang="en-US" sz="3600">
                  <a:solidFill>
                    <a:srgbClr val="00FF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有言说声请，</a:t>
              </a:r>
              <a:endParaRPr lang="zh-CN" altLang="en-US" sz="3600">
                <a:solidFill>
                  <a:srgbClr val="00FF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1513" name="WordArt 15"/>
          <p:cNvSpPr>
            <a:spLocks noTextEdit="1"/>
          </p:cNvSpPr>
          <p:nvPr/>
        </p:nvSpPr>
        <p:spPr>
          <a:xfrm>
            <a:off x="5181600" y="4724400"/>
            <a:ext cx="2743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0" hangingPunct="0"/>
            <a:r>
              <a:rPr lang="zh-CN" altLang="en-US" sz="3600">
                <a:solidFill>
                  <a:srgbClr val="00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有心好交情。</a:t>
            </a:r>
            <a:endParaRPr lang="zh-CN" altLang="en-US" sz="3600">
              <a:solidFill>
                <a:srgbClr val="00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616" name="WordArt 16"/>
          <p:cNvSpPr>
            <a:spLocks noChangeArrowheads="1" noChangeShapeType="1" noTextEdit="1"/>
          </p:cNvSpPr>
          <p:nvPr/>
        </p:nvSpPr>
        <p:spPr bwMode="auto">
          <a:xfrm>
            <a:off x="0" y="228600"/>
            <a:ext cx="4572000" cy="838200"/>
          </a:xfrm>
          <a:prstGeom prst="rect">
            <a:avLst/>
          </a:prstGeom>
        </p:spPr>
        <p:txBody>
          <a:bodyPr wrap="none" numCol="1" fromWordArt="1">
            <a:prstTxWarp prst="textDoubleWave1">
              <a:avLst>
                <a:gd name="adj1" fmla="val 10319"/>
                <a:gd name="adj2" fmla="val -27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看我</a:t>
            </a:r>
            <a:r>
              <a:rPr kumimoji="1" lang="en-US" altLang="zh-CN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72</a:t>
            </a:r>
            <a:r>
              <a:rPr kumimoji="1" lang="zh-CN" altLang="en-US" sz="3600" b="1" i="1" u="none" strike="noStrike" kern="10" cap="none" spc="-360" normalizeH="0" baseline="0" noProof="0">
                <a:ln w="12700">
                  <a:solidFill>
                    <a:srgbClr val="000099"/>
                  </a:solidFill>
                  <a:rou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变</a:t>
            </a:r>
            <a:endParaRPr kumimoji="1" lang="zh-CN" altLang="en-US" sz="3600" b="1" i="1" u="none" strike="noStrike" kern="10" cap="none" spc="-360" normalizeH="0" baseline="0" noProof="0">
              <a:ln w="12700">
                <a:solidFill>
                  <a:srgbClr val="000099"/>
                </a:solidFill>
                <a:round/>
              </a:ln>
              <a:solidFill>
                <a:srgbClr val="00FFFF"/>
              </a:solidFill>
              <a:effectLst>
                <a:outerShdw dist="125724" dir="18900000" algn="ctr" rotWithShape="0">
                  <a:srgbClr val="000099"/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</p:txBody>
      </p:sp>
      <p:pic>
        <p:nvPicPr>
          <p:cNvPr id="21515" name="Picture 17" descr="AN0254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0" y="5370513"/>
            <a:ext cx="3511550" cy="1487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8" name="月亮河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256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8"/>
                </p:tgtEl>
              </p:cMediaNode>
            </p:audio>
          </p:childTnLst>
        </p:cTn>
      </p:par>
    </p:tnLst>
    <p:bldLst>
      <p:bldP spid="2560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7" name="Rectangle 2"/>
          <p:cNvSpPr>
            <a:spLocks noGrp="1"/>
          </p:cNvSpPr>
          <p:nvPr>
            <p:ph type="title" sz="quarter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zh-CN" dirty="0"/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160000" imgH="7620000" progId="Photoshop.Image.7">
                  <p:embed/>
                </p:oleObj>
              </mc:Choice>
              <mc:Fallback>
                <p:oleObj name="" r:id="rId1" imgW="10160000" imgH="7620000" progId="Photoshop.Image.7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8" name="Picture 4" descr="青蛙走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2450" y="5876925"/>
            <a:ext cx="650875" cy="687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8054" name="Picture 6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163" y="2636838"/>
            <a:ext cx="11049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8055" name="Picture 7" descr="睛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77050" y="260350"/>
            <a:ext cx="14478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8056" name="Picture 8" descr="晴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8400" y="188913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8057" name="Picture 9" descr="清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5513" y="188913"/>
            <a:ext cx="1512887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8058" name="Picture 10" descr="情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92725" y="249238"/>
            <a:ext cx="1584325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8059" name="Picture 11" descr="请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1188" y="188913"/>
            <a:ext cx="1554162" cy="159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8060" name="Picture 12" descr="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92725" y="1714500"/>
            <a:ext cx="11049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8061" name="Picture 13" descr="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38763" y="5530850"/>
            <a:ext cx="11049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8062" name="Picture 14" descr="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67325" y="4581525"/>
            <a:ext cx="11049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8063" name="Picture 15" descr="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38763" y="3573463"/>
            <a:ext cx="1104900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8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8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8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80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8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258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8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7341E-7 L 0.34271 0.20971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0" y="10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"/>
                                            </p:cond>
                                          </p:stCondLst>
                                        </p:cTn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 vol="23000"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58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62428E-7 L 0.16545 0.34613 " pathEditMode="relative" ptsTypes="AA">
                                      <p:cBhvr>
                                        <p:cTn id="45" dur="2000" fill="hold"/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 vol="12000"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58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83237E-6 L -0.18906 0.48254 " pathEditMode="relative" ptsTypes="AA">
                                      <p:cBhvr>
                                        <p:cTn id="53" dur="2000" fill="hold"/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"/>
                                            </p:cond>
                                          </p:stCondLst>
                                        </p:cTn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58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5.14451E-6 L 0.50399 0.61872 " pathEditMode="relative" ptsTypes="AA">
                                      <p:cBhvr>
                                        <p:cTn id="61" dur="2000" fill="hold"/>
                                        <p:tgtEl>
                                          <p:spTgt spid="258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0"/>
                                            </p:cond>
                                          </p:stCondLst>
                                        </p:cTn>
                                        <p:tgtEl>
                                          <p:spTgt spid="258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58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09827E-6 L -0.03143 0.75515 " pathEditMode="relative" ptsTypes="AA">
                                      <p:cBhvr>
                                        <p:cTn id="69" dur="2000" fill="hold"/>
                                        <p:tgtEl>
                                          <p:spTgt spid="258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8"/>
                                            </p:cond>
                                          </p:stCondLst>
                                        </p:cTn>
                                        <p:tgtEl>
                                          <p:spTgt spid="258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 vol="15000"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58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0" y="2209800"/>
            <a:ext cx="7696200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、（ ）朗  （ ）蛙  事（ ） </a:t>
            </a:r>
            <a:endParaRPr lang="zh-CN" altLang="en-US" b="1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、（ ）草  （ ）水  心（ ）  </a:t>
            </a:r>
            <a:endParaRPr lang="zh-CN" altLang="en-US" b="1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、（ ）春  （ ）早  眼（ ）</a:t>
            </a:r>
            <a:endParaRPr lang="zh-CN" altLang="en-US" b="1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、 山（ ）水秀  画龙点（ ）</a:t>
            </a:r>
            <a:endParaRPr lang="zh-CN" altLang="en-US" b="1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   （ ）空万里   诗（ ）画意</a:t>
            </a:r>
            <a:endParaRPr lang="zh-CN" altLang="en-US" b="1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531" name="Picture 3" descr="TP1850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WordArt 4"/>
          <p:cNvSpPr>
            <a:spLocks noTextEdit="1"/>
          </p:cNvSpPr>
          <p:nvPr/>
        </p:nvSpPr>
        <p:spPr>
          <a:xfrm rot="5400000">
            <a:off x="6248400" y="3581400"/>
            <a:ext cx="3886200" cy="838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400" b="1">
                <a:ln w="19050" cap="flat" cmpd="sng">
                  <a:solidFill>
                    <a:srgbClr val="D60093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D60093"/>
                    </a:gs>
                  </a:gsLst>
                  <a:lin ang="162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我会找</a:t>
            </a:r>
            <a:endParaRPr lang="zh-CN" altLang="en-US" sz="4400" b="1">
              <a:ln w="19050" cap="flat" cmpd="sng">
                <a:solidFill>
                  <a:srgbClr val="D60093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FF00"/>
                  </a:gs>
                  <a:gs pos="100000">
                    <a:srgbClr val="D60093"/>
                  </a:gs>
                </a:gsLst>
                <a:lin ang="162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457200" y="3048000"/>
            <a:ext cx="594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8" name="Text Box 6"/>
          <p:cNvSpPr txBox="1"/>
          <p:nvPr/>
        </p:nvSpPr>
        <p:spPr>
          <a:xfrm>
            <a:off x="-757237" y="2420938"/>
            <a:ext cx="8316912" cy="338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54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（  ）</a:t>
            </a:r>
            <a:r>
              <a:rPr lang="zh-CN" altLang="en-US" sz="5400" b="1" dirty="0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          心（   ） </a:t>
            </a:r>
            <a:endParaRPr lang="zh-CN" altLang="en-US" sz="5400" b="1" dirty="0">
              <a:solidFill>
                <a:srgbClr val="66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眼（   ）       </a:t>
            </a:r>
            <a:r>
              <a:rPr lang="zh-CN" altLang="en-US" sz="54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（  ）天 </a:t>
            </a:r>
            <a:endParaRPr lang="zh-CN" altLang="en-US" sz="5400" b="1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   （  ）客    </a:t>
            </a:r>
            <a:r>
              <a:rPr lang="zh-CN" altLang="en-US" sz="5400" b="1" dirty="0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）蛙</a:t>
            </a:r>
            <a:r>
              <a:rPr lang="zh-CN" altLang="en-US" sz="5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5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250825" y="333375"/>
            <a:ext cx="7162800" cy="1768475"/>
            <a:chOff x="0" y="192"/>
            <a:chExt cx="4512" cy="1114"/>
          </a:xfrm>
        </p:grpSpPr>
        <p:sp>
          <p:nvSpPr>
            <p:cNvPr id="22543" name="Text Box 8"/>
            <p:cNvSpPr txBox="1"/>
            <p:nvPr/>
          </p:nvSpPr>
          <p:spPr>
            <a:xfrm>
              <a:off x="0" y="192"/>
              <a:ext cx="2160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晴  清 青</a:t>
              </a:r>
              <a:r>
                <a:rPr lang="zh-CN" altLang="en-US" sz="4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zh-CN" altLang="en-US" sz="4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44" name="Text Box 9"/>
            <p:cNvSpPr txBox="1"/>
            <p:nvPr/>
          </p:nvSpPr>
          <p:spPr>
            <a:xfrm>
              <a:off x="1968" y="672"/>
              <a:ext cx="2544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睛  情  请</a:t>
              </a:r>
              <a:r>
                <a:rPr lang="zh-CN" altLang="en-US" sz="4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zh-CN" altLang="en-US" sz="4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6" name="Text Box 10"/>
          <p:cNvSpPr txBox="1"/>
          <p:nvPr/>
        </p:nvSpPr>
        <p:spPr>
          <a:xfrm>
            <a:off x="-1281112" y="8731250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sz="4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3" name="Text Box 11"/>
          <p:cNvSpPr txBox="1"/>
          <p:nvPr/>
        </p:nvSpPr>
        <p:spPr>
          <a:xfrm>
            <a:off x="1042988" y="2349500"/>
            <a:ext cx="863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清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4" name="Text Box 12"/>
          <p:cNvSpPr txBox="1"/>
          <p:nvPr/>
        </p:nvSpPr>
        <p:spPr>
          <a:xfrm>
            <a:off x="6084888" y="2349500"/>
            <a:ext cx="6492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情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5" name="Text Box 13"/>
          <p:cNvSpPr txBox="1"/>
          <p:nvPr/>
        </p:nvSpPr>
        <p:spPr>
          <a:xfrm>
            <a:off x="1908175" y="3573463"/>
            <a:ext cx="6477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睛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6" name="Text Box 14"/>
          <p:cNvSpPr txBox="1"/>
          <p:nvPr/>
        </p:nvSpPr>
        <p:spPr>
          <a:xfrm>
            <a:off x="5148263" y="3573463"/>
            <a:ext cx="7921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晴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7" name="Text Box 15"/>
          <p:cNvSpPr txBox="1"/>
          <p:nvPr/>
        </p:nvSpPr>
        <p:spPr>
          <a:xfrm>
            <a:off x="971550" y="4868863"/>
            <a:ext cx="7921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8" name="Text Box 16"/>
          <p:cNvSpPr txBox="1"/>
          <p:nvPr/>
        </p:nvSpPr>
        <p:spPr>
          <a:xfrm>
            <a:off x="5076825" y="4797425"/>
            <a:ext cx="7191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青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38923" grpId="0"/>
      <p:bldP spid="38924" grpId="0"/>
      <p:bldP spid="38925" grpId="0"/>
      <p:bldP spid="38926" grpId="0"/>
      <p:bldP spid="38927" grpId="0"/>
      <p:bldP spid="389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4" name="哆来咪.mp3">
            <a:hlinkClick r:id="" action="ppaction://ole?verb=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0013" y="-603250"/>
            <a:ext cx="7773988" cy="420687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1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</a:br>
            <a:br>
              <a:rPr kumimoji="1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</a:br>
            <a:br>
              <a:rPr kumimoji="1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</a:br>
            <a:r>
              <a:rPr kumimoji="1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     </a:t>
            </a:r>
            <a:r>
              <a:rPr kumimoji="1" lang="zh-CN" altLang="en-US" sz="7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小青蛙</a:t>
            </a:r>
            <a:endParaRPr kumimoji="1" lang="zh-CN" altLang="en-US" sz="72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隶书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0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1986" name="Picture 2" descr="TP1850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Text Box 3"/>
          <p:cNvSpPr txBox="1"/>
          <p:nvPr/>
        </p:nvSpPr>
        <p:spPr>
          <a:xfrm>
            <a:off x="611188" y="1268413"/>
            <a:ext cx="781208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    清    青    情    晴    睛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88" name="Text Box 4"/>
          <p:cNvSpPr txBox="1"/>
          <p:nvPr/>
        </p:nvSpPr>
        <p:spPr>
          <a:xfrm>
            <a:off x="323850" y="2076450"/>
            <a:ext cx="8424863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今天天气好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)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朗，我们来到小河边。小河的水真（  ）啊！突然，岸边草丛里跳出一只小（  ）蛙，大大的眼（  ）。我们正想捉住它。老师过来说：“（  ）不要捉青蛙，青蛙是益虫，它能为我们做好多事（   ）。”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WordArt 5"/>
          <p:cNvSpPr>
            <a:spLocks noTextEdit="1"/>
          </p:cNvSpPr>
          <p:nvPr/>
        </p:nvSpPr>
        <p:spPr>
          <a:xfrm>
            <a:off x="395288" y="260350"/>
            <a:ext cx="3671887" cy="10810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选字填空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0" name="Text Box 6"/>
          <p:cNvSpPr txBox="1"/>
          <p:nvPr/>
        </p:nvSpPr>
        <p:spPr>
          <a:xfrm>
            <a:off x="5219700" y="2781300"/>
            <a:ext cx="10810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清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1" name="Text Box 7"/>
          <p:cNvSpPr txBox="1"/>
          <p:nvPr/>
        </p:nvSpPr>
        <p:spPr>
          <a:xfrm>
            <a:off x="3924300" y="2205038"/>
            <a:ext cx="12239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晴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2" name="Text Box 8"/>
          <p:cNvSpPr txBox="1"/>
          <p:nvPr/>
        </p:nvSpPr>
        <p:spPr>
          <a:xfrm>
            <a:off x="6459538" y="3460750"/>
            <a:ext cx="7191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青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3" name="Text Box 9"/>
          <p:cNvSpPr txBox="1"/>
          <p:nvPr/>
        </p:nvSpPr>
        <p:spPr>
          <a:xfrm>
            <a:off x="3048000" y="4162425"/>
            <a:ext cx="6477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睛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4" name="Text Box 10"/>
          <p:cNvSpPr txBox="1"/>
          <p:nvPr/>
        </p:nvSpPr>
        <p:spPr>
          <a:xfrm>
            <a:off x="4752975" y="4797425"/>
            <a:ext cx="7921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5" name="Text Box 11"/>
          <p:cNvSpPr txBox="1"/>
          <p:nvPr/>
        </p:nvSpPr>
        <p:spPr>
          <a:xfrm>
            <a:off x="1403350" y="6092825"/>
            <a:ext cx="6492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情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90" grpId="0"/>
      <p:bldP spid="41991" grpId="0"/>
      <p:bldP spid="41992" grpId="0"/>
      <p:bldP spid="41993" grpId="0"/>
      <p:bldP spid="41994" grpId="0"/>
      <p:bldP spid="4199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4580" name="Picture 4" descr="hc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5" name="Text Box 5"/>
          <p:cNvSpPr txBox="1"/>
          <p:nvPr/>
        </p:nvSpPr>
        <p:spPr>
          <a:xfrm>
            <a:off x="0" y="0"/>
            <a:ext cx="9144000" cy="440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       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青蛙的捕虫能力和食量相当惊人，每只青蛙平均一天可捕食</a:t>
            </a:r>
            <a:r>
              <a: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50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－</a:t>
            </a:r>
            <a:r>
              <a: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120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只昆虫，一个夏天它就能吃掉一万多只害虫呢！青蛙捕食的昆虫多半以上为蚊子、苍蝇、等农业害虫。如果我国每人每天捉一只青蛙的话，那么一天就会有</a:t>
            </a:r>
            <a:r>
              <a: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910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亿只害虫逃跑，庄稼的损失该有多大呀！ 。 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6086" name="Text Box 6"/>
          <p:cNvSpPr txBox="1"/>
          <p:nvPr/>
        </p:nvSpPr>
        <p:spPr>
          <a:xfrm>
            <a:off x="3779838" y="5229225"/>
            <a:ext cx="475297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i="1" dirty="0">
                <a:latin typeface="Times New Roman" panose="02020603050405020304" pitchFamily="18" charset="0"/>
                <a:ea typeface="隶书" panose="02010509060101010101" pitchFamily="49" charset="-122"/>
              </a:rPr>
              <a:t>青蛙是庄稼的小卫兵；是人类的好朋友；我们应该保护它们吗？</a:t>
            </a:r>
            <a:endParaRPr lang="zh-CN" altLang="en-US" sz="2800" b="1" i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460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WordArt 3"/>
          <p:cNvSpPr>
            <a:spLocks noTextEdit="1"/>
          </p:cNvSpPr>
          <p:nvPr/>
        </p:nvSpPr>
        <p:spPr>
          <a:xfrm rot="5400000">
            <a:off x="-723900" y="1333500"/>
            <a:ext cx="3429000" cy="15240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solidFill>
                  <a:srgbClr val="FFFF00"/>
                </a:solidFill>
                <a:effectLst>
                  <a:outerShdw dist="99190" dir="7788334" algn="ctr" rotWithShape="0">
                    <a:srgbClr val="00008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夸夸我！</a:t>
            </a:r>
            <a:endParaRPr lang="zh-CN" altLang="en-US" sz="3600" b="1">
              <a:solidFill>
                <a:srgbClr val="FFFF00"/>
              </a:solidFill>
              <a:effectLst>
                <a:outerShdw dist="99190" dir="7788334" algn="ctr" rotWithShape="0">
                  <a:srgbClr val="00008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4508500"/>
            <a:ext cx="9144000" cy="175418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FFFF00"/>
                </a:solidFill>
                <a:ea typeface="楷体_GB2312" pitchFamily="49" charset="-122"/>
              </a:rPr>
              <a:t>小青蛙</a:t>
            </a:r>
            <a:r>
              <a:rPr lang="en-US" altLang="zh-CN" sz="6000" b="1" dirty="0">
                <a:solidFill>
                  <a:srgbClr val="FFFF00"/>
                </a:solidFill>
                <a:ea typeface="楷体_GB2312" pitchFamily="49" charset="-122"/>
              </a:rPr>
              <a:t>,</a:t>
            </a:r>
            <a:r>
              <a:rPr lang="zh-CN" altLang="en-US" sz="6000" b="1" dirty="0">
                <a:solidFill>
                  <a:srgbClr val="FFFF00"/>
                </a:solidFill>
                <a:ea typeface="楷体_GB2312" pitchFamily="49" charset="-122"/>
              </a:rPr>
              <a:t>你真</a:t>
            </a:r>
            <a:r>
              <a:rPr lang="zh-CN" altLang="en-US" sz="2400" b="1" u="sng" dirty="0">
                <a:solidFill>
                  <a:srgbClr val="FFFF00"/>
                </a:solidFill>
                <a:ea typeface="楷体_GB2312" pitchFamily="49" charset="-122"/>
              </a:rPr>
              <a:t>                                                        </a:t>
            </a:r>
            <a:r>
              <a:rPr lang="zh-CN" altLang="en-US" sz="4800" b="1" dirty="0">
                <a:solidFill>
                  <a:srgbClr val="FFFF00"/>
                </a:solidFill>
                <a:ea typeface="楷体_GB2312" pitchFamily="49" charset="-122"/>
              </a:rPr>
              <a:t>！</a:t>
            </a:r>
            <a:endParaRPr lang="en-US" altLang="zh-CN" sz="4800" b="1" dirty="0">
              <a:solidFill>
                <a:srgbClr val="FFFF00"/>
              </a:solidFill>
              <a:ea typeface="楷体_GB2312" pitchFamily="49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FFFF00"/>
                </a:solidFill>
                <a:ea typeface="楷体_GB2312" pitchFamily="49" charset="-122"/>
              </a:rPr>
              <a:t>我们要保护小青蛙。</a:t>
            </a:r>
            <a:endParaRPr lang="zh-CN" altLang="en-US" sz="4800" b="1" dirty="0">
              <a:solidFill>
                <a:srgbClr val="FFFF00"/>
              </a:solidFill>
              <a:ea typeface="楷体_GB2312" pitchFamily="49" charset="-122"/>
            </a:endParaRPr>
          </a:p>
        </p:txBody>
      </p:sp>
      <p:pic>
        <p:nvPicPr>
          <p:cNvPr id="17413" name="Picture 5">
            <a:hlinkClick r:id="" action="ppaction://media"/>
          </p:cNvPr>
          <p:cNvPicPr>
            <a:picLocks noRot="1" noChangeAspect="1"/>
          </p:cNvPicPr>
          <p:nvPr>
            <a:wavAudioFile r:embed="rId1" name="沼泽.wav"/>
          </p:nvPr>
        </p:nvPicPr>
        <p:blipFill>
          <a:blip r:embed="rId2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20" fill="hold"/>
                                        <p:tgtEl>
                                          <p:spTgt spid="17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3"/>
                </p:tgtEl>
              </p:cMediaNode>
            </p:audio>
          </p:childTnLst>
        </p:cTn>
      </p:par>
    </p:tnLst>
    <p:bldLst>
      <p:bldP spid="174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8674" name="Picture 2" descr="BJ1209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6987"/>
            <a:ext cx="9144000" cy="688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WordArt 3"/>
          <p:cNvSpPr>
            <a:spLocks noTextEdit="1"/>
          </p:cNvSpPr>
          <p:nvPr/>
        </p:nvSpPr>
        <p:spPr>
          <a:xfrm>
            <a:off x="2555875" y="1268413"/>
            <a:ext cx="3960813" cy="16557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作业：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6" name="Text Box 4"/>
          <p:cNvSpPr txBox="1"/>
          <p:nvPr/>
        </p:nvSpPr>
        <p:spPr>
          <a:xfrm>
            <a:off x="2112328" y="3677920"/>
            <a:ext cx="6480175" cy="12979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抄写生字</a:t>
            </a:r>
            <a:endParaRPr lang="zh-CN" altLang="zh-CN" sz="36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20000"/>
              </a:spcBef>
              <a:buChar char="•"/>
            </a:pPr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36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Text Box 4"/>
          <p:cNvSpPr txBox="1"/>
          <p:nvPr/>
        </p:nvSpPr>
        <p:spPr>
          <a:xfrm>
            <a:off x="2700338" y="908050"/>
            <a:ext cx="4464050" cy="6400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小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青</a:t>
            </a: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蛙</a:t>
            </a:r>
            <a:endParaRPr lang="zh-CN" altLang="en-US" sz="36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河水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清</a:t>
            </a: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清天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气晴</a:t>
            </a: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，</a:t>
            </a:r>
            <a:endParaRPr lang="zh-CN" altLang="en-US" sz="36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小小青蛙大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眼睛</a:t>
            </a: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。</a:t>
            </a:r>
            <a:endParaRPr lang="zh-CN" altLang="en-US" sz="36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保护</a:t>
            </a: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禾苗吃害虫，</a:t>
            </a:r>
            <a:endParaRPr lang="zh-CN" altLang="en-US" sz="36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做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ea"/>
              </a:rPr>
              <a:t>了</a:t>
            </a: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不少好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事情</a:t>
            </a: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。</a:t>
            </a:r>
            <a:endParaRPr lang="zh-CN" altLang="en-US" sz="36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请</a:t>
            </a: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你爱护小青蛙，</a:t>
            </a:r>
            <a:endParaRPr lang="zh-CN" altLang="en-US" sz="36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好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让</a:t>
            </a: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禾苗不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生病</a:t>
            </a: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。</a:t>
            </a:r>
            <a:endParaRPr lang="zh-CN" altLang="en-US" sz="36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6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WordArt 4"/>
          <p:cNvSpPr>
            <a:spLocks noTextEdit="1"/>
          </p:cNvSpPr>
          <p:nvPr/>
        </p:nvSpPr>
        <p:spPr>
          <a:xfrm>
            <a:off x="2700338" y="1484313"/>
            <a:ext cx="3887787" cy="36004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读一读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8" name="Group 42"/>
          <p:cNvGrpSpPr/>
          <p:nvPr/>
        </p:nvGrpSpPr>
        <p:grpSpPr>
          <a:xfrm>
            <a:off x="1116013" y="1557338"/>
            <a:ext cx="2089150" cy="1349375"/>
            <a:chOff x="431" y="482"/>
            <a:chExt cx="1316" cy="850"/>
          </a:xfrm>
        </p:grpSpPr>
        <p:sp>
          <p:nvSpPr>
            <p:cNvPr id="9261" name="Text Box 4"/>
            <p:cNvSpPr txBox="1"/>
            <p:nvPr/>
          </p:nvSpPr>
          <p:spPr>
            <a:xfrm>
              <a:off x="748" y="890"/>
              <a:ext cx="81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262" name="Text Box 21"/>
            <p:cNvSpPr txBox="1"/>
            <p:nvPr/>
          </p:nvSpPr>
          <p:spPr>
            <a:xfrm>
              <a:off x="431" y="482"/>
              <a:ext cx="13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en-US" altLang="zh-CN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9219" name="Group 56"/>
          <p:cNvGrpSpPr/>
          <p:nvPr/>
        </p:nvGrpSpPr>
        <p:grpSpPr>
          <a:xfrm>
            <a:off x="4500563" y="765175"/>
            <a:ext cx="1079500" cy="1349375"/>
            <a:chOff x="2835" y="482"/>
            <a:chExt cx="680" cy="850"/>
          </a:xfrm>
        </p:grpSpPr>
        <p:sp>
          <p:nvSpPr>
            <p:cNvPr id="9259" name="Text Box 6"/>
            <p:cNvSpPr txBox="1"/>
            <p:nvPr/>
          </p:nvSpPr>
          <p:spPr>
            <a:xfrm>
              <a:off x="2880" y="890"/>
              <a:ext cx="63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260" name="Text Box 27"/>
            <p:cNvSpPr txBox="1"/>
            <p:nvPr/>
          </p:nvSpPr>
          <p:spPr>
            <a:xfrm>
              <a:off x="2835" y="482"/>
              <a:ext cx="63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en-US" altLang="zh-CN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9220" name="Group 57"/>
          <p:cNvGrpSpPr/>
          <p:nvPr/>
        </p:nvGrpSpPr>
        <p:grpSpPr>
          <a:xfrm>
            <a:off x="6011863" y="765175"/>
            <a:ext cx="1368425" cy="1349375"/>
            <a:chOff x="3787" y="482"/>
            <a:chExt cx="862" cy="850"/>
          </a:xfrm>
        </p:grpSpPr>
        <p:sp>
          <p:nvSpPr>
            <p:cNvPr id="9257" name="Text Box 8"/>
            <p:cNvSpPr txBox="1"/>
            <p:nvPr/>
          </p:nvSpPr>
          <p:spPr>
            <a:xfrm>
              <a:off x="3878" y="890"/>
              <a:ext cx="499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258" name="Text Box 28"/>
            <p:cNvSpPr txBox="1"/>
            <p:nvPr/>
          </p:nvSpPr>
          <p:spPr>
            <a:xfrm>
              <a:off x="3787" y="482"/>
              <a:ext cx="86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en-US" altLang="zh-CN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9221" name="Group 43"/>
          <p:cNvGrpSpPr/>
          <p:nvPr/>
        </p:nvGrpSpPr>
        <p:grpSpPr>
          <a:xfrm>
            <a:off x="2987675" y="765175"/>
            <a:ext cx="1439863" cy="1349375"/>
            <a:chOff x="1882" y="482"/>
            <a:chExt cx="907" cy="850"/>
          </a:xfrm>
        </p:grpSpPr>
        <p:sp>
          <p:nvSpPr>
            <p:cNvPr id="9255" name="Text Box 5"/>
            <p:cNvSpPr txBox="1"/>
            <p:nvPr/>
          </p:nvSpPr>
          <p:spPr>
            <a:xfrm>
              <a:off x="1882" y="890"/>
              <a:ext cx="59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256" name="Text Box 31"/>
            <p:cNvSpPr txBox="1"/>
            <p:nvPr/>
          </p:nvSpPr>
          <p:spPr>
            <a:xfrm>
              <a:off x="1927" y="482"/>
              <a:ext cx="862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en-US" altLang="zh-CN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9222" name="Group 46"/>
          <p:cNvGrpSpPr/>
          <p:nvPr/>
        </p:nvGrpSpPr>
        <p:grpSpPr>
          <a:xfrm>
            <a:off x="1547813" y="1484313"/>
            <a:ext cx="1296987" cy="1277937"/>
            <a:chOff x="657" y="1389"/>
            <a:chExt cx="817" cy="805"/>
          </a:xfrm>
        </p:grpSpPr>
        <p:sp>
          <p:nvSpPr>
            <p:cNvPr id="9253" name="Text Box 9"/>
            <p:cNvSpPr txBox="1"/>
            <p:nvPr/>
          </p:nvSpPr>
          <p:spPr>
            <a:xfrm>
              <a:off x="748" y="1752"/>
              <a:ext cx="681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清</a:t>
              </a:r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254" name="Text Box 32"/>
            <p:cNvSpPr txBox="1"/>
            <p:nvPr/>
          </p:nvSpPr>
          <p:spPr>
            <a:xfrm>
              <a:off x="657" y="1389"/>
              <a:ext cx="81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qīnɡ</a:t>
              </a:r>
              <a:endParaRPr lang="en-US" altLang="zh-CN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9223" name="Group 47"/>
          <p:cNvGrpSpPr/>
          <p:nvPr/>
        </p:nvGrpSpPr>
        <p:grpSpPr>
          <a:xfrm>
            <a:off x="2987675" y="1412875"/>
            <a:ext cx="1511300" cy="1355725"/>
            <a:chOff x="1791" y="1072"/>
            <a:chExt cx="952" cy="854"/>
          </a:xfrm>
        </p:grpSpPr>
        <p:sp>
          <p:nvSpPr>
            <p:cNvPr id="9251" name="Text Box 10"/>
            <p:cNvSpPr txBox="1"/>
            <p:nvPr/>
          </p:nvSpPr>
          <p:spPr>
            <a:xfrm>
              <a:off x="1927" y="1480"/>
              <a:ext cx="590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晴</a:t>
              </a:r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252" name="Text Box 33"/>
            <p:cNvSpPr txBox="1"/>
            <p:nvPr/>
          </p:nvSpPr>
          <p:spPr>
            <a:xfrm>
              <a:off x="1791" y="1072"/>
              <a:ext cx="95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qínɡ</a:t>
              </a:r>
              <a:endParaRPr lang="en-US" altLang="zh-CN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9224" name="Group 58"/>
          <p:cNvGrpSpPr/>
          <p:nvPr/>
        </p:nvGrpSpPr>
        <p:grpSpPr>
          <a:xfrm>
            <a:off x="4643438" y="1484313"/>
            <a:ext cx="1655762" cy="1212850"/>
            <a:chOff x="2925" y="1116"/>
            <a:chExt cx="1043" cy="764"/>
          </a:xfrm>
        </p:grpSpPr>
        <p:sp>
          <p:nvSpPr>
            <p:cNvPr id="9249" name="Text Box 11"/>
            <p:cNvSpPr txBox="1"/>
            <p:nvPr/>
          </p:nvSpPr>
          <p:spPr>
            <a:xfrm>
              <a:off x="3061" y="1434"/>
              <a:ext cx="907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眼</a:t>
              </a:r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250" name="Text Box 34"/>
            <p:cNvSpPr txBox="1"/>
            <p:nvPr/>
          </p:nvSpPr>
          <p:spPr>
            <a:xfrm>
              <a:off x="2925" y="1116"/>
              <a:ext cx="72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yǎn</a:t>
              </a:r>
              <a:endParaRPr lang="en-US" altLang="zh-CN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9225" name="Group 49"/>
          <p:cNvGrpSpPr/>
          <p:nvPr/>
        </p:nvGrpSpPr>
        <p:grpSpPr>
          <a:xfrm>
            <a:off x="6084888" y="1412875"/>
            <a:ext cx="1512887" cy="1284288"/>
            <a:chOff x="3742" y="1072"/>
            <a:chExt cx="953" cy="809"/>
          </a:xfrm>
        </p:grpSpPr>
        <p:sp>
          <p:nvSpPr>
            <p:cNvPr id="9246" name="Text Box 12"/>
            <p:cNvSpPr txBox="1"/>
            <p:nvPr/>
          </p:nvSpPr>
          <p:spPr>
            <a:xfrm>
              <a:off x="3923" y="1389"/>
              <a:ext cx="1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247" name="Text Box 13"/>
            <p:cNvSpPr txBox="1"/>
            <p:nvPr/>
          </p:nvSpPr>
          <p:spPr>
            <a:xfrm>
              <a:off x="3832" y="1435"/>
              <a:ext cx="590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睛</a:t>
              </a:r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248" name="Text Box 35"/>
            <p:cNvSpPr txBox="1"/>
            <p:nvPr/>
          </p:nvSpPr>
          <p:spPr>
            <a:xfrm>
              <a:off x="3742" y="1072"/>
              <a:ext cx="953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jīnɡ</a:t>
              </a:r>
              <a:endParaRPr lang="en-US" altLang="zh-CN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9226" name="Group 51"/>
          <p:cNvGrpSpPr/>
          <p:nvPr/>
        </p:nvGrpSpPr>
        <p:grpSpPr>
          <a:xfrm>
            <a:off x="1692275" y="3141663"/>
            <a:ext cx="1439863" cy="1420812"/>
            <a:chOff x="1792" y="1934"/>
            <a:chExt cx="907" cy="895"/>
          </a:xfrm>
        </p:grpSpPr>
        <p:sp>
          <p:nvSpPr>
            <p:cNvPr id="9244" name="Text Box 15"/>
            <p:cNvSpPr txBox="1"/>
            <p:nvPr/>
          </p:nvSpPr>
          <p:spPr>
            <a:xfrm>
              <a:off x="1837" y="2387"/>
              <a:ext cx="86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害</a:t>
              </a:r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245" name="Text Box 37"/>
            <p:cNvSpPr txBox="1"/>
            <p:nvPr/>
          </p:nvSpPr>
          <p:spPr>
            <a:xfrm>
              <a:off x="1792" y="1934"/>
              <a:ext cx="90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hài</a:t>
              </a:r>
              <a:endParaRPr lang="en-US" altLang="zh-CN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sp>
        <p:nvSpPr>
          <p:cNvPr id="9227" name="Text Box 16"/>
          <p:cNvSpPr txBox="1"/>
          <p:nvPr/>
        </p:nvSpPr>
        <p:spPr>
          <a:xfrm>
            <a:off x="3276600" y="3789363"/>
            <a:ext cx="12255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隶书" panose="02010509060101010101" pitchFamily="49" charset="-122"/>
              </a:rPr>
              <a:t>请</a:t>
            </a:r>
            <a:endParaRPr lang="zh-CN" altLang="en-US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9228" name="Text Box 38"/>
          <p:cNvSpPr txBox="1"/>
          <p:nvPr/>
        </p:nvSpPr>
        <p:spPr>
          <a:xfrm>
            <a:off x="3132138" y="3141663"/>
            <a:ext cx="15128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隶书" panose="02010509060101010101" pitchFamily="49" charset="-122"/>
              </a:rPr>
              <a:t>qǐnɡ</a:t>
            </a:r>
            <a:endParaRPr lang="en-US" altLang="zh-CN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pSp>
        <p:nvGrpSpPr>
          <p:cNvPr id="9229" name="Group 53"/>
          <p:cNvGrpSpPr/>
          <p:nvPr/>
        </p:nvGrpSpPr>
        <p:grpSpPr>
          <a:xfrm>
            <a:off x="6227763" y="3068638"/>
            <a:ext cx="1223962" cy="1277937"/>
            <a:chOff x="2880" y="2341"/>
            <a:chExt cx="771" cy="805"/>
          </a:xfrm>
        </p:grpSpPr>
        <p:sp>
          <p:nvSpPr>
            <p:cNvPr id="9242" name="Text Box 18"/>
            <p:cNvSpPr txBox="1"/>
            <p:nvPr/>
          </p:nvSpPr>
          <p:spPr>
            <a:xfrm>
              <a:off x="3016" y="2704"/>
              <a:ext cx="59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情</a:t>
              </a:r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243" name="Text Box 39"/>
            <p:cNvSpPr txBox="1"/>
            <p:nvPr/>
          </p:nvSpPr>
          <p:spPr>
            <a:xfrm>
              <a:off x="2880" y="2341"/>
              <a:ext cx="771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qínɡ</a:t>
              </a:r>
              <a:endParaRPr lang="en-US" altLang="zh-CN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9230" name="Group 54"/>
          <p:cNvGrpSpPr/>
          <p:nvPr/>
        </p:nvGrpSpPr>
        <p:grpSpPr>
          <a:xfrm>
            <a:off x="1763713" y="4868863"/>
            <a:ext cx="1368425" cy="1206500"/>
            <a:chOff x="884" y="2976"/>
            <a:chExt cx="862" cy="760"/>
          </a:xfrm>
        </p:grpSpPr>
        <p:sp>
          <p:nvSpPr>
            <p:cNvPr id="9240" name="Text Box 19"/>
            <p:cNvSpPr txBox="1"/>
            <p:nvPr/>
          </p:nvSpPr>
          <p:spPr>
            <a:xfrm>
              <a:off x="884" y="3294"/>
              <a:ext cx="681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保</a:t>
              </a:r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241" name="Text Box 40"/>
            <p:cNvSpPr txBox="1"/>
            <p:nvPr/>
          </p:nvSpPr>
          <p:spPr>
            <a:xfrm>
              <a:off x="884" y="2976"/>
              <a:ext cx="86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bǎo</a:t>
              </a:r>
              <a:endParaRPr lang="en-US" altLang="zh-CN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9231" name="Group 55"/>
          <p:cNvGrpSpPr/>
          <p:nvPr/>
        </p:nvGrpSpPr>
        <p:grpSpPr>
          <a:xfrm>
            <a:off x="3348038" y="4868863"/>
            <a:ext cx="1079500" cy="1133475"/>
            <a:chOff x="1837" y="2931"/>
            <a:chExt cx="680" cy="714"/>
          </a:xfrm>
        </p:grpSpPr>
        <p:sp>
          <p:nvSpPr>
            <p:cNvPr id="9238" name="Text Box 20"/>
            <p:cNvSpPr txBox="1"/>
            <p:nvPr/>
          </p:nvSpPr>
          <p:spPr>
            <a:xfrm>
              <a:off x="1837" y="3203"/>
              <a:ext cx="68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护</a:t>
              </a:r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239" name="Text Box 41"/>
            <p:cNvSpPr txBox="1"/>
            <p:nvPr/>
          </p:nvSpPr>
          <p:spPr>
            <a:xfrm>
              <a:off x="1837" y="2931"/>
              <a:ext cx="63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hù</a:t>
              </a:r>
              <a:endParaRPr lang="en-US" altLang="zh-CN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sp>
        <p:nvSpPr>
          <p:cNvPr id="9232" name="TextBox 40"/>
          <p:cNvSpPr txBox="1"/>
          <p:nvPr/>
        </p:nvSpPr>
        <p:spPr>
          <a:xfrm>
            <a:off x="6516688" y="5373688"/>
            <a:ext cx="6969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隶书" panose="02010509060101010101" pitchFamily="49" charset="-122"/>
              </a:rPr>
              <a:t>病</a:t>
            </a:r>
            <a:endParaRPr lang="zh-CN" altLang="en-US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9233" name="TextBox 41"/>
          <p:cNvSpPr txBox="1"/>
          <p:nvPr/>
        </p:nvSpPr>
        <p:spPr>
          <a:xfrm>
            <a:off x="6300788" y="4868863"/>
            <a:ext cx="10969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dirty="0">
                <a:latin typeface="Times New Roman" panose="02020603050405020304" pitchFamily="18" charset="0"/>
                <a:ea typeface="隶书" panose="02010509060101010101" pitchFamily="49" charset="-122"/>
              </a:rPr>
              <a:t>bìng</a:t>
            </a:r>
            <a:endParaRPr lang="zh-CN" altLang="en-US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9234" name="TextBox 42"/>
          <p:cNvSpPr txBox="1"/>
          <p:nvPr/>
        </p:nvSpPr>
        <p:spPr>
          <a:xfrm>
            <a:off x="4716463" y="5445125"/>
            <a:ext cx="863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隶书" panose="02010509060101010101" pitchFamily="49" charset="-122"/>
              </a:rPr>
              <a:t>让</a:t>
            </a:r>
            <a:endParaRPr lang="zh-CN" altLang="en-US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9235" name="TextBox 43"/>
          <p:cNvSpPr txBox="1"/>
          <p:nvPr/>
        </p:nvSpPr>
        <p:spPr>
          <a:xfrm>
            <a:off x="4643438" y="4868863"/>
            <a:ext cx="10969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dirty="0">
                <a:latin typeface="Times New Roman" panose="02020603050405020304" pitchFamily="18" charset="0"/>
                <a:ea typeface="隶书" panose="02010509060101010101" pitchFamily="49" charset="-122"/>
              </a:rPr>
              <a:t>ràng</a:t>
            </a:r>
            <a:endParaRPr lang="zh-CN" altLang="en-US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9236" name="TextBox 45"/>
          <p:cNvSpPr txBox="1"/>
          <p:nvPr/>
        </p:nvSpPr>
        <p:spPr>
          <a:xfrm>
            <a:off x="4932363" y="3860800"/>
            <a:ext cx="6969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隶书" panose="02010509060101010101" pitchFamily="49" charset="-122"/>
              </a:rPr>
              <a:t>事</a:t>
            </a:r>
            <a:endParaRPr lang="zh-CN" altLang="en-US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9237" name="TextBox 46"/>
          <p:cNvSpPr txBox="1"/>
          <p:nvPr/>
        </p:nvSpPr>
        <p:spPr>
          <a:xfrm>
            <a:off x="4859338" y="3213100"/>
            <a:ext cx="784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dirty="0">
                <a:latin typeface="Times New Roman" panose="02020603050405020304" pitchFamily="18" charset="0"/>
                <a:ea typeface="隶书" panose="02010509060101010101" pitchFamily="49" charset="-122"/>
              </a:rPr>
              <a:t>shì</a:t>
            </a:r>
            <a:endParaRPr lang="zh-CN" altLang="en-US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4"/>
          <p:cNvSpPr txBox="1"/>
          <p:nvPr/>
        </p:nvSpPr>
        <p:spPr>
          <a:xfrm>
            <a:off x="1692275" y="692150"/>
            <a:ext cx="7127875" cy="6492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青蛙      清 水 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眼 睛     害 虫 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事 情     保 护   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天 气 晴</a:t>
            </a:r>
            <a:r>
              <a:rPr lang="zh-CN" altLang="en-US" dirty="0"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endParaRPr lang="zh-CN" altLang="en-US" sz="6000" b="1" dirty="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6000" b="1" dirty="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WordArt 4"/>
          <p:cNvSpPr>
            <a:spLocks noTextEdit="1"/>
          </p:cNvSpPr>
          <p:nvPr/>
        </p:nvSpPr>
        <p:spPr>
          <a:xfrm>
            <a:off x="2700338" y="1484313"/>
            <a:ext cx="3887787" cy="36004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写一写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Picture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-76200"/>
            <a:ext cx="9144000" cy="681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" descr="按钮026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5802313"/>
            <a:ext cx="1806575" cy="9032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2" name="Group 4"/>
          <p:cNvGrpSpPr/>
          <p:nvPr/>
        </p:nvGrpSpPr>
        <p:grpSpPr>
          <a:xfrm>
            <a:off x="4038600" y="2819400"/>
            <a:ext cx="1143000" cy="1219200"/>
            <a:chOff x="0" y="0"/>
            <a:chExt cx="1776" cy="1776"/>
          </a:xfrm>
        </p:grpSpPr>
        <p:sp>
          <p:nvSpPr>
            <p:cNvPr id="12311" name="Rectangle 5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12312" name="Line 6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2313" name="Line 7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pic>
        <p:nvPicPr>
          <p:cNvPr id="18440" name="music.wma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0825" y="594995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WordArt 9"/>
          <p:cNvSpPr/>
          <p:nvPr/>
        </p:nvSpPr>
        <p:spPr>
          <a:xfrm>
            <a:off x="3200400" y="1447800"/>
            <a:ext cx="35052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按笔顺写一写</a:t>
            </a:r>
            <a:endParaRPr lang="zh-CN" altLang="en-US" sz="6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5" name="Group 10"/>
          <p:cNvGrpSpPr/>
          <p:nvPr/>
        </p:nvGrpSpPr>
        <p:grpSpPr>
          <a:xfrm>
            <a:off x="2286000" y="2819400"/>
            <a:ext cx="1143000" cy="1219200"/>
            <a:chOff x="0" y="0"/>
            <a:chExt cx="1776" cy="1776"/>
          </a:xfrm>
        </p:grpSpPr>
        <p:sp>
          <p:nvSpPr>
            <p:cNvPr id="12308" name="Rectangle 11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12309" name="Line 12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2310" name="Line 13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18446" name="Text Box 14"/>
          <p:cNvSpPr txBox="1"/>
          <p:nvPr/>
        </p:nvSpPr>
        <p:spPr>
          <a:xfrm>
            <a:off x="4038600" y="2743200"/>
            <a:ext cx="12715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000" dirty="0">
                <a:latin typeface="宋体" panose="02010600030101010101" pitchFamily="2" charset="-122"/>
                <a:ea typeface="楷体" panose="02010609060101010101" pitchFamily="49" charset="-122"/>
              </a:rPr>
              <a:t>清</a:t>
            </a:r>
            <a:endParaRPr lang="zh-CN" altLang="en-US" sz="8000" dirty="0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18447" name="Text Box 15"/>
          <p:cNvSpPr txBox="1"/>
          <p:nvPr/>
        </p:nvSpPr>
        <p:spPr>
          <a:xfrm>
            <a:off x="2209800" y="2743200"/>
            <a:ext cx="1295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8000" dirty="0">
                <a:latin typeface="Times New Roman" panose="02020603050405020304" pitchFamily="18" charset="0"/>
                <a:ea typeface="楷体" panose="02010609060101010101" pitchFamily="49" charset="-122"/>
              </a:rPr>
              <a:t>青</a:t>
            </a:r>
            <a:endParaRPr lang="zh-CN" altLang="en-US" sz="8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2298" name="Group 16"/>
          <p:cNvGrpSpPr/>
          <p:nvPr/>
        </p:nvGrpSpPr>
        <p:grpSpPr>
          <a:xfrm>
            <a:off x="5792788" y="2819400"/>
            <a:ext cx="1219200" cy="1219200"/>
            <a:chOff x="0" y="0"/>
            <a:chExt cx="1776" cy="1776"/>
          </a:xfrm>
        </p:grpSpPr>
        <p:sp>
          <p:nvSpPr>
            <p:cNvPr id="12305" name="Rectangle 17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12306" name="Line 18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2307" name="Line 19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grpSp>
        <p:nvGrpSpPr>
          <p:cNvPr id="12299" name="Group 20"/>
          <p:cNvGrpSpPr/>
          <p:nvPr/>
        </p:nvGrpSpPr>
        <p:grpSpPr>
          <a:xfrm>
            <a:off x="7467600" y="2819400"/>
            <a:ext cx="1219200" cy="1295400"/>
            <a:chOff x="0" y="0"/>
            <a:chExt cx="1776" cy="1776"/>
          </a:xfrm>
        </p:grpSpPr>
        <p:sp>
          <p:nvSpPr>
            <p:cNvPr id="12302" name="Rectangle 21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12303" name="Line 22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2304" name="Line 23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18456" name="Text Box 24"/>
          <p:cNvSpPr txBox="1"/>
          <p:nvPr/>
        </p:nvSpPr>
        <p:spPr>
          <a:xfrm>
            <a:off x="5791200" y="2743200"/>
            <a:ext cx="1066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000" dirty="0">
                <a:latin typeface="Times New Roman" panose="02020603050405020304" pitchFamily="18" charset="0"/>
                <a:ea typeface="楷体" panose="02010609060101010101" pitchFamily="49" charset="-122"/>
              </a:rPr>
              <a:t>气</a:t>
            </a:r>
            <a:endParaRPr lang="zh-CN" altLang="en-US" sz="8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57" name="Text Box 25"/>
          <p:cNvSpPr txBox="1"/>
          <p:nvPr/>
        </p:nvSpPr>
        <p:spPr>
          <a:xfrm>
            <a:off x="7467600" y="2819400"/>
            <a:ext cx="9620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000" dirty="0">
                <a:latin typeface="Times New Roman" panose="02020603050405020304" pitchFamily="18" charset="0"/>
                <a:ea typeface="楷体" panose="02010609060101010101" pitchFamily="49" charset="-122"/>
              </a:rPr>
              <a:t>晴</a:t>
            </a:r>
            <a:endParaRPr lang="zh-CN" altLang="en-US" sz="8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17338" fill="hold"/>
                                        <p:tgtEl>
                                          <p:spTgt spid="184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0"/>
                </p:tgtEl>
              </p:cMediaNode>
            </p:audio>
          </p:childTnLst>
        </p:cTn>
      </p:par>
    </p:tnLst>
    <p:bldLst>
      <p:bldP spid="18446" grpId="0" bldLvl="0"/>
      <p:bldP spid="18447" grpId="0" bldLvl="0"/>
      <p:bldP spid="18456" grpId="0" bldLvl="0"/>
      <p:bldP spid="18457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Picture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-76200"/>
            <a:ext cx="9144000" cy="681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3" descr="按钮026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5802313"/>
            <a:ext cx="1806575" cy="9032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6" name="Group 4"/>
          <p:cNvGrpSpPr/>
          <p:nvPr/>
        </p:nvGrpSpPr>
        <p:grpSpPr>
          <a:xfrm>
            <a:off x="4038600" y="2819400"/>
            <a:ext cx="1143000" cy="1219200"/>
            <a:chOff x="0" y="0"/>
            <a:chExt cx="1776" cy="1776"/>
          </a:xfrm>
        </p:grpSpPr>
        <p:sp>
          <p:nvSpPr>
            <p:cNvPr id="13330" name="Rectangle 5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13331" name="Line 6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3332" name="Line 7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pic>
        <p:nvPicPr>
          <p:cNvPr id="18440" name="music.wma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0825" y="594995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WordArt 9"/>
          <p:cNvSpPr/>
          <p:nvPr/>
        </p:nvSpPr>
        <p:spPr>
          <a:xfrm>
            <a:off x="3200400" y="1447800"/>
            <a:ext cx="35052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按笔顺写一写</a:t>
            </a:r>
            <a:endParaRPr lang="zh-CN" altLang="en-US" sz="6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9" name="Group 10"/>
          <p:cNvGrpSpPr/>
          <p:nvPr/>
        </p:nvGrpSpPr>
        <p:grpSpPr>
          <a:xfrm>
            <a:off x="2286000" y="2819400"/>
            <a:ext cx="1143000" cy="1219200"/>
            <a:chOff x="0" y="0"/>
            <a:chExt cx="1776" cy="1776"/>
          </a:xfrm>
        </p:grpSpPr>
        <p:sp>
          <p:nvSpPr>
            <p:cNvPr id="13327" name="Rectangle 11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13328" name="Line 12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3329" name="Line 13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18446" name="Text Box 14"/>
          <p:cNvSpPr txBox="1"/>
          <p:nvPr/>
        </p:nvSpPr>
        <p:spPr>
          <a:xfrm>
            <a:off x="4038600" y="2743200"/>
            <a:ext cx="12715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000" dirty="0">
                <a:latin typeface="宋体" panose="02010600030101010101" pitchFamily="2" charset="-122"/>
                <a:ea typeface="楷体" panose="02010609060101010101" pitchFamily="49" charset="-122"/>
              </a:rPr>
              <a:t>请</a:t>
            </a:r>
            <a:endParaRPr lang="zh-CN" altLang="en-US" sz="8000" dirty="0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18447" name="Text Box 15"/>
          <p:cNvSpPr txBox="1"/>
          <p:nvPr/>
        </p:nvSpPr>
        <p:spPr>
          <a:xfrm>
            <a:off x="2209800" y="2743200"/>
            <a:ext cx="1295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8000" dirty="0">
                <a:latin typeface="Times New Roman" panose="02020603050405020304" pitchFamily="18" charset="0"/>
                <a:ea typeface="楷体" panose="02010609060101010101" pitchFamily="49" charset="-122"/>
              </a:rPr>
              <a:t>情</a:t>
            </a:r>
            <a:endParaRPr lang="zh-CN" altLang="en-US" sz="8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3322" name="Group 16"/>
          <p:cNvGrpSpPr/>
          <p:nvPr/>
        </p:nvGrpSpPr>
        <p:grpSpPr>
          <a:xfrm>
            <a:off x="5792788" y="2819400"/>
            <a:ext cx="1219200" cy="1219200"/>
            <a:chOff x="0" y="0"/>
            <a:chExt cx="1776" cy="1776"/>
          </a:xfrm>
        </p:grpSpPr>
        <p:sp>
          <p:nvSpPr>
            <p:cNvPr id="13324" name="Rectangle 17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13325" name="Line 18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3326" name="Line 19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18456" name="Text Box 24"/>
          <p:cNvSpPr txBox="1"/>
          <p:nvPr/>
        </p:nvSpPr>
        <p:spPr>
          <a:xfrm>
            <a:off x="5791200" y="2743200"/>
            <a:ext cx="1066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000" dirty="0">
                <a:latin typeface="Times New Roman" panose="02020603050405020304" pitchFamily="18" charset="0"/>
                <a:ea typeface="楷体" panose="02010609060101010101" pitchFamily="49" charset="-122"/>
              </a:rPr>
              <a:t>生</a:t>
            </a:r>
            <a:endParaRPr lang="zh-CN" altLang="en-US" sz="8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17338" fill="hold"/>
                                        <p:tgtEl>
                                          <p:spTgt spid="184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0"/>
                </p:tgtEl>
              </p:cMediaNode>
            </p:audio>
          </p:childTnLst>
        </p:cTn>
      </p:par>
    </p:tnLst>
    <p:bldLst>
      <p:bldP spid="18446" grpId="0" bldLvl="0"/>
      <p:bldP spid="18447" grpId="0" bldLvl="0"/>
      <p:bldP spid="18456" grpId="0" bldLvl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FF"/>
        </a:solidFill>
        <a:ln w="9525" cap="flat" cmpd="sng" algn="ctr">
          <a:solidFill>
            <a:srgbClr val="00FFFF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40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anose="02020603050405020304" pitchFamily="18" charset="0"/>
            <a:ea typeface="隶书" panose="020105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FF"/>
        </a:solidFill>
        <a:ln w="9525" cap="flat" cmpd="sng" algn="ctr">
          <a:solidFill>
            <a:srgbClr val="00FFFF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40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anose="02020603050405020304" pitchFamily="18" charset="0"/>
            <a:ea typeface="隶书" panose="020105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FF"/>
        </a:solidFill>
        <a:ln w="9525" cap="flat" cmpd="sng" algn="ctr">
          <a:solidFill>
            <a:srgbClr val="00FFFF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40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anose="02020603050405020304" pitchFamily="18" charset="0"/>
            <a:ea typeface="隶书" panose="020105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FF"/>
        </a:solidFill>
        <a:ln w="9525" cap="flat" cmpd="sng" algn="ctr">
          <a:solidFill>
            <a:srgbClr val="00FFFF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40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anose="02020603050405020304" pitchFamily="18" charset="0"/>
            <a:ea typeface="隶书" panose="020105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1009</Words>
  <Application>WPS 演示</Application>
  <PresentationFormat>在屏幕上显示</PresentationFormat>
  <Paragraphs>280</Paragraphs>
  <Slides>23</Slides>
  <Notes>0</Notes>
  <HiddenSlides>0</HiddenSlides>
  <MMClips>7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隶书</vt:lpstr>
      <vt:lpstr>Calibri</vt:lpstr>
      <vt:lpstr>黑体</vt:lpstr>
      <vt:lpstr>楷体</vt:lpstr>
      <vt:lpstr>Arial Narrow</vt:lpstr>
      <vt:lpstr>楷体_GB2312</vt:lpstr>
      <vt:lpstr>华文琥珀</vt:lpstr>
      <vt:lpstr>微软雅黑</vt:lpstr>
      <vt:lpstr>新宋体</vt:lpstr>
      <vt:lpstr>默认设计模板</vt:lpstr>
      <vt:lpstr>1_默认设计模板</vt:lpstr>
      <vt:lpstr>Photoshop.Image.7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121</cp:revision>
  <dcterms:created xsi:type="dcterms:W3CDTF">2004-03-11T14:28:52Z</dcterms:created>
  <dcterms:modified xsi:type="dcterms:W3CDTF">2017-02-20T13:19:18Z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