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338" r:id="rId5"/>
    <p:sldId id="257" r:id="rId7"/>
    <p:sldId id="268" r:id="rId8"/>
    <p:sldId id="316" r:id="rId9"/>
    <p:sldId id="317" r:id="rId10"/>
    <p:sldId id="318" r:id="rId11"/>
    <p:sldId id="321" r:id="rId12"/>
    <p:sldId id="310" r:id="rId13"/>
    <p:sldId id="259" r:id="rId14"/>
    <p:sldId id="311" r:id="rId15"/>
    <p:sldId id="261" r:id="rId16"/>
    <p:sldId id="312" r:id="rId17"/>
    <p:sldId id="343" r:id="rId18"/>
    <p:sldId id="313" r:id="rId19"/>
    <p:sldId id="283" r:id="rId20"/>
    <p:sldId id="260" r:id="rId21"/>
    <p:sldId id="357" r:id="rId22"/>
    <p:sldId id="275" r:id="rId23"/>
    <p:sldId id="335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00FF"/>
    <a:srgbClr val="FFFF00"/>
    <a:srgbClr val="F9F9F9"/>
    <a:srgbClr val="EC8874"/>
    <a:srgbClr val="660033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2"/>
    <p:restoredTop sz="94660"/>
  </p:normalViewPr>
  <p:slideViewPr>
    <p:cSldViewPr showGuides="1">
      <p:cViewPr varScale="1">
        <p:scale>
          <a:sx n="115" d="100"/>
          <a:sy n="115" d="100"/>
        </p:scale>
        <p:origin x="-894" y="-102"/>
      </p:cViewPr>
      <p:guideLst>
        <p:guide orient="horz" pos="2103"/>
        <p:guide pos="29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2150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208" descr="官方logo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321425"/>
            <a:ext cx="1116013" cy="53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4" name="标题 8203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8205" name="副标题 820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8206" name="日期占位符 8205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endParaRPr lang="zh-CN" altLang="en-US" noProof="1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  <p:sp>
        <p:nvSpPr>
          <p:cNvPr id="8207" name="页脚占位符 8206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endParaRPr lang="zh-CN" noProof="1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  <p:sp>
        <p:nvSpPr>
          <p:cNvPr id="8208" name="灯片编号占位符 8207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fld id="{9A0DB2DC-4C9A-4742-B13C-FB6460FD3503}" type="slidenum">
              <a:rPr lang="en-US" altLang="zh-CN" noProof="1" dirty="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noProof="1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60417"/>
          <p:cNvSpPr>
            <a:spLocks noGrp="1" noRot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0419" name="副标题 60418"/>
          <p:cNvSpPr>
            <a:spLocks noGrp="1" noRot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60420" name="日期占位符 60419"/>
          <p:cNvSpPr>
            <a:spLocks noGrp="1"/>
          </p:cNvSpPr>
          <p:nvPr>
            <p:ph type="dt" sz="half" idx="2"/>
          </p:nvPr>
        </p:nvSpPr>
        <p:spPr>
          <a:xfrm>
            <a:off x="301625" y="61722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/>
          </a:p>
        </p:txBody>
      </p:sp>
      <p:sp>
        <p:nvSpPr>
          <p:cNvPr id="60421" name="页脚占位符 60420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dirty="0"/>
          </a:p>
        </p:txBody>
      </p:sp>
      <p:sp>
        <p:nvSpPr>
          <p:cNvPr id="60422" name="灯片编号占位符 60421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fld id="{9A0DB2DC-4C9A-4742-B13C-FB6460FD3503}" type="slidenum">
              <a:rPr lang="en-US" altLang="zh-CN" dirty="0"/>
            </a:fld>
            <a:endParaRPr lang="zh-CN" dirty="0"/>
          </a:p>
        </p:txBody>
      </p:sp>
      <p:pic>
        <p:nvPicPr>
          <p:cNvPr id="60423" name="Picture 31" descr="ab444bcfd516282693457eae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5" Type="http://schemas.openxmlformats.org/officeDocument/2006/relationships/image" Target="../media/image3.jpeg"/><Relationship Id="rId14" Type="http://schemas.openxmlformats.org/officeDocument/2006/relationships/image" Target="../media/image4.jpeg"/><Relationship Id="rId13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 smtClean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 smtClean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7176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7177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9" name="日期占位符 7178"/>
          <p:cNvSpPr>
            <a:spLocks noGrp="1"/>
          </p:cNvSpPr>
          <p:nvPr>
            <p:ph type="dt" sz="half" idx="2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b="0"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7180" name="页脚占位符 7179"/>
          <p:cNvSpPr>
            <a:spLocks noGrp="1"/>
          </p:cNvSpPr>
          <p:nvPr>
            <p:ph type="ftr" sz="quarter" idx="3"/>
          </p:nvPr>
        </p:nvSpPr>
        <p:spPr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b="0"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7181" name="灯片编号占位符 7180"/>
          <p:cNvSpPr>
            <a:spLocks noGrp="1"/>
          </p:cNvSpPr>
          <p:nvPr>
            <p:ph type="sldNum" sz="quarter" idx="4"/>
          </p:nvPr>
        </p:nvSpPr>
        <p:spPr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latin typeface="Tahom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pic>
        <p:nvPicPr>
          <p:cNvPr id="2055" name="图片 7181" descr="官方logo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0" y="6321425"/>
            <a:ext cx="1116013" cy="5365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59393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9395" name="文本占位符 59394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9396" name="日期占位符 5939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59397" name="页脚占位符 593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59398" name="灯片编号占位符 593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  <p:pic>
        <p:nvPicPr>
          <p:cNvPr id="59399" name="Picture 31" descr="ab444bcfd516282693457eae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anose="05020102010507070707" pitchFamily="18" charset="2"/>
        <a:buChar char="¡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 2" panose="05020102010507070707" pitchFamily="18" charset="2"/>
        <a:buChar char="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anose="05020102010507070707" pitchFamily="18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 2" panose="05020102010507070707" pitchFamily="18" charset="2"/>
        <a:buChar char="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8.wav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1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GIF"/><Relationship Id="rId8" Type="http://schemas.openxmlformats.org/officeDocument/2006/relationships/image" Target="../media/image45.GIF"/><Relationship Id="rId7" Type="http://schemas.openxmlformats.org/officeDocument/2006/relationships/image" Target="../media/image44.GIF"/><Relationship Id="rId6" Type="http://schemas.openxmlformats.org/officeDocument/2006/relationships/image" Target="../media/image43.GIF"/><Relationship Id="rId5" Type="http://schemas.openxmlformats.org/officeDocument/2006/relationships/image" Target="../media/image42.GIF"/><Relationship Id="rId4" Type="http://schemas.openxmlformats.org/officeDocument/2006/relationships/image" Target="../media/image41.GIF"/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48.GIF"/><Relationship Id="rId10" Type="http://schemas.openxmlformats.org/officeDocument/2006/relationships/image" Target="../media/image47.GIF"/><Relationship Id="rId1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9.wav"/><Relationship Id="rId2" Type="http://schemas.openxmlformats.org/officeDocument/2006/relationships/image" Target="../media/image50.jpeg"/><Relationship Id="rId1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2.wmf"/><Relationship Id="rId1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png"/><Relationship Id="rId2" Type="http://schemas.microsoft.com/office/2007/relationships/media" Target="file:///C:\Users\Administrator\Desktop\&#30718;&#23665;&#38215;&#20911;&#24215;&#24076;&#26395;&#23567;&#23398;%20%20&#21776;&#32874;\&#20945;&#21313;&#27468;(&#26631;&#28165;).wmv" TargetMode="External"/><Relationship Id="rId1" Type="http://schemas.openxmlformats.org/officeDocument/2006/relationships/video" Target="file:///C:\Users\Administrator\Desktop\&#30718;&#23665;&#38215;&#20911;&#24215;&#24076;&#26395;&#23567;&#23398;%20%20&#21776;&#32874;\&#20945;&#21313;&#27468;(&#26631;&#28165;).wmv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jpeg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audio" Target="../media/audio3.wav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audio" Target="../media/audio4.wav"/><Relationship Id="rId6" Type="http://schemas.openxmlformats.org/officeDocument/2006/relationships/image" Target="../media/image13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5.wav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7.wav"/><Relationship Id="rId7" Type="http://schemas.openxmlformats.org/officeDocument/2006/relationships/audio" Target="../media/audio6.wav"/><Relationship Id="rId6" Type="http://schemas.openxmlformats.org/officeDocument/2006/relationships/audio" Target="../media/audio4.wav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097"/>
          <p:cNvSpPr>
            <a:spLocks noGrp="1" noRot="1"/>
          </p:cNvSpPr>
          <p:nvPr>
            <p:ph type="ctrTitle"/>
          </p:nvPr>
        </p:nvSpPr>
        <p:spPr>
          <a:xfrm>
            <a:off x="-2057400" y="2057400"/>
            <a:ext cx="7772400" cy="1470025"/>
          </a:xfrm>
        </p:spPr>
        <p:txBody>
          <a:bodyPr anchor="ctr"/>
          <a:lstStyle/>
          <a:p>
            <a:pPr defTabSz="914400">
              <a:buNone/>
            </a:pPr>
            <a:br>
              <a:rPr lang="en-US" altLang="zh-CN" sz="4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9600" kern="1200" baseline="0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6" name="矩形 4105"/>
          <p:cNvSpPr/>
          <p:nvPr/>
        </p:nvSpPr>
        <p:spPr>
          <a:xfrm>
            <a:off x="115570" y="2667000"/>
            <a:ext cx="4572000" cy="12493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7200" b="1" dirty="0">
                <a:ln w="9525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楷体_GB2312" charset="0"/>
                <a:ea typeface="楷体_GB2312" charset="0"/>
              </a:rPr>
              <a:t>10的分与合</a:t>
            </a:r>
            <a:endParaRPr lang="zh-CN" altLang="en-US" sz="7200" b="1" dirty="0"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4108" name="矩形 4107"/>
          <p:cNvSpPr/>
          <p:nvPr/>
        </p:nvSpPr>
        <p:spPr>
          <a:xfrm>
            <a:off x="0" y="5105400"/>
            <a:ext cx="5943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5000" lnSpcReduction="10000"/>
          </a:bodyPr>
          <a:lstStyle/>
          <a:p>
            <a:pPr algn="ctr"/>
            <a:endParaRPr lang="zh-CN" altLang="en-US" sz="3600"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7411"/>
          <p:cNvSpPr txBox="1"/>
          <p:nvPr/>
        </p:nvSpPr>
        <p:spPr>
          <a:xfrm>
            <a:off x="1600200" y="1143000"/>
            <a:ext cx="7543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哪两朵花上的数合起来是</a:t>
            </a:r>
            <a:r>
              <a:rPr lang="en-US" altLang="zh-CN" sz="3600" dirty="0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600" dirty="0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3600">
              <a:solidFill>
                <a:srgbClr val="9933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38" name="直接连接符 17412"/>
          <p:cNvSpPr/>
          <p:nvPr/>
        </p:nvSpPr>
        <p:spPr>
          <a:xfrm>
            <a:off x="8686800" y="2895600"/>
            <a:ext cx="0" cy="5334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pic>
        <p:nvPicPr>
          <p:cNvPr id="14339" name="图片 17409" descr="Image0000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8600" y="2438400"/>
            <a:ext cx="8640763" cy="3211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7410" descr="Image0000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1800" y="2133600"/>
            <a:ext cx="1303338" cy="12112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20" name="组合 17419"/>
          <p:cNvGrpSpPr/>
          <p:nvPr/>
        </p:nvGrpSpPr>
        <p:grpSpPr>
          <a:xfrm>
            <a:off x="685800" y="3352800"/>
            <a:ext cx="3429000" cy="762000"/>
            <a:chOff x="336" y="1440"/>
            <a:chExt cx="2160" cy="480"/>
          </a:xfrm>
        </p:grpSpPr>
        <p:sp>
          <p:nvSpPr>
            <p:cNvPr id="14342" name="直接连接符 17417"/>
            <p:cNvSpPr/>
            <p:nvPr/>
          </p:nvSpPr>
          <p:spPr>
            <a:xfrm flipV="1">
              <a:off x="336" y="1440"/>
              <a:ext cx="1440" cy="4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4343" name="直接连接符 17418"/>
            <p:cNvSpPr/>
            <p:nvPr/>
          </p:nvSpPr>
          <p:spPr>
            <a:xfrm>
              <a:off x="1728" y="1440"/>
              <a:ext cx="768" cy="4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17423" name="组合 17422"/>
          <p:cNvGrpSpPr/>
          <p:nvPr/>
        </p:nvGrpSpPr>
        <p:grpSpPr>
          <a:xfrm>
            <a:off x="1828800" y="3276600"/>
            <a:ext cx="6629400" cy="914400"/>
            <a:chOff x="1008" y="1392"/>
            <a:chExt cx="4176" cy="576"/>
          </a:xfrm>
        </p:grpSpPr>
        <p:sp>
          <p:nvSpPr>
            <p:cNvPr id="14345" name="直接连接符 17420"/>
            <p:cNvSpPr/>
            <p:nvPr/>
          </p:nvSpPr>
          <p:spPr>
            <a:xfrm flipV="1">
              <a:off x="1008" y="1392"/>
              <a:ext cx="3264" cy="576"/>
            </a:xfrm>
            <a:prstGeom prst="line">
              <a:avLst/>
            </a:prstGeom>
            <a:ln w="38100" cap="flat" cmpd="sng">
              <a:solidFill>
                <a:srgbClr val="3333FF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4346" name="直接连接符 17421"/>
            <p:cNvSpPr/>
            <p:nvPr/>
          </p:nvSpPr>
          <p:spPr>
            <a:xfrm>
              <a:off x="4272" y="1392"/>
              <a:ext cx="912" cy="528"/>
            </a:xfrm>
            <a:prstGeom prst="line">
              <a:avLst/>
            </a:prstGeom>
            <a:ln w="38100" cap="flat" cmpd="sng">
              <a:solidFill>
                <a:srgbClr val="3333FF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17426" name="组合 17425"/>
          <p:cNvGrpSpPr/>
          <p:nvPr/>
        </p:nvGrpSpPr>
        <p:grpSpPr>
          <a:xfrm>
            <a:off x="2590800" y="4495800"/>
            <a:ext cx="3352800" cy="685800"/>
            <a:chOff x="1488" y="2160"/>
            <a:chExt cx="2112" cy="432"/>
          </a:xfrm>
        </p:grpSpPr>
        <p:sp>
          <p:nvSpPr>
            <p:cNvPr id="14348" name="直接连接符 17423"/>
            <p:cNvSpPr/>
            <p:nvPr/>
          </p:nvSpPr>
          <p:spPr>
            <a:xfrm>
              <a:off x="1488" y="2160"/>
              <a:ext cx="1296" cy="432"/>
            </a:xfrm>
            <a:prstGeom prst="line">
              <a:avLst/>
            </a:prstGeom>
            <a:ln w="38100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4349" name="直接连接符 17424"/>
            <p:cNvSpPr/>
            <p:nvPr/>
          </p:nvSpPr>
          <p:spPr>
            <a:xfrm flipV="1">
              <a:off x="2784" y="2160"/>
              <a:ext cx="816" cy="432"/>
            </a:xfrm>
            <a:prstGeom prst="line">
              <a:avLst/>
            </a:prstGeom>
            <a:ln w="38100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17429" name="组合 17428"/>
          <p:cNvGrpSpPr/>
          <p:nvPr/>
        </p:nvGrpSpPr>
        <p:grpSpPr>
          <a:xfrm>
            <a:off x="3581400" y="4495800"/>
            <a:ext cx="4038600" cy="762000"/>
            <a:chOff x="2112" y="2160"/>
            <a:chExt cx="2544" cy="480"/>
          </a:xfrm>
        </p:grpSpPr>
        <p:sp>
          <p:nvSpPr>
            <p:cNvPr id="14351" name="直接连接符 17426"/>
            <p:cNvSpPr/>
            <p:nvPr/>
          </p:nvSpPr>
          <p:spPr>
            <a:xfrm>
              <a:off x="2112" y="2160"/>
              <a:ext cx="2064" cy="48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4352" name="直接连接符 17427"/>
            <p:cNvSpPr/>
            <p:nvPr/>
          </p:nvSpPr>
          <p:spPr>
            <a:xfrm flipV="1">
              <a:off x="4176" y="2208"/>
              <a:ext cx="480" cy="432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17432" name="组合 17431"/>
          <p:cNvGrpSpPr/>
          <p:nvPr/>
        </p:nvGrpSpPr>
        <p:grpSpPr>
          <a:xfrm>
            <a:off x="5181600" y="3581400"/>
            <a:ext cx="1676400" cy="533400"/>
            <a:chOff x="3120" y="1584"/>
            <a:chExt cx="1056" cy="336"/>
          </a:xfrm>
        </p:grpSpPr>
        <p:sp>
          <p:nvSpPr>
            <p:cNvPr id="14354" name="直接连接符 17429"/>
            <p:cNvSpPr/>
            <p:nvPr/>
          </p:nvSpPr>
          <p:spPr>
            <a:xfrm flipV="1">
              <a:off x="3120" y="1584"/>
              <a:ext cx="768" cy="33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4355" name="直接连接符 17430"/>
            <p:cNvSpPr/>
            <p:nvPr/>
          </p:nvSpPr>
          <p:spPr>
            <a:xfrm>
              <a:off x="3888" y="1584"/>
              <a:ext cx="288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7" descr="20070623_987c7fe8956ce40d6e7aUlYdd04NXuZi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Picture 2" descr="火车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60013" y="1196975"/>
            <a:ext cx="7308850" cy="3887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2987675" y="2852738"/>
            <a:ext cx="71913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en-US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3492500" y="2852738"/>
            <a:ext cx="71913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en-US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4572000" y="2924175"/>
            <a:ext cx="71913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endParaRPr lang="en-US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5076825" y="3284538"/>
            <a:ext cx="71913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endParaRPr lang="en-US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3995738" y="3284538"/>
            <a:ext cx="71913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en-US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5580063" y="3284538"/>
            <a:ext cx="71913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lang="en-US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6084888" y="2924175"/>
            <a:ext cx="71913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endParaRPr lang="en-US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6588125" y="2924175"/>
            <a:ext cx="71913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endParaRPr lang="en-US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20" name="Picture 38" descr="houzi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450" y="4724400"/>
            <a:ext cx="1800225" cy="92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1" name="Picture 40" descr="houzi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888" y="4652963"/>
            <a:ext cx="1727200" cy="887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951 0.01064 L -0.10035 0.02104 " pathEditMode="relative" rAng="0" ptsTypes="AA">
                                      <p:cBhvr>
                                        <p:cTn id="6" dur="3000" spd="-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4" descr="20070623_987c7fe8956ce40d6e7aUlYdd04NXuZi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"/>
          <p:cNvGrpSpPr/>
          <p:nvPr/>
        </p:nvGrpSpPr>
        <p:grpSpPr>
          <a:xfrm>
            <a:off x="971550" y="1844675"/>
            <a:ext cx="7129463" cy="3887788"/>
            <a:chOff x="521" y="800"/>
            <a:chExt cx="4604" cy="2449"/>
          </a:xfrm>
        </p:grpSpPr>
        <p:pic>
          <p:nvPicPr>
            <p:cNvPr id="18435" name="Picture 3" descr="火车"/>
            <p:cNvPicPr>
              <a:picLocks noChangeAspect="1"/>
            </p:cNvPicPr>
            <p:nvPr/>
          </p:nvPicPr>
          <p:blipFill>
            <a:blip r:embed="rId2" cstate="print"/>
            <a:srcRect b="46"/>
            <a:stretch>
              <a:fillRect/>
            </a:stretch>
          </p:blipFill>
          <p:spPr>
            <a:xfrm>
              <a:off x="521" y="800"/>
              <a:ext cx="4604" cy="24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6" name="Text Box 4"/>
            <p:cNvSpPr txBox="1"/>
            <p:nvPr/>
          </p:nvSpPr>
          <p:spPr>
            <a:xfrm>
              <a:off x="1882" y="1752"/>
              <a:ext cx="453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36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en-US" altLang="zh-CN" sz="36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7" name="Text Box 5"/>
            <p:cNvSpPr txBox="1"/>
            <p:nvPr/>
          </p:nvSpPr>
          <p:spPr>
            <a:xfrm>
              <a:off x="2200" y="1752"/>
              <a:ext cx="453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36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36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8" name="Text Box 6"/>
            <p:cNvSpPr txBox="1"/>
            <p:nvPr/>
          </p:nvSpPr>
          <p:spPr>
            <a:xfrm>
              <a:off x="2881" y="1795"/>
              <a:ext cx="45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32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5</a:t>
              </a:r>
              <a:endParaRPr lang="en-US" altLang="zh-CN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9" name="Text Box 7"/>
            <p:cNvSpPr txBox="1"/>
            <p:nvPr/>
          </p:nvSpPr>
          <p:spPr>
            <a:xfrm>
              <a:off x="3153" y="2024"/>
              <a:ext cx="453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36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8</a:t>
              </a:r>
              <a:endParaRPr lang="en-US" altLang="zh-CN" sz="36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0" name="Text Box 8"/>
            <p:cNvSpPr txBox="1"/>
            <p:nvPr/>
          </p:nvSpPr>
          <p:spPr>
            <a:xfrm>
              <a:off x="2518" y="2024"/>
              <a:ext cx="453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36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4</a:t>
              </a:r>
              <a:endParaRPr lang="en-US" altLang="zh-CN" sz="36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1" name="Text Box 9"/>
            <p:cNvSpPr txBox="1"/>
            <p:nvPr/>
          </p:nvSpPr>
          <p:spPr>
            <a:xfrm>
              <a:off x="3470" y="2028"/>
              <a:ext cx="453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36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6</a:t>
              </a:r>
              <a:endParaRPr lang="en-US" altLang="zh-CN" sz="36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2" name="Text Box 10"/>
            <p:cNvSpPr txBox="1"/>
            <p:nvPr/>
          </p:nvSpPr>
          <p:spPr>
            <a:xfrm>
              <a:off x="3788" y="1801"/>
              <a:ext cx="45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32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7</a:t>
              </a:r>
              <a:endParaRPr lang="en-US" altLang="zh-CN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3" name="Text Box 11"/>
            <p:cNvSpPr txBox="1"/>
            <p:nvPr/>
          </p:nvSpPr>
          <p:spPr>
            <a:xfrm>
              <a:off x="4151" y="1795"/>
              <a:ext cx="45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32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9</a:t>
              </a:r>
              <a:endParaRPr lang="en-US" altLang="zh-CN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d9de767ae13835fc18aefce51cd9d52"/>
          <p:cNvPicPr>
            <a:picLocks noChangeAspect="1"/>
          </p:cNvPicPr>
          <p:nvPr/>
        </p:nvPicPr>
        <p:blipFill>
          <a:blip r:embed="rId1" cstate="print"/>
          <a:srcRect l="14378" b="4387"/>
          <a:stretch>
            <a:fillRect/>
          </a:stretch>
        </p:blipFill>
        <p:spPr>
          <a:xfrm>
            <a:off x="635" y="48895"/>
            <a:ext cx="2427605" cy="2228215"/>
          </a:xfrm>
          <a:prstGeom prst="rect">
            <a:avLst/>
          </a:prstGeom>
        </p:spPr>
      </p:pic>
      <p:sp>
        <p:nvSpPr>
          <p:cNvPr id="49177" name="矩形 49176"/>
          <p:cNvSpPr/>
          <p:nvPr/>
        </p:nvSpPr>
        <p:spPr>
          <a:xfrm>
            <a:off x="1905000" y="710565"/>
            <a:ext cx="5029200" cy="904875"/>
          </a:xfrm>
          <a:prstGeom prst="rect">
            <a:avLst/>
          </a:prstGeom>
        </p:spPr>
        <p:txBody>
          <a:bodyPr wrap="none" fromWordArt="1">
            <a:prstTxWarp prst="textButton">
              <a:avLst>
                <a:gd name="adj" fmla="val 10363626"/>
              </a:avLst>
            </a:prstTxWarp>
            <a:normAutofit/>
          </a:bodyPr>
          <a:lstStyle/>
          <a:p>
            <a:pPr algn="ctr"/>
            <a:r>
              <a:rPr lang="zh-CN" altLang="en-US" sz="4000" b="1" i="1"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华文彩云" panose="02010800040101010101" charset="-122"/>
                <a:ea typeface="华文彩云" panose="02010800040101010101" charset="-122"/>
              </a:rPr>
              <a:t>10元店</a:t>
            </a:r>
            <a:endParaRPr lang="zh-CN" altLang="en-US" sz="4000" b="1" i="1"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49178" name="文本框 49177"/>
          <p:cNvSpPr txBox="1"/>
          <p:nvPr/>
        </p:nvSpPr>
        <p:spPr>
          <a:xfrm>
            <a:off x="6995160" y="2362200"/>
            <a:ext cx="1219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endParaRPr lang="zh-CN" altLang="en-US" sz="48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9179" name="图片 49178" descr="PL_00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1810" y="1219200"/>
            <a:ext cx="14859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80" name="图片 49179" descr="SP_00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1371600"/>
            <a:ext cx="765175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81" name="矩形 49180"/>
          <p:cNvSpPr/>
          <p:nvPr/>
        </p:nvSpPr>
        <p:spPr>
          <a:xfrm>
            <a:off x="2743200" y="2667000"/>
            <a:ext cx="10922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9182" name="图片 49181" descr="SP_0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1600200"/>
            <a:ext cx="936625" cy="696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83" name="矩形 49182"/>
          <p:cNvSpPr/>
          <p:nvPr/>
        </p:nvSpPr>
        <p:spPr>
          <a:xfrm>
            <a:off x="5029200" y="2362200"/>
            <a:ext cx="10922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9184" name="图片 49183" descr="SP_0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36340" y="4984750"/>
            <a:ext cx="731838" cy="731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85" name="矩形 49184"/>
          <p:cNvSpPr/>
          <p:nvPr/>
        </p:nvSpPr>
        <p:spPr>
          <a:xfrm>
            <a:off x="3556635" y="5855335"/>
            <a:ext cx="10922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86" name="矩形 49185"/>
          <p:cNvSpPr/>
          <p:nvPr/>
        </p:nvSpPr>
        <p:spPr>
          <a:xfrm>
            <a:off x="457200" y="4267200"/>
            <a:ext cx="10922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9187" name="图片 49186" descr="SP_03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19400" y="3505200"/>
            <a:ext cx="669925" cy="101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88" name="矩形 49187"/>
          <p:cNvSpPr/>
          <p:nvPr/>
        </p:nvSpPr>
        <p:spPr>
          <a:xfrm>
            <a:off x="2743200" y="4343400"/>
            <a:ext cx="10922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9189" name="图片 49188" descr="SP_03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48200" y="3048000"/>
            <a:ext cx="9144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90" name="矩形 49189"/>
          <p:cNvSpPr/>
          <p:nvPr/>
        </p:nvSpPr>
        <p:spPr>
          <a:xfrm>
            <a:off x="4572000" y="4114800"/>
            <a:ext cx="10922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9191" name="图片 49190" descr="SP_07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53200" y="3048000"/>
            <a:ext cx="2103438" cy="1417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92" name="矩形 49191"/>
          <p:cNvSpPr/>
          <p:nvPr/>
        </p:nvSpPr>
        <p:spPr>
          <a:xfrm>
            <a:off x="6934200" y="4267200"/>
            <a:ext cx="10922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9193" name="图片 49192" descr="CAR_01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105400" y="4939030"/>
            <a:ext cx="2286000" cy="77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94" name="矩形 49193"/>
          <p:cNvSpPr/>
          <p:nvPr/>
        </p:nvSpPr>
        <p:spPr>
          <a:xfrm>
            <a:off x="5842000" y="5842635"/>
            <a:ext cx="10922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9195" name="图片 49194" descr="B_01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61720" y="4939030"/>
            <a:ext cx="1782763" cy="903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96" name="矩形 49195"/>
          <p:cNvSpPr/>
          <p:nvPr/>
        </p:nvSpPr>
        <p:spPr>
          <a:xfrm>
            <a:off x="1753235" y="5855335"/>
            <a:ext cx="1459865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6210" y="2302510"/>
            <a:ext cx="48133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9400" y="762000"/>
            <a:ext cx="487680" cy="24244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en-US" altLang="zh-CN" sz="2000" dirty="0"/>
              <a:t>  </a:t>
            </a:r>
            <a:r>
              <a:rPr lang="zh-CN" altLang="en-US" sz="2000"/>
              <a:t>买一件礼物给自己</a:t>
            </a:r>
            <a:endParaRPr lang="zh-CN" altLang="en-US" sz="2000"/>
          </a:p>
        </p:txBody>
      </p:sp>
      <p:pic>
        <p:nvPicPr>
          <p:cNvPr id="49197" name="图片 49196" descr="RY_05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67335" y="2781300"/>
            <a:ext cx="1485900" cy="1485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9458"/>
          <p:cNvSpPr txBox="1"/>
          <p:nvPr/>
        </p:nvSpPr>
        <p:spPr>
          <a:xfrm>
            <a:off x="1143000" y="3048000"/>
            <a:ext cx="609600" cy="69850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9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直接连接符 19459"/>
          <p:cNvSpPr/>
          <p:nvPr/>
        </p:nvSpPr>
        <p:spPr>
          <a:xfrm flipH="1">
            <a:off x="1600200" y="2743200"/>
            <a:ext cx="304800" cy="304800"/>
          </a:xfrm>
          <a:prstGeom prst="line">
            <a:avLst/>
          </a:prstGeom>
          <a:ln w="571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83" name="直接连接符 19460"/>
          <p:cNvSpPr/>
          <p:nvPr/>
        </p:nvSpPr>
        <p:spPr>
          <a:xfrm>
            <a:off x="1905000" y="2743200"/>
            <a:ext cx="381000" cy="304800"/>
          </a:xfrm>
          <a:prstGeom prst="line">
            <a:avLst/>
          </a:prstGeom>
          <a:ln w="571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sp>
      <p:grpSp>
        <p:nvGrpSpPr>
          <p:cNvPr id="20484" name="组合 19580"/>
          <p:cNvGrpSpPr/>
          <p:nvPr/>
        </p:nvGrpSpPr>
        <p:grpSpPr>
          <a:xfrm>
            <a:off x="1447800" y="4876800"/>
            <a:ext cx="685800" cy="228600"/>
            <a:chOff x="1056" y="2784"/>
            <a:chExt cx="432" cy="192"/>
          </a:xfrm>
        </p:grpSpPr>
        <p:sp>
          <p:nvSpPr>
            <p:cNvPr id="20485" name="直接连接符 19515"/>
            <p:cNvSpPr/>
            <p:nvPr/>
          </p:nvSpPr>
          <p:spPr>
            <a:xfrm flipH="1">
              <a:off x="1056" y="2784"/>
              <a:ext cx="192" cy="192"/>
            </a:xfrm>
            <a:prstGeom prst="line">
              <a:avLst/>
            </a:prstGeom>
            <a:ln w="571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0486" name="直接连接符 19516"/>
            <p:cNvSpPr/>
            <p:nvPr/>
          </p:nvSpPr>
          <p:spPr>
            <a:xfrm>
              <a:off x="1248" y="2784"/>
              <a:ext cx="240" cy="192"/>
            </a:xfrm>
            <a:prstGeom prst="line">
              <a:avLst/>
            </a:prstGeom>
            <a:ln w="571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20487" name="直接连接符 19521"/>
          <p:cNvSpPr/>
          <p:nvPr/>
        </p:nvSpPr>
        <p:spPr>
          <a:xfrm flipH="1">
            <a:off x="3505200" y="2743200"/>
            <a:ext cx="304800" cy="304800"/>
          </a:xfrm>
          <a:prstGeom prst="line">
            <a:avLst/>
          </a:prstGeom>
          <a:ln w="571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88" name="直接连接符 19522"/>
          <p:cNvSpPr/>
          <p:nvPr/>
        </p:nvSpPr>
        <p:spPr>
          <a:xfrm>
            <a:off x="3810000" y="2743200"/>
            <a:ext cx="381000" cy="304800"/>
          </a:xfrm>
          <a:prstGeom prst="line">
            <a:avLst/>
          </a:prstGeom>
          <a:ln w="571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89" name="直接连接符 19539"/>
          <p:cNvSpPr/>
          <p:nvPr/>
        </p:nvSpPr>
        <p:spPr>
          <a:xfrm flipH="1">
            <a:off x="5292725" y="2781300"/>
            <a:ext cx="304800" cy="304800"/>
          </a:xfrm>
          <a:prstGeom prst="line">
            <a:avLst/>
          </a:prstGeom>
          <a:ln w="571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90" name="直接连接符 19540"/>
          <p:cNvSpPr/>
          <p:nvPr/>
        </p:nvSpPr>
        <p:spPr>
          <a:xfrm>
            <a:off x="5638800" y="2743200"/>
            <a:ext cx="381000" cy="304800"/>
          </a:xfrm>
          <a:prstGeom prst="line">
            <a:avLst/>
          </a:prstGeom>
          <a:ln w="571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91" name="直接连接符 19545"/>
          <p:cNvSpPr/>
          <p:nvPr/>
        </p:nvSpPr>
        <p:spPr>
          <a:xfrm flipH="1">
            <a:off x="5791200" y="4648200"/>
            <a:ext cx="304800" cy="304800"/>
          </a:xfrm>
          <a:prstGeom prst="line">
            <a:avLst/>
          </a:prstGeom>
          <a:ln w="571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92" name="直接连接符 19546"/>
          <p:cNvSpPr/>
          <p:nvPr/>
        </p:nvSpPr>
        <p:spPr>
          <a:xfrm>
            <a:off x="6096000" y="4648200"/>
            <a:ext cx="457200" cy="333375"/>
          </a:xfrm>
          <a:prstGeom prst="line">
            <a:avLst/>
          </a:prstGeom>
          <a:ln w="571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93" name="文本框 19551"/>
          <p:cNvSpPr txBox="1"/>
          <p:nvPr/>
        </p:nvSpPr>
        <p:spPr>
          <a:xfrm>
            <a:off x="1476375" y="2060575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10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494" name="文本框 19552"/>
          <p:cNvSpPr txBox="1"/>
          <p:nvPr/>
        </p:nvSpPr>
        <p:spPr>
          <a:xfrm>
            <a:off x="2057400" y="3048000"/>
            <a:ext cx="609600" cy="69850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554" name="文本框 19553"/>
          <p:cNvSpPr txBox="1"/>
          <p:nvPr/>
        </p:nvSpPr>
        <p:spPr>
          <a:xfrm>
            <a:off x="2057400" y="3051175"/>
            <a:ext cx="609600" cy="641985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</a:t>
            </a:r>
            <a:endParaRPr lang="en-US" altLang="zh-CN" sz="3600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556" name="文本框 19555"/>
          <p:cNvSpPr txBox="1"/>
          <p:nvPr/>
        </p:nvSpPr>
        <p:spPr>
          <a:xfrm>
            <a:off x="3200400" y="3048000"/>
            <a:ext cx="609600" cy="69850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3</a:t>
            </a:r>
            <a:endParaRPr lang="en-US" altLang="zh-CN" sz="3600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557" name="文本框 19556"/>
          <p:cNvSpPr txBox="1"/>
          <p:nvPr/>
        </p:nvSpPr>
        <p:spPr>
          <a:xfrm>
            <a:off x="5257800" y="2057400"/>
            <a:ext cx="838200" cy="69850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10</a:t>
            </a:r>
            <a:endParaRPr lang="en-US" altLang="zh-CN" sz="3600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498" name="文本框 19564"/>
          <p:cNvSpPr txBox="1"/>
          <p:nvPr/>
        </p:nvSpPr>
        <p:spPr>
          <a:xfrm>
            <a:off x="7667625" y="5013325"/>
            <a:ext cx="609600" cy="69850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499" name="文本框 19565"/>
          <p:cNvSpPr txBox="1"/>
          <p:nvPr/>
        </p:nvSpPr>
        <p:spPr>
          <a:xfrm>
            <a:off x="7667625" y="5013325"/>
            <a:ext cx="609600" cy="64135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en-US" altLang="zh-CN" sz="3600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00" name="文本框 19566"/>
          <p:cNvSpPr txBox="1"/>
          <p:nvPr/>
        </p:nvSpPr>
        <p:spPr>
          <a:xfrm>
            <a:off x="5410200" y="5013325"/>
            <a:ext cx="609600" cy="703263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en-US" altLang="zh-CN" sz="4000" dirty="0">
              <a:solidFill>
                <a:srgbClr val="3C8C93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01" name="文本框 19567"/>
          <p:cNvSpPr txBox="1"/>
          <p:nvPr/>
        </p:nvSpPr>
        <p:spPr>
          <a:xfrm>
            <a:off x="3200400" y="3019425"/>
            <a:ext cx="609600" cy="69850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02" name="文本框 19568"/>
          <p:cNvSpPr txBox="1"/>
          <p:nvPr/>
        </p:nvSpPr>
        <p:spPr>
          <a:xfrm>
            <a:off x="3995738" y="3068638"/>
            <a:ext cx="609600" cy="69850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7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03" name="文本框 19569"/>
          <p:cNvSpPr txBox="1"/>
          <p:nvPr/>
        </p:nvSpPr>
        <p:spPr>
          <a:xfrm>
            <a:off x="3429000" y="2057400"/>
            <a:ext cx="1066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10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04" name="文本框 19571"/>
          <p:cNvSpPr txBox="1"/>
          <p:nvPr/>
        </p:nvSpPr>
        <p:spPr>
          <a:xfrm>
            <a:off x="5791200" y="3048000"/>
            <a:ext cx="533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5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05" name="文本框 19572"/>
          <p:cNvSpPr txBox="1"/>
          <p:nvPr/>
        </p:nvSpPr>
        <p:spPr>
          <a:xfrm>
            <a:off x="5029200" y="3048000"/>
            <a:ext cx="533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5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06" name="文本框 19574"/>
          <p:cNvSpPr txBox="1"/>
          <p:nvPr/>
        </p:nvSpPr>
        <p:spPr>
          <a:xfrm>
            <a:off x="5715000" y="4038600"/>
            <a:ext cx="1066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10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07" name="文本框 19575"/>
          <p:cNvSpPr txBox="1"/>
          <p:nvPr/>
        </p:nvSpPr>
        <p:spPr>
          <a:xfrm>
            <a:off x="6248400" y="5013325"/>
            <a:ext cx="457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4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08" name="文本框 19576"/>
          <p:cNvSpPr txBox="1"/>
          <p:nvPr/>
        </p:nvSpPr>
        <p:spPr>
          <a:xfrm>
            <a:off x="4343400" y="4038600"/>
            <a:ext cx="1066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10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09" name="文本框 19577"/>
          <p:cNvSpPr txBox="1"/>
          <p:nvPr/>
        </p:nvSpPr>
        <p:spPr>
          <a:xfrm>
            <a:off x="7086600" y="4038600"/>
            <a:ext cx="1066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10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10" name="文本框 19578"/>
          <p:cNvSpPr txBox="1"/>
          <p:nvPr/>
        </p:nvSpPr>
        <p:spPr>
          <a:xfrm>
            <a:off x="4876800" y="5084763"/>
            <a:ext cx="533400" cy="6419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3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11" name="文本框 19579"/>
          <p:cNvSpPr txBox="1"/>
          <p:nvPr/>
        </p:nvSpPr>
        <p:spPr>
          <a:xfrm>
            <a:off x="6858000" y="4984750"/>
            <a:ext cx="457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8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12" name="文本框 19583"/>
          <p:cNvSpPr txBox="1"/>
          <p:nvPr/>
        </p:nvSpPr>
        <p:spPr>
          <a:xfrm>
            <a:off x="1116013" y="5084763"/>
            <a:ext cx="457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4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13" name="文本框 19584"/>
          <p:cNvSpPr txBox="1"/>
          <p:nvPr/>
        </p:nvSpPr>
        <p:spPr>
          <a:xfrm>
            <a:off x="1979613" y="5084763"/>
            <a:ext cx="609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6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514" name="组合 19585"/>
          <p:cNvGrpSpPr/>
          <p:nvPr/>
        </p:nvGrpSpPr>
        <p:grpSpPr>
          <a:xfrm>
            <a:off x="3132138" y="4868863"/>
            <a:ext cx="685800" cy="228600"/>
            <a:chOff x="1056" y="2784"/>
            <a:chExt cx="432" cy="192"/>
          </a:xfrm>
        </p:grpSpPr>
        <p:sp>
          <p:nvSpPr>
            <p:cNvPr id="20515" name="直接连接符 19586"/>
            <p:cNvSpPr/>
            <p:nvPr/>
          </p:nvSpPr>
          <p:spPr>
            <a:xfrm flipH="1">
              <a:off x="1056" y="2784"/>
              <a:ext cx="192" cy="192"/>
            </a:xfrm>
            <a:prstGeom prst="line">
              <a:avLst/>
            </a:prstGeom>
            <a:ln w="571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0516" name="直接连接符 19587"/>
            <p:cNvSpPr/>
            <p:nvPr/>
          </p:nvSpPr>
          <p:spPr>
            <a:xfrm>
              <a:off x="1248" y="2784"/>
              <a:ext cx="240" cy="192"/>
            </a:xfrm>
            <a:prstGeom prst="line">
              <a:avLst/>
            </a:prstGeom>
            <a:ln w="571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20517" name="文本框 19588"/>
          <p:cNvSpPr txBox="1"/>
          <p:nvPr/>
        </p:nvSpPr>
        <p:spPr>
          <a:xfrm>
            <a:off x="2916238" y="5084763"/>
            <a:ext cx="457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1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18" name="矩形 19589"/>
          <p:cNvSpPr/>
          <p:nvPr/>
        </p:nvSpPr>
        <p:spPr>
          <a:xfrm>
            <a:off x="3563938" y="5084763"/>
            <a:ext cx="531812" cy="698500"/>
          </a:xfrm>
          <a:prstGeom prst="rect">
            <a:avLst/>
          </a:prstGeom>
          <a:noFill/>
          <a:ln w="571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9</a:t>
            </a:r>
            <a:endParaRPr lang="en-US" altLang="zh-CN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519" name="组合 19590"/>
          <p:cNvGrpSpPr/>
          <p:nvPr/>
        </p:nvGrpSpPr>
        <p:grpSpPr>
          <a:xfrm>
            <a:off x="7086600" y="4648200"/>
            <a:ext cx="685800" cy="228600"/>
            <a:chOff x="1056" y="2784"/>
            <a:chExt cx="432" cy="192"/>
          </a:xfrm>
        </p:grpSpPr>
        <p:sp>
          <p:nvSpPr>
            <p:cNvPr id="20520" name="直接连接符 19591"/>
            <p:cNvSpPr/>
            <p:nvPr/>
          </p:nvSpPr>
          <p:spPr>
            <a:xfrm flipH="1">
              <a:off x="1056" y="2784"/>
              <a:ext cx="192" cy="192"/>
            </a:xfrm>
            <a:prstGeom prst="line">
              <a:avLst/>
            </a:prstGeom>
            <a:ln w="571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0521" name="直接连接符 19592"/>
            <p:cNvSpPr/>
            <p:nvPr/>
          </p:nvSpPr>
          <p:spPr>
            <a:xfrm>
              <a:off x="1248" y="2784"/>
              <a:ext cx="240" cy="192"/>
            </a:xfrm>
            <a:prstGeom prst="line">
              <a:avLst/>
            </a:prstGeom>
            <a:ln w="571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20522" name="组合 19593"/>
          <p:cNvGrpSpPr/>
          <p:nvPr/>
        </p:nvGrpSpPr>
        <p:grpSpPr>
          <a:xfrm>
            <a:off x="4448175" y="4584700"/>
            <a:ext cx="685800" cy="228600"/>
            <a:chOff x="1056" y="2784"/>
            <a:chExt cx="432" cy="192"/>
          </a:xfrm>
        </p:grpSpPr>
        <p:sp>
          <p:nvSpPr>
            <p:cNvPr id="20523" name="直接连接符 19594"/>
            <p:cNvSpPr/>
            <p:nvPr/>
          </p:nvSpPr>
          <p:spPr>
            <a:xfrm flipH="1">
              <a:off x="1056" y="2784"/>
              <a:ext cx="192" cy="192"/>
            </a:xfrm>
            <a:prstGeom prst="line">
              <a:avLst/>
            </a:prstGeom>
            <a:ln w="571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0524" name="直接连接符 19595"/>
            <p:cNvSpPr/>
            <p:nvPr/>
          </p:nvSpPr>
          <p:spPr>
            <a:xfrm>
              <a:off x="1248" y="2784"/>
              <a:ext cx="240" cy="192"/>
            </a:xfrm>
            <a:prstGeom prst="line">
              <a:avLst/>
            </a:prstGeom>
            <a:ln w="571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20525" name="文本框 19596"/>
          <p:cNvSpPr txBox="1"/>
          <p:nvPr/>
        </p:nvSpPr>
        <p:spPr>
          <a:xfrm>
            <a:off x="5257800" y="2057400"/>
            <a:ext cx="838200" cy="69850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598" name="文本框 19597"/>
          <p:cNvSpPr txBox="1"/>
          <p:nvPr/>
        </p:nvSpPr>
        <p:spPr>
          <a:xfrm>
            <a:off x="1371600" y="4114800"/>
            <a:ext cx="838200" cy="69850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10</a:t>
            </a:r>
            <a:endParaRPr lang="en-US" altLang="zh-CN" sz="3600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27" name="文本框 19598"/>
          <p:cNvSpPr txBox="1"/>
          <p:nvPr/>
        </p:nvSpPr>
        <p:spPr>
          <a:xfrm>
            <a:off x="1371600" y="4114800"/>
            <a:ext cx="838200" cy="69850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28" name="文本框 19600"/>
          <p:cNvSpPr txBox="1"/>
          <p:nvPr/>
        </p:nvSpPr>
        <p:spPr>
          <a:xfrm>
            <a:off x="3059113" y="4149725"/>
            <a:ext cx="838200" cy="69850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603" name="文本框 19602"/>
          <p:cNvSpPr txBox="1"/>
          <p:nvPr/>
        </p:nvSpPr>
        <p:spPr>
          <a:xfrm>
            <a:off x="3059113" y="4149725"/>
            <a:ext cx="838200" cy="69850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10</a:t>
            </a:r>
            <a:endParaRPr lang="en-US" altLang="zh-CN" sz="3600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30" name="文本框 19603"/>
          <p:cNvSpPr txBox="1"/>
          <p:nvPr/>
        </p:nvSpPr>
        <p:spPr>
          <a:xfrm>
            <a:off x="1219200" y="1143000"/>
            <a:ext cx="51530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Tahoma" panose="020B0604030504040204" pitchFamily="34" charset="0"/>
                <a:ea typeface="楷体_GB2312" pitchFamily="49" charset="-122"/>
              </a:rPr>
              <a:t>比一比，看谁想得快？</a:t>
            </a:r>
            <a:endParaRPr lang="zh-CN" altLang="en-US" sz="3600">
              <a:solidFill>
                <a:srgbClr val="0000CC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0531" name="文本框 19604"/>
          <p:cNvSpPr txBox="1"/>
          <p:nvPr/>
        </p:nvSpPr>
        <p:spPr>
          <a:xfrm>
            <a:off x="7162800" y="2044700"/>
            <a:ext cx="795338" cy="641350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en-US" altLang="zh-CN" sz="3600" dirty="0">
              <a:solidFill>
                <a:srgbClr val="3C8C93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606" name="文本框 19605"/>
          <p:cNvSpPr txBox="1"/>
          <p:nvPr/>
        </p:nvSpPr>
        <p:spPr>
          <a:xfrm>
            <a:off x="4191000" y="4984750"/>
            <a:ext cx="609600" cy="641985"/>
          </a:xfrm>
          <a:prstGeom prst="rect">
            <a:avLst/>
          </a:prstGeom>
          <a:noFill/>
          <a:ln w="57150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en-US" altLang="zh-CN" sz="3600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20533" name="图片 19606" descr="Image0000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533400"/>
            <a:ext cx="1143000" cy="1885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5" name="组合 19593"/>
          <p:cNvGrpSpPr/>
          <p:nvPr/>
        </p:nvGrpSpPr>
        <p:grpSpPr>
          <a:xfrm>
            <a:off x="7156450" y="2819400"/>
            <a:ext cx="685800" cy="228600"/>
            <a:chOff x="1056" y="2784"/>
            <a:chExt cx="432" cy="192"/>
          </a:xfrm>
        </p:grpSpPr>
        <p:sp>
          <p:nvSpPr>
            <p:cNvPr id="20536" name="直接连接符 19594"/>
            <p:cNvSpPr/>
            <p:nvPr/>
          </p:nvSpPr>
          <p:spPr>
            <a:xfrm flipH="1">
              <a:off x="1056" y="2784"/>
              <a:ext cx="192" cy="192"/>
            </a:xfrm>
            <a:prstGeom prst="line">
              <a:avLst/>
            </a:prstGeom>
            <a:ln w="571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0537" name="直接连接符 19595"/>
            <p:cNvSpPr/>
            <p:nvPr/>
          </p:nvSpPr>
          <p:spPr>
            <a:xfrm>
              <a:off x="1248" y="2784"/>
              <a:ext cx="240" cy="192"/>
            </a:xfrm>
            <a:prstGeom prst="line">
              <a:avLst/>
            </a:prstGeom>
            <a:ln w="571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20538" name="文本框 4"/>
          <p:cNvSpPr txBox="1"/>
          <p:nvPr/>
        </p:nvSpPr>
        <p:spPr>
          <a:xfrm>
            <a:off x="6937375" y="3049588"/>
            <a:ext cx="377825" cy="700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9" name="文本框 5"/>
          <p:cNvSpPr txBox="1"/>
          <p:nvPr/>
        </p:nvSpPr>
        <p:spPr>
          <a:xfrm>
            <a:off x="7667625" y="3049588"/>
            <a:ext cx="441325" cy="700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endParaRPr lang="en-US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21538" y="2060575"/>
            <a:ext cx="887412" cy="678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3600" dirty="0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3600" dirty="0">
              <a:solidFill>
                <a:srgbClr val="3C8C9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4500" y="5013325"/>
            <a:ext cx="304800" cy="743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4000" dirty="0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4000" dirty="0">
              <a:solidFill>
                <a:srgbClr val="3C8C9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31125" y="4984750"/>
            <a:ext cx="482600" cy="743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4000" dirty="0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4000" dirty="0">
              <a:solidFill>
                <a:srgbClr val="3C8C9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4054" name="Picture 3" descr="22_8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3435" y="50800"/>
            <a:ext cx="1674495" cy="18472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89425" y="4981575"/>
            <a:ext cx="413385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en-US" altLang="zh-CN" sz="40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4" grpId="0" bldLvl="0" animBg="1"/>
      <p:bldP spid="19556" grpId="0" bldLvl="0" animBg="1"/>
      <p:bldP spid="19557" grpId="0" bldLvl="0" animBg="1"/>
      <p:bldP spid="19598" grpId="0" bldLvl="0" animBg="1"/>
      <p:bldP spid="19603" grpId="0" bldLvl="0" animBg="1"/>
      <p:bldP spid="7" grpId="0"/>
      <p:bldP spid="7" grpId="1"/>
      <p:bldP spid="9" grpId="0"/>
      <p:bldP spid="9" grpId="1"/>
      <p:bldP spid="9" grpId="2"/>
      <p:bldP spid="9" grpId="3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3" name="标题 63492" descr="26"/>
          <p:cNvPicPr>
            <a:picLocks noRot="1" noChangeAspect="1"/>
          </p:cNvPicPr>
          <p:nvPr/>
        </p:nvPicPr>
        <p:blipFill>
          <a:blip r:embed="rId1" cstate="print"/>
          <a:srcRect b="-70"/>
          <a:stretch>
            <a:fillRect/>
          </a:stretch>
        </p:blipFill>
        <p:spPr>
          <a:xfrm>
            <a:off x="0" y="-315912"/>
            <a:ext cx="9144000" cy="717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b="1" dirty="0" smtClean="0">
                <a:solidFill>
                  <a:srgbClr val="FF0000"/>
                </a:solidFill>
              </a:rPr>
              <a:t> 考考聪明</a:t>
            </a:r>
            <a:r>
              <a:rPr lang="zh-CN" altLang="en-US" b="1" dirty="0">
                <a:solidFill>
                  <a:srgbClr val="FF0000"/>
                </a:solidFill>
              </a:rPr>
              <a:t>的你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21506" name="Group 26"/>
          <p:cNvGrpSpPr/>
          <p:nvPr/>
        </p:nvGrpSpPr>
        <p:grpSpPr>
          <a:xfrm>
            <a:off x="612775" y="1557338"/>
            <a:ext cx="7272338" cy="2447925"/>
            <a:chOff x="249" y="981"/>
            <a:chExt cx="4581" cy="1542"/>
          </a:xfrm>
        </p:grpSpPr>
        <p:sp>
          <p:nvSpPr>
            <p:cNvPr id="21507" name="Line 4"/>
            <p:cNvSpPr/>
            <p:nvPr/>
          </p:nvSpPr>
          <p:spPr>
            <a:xfrm flipH="1">
              <a:off x="431" y="1344"/>
              <a:ext cx="272" cy="22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08" name="Line 5"/>
            <p:cNvSpPr/>
            <p:nvPr/>
          </p:nvSpPr>
          <p:spPr>
            <a:xfrm>
              <a:off x="703" y="1344"/>
              <a:ext cx="227" cy="22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09" name="Rectangle 6"/>
            <p:cNvSpPr/>
            <p:nvPr/>
          </p:nvSpPr>
          <p:spPr>
            <a:xfrm>
              <a:off x="249" y="1570"/>
              <a:ext cx="272" cy="272"/>
            </a:xfrm>
            <a:prstGeom prst="rect">
              <a:avLst/>
            </a:prstGeom>
            <a:solidFill>
              <a:schemeClr val="accent1">
                <a:alpha val="45097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0" name="Rectangle 7"/>
            <p:cNvSpPr/>
            <p:nvPr/>
          </p:nvSpPr>
          <p:spPr>
            <a:xfrm>
              <a:off x="793" y="1570"/>
              <a:ext cx="273" cy="272"/>
            </a:xfrm>
            <a:prstGeom prst="rect">
              <a:avLst/>
            </a:prstGeom>
            <a:solidFill>
              <a:schemeClr val="accent1">
                <a:alpha val="45097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6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1" name="Line 8"/>
            <p:cNvSpPr/>
            <p:nvPr/>
          </p:nvSpPr>
          <p:spPr>
            <a:xfrm>
              <a:off x="930" y="1842"/>
              <a:ext cx="408" cy="1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2" name="Line 9"/>
            <p:cNvSpPr/>
            <p:nvPr/>
          </p:nvSpPr>
          <p:spPr>
            <a:xfrm flipV="1">
              <a:off x="1338" y="1842"/>
              <a:ext cx="363" cy="1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3" name="Rectangle 10"/>
            <p:cNvSpPr/>
            <p:nvPr/>
          </p:nvSpPr>
          <p:spPr>
            <a:xfrm>
              <a:off x="1565" y="1570"/>
              <a:ext cx="272" cy="272"/>
            </a:xfrm>
            <a:prstGeom prst="rect">
              <a:avLst/>
            </a:prstGeom>
            <a:solidFill>
              <a:schemeClr val="accent1">
                <a:alpha val="45097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4" name="Rectangle 11"/>
            <p:cNvSpPr/>
            <p:nvPr/>
          </p:nvSpPr>
          <p:spPr>
            <a:xfrm>
              <a:off x="2290" y="1570"/>
              <a:ext cx="272" cy="272"/>
            </a:xfrm>
            <a:prstGeom prst="rect">
              <a:avLst/>
            </a:prstGeom>
            <a:solidFill>
              <a:schemeClr val="accent1">
                <a:alpha val="45097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5" name="Line 12"/>
            <p:cNvSpPr/>
            <p:nvPr/>
          </p:nvSpPr>
          <p:spPr>
            <a:xfrm flipH="1">
              <a:off x="1701" y="1298"/>
              <a:ext cx="317" cy="27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6" name="Line 13"/>
            <p:cNvSpPr/>
            <p:nvPr/>
          </p:nvSpPr>
          <p:spPr>
            <a:xfrm>
              <a:off x="2064" y="1298"/>
              <a:ext cx="317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7" name="Rectangle 14"/>
            <p:cNvSpPr/>
            <p:nvPr/>
          </p:nvSpPr>
          <p:spPr>
            <a:xfrm>
              <a:off x="1882" y="981"/>
              <a:ext cx="318" cy="317"/>
            </a:xfrm>
            <a:prstGeom prst="rect">
              <a:avLst/>
            </a:prstGeom>
            <a:solidFill>
              <a:schemeClr val="accent1">
                <a:alpha val="45097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9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8" name="Rectangle 15"/>
            <p:cNvSpPr/>
            <p:nvPr/>
          </p:nvSpPr>
          <p:spPr>
            <a:xfrm>
              <a:off x="521" y="1026"/>
              <a:ext cx="363" cy="318"/>
            </a:xfrm>
            <a:prstGeom prst="rect">
              <a:avLst/>
            </a:prstGeom>
            <a:solidFill>
              <a:schemeClr val="accent1">
                <a:alpha val="45097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10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9" name="Rectangle 16"/>
            <p:cNvSpPr/>
            <p:nvPr/>
          </p:nvSpPr>
          <p:spPr>
            <a:xfrm>
              <a:off x="1156" y="2069"/>
              <a:ext cx="363" cy="318"/>
            </a:xfrm>
            <a:prstGeom prst="rect">
              <a:avLst/>
            </a:prstGeom>
            <a:solidFill>
              <a:schemeClr val="accent1">
                <a:alpha val="45097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8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0" name="Line 17"/>
            <p:cNvSpPr/>
            <p:nvPr/>
          </p:nvSpPr>
          <p:spPr>
            <a:xfrm flipV="1">
              <a:off x="3515" y="1298"/>
              <a:ext cx="363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21" name="Line 18"/>
            <p:cNvSpPr/>
            <p:nvPr/>
          </p:nvSpPr>
          <p:spPr>
            <a:xfrm>
              <a:off x="3515" y="1525"/>
              <a:ext cx="363" cy="27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22" name="Rectangle 19"/>
            <p:cNvSpPr/>
            <p:nvPr/>
          </p:nvSpPr>
          <p:spPr>
            <a:xfrm>
              <a:off x="3198" y="1389"/>
              <a:ext cx="317" cy="317"/>
            </a:xfrm>
            <a:prstGeom prst="rect">
              <a:avLst/>
            </a:prstGeom>
            <a:solidFill>
              <a:schemeClr val="accent1">
                <a:alpha val="45097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10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3" name="Rectangle 20"/>
            <p:cNvSpPr/>
            <p:nvPr/>
          </p:nvSpPr>
          <p:spPr>
            <a:xfrm>
              <a:off x="3878" y="1117"/>
              <a:ext cx="317" cy="317"/>
            </a:xfrm>
            <a:prstGeom prst="rect">
              <a:avLst/>
            </a:prstGeom>
            <a:solidFill>
              <a:schemeClr val="accent1">
                <a:alpha val="45097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4" name="Rectangle 21"/>
            <p:cNvSpPr/>
            <p:nvPr/>
          </p:nvSpPr>
          <p:spPr>
            <a:xfrm>
              <a:off x="3878" y="1616"/>
              <a:ext cx="318" cy="317"/>
            </a:xfrm>
            <a:prstGeom prst="rect">
              <a:avLst/>
            </a:prstGeom>
            <a:solidFill>
              <a:schemeClr val="accent1">
                <a:alpha val="45097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5" name="Rectangle 22"/>
            <p:cNvSpPr/>
            <p:nvPr/>
          </p:nvSpPr>
          <p:spPr>
            <a:xfrm>
              <a:off x="3878" y="2160"/>
              <a:ext cx="318" cy="363"/>
            </a:xfrm>
            <a:prstGeom prst="rect">
              <a:avLst/>
            </a:prstGeom>
            <a:solidFill>
              <a:schemeClr val="accent1">
                <a:alpha val="45097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6" name="Line 23"/>
            <p:cNvSpPr/>
            <p:nvPr/>
          </p:nvSpPr>
          <p:spPr>
            <a:xfrm>
              <a:off x="4195" y="1752"/>
              <a:ext cx="318" cy="27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27" name="Line 24"/>
            <p:cNvSpPr/>
            <p:nvPr/>
          </p:nvSpPr>
          <p:spPr>
            <a:xfrm flipH="1">
              <a:off x="4195" y="2024"/>
              <a:ext cx="318" cy="27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28" name="Rectangle 25"/>
            <p:cNvSpPr/>
            <p:nvPr/>
          </p:nvSpPr>
          <p:spPr>
            <a:xfrm>
              <a:off x="4513" y="1888"/>
              <a:ext cx="317" cy="317"/>
            </a:xfrm>
            <a:prstGeom prst="rect">
              <a:avLst/>
            </a:prstGeom>
            <a:solidFill>
              <a:schemeClr val="accent1">
                <a:alpha val="45097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9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507" name="Text Box 27"/>
          <p:cNvSpPr txBox="1"/>
          <p:nvPr/>
        </p:nvSpPr>
        <p:spPr>
          <a:xfrm>
            <a:off x="611188" y="2420938"/>
            <a:ext cx="4318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en-US" altLang="zh-CN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8" name="Text Box 28"/>
          <p:cNvSpPr txBox="1"/>
          <p:nvPr/>
        </p:nvSpPr>
        <p:spPr>
          <a:xfrm>
            <a:off x="2700338" y="2420938"/>
            <a:ext cx="4318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9" name="Text Box 29"/>
          <p:cNvSpPr txBox="1"/>
          <p:nvPr/>
        </p:nvSpPr>
        <p:spPr>
          <a:xfrm>
            <a:off x="3851275" y="2420938"/>
            <a:ext cx="4333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endParaRPr lang="en-US" altLang="zh-CN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0" name="Text Box 30"/>
          <p:cNvSpPr txBox="1"/>
          <p:nvPr/>
        </p:nvSpPr>
        <p:spPr>
          <a:xfrm>
            <a:off x="6443663" y="2565400"/>
            <a:ext cx="4333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endParaRPr lang="en-US" altLang="zh-CN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1" name="Text Box 31"/>
          <p:cNvSpPr txBox="1"/>
          <p:nvPr/>
        </p:nvSpPr>
        <p:spPr>
          <a:xfrm>
            <a:off x="6443663" y="3429000"/>
            <a:ext cx="4333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en-US" altLang="zh-CN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52" name="Picture 33" descr="MC900445228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98385" y="-155575"/>
            <a:ext cx="1745615" cy="3152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7" grpId="0"/>
      <p:bldP spid="20508" grpId="0"/>
      <p:bldP spid="20510" grpId="0"/>
      <p:bldP spid="205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/>
          </p:cNvPicPr>
          <p:nvPr/>
        </p:nvPicPr>
        <p:blipFill>
          <a:blip r:embed="rId2" cstate="print"/>
          <a:srcRect b="-18"/>
          <a:stretch>
            <a:fillRect/>
          </a:stretch>
        </p:blipFill>
        <p:spPr>
          <a:xfrm>
            <a:off x="1691323" y="1500823"/>
            <a:ext cx="5761037" cy="3856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Rectangle 4"/>
          <p:cNvSpPr/>
          <p:nvPr/>
        </p:nvSpPr>
        <p:spPr>
          <a:xfrm>
            <a:off x="3419475" y="2781300"/>
            <a:ext cx="476250" cy="57308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en-US" altLang="zh-CN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en-US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Rectangle 5"/>
          <p:cNvSpPr/>
          <p:nvPr/>
        </p:nvSpPr>
        <p:spPr>
          <a:xfrm>
            <a:off x="5364163" y="2781300"/>
            <a:ext cx="476250" cy="57308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en-US" altLang="zh-CN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endParaRPr lang="en-US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Rectangle 6"/>
          <p:cNvSpPr/>
          <p:nvPr/>
        </p:nvSpPr>
        <p:spPr>
          <a:xfrm>
            <a:off x="4427538" y="1700213"/>
            <a:ext cx="474662" cy="57308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en-US" altLang="zh-CN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endParaRPr lang="en-US" altLang="zh-CN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AutoShape 7"/>
          <p:cNvSpPr/>
          <p:nvPr/>
        </p:nvSpPr>
        <p:spPr>
          <a:xfrm>
            <a:off x="2555875" y="1628775"/>
            <a:ext cx="1295400" cy="647700"/>
          </a:xfrm>
          <a:prstGeom prst="wedgeRoundRectCallout">
            <a:avLst>
              <a:gd name="adj1" fmla="val -30759"/>
              <a:gd name="adj2" fmla="val 95097"/>
              <a:gd name="adj3" fmla="val 16667"/>
            </a:avLst>
          </a:prstGeom>
          <a:solidFill>
            <a:srgbClr val="FF99CC">
              <a:alpha val="45097"/>
            </a:srgbClr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/>
            <a:r>
              <a:rPr lang="zh-CN" altLang="en-US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我出</a:t>
            </a:r>
            <a:r>
              <a:rPr lang="en-US" altLang="zh-CN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4" name="AutoShape 8"/>
          <p:cNvSpPr/>
          <p:nvPr/>
        </p:nvSpPr>
        <p:spPr>
          <a:xfrm>
            <a:off x="5435600" y="1628775"/>
            <a:ext cx="1295400" cy="647700"/>
          </a:xfrm>
          <a:prstGeom prst="wedgeRoundRectCallout">
            <a:avLst>
              <a:gd name="adj1" fmla="val 33088"/>
              <a:gd name="adj2" fmla="val 84069"/>
              <a:gd name="adj3" fmla="val 16667"/>
            </a:avLst>
          </a:prstGeom>
          <a:solidFill>
            <a:srgbClr val="CCFFFF">
              <a:alpha val="45097"/>
            </a:srgbClr>
          </a:solidFill>
          <a:ln w="9525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/>
            <a:r>
              <a:rPr lang="zh-CN" altLang="en-US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我出</a:t>
            </a:r>
            <a:r>
              <a:rPr lang="en-US" altLang="zh-CN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2" name="Text Box 9"/>
          <p:cNvSpPr txBox="1"/>
          <p:nvPr/>
        </p:nvSpPr>
        <p:spPr>
          <a:xfrm>
            <a:off x="3419475" y="765175"/>
            <a:ext cx="259238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卡片游戏</a:t>
            </a:r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7200" y="4803140"/>
            <a:ext cx="485140" cy="518160"/>
          </a:xfrm>
          <a:prstGeom prst="rect">
            <a:avLst/>
          </a:prstGeom>
          <a:ln>
            <a:solidFill>
              <a:srgbClr val="FF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en-US" altLang="zh-CN" strike="noStrike" noProof="1"/>
              <a:t>4</a:t>
            </a:r>
            <a:endParaRPr lang="en-US" altLang="zh-CN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5571490" y="4803775"/>
            <a:ext cx="528320" cy="518160"/>
          </a:xfrm>
          <a:prstGeom prst="rect">
            <a:avLst/>
          </a:prstGeom>
          <a:ln>
            <a:solidFill>
              <a:srgbClr val="FF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en-US" altLang="zh-CN" strike="noStrike" noProof="1"/>
              <a:t>6</a:t>
            </a:r>
            <a:endParaRPr lang="en-US" altLang="zh-CN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3637280" y="4801870"/>
            <a:ext cx="563880" cy="518160"/>
          </a:xfrm>
          <a:prstGeom prst="rect">
            <a:avLst/>
          </a:prstGeom>
          <a:ln>
            <a:solidFill>
              <a:srgbClr val="FF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en-US" altLang="zh-CN" strike="noStrike" noProof="1"/>
              <a:t>5</a:t>
            </a:r>
            <a:endParaRPr lang="en-US" altLang="zh-CN" strike="noStrike" noProof="1"/>
          </a:p>
        </p:txBody>
      </p:sp>
      <p:sp>
        <p:nvSpPr>
          <p:cNvPr id="6" name="文本框 5"/>
          <p:cNvSpPr txBox="1"/>
          <p:nvPr/>
        </p:nvSpPr>
        <p:spPr>
          <a:xfrm>
            <a:off x="4935220" y="4801870"/>
            <a:ext cx="500063" cy="518160"/>
          </a:xfrm>
          <a:prstGeom prst="rect">
            <a:avLst/>
          </a:prstGeom>
          <a:ln>
            <a:solidFill>
              <a:srgbClr val="FF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en-US" altLang="zh-CN" strike="noStrike" noProof="1"/>
              <a:t>5</a:t>
            </a:r>
            <a:endParaRPr lang="en-US" altLang="zh-CN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2347278" y="4813300"/>
            <a:ext cx="492125" cy="519113"/>
          </a:xfrm>
          <a:prstGeom prst="rect">
            <a:avLst/>
          </a:prstGeom>
          <a:ln>
            <a:solidFill>
              <a:srgbClr val="FF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en-US" altLang="zh-CN" strike="noStrike" noProof="1"/>
              <a:t>2</a:t>
            </a:r>
            <a:endParaRPr lang="en-US" altLang="zh-CN" strike="noStrike" noProof="1"/>
          </a:p>
        </p:txBody>
      </p:sp>
      <p:sp>
        <p:nvSpPr>
          <p:cNvPr id="8" name="文本框 7"/>
          <p:cNvSpPr txBox="1"/>
          <p:nvPr/>
        </p:nvSpPr>
        <p:spPr>
          <a:xfrm>
            <a:off x="6235700" y="4801870"/>
            <a:ext cx="495300" cy="518160"/>
          </a:xfrm>
          <a:prstGeom prst="rect">
            <a:avLst/>
          </a:prstGeom>
          <a:ln>
            <a:solidFill>
              <a:srgbClr val="FF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en-US" altLang="zh-CN" strike="noStrike" noProof="1"/>
              <a:t>8</a:t>
            </a:r>
            <a:endParaRPr lang="en-US" altLang="zh-CN" strike="noStrike" noProof="1"/>
          </a:p>
        </p:txBody>
      </p:sp>
      <p:sp>
        <p:nvSpPr>
          <p:cNvPr id="9" name="文本框 8"/>
          <p:cNvSpPr txBox="1"/>
          <p:nvPr/>
        </p:nvSpPr>
        <p:spPr>
          <a:xfrm>
            <a:off x="1764348" y="4813300"/>
            <a:ext cx="496888" cy="517525"/>
          </a:xfrm>
          <a:prstGeom prst="rect">
            <a:avLst/>
          </a:prstGeom>
          <a:ln>
            <a:solidFill>
              <a:srgbClr val="FF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en-US" altLang="zh-CN" strike="noStrike" noProof="1"/>
              <a:t>1</a:t>
            </a:r>
            <a:endParaRPr lang="en-US" altLang="zh-CN" strike="noStrike" noProof="1"/>
          </a:p>
        </p:txBody>
      </p:sp>
      <p:sp>
        <p:nvSpPr>
          <p:cNvPr id="10" name="文本框 9"/>
          <p:cNvSpPr txBox="1"/>
          <p:nvPr/>
        </p:nvSpPr>
        <p:spPr>
          <a:xfrm>
            <a:off x="6852920" y="4803775"/>
            <a:ext cx="522605" cy="518160"/>
          </a:xfrm>
          <a:prstGeom prst="rect">
            <a:avLst/>
          </a:prstGeom>
          <a:ln>
            <a:solidFill>
              <a:srgbClr val="FF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en-US" altLang="zh-CN" strike="noStrike" noProof="1"/>
              <a:t>9</a:t>
            </a:r>
            <a:endParaRPr lang="en-US" altLang="zh-CN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  <p:bldP spid="9223" grpId="0" animBg="1"/>
      <p:bldP spid="9224" grpId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4" name="凑十歌(标清)">
            <a:hlinkClick r:id="" action="ppaction://media"/>
          </p:cNvPr>
          <p:cNvPicPr>
            <a:picLocks noGrp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19685" y="-10160"/>
            <a:ext cx="9138920" cy="612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5"/>
          <p:cNvSpPr txBox="1"/>
          <p:nvPr/>
        </p:nvSpPr>
        <p:spPr>
          <a:xfrm>
            <a:off x="1979613" y="2492375"/>
            <a:ext cx="6732587" cy="22875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如果这节课满分</a:t>
            </a:r>
            <a:r>
              <a:rPr lang="en-US" altLang="zh-CN" sz="4800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分，你将给你和你的同桌打几分呢？ </a:t>
            </a:r>
            <a:endParaRPr lang="zh-CN" altLang="en-US" sz="4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6" name="Oval 6"/>
          <p:cNvSpPr>
            <a:spLocks noChangeArrowheads="1"/>
          </p:cNvSpPr>
          <p:nvPr/>
        </p:nvSpPr>
        <p:spPr bwMode="auto">
          <a:xfrm>
            <a:off x="2227263" y="1020763"/>
            <a:ext cx="2089150" cy="647700"/>
          </a:xfrm>
          <a:prstGeom prst="ellipse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eaLnBrk="1" fontAlgn="base" hangingPunct="1"/>
            <a:r>
              <a:rPr lang="zh-CN" altLang="en-US" sz="3600" strike="noStrike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老师的话</a:t>
            </a:r>
            <a:endParaRPr lang="zh-CN" altLang="en-US" sz="3600" strike="noStrike" noProof="1">
              <a:solidFill>
                <a:srgbClr val="660033"/>
              </a:solidFill>
              <a:effectLst>
                <a:outerShdw blurRad="38100" dist="38100" dir="2700000">
                  <a:srgbClr val="000000"/>
                </a:outerShdw>
              </a:effectLst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6865" descr="20070623_987c7fe8956ce40d6e7aUlYdd04NXuZi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7937"/>
            <a:ext cx="91440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36866"/>
          <p:cNvSpPr txBox="1"/>
          <p:nvPr/>
        </p:nvSpPr>
        <p:spPr>
          <a:xfrm>
            <a:off x="281305" y="3839845"/>
            <a:ext cx="8234363" cy="2530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>
              <a:buClr>
                <a:srgbClr val="000000"/>
              </a:buClr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数学作业：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buClr>
                <a:srgbClr val="000000"/>
              </a:buClr>
            </a:pP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buClr>
                <a:srgbClr val="000000"/>
              </a:buClr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 独立完成课本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P41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页“想想做做”第一题、第三题。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237580" descr="2949536_080611328047_2"/>
          <p:cNvPicPr>
            <a:picLocks noChangeAspect="1"/>
          </p:cNvPicPr>
          <p:nvPr/>
        </p:nvPicPr>
        <p:blipFill>
          <a:blip r:embed="rId2" cstate="print"/>
          <a:srcRect l="1181" b="4060"/>
          <a:stretch>
            <a:fillRect/>
          </a:stretch>
        </p:blipFill>
        <p:spPr>
          <a:xfrm>
            <a:off x="0" y="22860"/>
            <a:ext cx="9143365" cy="7056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00125" y="986790"/>
            <a:ext cx="22948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>
                <a:solidFill>
                  <a:schemeClr val="tx1"/>
                </a:solidFill>
              </a:rPr>
              <a:t>作业：</a:t>
            </a:r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4595" y="2133600"/>
            <a:ext cx="700786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独立完成课本</a:t>
            </a:r>
            <a:r>
              <a:rPr lang="en-US" altLang="zh-CN" sz="3600" dirty="0">
                <a:solidFill>
                  <a:schemeClr val="tx1"/>
                </a:solidFill>
              </a:rPr>
              <a:t>P41“</a:t>
            </a:r>
            <a:r>
              <a:rPr lang="zh-CN" altLang="en-US" sz="3600">
                <a:solidFill>
                  <a:schemeClr val="tx1"/>
                </a:solidFill>
              </a:rPr>
              <a:t>想想做做</a:t>
            </a:r>
            <a:r>
              <a:rPr lang="en-US" altLang="zh-CN" sz="3600" dirty="0">
                <a:solidFill>
                  <a:schemeClr val="tx1"/>
                </a:solidFill>
              </a:rPr>
              <a:t>”</a:t>
            </a:r>
            <a:r>
              <a:rPr lang="zh-CN" altLang="en-US" sz="3600">
                <a:solidFill>
                  <a:schemeClr val="tx1"/>
                </a:solidFill>
              </a:rPr>
              <a:t>第</a:t>
            </a:r>
            <a:r>
              <a:rPr lang="en-US" altLang="zh-CN" sz="3600" dirty="0">
                <a:solidFill>
                  <a:schemeClr val="tx1"/>
                </a:solidFill>
              </a:rPr>
              <a:t>1</a:t>
            </a:r>
            <a:r>
              <a:rPr lang="zh-CN" altLang="en-US" sz="3600">
                <a:solidFill>
                  <a:schemeClr val="tx1"/>
                </a:solidFill>
              </a:rPr>
              <a:t>题、第</a:t>
            </a:r>
            <a:r>
              <a:rPr lang="en-US" altLang="zh-CN" sz="3600" dirty="0">
                <a:solidFill>
                  <a:schemeClr val="tx1"/>
                </a:solidFill>
              </a:rPr>
              <a:t>3</a:t>
            </a:r>
            <a:r>
              <a:rPr lang="zh-CN" altLang="en-US" sz="3600">
                <a:solidFill>
                  <a:schemeClr val="tx1"/>
                </a:solidFill>
              </a:rPr>
              <a:t>题。</a:t>
            </a:r>
            <a:endParaRPr lang="zh-CN" altLang="en-US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红猴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713" y="404813"/>
            <a:ext cx="5473700" cy="320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8"/>
          <p:cNvSpPr/>
          <p:nvPr/>
        </p:nvSpPr>
        <p:spPr>
          <a:xfrm>
            <a:off x="1908175" y="4603750"/>
            <a:ext cx="382588" cy="409575"/>
          </a:xfrm>
          <a:prstGeom prst="rect">
            <a:avLst/>
          </a:prstGeom>
          <a:noFill/>
          <a:ln w="317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Rectangle 9"/>
          <p:cNvSpPr/>
          <p:nvPr/>
        </p:nvSpPr>
        <p:spPr>
          <a:xfrm>
            <a:off x="2482850" y="4603750"/>
            <a:ext cx="382588" cy="409575"/>
          </a:xfrm>
          <a:prstGeom prst="rect">
            <a:avLst/>
          </a:prstGeom>
          <a:noFill/>
          <a:ln w="317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Line 10"/>
          <p:cNvSpPr/>
          <p:nvPr/>
        </p:nvSpPr>
        <p:spPr>
          <a:xfrm flipH="1">
            <a:off x="2036763" y="4125913"/>
            <a:ext cx="254000" cy="411162"/>
          </a:xfrm>
          <a:prstGeom prst="line">
            <a:avLst/>
          </a:prstGeom>
          <a:ln w="2857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0" name="Line 11"/>
          <p:cNvSpPr/>
          <p:nvPr/>
        </p:nvSpPr>
        <p:spPr>
          <a:xfrm>
            <a:off x="2419350" y="4125913"/>
            <a:ext cx="255588" cy="411162"/>
          </a:xfrm>
          <a:prstGeom prst="line">
            <a:avLst/>
          </a:prstGeom>
          <a:ln w="2857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1" name="Text Box 12"/>
          <p:cNvSpPr txBox="1"/>
          <p:nvPr/>
        </p:nvSpPr>
        <p:spPr>
          <a:xfrm>
            <a:off x="2054225" y="3716338"/>
            <a:ext cx="57308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endParaRPr lang="en-US" altLang="zh-CN" sz="24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Rectangle 14"/>
          <p:cNvSpPr/>
          <p:nvPr/>
        </p:nvSpPr>
        <p:spPr>
          <a:xfrm>
            <a:off x="3378200" y="4603750"/>
            <a:ext cx="382588" cy="409575"/>
          </a:xfrm>
          <a:prstGeom prst="rect">
            <a:avLst/>
          </a:prstGeom>
          <a:noFill/>
          <a:ln w="317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Rectangle 15"/>
          <p:cNvSpPr/>
          <p:nvPr/>
        </p:nvSpPr>
        <p:spPr>
          <a:xfrm>
            <a:off x="3952875" y="4603750"/>
            <a:ext cx="382588" cy="409575"/>
          </a:xfrm>
          <a:prstGeom prst="rect">
            <a:avLst/>
          </a:prstGeom>
          <a:noFill/>
          <a:ln w="317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Line 16"/>
          <p:cNvSpPr/>
          <p:nvPr/>
        </p:nvSpPr>
        <p:spPr>
          <a:xfrm flipH="1">
            <a:off x="3506788" y="4125913"/>
            <a:ext cx="254000" cy="411162"/>
          </a:xfrm>
          <a:prstGeom prst="line">
            <a:avLst/>
          </a:prstGeom>
          <a:ln w="2857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5" name="Line 17"/>
          <p:cNvSpPr/>
          <p:nvPr/>
        </p:nvSpPr>
        <p:spPr>
          <a:xfrm>
            <a:off x="3889375" y="4125913"/>
            <a:ext cx="255588" cy="411162"/>
          </a:xfrm>
          <a:prstGeom prst="line">
            <a:avLst/>
          </a:prstGeom>
          <a:ln w="2857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6" name="Text Box 18"/>
          <p:cNvSpPr txBox="1"/>
          <p:nvPr/>
        </p:nvSpPr>
        <p:spPr>
          <a:xfrm>
            <a:off x="3567113" y="3716338"/>
            <a:ext cx="5730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endParaRPr lang="en-US" altLang="zh-CN" sz="24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7" name="Rectangle 20"/>
          <p:cNvSpPr/>
          <p:nvPr/>
        </p:nvSpPr>
        <p:spPr>
          <a:xfrm>
            <a:off x="4845050" y="4603750"/>
            <a:ext cx="382588" cy="409575"/>
          </a:xfrm>
          <a:prstGeom prst="rect">
            <a:avLst/>
          </a:prstGeom>
          <a:noFill/>
          <a:ln w="317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8" name="Rectangle 21"/>
          <p:cNvSpPr/>
          <p:nvPr/>
        </p:nvSpPr>
        <p:spPr>
          <a:xfrm>
            <a:off x="5419725" y="4603750"/>
            <a:ext cx="382588" cy="409575"/>
          </a:xfrm>
          <a:prstGeom prst="rect">
            <a:avLst/>
          </a:prstGeom>
          <a:noFill/>
          <a:ln w="317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9" name="Line 22"/>
          <p:cNvSpPr/>
          <p:nvPr/>
        </p:nvSpPr>
        <p:spPr>
          <a:xfrm flipH="1">
            <a:off x="4973638" y="4125913"/>
            <a:ext cx="254000" cy="411162"/>
          </a:xfrm>
          <a:prstGeom prst="line">
            <a:avLst/>
          </a:prstGeom>
          <a:ln w="2857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60" name="Line 23"/>
          <p:cNvSpPr/>
          <p:nvPr/>
        </p:nvSpPr>
        <p:spPr>
          <a:xfrm>
            <a:off x="5356225" y="4125913"/>
            <a:ext cx="255588" cy="411162"/>
          </a:xfrm>
          <a:prstGeom prst="line">
            <a:avLst/>
          </a:prstGeom>
          <a:ln w="2857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61" name="Text Box 24"/>
          <p:cNvSpPr txBox="1"/>
          <p:nvPr/>
        </p:nvSpPr>
        <p:spPr>
          <a:xfrm>
            <a:off x="5006975" y="3716338"/>
            <a:ext cx="57308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endParaRPr lang="en-US" altLang="zh-CN" sz="24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2" name="Rectangle 26"/>
          <p:cNvSpPr/>
          <p:nvPr/>
        </p:nvSpPr>
        <p:spPr>
          <a:xfrm>
            <a:off x="6313488" y="4603750"/>
            <a:ext cx="382587" cy="409575"/>
          </a:xfrm>
          <a:prstGeom prst="rect">
            <a:avLst/>
          </a:prstGeom>
          <a:noFill/>
          <a:ln w="317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3" name="Rectangle 27"/>
          <p:cNvSpPr/>
          <p:nvPr/>
        </p:nvSpPr>
        <p:spPr>
          <a:xfrm>
            <a:off x="6888163" y="4603750"/>
            <a:ext cx="382587" cy="409575"/>
          </a:xfrm>
          <a:prstGeom prst="rect">
            <a:avLst/>
          </a:prstGeom>
          <a:noFill/>
          <a:ln w="317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4" name="Line 28"/>
          <p:cNvSpPr/>
          <p:nvPr/>
        </p:nvSpPr>
        <p:spPr>
          <a:xfrm flipH="1">
            <a:off x="6442075" y="4125913"/>
            <a:ext cx="254000" cy="411162"/>
          </a:xfrm>
          <a:prstGeom prst="line">
            <a:avLst/>
          </a:prstGeom>
          <a:ln w="2857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65" name="Line 29"/>
          <p:cNvSpPr/>
          <p:nvPr/>
        </p:nvSpPr>
        <p:spPr>
          <a:xfrm>
            <a:off x="6824663" y="4125913"/>
            <a:ext cx="255587" cy="411162"/>
          </a:xfrm>
          <a:prstGeom prst="line">
            <a:avLst/>
          </a:prstGeom>
          <a:ln w="2857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66" name="Text Box 30"/>
          <p:cNvSpPr txBox="1"/>
          <p:nvPr/>
        </p:nvSpPr>
        <p:spPr>
          <a:xfrm>
            <a:off x="6443663" y="3716338"/>
            <a:ext cx="5730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endParaRPr lang="en-US" altLang="zh-CN" sz="24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9" name="Text Box 32"/>
          <p:cNvSpPr txBox="1"/>
          <p:nvPr/>
        </p:nvSpPr>
        <p:spPr>
          <a:xfrm>
            <a:off x="2411413" y="4646613"/>
            <a:ext cx="431800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0" name="Text Box 33"/>
          <p:cNvSpPr txBox="1"/>
          <p:nvPr/>
        </p:nvSpPr>
        <p:spPr>
          <a:xfrm>
            <a:off x="1908175" y="4646613"/>
            <a:ext cx="431800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1" name="Text Box 35"/>
          <p:cNvSpPr txBox="1"/>
          <p:nvPr/>
        </p:nvSpPr>
        <p:spPr>
          <a:xfrm>
            <a:off x="3328988" y="4646613"/>
            <a:ext cx="431800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2" name="Text Box 36"/>
          <p:cNvSpPr txBox="1"/>
          <p:nvPr/>
        </p:nvSpPr>
        <p:spPr>
          <a:xfrm>
            <a:off x="3924300" y="4646613"/>
            <a:ext cx="431800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3" name="Text Box 38"/>
          <p:cNvSpPr txBox="1"/>
          <p:nvPr/>
        </p:nvSpPr>
        <p:spPr>
          <a:xfrm>
            <a:off x="4787900" y="4646613"/>
            <a:ext cx="431800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4" name="Text Box 39"/>
          <p:cNvSpPr txBox="1"/>
          <p:nvPr/>
        </p:nvSpPr>
        <p:spPr>
          <a:xfrm>
            <a:off x="5364163" y="4646613"/>
            <a:ext cx="431800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5" name="Text Box 41"/>
          <p:cNvSpPr txBox="1"/>
          <p:nvPr/>
        </p:nvSpPr>
        <p:spPr>
          <a:xfrm>
            <a:off x="6300788" y="4646613"/>
            <a:ext cx="4318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6" name="Text Box 42"/>
          <p:cNvSpPr txBox="1"/>
          <p:nvPr/>
        </p:nvSpPr>
        <p:spPr>
          <a:xfrm>
            <a:off x="6877050" y="4646613"/>
            <a:ext cx="4318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9" grpId="0"/>
      <p:bldP spid="4120" grpId="0"/>
      <p:bldP spid="4121" grpId="0"/>
      <p:bldP spid="4122" grpId="0"/>
      <p:bldP spid="4123" grpId="0"/>
      <p:bldP spid="4124" grpId="0"/>
      <p:bldP spid="4125" grpId="0"/>
      <p:bldP spid="4125" grpId="1"/>
      <p:bldP spid="4125" grpId="2"/>
      <p:bldP spid="4126" grpId="0"/>
      <p:bldP spid="412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红猴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350" y="692150"/>
            <a:ext cx="5184775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猴妈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588" y="1844675"/>
            <a:ext cx="776287" cy="10080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1" name="Group 5"/>
          <p:cNvGrpSpPr/>
          <p:nvPr/>
        </p:nvGrpSpPr>
        <p:grpSpPr>
          <a:xfrm>
            <a:off x="1549400" y="3860800"/>
            <a:ext cx="6048375" cy="1296988"/>
            <a:chOff x="793" y="2477"/>
            <a:chExt cx="3810" cy="817"/>
          </a:xfrm>
        </p:grpSpPr>
        <p:grpSp>
          <p:nvGrpSpPr>
            <p:cNvPr id="7173" name="Group 6"/>
            <p:cNvGrpSpPr/>
            <p:nvPr/>
          </p:nvGrpSpPr>
          <p:grpSpPr>
            <a:xfrm>
              <a:off x="793" y="2477"/>
              <a:ext cx="680" cy="817"/>
              <a:chOff x="204" y="3067"/>
              <a:chExt cx="680" cy="862"/>
            </a:xfrm>
          </p:grpSpPr>
          <p:sp>
            <p:nvSpPr>
              <p:cNvPr id="7174" name="Rectangle 7"/>
              <p:cNvSpPr/>
              <p:nvPr/>
            </p:nvSpPr>
            <p:spPr>
              <a:xfrm>
                <a:off x="204" y="3657"/>
                <a:ext cx="272" cy="272"/>
              </a:xfrm>
              <a:prstGeom prst="rect">
                <a:avLst/>
              </a:prstGeom>
              <a:noFill/>
              <a:ln w="3175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indent="0"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75" name="Rectangle 8"/>
              <p:cNvSpPr/>
              <p:nvPr/>
            </p:nvSpPr>
            <p:spPr>
              <a:xfrm>
                <a:off x="612" y="3657"/>
                <a:ext cx="272" cy="272"/>
              </a:xfrm>
              <a:prstGeom prst="rect">
                <a:avLst/>
              </a:prstGeom>
              <a:noFill/>
              <a:ln w="3175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indent="0"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76" name="Line 9"/>
              <p:cNvSpPr/>
              <p:nvPr/>
            </p:nvSpPr>
            <p:spPr>
              <a:xfrm flipH="1">
                <a:off x="295" y="3339"/>
                <a:ext cx="181" cy="273"/>
              </a:xfrm>
              <a:prstGeom prst="line">
                <a:avLst/>
              </a:prstGeom>
              <a:ln w="28575" cap="flat" cmpd="sng">
                <a:solidFill>
                  <a:srgbClr val="0099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7177" name="Line 10"/>
              <p:cNvSpPr/>
              <p:nvPr/>
            </p:nvSpPr>
            <p:spPr>
              <a:xfrm>
                <a:off x="567" y="3339"/>
                <a:ext cx="182" cy="273"/>
              </a:xfrm>
              <a:prstGeom prst="line">
                <a:avLst/>
              </a:prstGeom>
              <a:ln w="28575" cap="flat" cmpd="sng">
                <a:solidFill>
                  <a:srgbClr val="0099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7178" name="Text Box 11"/>
              <p:cNvSpPr txBox="1"/>
              <p:nvPr/>
            </p:nvSpPr>
            <p:spPr>
              <a:xfrm>
                <a:off x="295" y="3067"/>
                <a:ext cx="408" cy="3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algn="ctr">
                  <a:spcBef>
                    <a:spcPct val="50000"/>
                  </a:spcBef>
                </a:pPr>
                <a:r>
                  <a:rPr lang="en-US" altLang="zh-CN" sz="2400" b="0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9</a:t>
                </a:r>
                <a:endPara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179" name="Group 12"/>
            <p:cNvGrpSpPr/>
            <p:nvPr/>
          </p:nvGrpSpPr>
          <p:grpSpPr>
            <a:xfrm>
              <a:off x="1837" y="2477"/>
              <a:ext cx="680" cy="817"/>
              <a:chOff x="204" y="3067"/>
              <a:chExt cx="680" cy="862"/>
            </a:xfrm>
          </p:grpSpPr>
          <p:sp>
            <p:nvSpPr>
              <p:cNvPr id="7180" name="Rectangle 13"/>
              <p:cNvSpPr/>
              <p:nvPr/>
            </p:nvSpPr>
            <p:spPr>
              <a:xfrm>
                <a:off x="204" y="3657"/>
                <a:ext cx="272" cy="272"/>
              </a:xfrm>
              <a:prstGeom prst="rect">
                <a:avLst/>
              </a:prstGeom>
              <a:noFill/>
              <a:ln w="3175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indent="0"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1" name="Rectangle 14"/>
              <p:cNvSpPr/>
              <p:nvPr/>
            </p:nvSpPr>
            <p:spPr>
              <a:xfrm>
                <a:off x="612" y="3657"/>
                <a:ext cx="272" cy="272"/>
              </a:xfrm>
              <a:prstGeom prst="rect">
                <a:avLst/>
              </a:prstGeom>
              <a:noFill/>
              <a:ln w="3175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indent="0"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2" name="Line 15"/>
              <p:cNvSpPr/>
              <p:nvPr/>
            </p:nvSpPr>
            <p:spPr>
              <a:xfrm flipH="1">
                <a:off x="295" y="3339"/>
                <a:ext cx="181" cy="273"/>
              </a:xfrm>
              <a:prstGeom prst="line">
                <a:avLst/>
              </a:prstGeom>
              <a:ln w="28575" cap="flat" cmpd="sng">
                <a:solidFill>
                  <a:srgbClr val="0099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7183" name="Line 16"/>
              <p:cNvSpPr/>
              <p:nvPr/>
            </p:nvSpPr>
            <p:spPr>
              <a:xfrm>
                <a:off x="567" y="3339"/>
                <a:ext cx="182" cy="273"/>
              </a:xfrm>
              <a:prstGeom prst="line">
                <a:avLst/>
              </a:prstGeom>
              <a:ln w="28575" cap="flat" cmpd="sng">
                <a:solidFill>
                  <a:srgbClr val="0099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7184" name="Text Box 17"/>
              <p:cNvSpPr txBox="1"/>
              <p:nvPr/>
            </p:nvSpPr>
            <p:spPr>
              <a:xfrm>
                <a:off x="295" y="3067"/>
                <a:ext cx="408" cy="3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algn="ctr">
                  <a:spcBef>
                    <a:spcPct val="50000"/>
                  </a:spcBef>
                </a:pPr>
                <a:r>
                  <a:rPr lang="en-US" altLang="zh-CN" sz="2400" b="0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9</a:t>
                </a:r>
                <a:endPara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185" name="Group 18"/>
            <p:cNvGrpSpPr/>
            <p:nvPr/>
          </p:nvGrpSpPr>
          <p:grpSpPr>
            <a:xfrm>
              <a:off x="2880" y="2477"/>
              <a:ext cx="680" cy="817"/>
              <a:chOff x="204" y="3067"/>
              <a:chExt cx="680" cy="862"/>
            </a:xfrm>
          </p:grpSpPr>
          <p:sp>
            <p:nvSpPr>
              <p:cNvPr id="7186" name="Rectangle 19"/>
              <p:cNvSpPr/>
              <p:nvPr/>
            </p:nvSpPr>
            <p:spPr>
              <a:xfrm>
                <a:off x="204" y="3657"/>
                <a:ext cx="272" cy="272"/>
              </a:xfrm>
              <a:prstGeom prst="rect">
                <a:avLst/>
              </a:prstGeom>
              <a:noFill/>
              <a:ln w="3175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indent="0"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7" name="Rectangle 20"/>
              <p:cNvSpPr/>
              <p:nvPr/>
            </p:nvSpPr>
            <p:spPr>
              <a:xfrm>
                <a:off x="612" y="3657"/>
                <a:ext cx="272" cy="272"/>
              </a:xfrm>
              <a:prstGeom prst="rect">
                <a:avLst/>
              </a:prstGeom>
              <a:noFill/>
              <a:ln w="3175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indent="0"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8" name="Line 21"/>
              <p:cNvSpPr/>
              <p:nvPr/>
            </p:nvSpPr>
            <p:spPr>
              <a:xfrm flipH="1">
                <a:off x="295" y="3339"/>
                <a:ext cx="181" cy="273"/>
              </a:xfrm>
              <a:prstGeom prst="line">
                <a:avLst/>
              </a:prstGeom>
              <a:ln w="28575" cap="flat" cmpd="sng">
                <a:solidFill>
                  <a:srgbClr val="0099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7189" name="Line 22"/>
              <p:cNvSpPr/>
              <p:nvPr/>
            </p:nvSpPr>
            <p:spPr>
              <a:xfrm>
                <a:off x="567" y="3339"/>
                <a:ext cx="182" cy="273"/>
              </a:xfrm>
              <a:prstGeom prst="line">
                <a:avLst/>
              </a:prstGeom>
              <a:ln w="28575" cap="flat" cmpd="sng">
                <a:solidFill>
                  <a:srgbClr val="0099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7190" name="Text Box 23"/>
              <p:cNvSpPr txBox="1"/>
              <p:nvPr/>
            </p:nvSpPr>
            <p:spPr>
              <a:xfrm>
                <a:off x="295" y="3067"/>
                <a:ext cx="408" cy="3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algn="ctr">
                  <a:spcBef>
                    <a:spcPct val="50000"/>
                  </a:spcBef>
                </a:pPr>
                <a:r>
                  <a:rPr lang="en-US" altLang="zh-CN" sz="2400" b="0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9</a:t>
                </a:r>
                <a:endPara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191" name="Group 24"/>
            <p:cNvGrpSpPr/>
            <p:nvPr/>
          </p:nvGrpSpPr>
          <p:grpSpPr>
            <a:xfrm>
              <a:off x="3923" y="2477"/>
              <a:ext cx="680" cy="817"/>
              <a:chOff x="204" y="3067"/>
              <a:chExt cx="680" cy="862"/>
            </a:xfrm>
          </p:grpSpPr>
          <p:sp>
            <p:nvSpPr>
              <p:cNvPr id="7192" name="Rectangle 25"/>
              <p:cNvSpPr/>
              <p:nvPr/>
            </p:nvSpPr>
            <p:spPr>
              <a:xfrm>
                <a:off x="204" y="3657"/>
                <a:ext cx="272" cy="272"/>
              </a:xfrm>
              <a:prstGeom prst="rect">
                <a:avLst/>
              </a:prstGeom>
              <a:noFill/>
              <a:ln w="3175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indent="0"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93" name="Rectangle 26"/>
              <p:cNvSpPr/>
              <p:nvPr/>
            </p:nvSpPr>
            <p:spPr>
              <a:xfrm>
                <a:off x="612" y="3657"/>
                <a:ext cx="272" cy="272"/>
              </a:xfrm>
              <a:prstGeom prst="rect">
                <a:avLst/>
              </a:prstGeom>
              <a:noFill/>
              <a:ln w="3175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indent="0"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94" name="Line 27"/>
              <p:cNvSpPr/>
              <p:nvPr/>
            </p:nvSpPr>
            <p:spPr>
              <a:xfrm flipH="1">
                <a:off x="295" y="3339"/>
                <a:ext cx="181" cy="273"/>
              </a:xfrm>
              <a:prstGeom prst="line">
                <a:avLst/>
              </a:prstGeom>
              <a:ln w="28575" cap="flat" cmpd="sng">
                <a:solidFill>
                  <a:srgbClr val="0099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7195" name="Line 28"/>
              <p:cNvSpPr/>
              <p:nvPr/>
            </p:nvSpPr>
            <p:spPr>
              <a:xfrm>
                <a:off x="567" y="3339"/>
                <a:ext cx="182" cy="273"/>
              </a:xfrm>
              <a:prstGeom prst="line">
                <a:avLst/>
              </a:prstGeom>
              <a:ln w="28575" cap="flat" cmpd="sng">
                <a:solidFill>
                  <a:srgbClr val="0099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7196" name="Text Box 29"/>
              <p:cNvSpPr txBox="1"/>
              <p:nvPr/>
            </p:nvSpPr>
            <p:spPr>
              <a:xfrm>
                <a:off x="295" y="3067"/>
                <a:ext cx="408" cy="3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algn="ctr">
                  <a:spcBef>
                    <a:spcPct val="50000"/>
                  </a:spcBef>
                </a:pPr>
                <a:r>
                  <a:rPr lang="en-US" altLang="zh-CN" sz="2400" b="0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9</a:t>
                </a:r>
                <a:endPara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126" name="Group 30"/>
          <p:cNvGrpSpPr/>
          <p:nvPr/>
        </p:nvGrpSpPr>
        <p:grpSpPr>
          <a:xfrm>
            <a:off x="1547813" y="4797425"/>
            <a:ext cx="1081087" cy="365125"/>
            <a:chOff x="793" y="3067"/>
            <a:chExt cx="681" cy="230"/>
          </a:xfrm>
        </p:grpSpPr>
        <p:sp>
          <p:nvSpPr>
            <p:cNvPr id="7198" name="Text Box 31"/>
            <p:cNvSpPr txBox="1"/>
            <p:nvPr/>
          </p:nvSpPr>
          <p:spPr>
            <a:xfrm>
              <a:off x="1202" y="3067"/>
              <a:ext cx="27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8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9" name="Text Box 32"/>
            <p:cNvSpPr txBox="1"/>
            <p:nvPr/>
          </p:nvSpPr>
          <p:spPr>
            <a:xfrm>
              <a:off x="793" y="3067"/>
              <a:ext cx="27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129" name="Group 33"/>
          <p:cNvGrpSpPr/>
          <p:nvPr/>
        </p:nvGrpSpPr>
        <p:grpSpPr>
          <a:xfrm>
            <a:off x="3205163" y="4797425"/>
            <a:ext cx="1079500" cy="365125"/>
            <a:chOff x="1837" y="3067"/>
            <a:chExt cx="680" cy="230"/>
          </a:xfrm>
        </p:grpSpPr>
        <p:sp>
          <p:nvSpPr>
            <p:cNvPr id="7201" name="Text Box 34"/>
            <p:cNvSpPr txBox="1"/>
            <p:nvPr/>
          </p:nvSpPr>
          <p:spPr>
            <a:xfrm>
              <a:off x="1837" y="3067"/>
              <a:ext cx="27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2" name="Text Box 35"/>
            <p:cNvSpPr txBox="1"/>
            <p:nvPr/>
          </p:nvSpPr>
          <p:spPr>
            <a:xfrm>
              <a:off x="2245" y="3067"/>
              <a:ext cx="27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7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132" name="Group 36"/>
          <p:cNvGrpSpPr/>
          <p:nvPr/>
        </p:nvGrpSpPr>
        <p:grpSpPr>
          <a:xfrm>
            <a:off x="4860925" y="4797425"/>
            <a:ext cx="1079500" cy="365125"/>
            <a:chOff x="2880" y="3067"/>
            <a:chExt cx="680" cy="230"/>
          </a:xfrm>
        </p:grpSpPr>
        <p:sp>
          <p:nvSpPr>
            <p:cNvPr id="7204" name="Text Box 37"/>
            <p:cNvSpPr txBox="1"/>
            <p:nvPr/>
          </p:nvSpPr>
          <p:spPr>
            <a:xfrm>
              <a:off x="2880" y="3067"/>
              <a:ext cx="27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5" name="Text Box 38"/>
            <p:cNvSpPr txBox="1"/>
            <p:nvPr/>
          </p:nvSpPr>
          <p:spPr>
            <a:xfrm>
              <a:off x="3288" y="3067"/>
              <a:ext cx="27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6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135" name="Group 39"/>
          <p:cNvGrpSpPr/>
          <p:nvPr/>
        </p:nvGrpSpPr>
        <p:grpSpPr>
          <a:xfrm>
            <a:off x="6516688" y="4791075"/>
            <a:ext cx="1081087" cy="371475"/>
            <a:chOff x="3923" y="3063"/>
            <a:chExt cx="681" cy="234"/>
          </a:xfrm>
        </p:grpSpPr>
        <p:sp>
          <p:nvSpPr>
            <p:cNvPr id="7207" name="Text Box 40"/>
            <p:cNvSpPr txBox="1"/>
            <p:nvPr/>
          </p:nvSpPr>
          <p:spPr>
            <a:xfrm>
              <a:off x="3923" y="3067"/>
              <a:ext cx="27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4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8" name="Text Box 41"/>
            <p:cNvSpPr txBox="1"/>
            <p:nvPr/>
          </p:nvSpPr>
          <p:spPr>
            <a:xfrm>
              <a:off x="4332" y="3063"/>
              <a:ext cx="27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5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 descr="330701-151009164F838"/>
          <p:cNvPicPr>
            <a:picLocks noChangeAspect="1"/>
          </p:cNvPicPr>
          <p:nvPr/>
        </p:nvPicPr>
        <p:blipFill>
          <a:blip r:embed="rId1" cstate="print"/>
          <a:srcRect l="53" t="-372" r="-53" b="372"/>
          <a:stretch>
            <a:fillRect/>
          </a:stretch>
        </p:blipFill>
        <p:spPr>
          <a:xfrm>
            <a:off x="-22225" y="7938"/>
            <a:ext cx="9344025" cy="681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/>
          <a:srcRect l="26448" t="3331" r="17740" b="11118"/>
          <a:stretch>
            <a:fillRect/>
          </a:stretch>
        </p:blipFill>
        <p:spPr>
          <a:xfrm>
            <a:off x="5662613" y="5753100"/>
            <a:ext cx="519112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l="26448" t="3331" r="17738" b="11118"/>
          <a:stretch>
            <a:fillRect/>
          </a:stretch>
        </p:blipFill>
        <p:spPr>
          <a:xfrm>
            <a:off x="2654300" y="4986338"/>
            <a:ext cx="519113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/>
          <a:srcRect l="26448" t="3331" r="17738" b="11118"/>
          <a:stretch>
            <a:fillRect/>
          </a:stretch>
        </p:blipFill>
        <p:spPr>
          <a:xfrm>
            <a:off x="4579938" y="4449763"/>
            <a:ext cx="519112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/>
          <a:srcRect l="26448" t="3331" r="17738" b="11118"/>
          <a:stretch>
            <a:fillRect/>
          </a:stretch>
        </p:blipFill>
        <p:spPr>
          <a:xfrm>
            <a:off x="192088" y="5753100"/>
            <a:ext cx="519112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/>
          <a:srcRect l="26448" t="3331" r="17738" b="11118"/>
          <a:stretch>
            <a:fillRect/>
          </a:stretch>
        </p:blipFill>
        <p:spPr>
          <a:xfrm>
            <a:off x="1257300" y="4986338"/>
            <a:ext cx="517525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/>
          <a:srcRect l="26448" t="3331" r="17738" b="11118"/>
          <a:stretch>
            <a:fillRect/>
          </a:stretch>
        </p:blipFill>
        <p:spPr>
          <a:xfrm>
            <a:off x="3582988" y="5507038"/>
            <a:ext cx="519112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/>
          <a:srcRect l="26448" t="3331" r="17738" b="11118"/>
          <a:stretch>
            <a:fillRect/>
          </a:stretch>
        </p:blipFill>
        <p:spPr>
          <a:xfrm>
            <a:off x="7902575" y="4695825"/>
            <a:ext cx="519113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/>
          <a:srcRect l="26448" t="3331" r="17738" b="11118"/>
          <a:stretch>
            <a:fillRect/>
          </a:stretch>
        </p:blipFill>
        <p:spPr>
          <a:xfrm>
            <a:off x="8804275" y="5753100"/>
            <a:ext cx="517525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/>
          <a:srcRect l="26448" t="3331" r="17738" b="11118"/>
          <a:stretch>
            <a:fillRect/>
          </a:stretch>
        </p:blipFill>
        <p:spPr>
          <a:xfrm>
            <a:off x="7097713" y="5438775"/>
            <a:ext cx="517525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/>
          <a:srcRect l="26448" t="3331" r="17738" b="11118"/>
          <a:stretch>
            <a:fillRect/>
          </a:stretch>
        </p:blipFill>
        <p:spPr>
          <a:xfrm>
            <a:off x="8286750" y="5805488"/>
            <a:ext cx="517525" cy="105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4" name="文本框 41"/>
          <p:cNvSpPr txBox="1"/>
          <p:nvPr/>
        </p:nvSpPr>
        <p:spPr>
          <a:xfrm>
            <a:off x="1517650" y="782638"/>
            <a:ext cx="6151563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总共有几只小兔呢？请你数一数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59bf2f9545c32fa185438"/>
          <p:cNvPicPr>
            <a:picLocks noChangeAspect="1"/>
          </p:cNvPicPr>
          <p:nvPr/>
        </p:nvPicPr>
        <p:blipFill>
          <a:blip r:embed="rId4" cstate="print"/>
          <a:srcRect l="5190" b="9952"/>
          <a:stretch>
            <a:fillRect/>
          </a:stretch>
        </p:blipFill>
        <p:spPr>
          <a:xfrm>
            <a:off x="7266305" y="2218055"/>
            <a:ext cx="1600835" cy="214884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  <p:sndAc>
      <p:stSnd>
        <p:snd r:embed="rId5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00093 L 0.056944 -0.006296 " pathEditMode="relative" rAng="0" ptsTypes="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78 0.081944 L -0.000278 0.102963 " pathEditMode="relative" ptsTypes="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576 0.008741 L -0.033943 0.007526 L -0.041371 0.010045 L -0.047940 0.014986 L -0.055367 0.018806 L -0.062795 0.023746 L -0.069364 0.031296 L -0.075995 0.036238 L -0.082563 0.044999 L -0.089133 0.055066 L -0.094902 0.065039 L -0.098219 0.075013 L -0.099017 0.085080 L -0.100671 0.095054 L -0.099874 0.105027 " pathEditMode="relative" rAng="0" ptsTypes="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" y="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582 -0.007208 L -0.035947 -0.000162 L -0.043243 0.004593 L -0.051493 0.007059 L -0.058790 0.007059 L -0.067041 0.007059 L -0.074338 0.007059 L -0.082590 0.009350 L -0.089885 0.009350 L -0.099978 0.018861 L -0.107273 0.023616 L -0.114570 0.023616 L -0.123777 0.023616 L -0.131074 0.025907 L -0.138370 0.030663 L -0.145734 0.028196 " pathEditMode="relative" rAng="0" ptsTypes="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683 0.015204 L -0.034231 0.026628 L -0.039021 0.036729 L -0.046116 0.046926 L -0.052058 0.058254 L -0.061639 0.068451 L -0.068733 0.078554 L -0.074675 0.088654 L -0.083013 0.098850 L -0.091349 0.108950 L -0.100929 0.115277 L -0.110418 0.122924 L -0.119909 0.131798 L -0.129487 0.139351 L -0.138979 0.145676 L -0.148468 0.155777 L -0.158047 0.163424 L -0.167537 0.172299 L -0.177026 0.179852 L -0.186517 0.183722 " pathEditMode="relative" rAng="0" ptsTypes="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54 0.002593 L -0.036039 0.001389 L -0.045744 -0.001111 L -0.054328 -0.002314 L -0.064036 -0.002314 L -0.072619 -0.002314 L -0.081283 -0.004814 L -0.089868 -0.004814 L -0.098451 -0.004814 L -0.108158 -0.004814 L -0.116822 -0.004814 L -0.125406 -0.006018 L -0.133989 -0.007314 L -0.142574 -0.008518 L -0.152281 -0.009814 L -0.161987 -0.013518 L -0.170571 -0.013518 L -0.179236 -0.014722 L -0.188862 -0.014722 L -0.197526 -0.014722 L -0.206109 -0.013518 L -0.215818 -0.011018 L -0.224400 -0.009814 L -0.232984 -0.009814 L -0.241649 -0.008518 L -0.250232 -0.011018 " pathEditMode="relative" rAng="0" ptsTypes="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" y="-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846 -0.004749 L -0.039838 -0.004749 L -0.048914 -0.003308 L -0.057904 -0.001870 L -0.066898 -0.000319 L -0.075974 0.002668 L -0.084965 0.002668 L -0.093957 0.005546 L -0.103034 0.007097 L -0.113204 0.011528 L -0.123289 0.011528 L -0.133456 0.014517 L -0.143627 0.017505 L -0.153712 0.017505 L -0.163879 0.018944 L -0.174047 0.018944 L -0.183040 0.020495 L -0.192118 0.023374 L -0.201108 0.024924 L -0.210102 0.027913 L -0.219177 0.029353 L -0.228168 0.032340 L -0.237161 0.035333 L -0.247330 0.038322 L -0.256323 0.039762 L -0.265400 0.039762 L -0.275483 0.042752 L -0.284558 0.042752 L -0.293551 0.042752 L -0.302544 0.042752 L -0.313891 0.042752 L -0.322880 0.042752 L -0.331873 0.042752 L -0.340950 0.041199 L -0.349944 0.039762 " pathEditMode="relative" rAng="0" ptsTypes="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" y="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17 0.000084 L -0.068353 0.033793 L -0.125389 0.061537 L -0.223095 0.107626 L -0.296525 0.135374 L -0.369944 0.150734 " pathEditMode="relative" rAng="0" ptsTypes="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535 -0.004728 L -0.038519 -0.002099 L -0.046428 0.000530 L -0.054339 0.001797 L -0.062323 0.003160 L -0.071268 0.004426 L -0.080138 0.004426 L -0.088123 0.004426 L -0.096993 0.004426 L -0.104977 0.004426 L -0.112888 0.004426 L -0.120797 0.004426 L -0.129742 0.004426 L -0.138687 0.004426 L -0.146597 0.004426 L -0.154507 0.004426 L -0.163452 0.004426 L -0.172396 0.004426 L -0.180307 0.004426 L -0.189252 0.004426 L -0.197161 0.004426 L -0.205146 0.004426 L -0.213056 0.004426 L -0.222001 0.004426 L -0.230945 0.004426 L -0.238856 0.004426 L -0.247801 0.003160 L -0.257706 -0.000833 L -0.265618 -0.005994 L -0.275522 -0.008624 L -0.284467 -0.008624 L -0.292378 -0.009987 L -0.300362 -0.012518 L -0.308272 -0.012518 L -0.316182 -0.012518 L -0.324166 -0.012518 L -0.332075 -0.012518 L -0.341020 -0.012518 " pathEditMode="relative" rAng="0" ptsTypes="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364 0.005231 L -0.037704 0.004467 L -0.046004 0.004467 L -0.053343 0.004467 L -0.060751 0.004467 L -0.068091 0.004467 L -0.075430 0.004467 L -0.082839 0.004467 L -0.090179 0.004467 L -0.098479 0.004467 L -0.105818 0.004467 L -0.114118 0.004467 L -0.121458 0.004467 L -0.129758 0.004467 L -0.138058 0.004467 L -0.145398 0.004467 L -0.153697 0.006053 L -0.161037 0.006817 L -0.169338 0.006817 L -0.176677 0.006817 L -0.184017 0.007580 L -0.191425 0.008402 L -0.198764 0.008402 L -0.206104 0.008402 L -0.213513 0.008402 L -0.220852 0.008402 L -0.228192 0.008402 L -0.235600 0.008402 L -0.242940 0.008402 L -0.250279 0.007580 L -0.257688 0.006053 L -0.265028 0.005231 L -0.273327 0.003645 L -0.281627 0.002881 L -0.288967 0.001296 L -0.296306 0.000532 L -0.303715 0.000532 L -0.311055 0.000532 L -0.319355 0.000532 L -0.327586 0.000532 " pathEditMode="relative" rAng="0" ptsTypes="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 descr="330701-151009164F83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91440" y="12700"/>
            <a:ext cx="9326563" cy="681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27771" t="3201" r="16736" b="9180"/>
          <a:stretch>
            <a:fillRect/>
          </a:stretch>
        </p:blipFill>
        <p:spPr>
          <a:xfrm>
            <a:off x="857250" y="5383213"/>
            <a:ext cx="690563" cy="144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11"/>
          <p:cNvPicPr>
            <a:picLocks noChangeAspect="1"/>
          </p:cNvPicPr>
          <p:nvPr/>
        </p:nvPicPr>
        <p:blipFill>
          <a:blip r:embed="rId3" cstate="print"/>
          <a:srcRect l="27771" t="3201" r="16736" b="9180"/>
          <a:stretch>
            <a:fillRect/>
          </a:stretch>
        </p:blipFill>
        <p:spPr>
          <a:xfrm>
            <a:off x="3652838" y="5360988"/>
            <a:ext cx="712787" cy="149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813" y="5360988"/>
            <a:ext cx="2105025" cy="149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65625" y="5327650"/>
            <a:ext cx="3532188" cy="150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文本框 15"/>
          <p:cNvSpPr txBox="1"/>
          <p:nvPr/>
        </p:nvSpPr>
        <p:spPr>
          <a:xfrm>
            <a:off x="1017270" y="1838960"/>
            <a:ext cx="609600" cy="170021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文本框 16"/>
          <p:cNvSpPr txBox="1"/>
          <p:nvPr/>
        </p:nvSpPr>
        <p:spPr>
          <a:xfrm>
            <a:off x="8298498" y="4362133"/>
            <a:ext cx="609600" cy="164623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24" name="图片 1" descr="u=767438318,1751507274&amp;fm=21&amp;gp=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7250" y="1593533"/>
            <a:ext cx="1100138" cy="1260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图片 3" descr="u=3860850206,697158412&amp;fm=21&amp;gp=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97813" y="4259263"/>
            <a:ext cx="1155700" cy="1068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69 -0.056296 L 0.000069 -0.30629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241574 L 0.000000 0.000000 " pathEditMode="relative" ptsTypes="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25  E" pathEditMode="relative" ptsTypes="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220463 L 0.000000 0.000000 " pathEditMode="relative" ptsTypes="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25  E" pathEditMode="relative" ptsTypes="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241481 L 0.000000 0.000000 " pathEditMode="relative" ptsTypes="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 descr="330701-151009164F838"/>
          <p:cNvPicPr>
            <a:picLocks noChangeAspect="1"/>
          </p:cNvPicPr>
          <p:nvPr/>
        </p:nvPicPr>
        <p:blipFill>
          <a:blip r:embed="rId1" cstate="print"/>
          <a:srcRect l="401" t="-372" r="-401" b="372"/>
          <a:stretch>
            <a:fillRect/>
          </a:stretch>
        </p:blipFill>
        <p:spPr>
          <a:xfrm>
            <a:off x="-127952" y="-23177"/>
            <a:ext cx="9399587" cy="6904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图片 6"/>
          <p:cNvPicPr>
            <a:picLocks noChangeAspect="1"/>
          </p:cNvPicPr>
          <p:nvPr/>
        </p:nvPicPr>
        <p:blipFill>
          <a:blip r:embed="rId2" cstate="print"/>
          <a:srcRect l="27771" t="3201" r="16736" b="9180"/>
          <a:stretch>
            <a:fillRect/>
          </a:stretch>
        </p:blipFill>
        <p:spPr>
          <a:xfrm>
            <a:off x="3173413" y="5324475"/>
            <a:ext cx="690562" cy="145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7"/>
          <p:cNvPicPr>
            <a:picLocks noChangeAspect="1"/>
          </p:cNvPicPr>
          <p:nvPr/>
        </p:nvPicPr>
        <p:blipFill>
          <a:blip r:embed="rId2" cstate="print"/>
          <a:srcRect l="27771" t="3201" r="16736" b="9180"/>
          <a:stretch>
            <a:fillRect/>
          </a:stretch>
        </p:blipFill>
        <p:spPr>
          <a:xfrm>
            <a:off x="3863975" y="5324475"/>
            <a:ext cx="688975" cy="145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8"/>
          <p:cNvPicPr>
            <a:picLocks noChangeAspect="1"/>
          </p:cNvPicPr>
          <p:nvPr/>
        </p:nvPicPr>
        <p:blipFill>
          <a:blip r:embed="rId2" cstate="print"/>
          <a:srcRect l="27771" t="3201" r="16736" b="9180"/>
          <a:stretch>
            <a:fillRect/>
          </a:stretch>
        </p:blipFill>
        <p:spPr>
          <a:xfrm>
            <a:off x="4552950" y="5324475"/>
            <a:ext cx="690563" cy="145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4"/>
          <p:cNvPicPr>
            <a:picLocks noChangeAspect="1"/>
          </p:cNvPicPr>
          <p:nvPr/>
        </p:nvPicPr>
        <p:blipFill>
          <a:blip r:embed="rId2" cstate="print"/>
          <a:srcRect l="27771" t="3201" r="16736" b="9180"/>
          <a:stretch>
            <a:fillRect/>
          </a:stretch>
        </p:blipFill>
        <p:spPr>
          <a:xfrm>
            <a:off x="2482850" y="5324475"/>
            <a:ext cx="690563" cy="145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6325" y="5324475"/>
            <a:ext cx="1406525" cy="142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43513" y="5327650"/>
            <a:ext cx="2781300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8" name="文本框 17"/>
          <p:cNvSpPr txBox="1"/>
          <p:nvPr/>
        </p:nvSpPr>
        <p:spPr>
          <a:xfrm>
            <a:off x="1076960" y="1998028"/>
            <a:ext cx="609600" cy="205581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文本框 18"/>
          <p:cNvSpPr txBox="1"/>
          <p:nvPr/>
        </p:nvSpPr>
        <p:spPr>
          <a:xfrm>
            <a:off x="8235315" y="5596255"/>
            <a:ext cx="1036320" cy="9112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50" name="图片 2" descr="u=767438318,1751507274&amp;fm=21&amp;gp=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3273" y="1718310"/>
            <a:ext cx="1196975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图片 3" descr="u=3860850206,697158412&amp;fm=21&amp;gp=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24813" y="4464685"/>
            <a:ext cx="1155700" cy="1068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25  E" pathEditMode="relative" ptsTypes="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231019 L 0.000000 0.000000 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25  E" pathEditMode="relative" ptsTypes="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231019 L 0.000000 0.000000 " pathEditMode="relative" ptsTypes="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 descr="330701-151009164F838"/>
          <p:cNvPicPr>
            <a:picLocks noChangeAspect="1"/>
          </p:cNvPicPr>
          <p:nvPr/>
        </p:nvPicPr>
        <p:blipFill>
          <a:blip r:embed="rId1" cstate="print"/>
          <a:srcRect l="401" t="-372" r="-401" b="372"/>
          <a:stretch>
            <a:fillRect/>
          </a:stretch>
        </p:blipFill>
        <p:spPr>
          <a:xfrm>
            <a:off x="-163512" y="-44450"/>
            <a:ext cx="9399587" cy="6904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43513" y="5327650"/>
            <a:ext cx="27813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63" y="5316538"/>
            <a:ext cx="4171950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4"/>
          <p:cNvSpPr txBox="1"/>
          <p:nvPr/>
        </p:nvSpPr>
        <p:spPr>
          <a:xfrm>
            <a:off x="860108" y="1799908"/>
            <a:ext cx="609600" cy="188436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5"/>
          <p:cNvSpPr txBox="1"/>
          <p:nvPr/>
        </p:nvSpPr>
        <p:spPr>
          <a:xfrm>
            <a:off x="8353425" y="4801870"/>
            <a:ext cx="609600" cy="15779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2940" y="561340"/>
            <a:ext cx="3880485" cy="94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你们真聪明！谢谢你们帮我！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71" name="图片 2" descr="u=767438318,1751507274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7055" y="1667828"/>
            <a:ext cx="1196975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1" descr="u=3860850206,697158412&amp;fm=21&amp;gp=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25130" y="4801870"/>
            <a:ext cx="1155700" cy="1068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59bf2f9545c32fa18543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9260" y="1292860"/>
            <a:ext cx="1688465" cy="238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25 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231019 L 0.000000 0.000000 " pathEditMode="relative" ptsTypes="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8433" descr="Image0000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762000"/>
            <a:ext cx="6794500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18434"/>
          <p:cNvSpPr/>
          <p:nvPr/>
        </p:nvSpPr>
        <p:spPr>
          <a:xfrm>
            <a:off x="0" y="228600"/>
            <a:ext cx="8901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chemeClr val="folHlink"/>
                </a:solidFill>
                <a:latin typeface="Tahoma" panose="020B0604030504040204" pitchFamily="34" charset="0"/>
                <a:ea typeface="楷体_GB2312" pitchFamily="49" charset="-122"/>
              </a:rPr>
              <a:t>你能有次序地涂一涂，把每串珠分一分吗？</a:t>
            </a:r>
            <a:endParaRPr lang="zh-CN" altLang="en-US" sz="3600" dirty="0">
              <a:solidFill>
                <a:schemeClr val="folHlink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18436" name="椭圆 18435"/>
          <p:cNvSpPr/>
          <p:nvPr/>
        </p:nvSpPr>
        <p:spPr>
          <a:xfrm>
            <a:off x="1476375" y="908050"/>
            <a:ext cx="381000" cy="533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8437" name="组合 18436"/>
          <p:cNvGrpSpPr/>
          <p:nvPr/>
        </p:nvGrpSpPr>
        <p:grpSpPr>
          <a:xfrm>
            <a:off x="1476372" y="1787522"/>
            <a:ext cx="809625" cy="590550"/>
            <a:chOff x="3264" y="1164"/>
            <a:chExt cx="510" cy="372"/>
          </a:xfrm>
          <a:solidFill>
            <a:srgbClr val="FF0000"/>
          </a:solidFill>
        </p:grpSpPr>
        <p:sp>
          <p:nvSpPr>
            <p:cNvPr id="7174" name="椭圆 18437"/>
            <p:cNvSpPr/>
            <p:nvPr/>
          </p:nvSpPr>
          <p:spPr>
            <a:xfrm>
              <a:off x="3264" y="1164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5" name="椭圆 18438"/>
            <p:cNvSpPr/>
            <p:nvPr/>
          </p:nvSpPr>
          <p:spPr>
            <a:xfrm>
              <a:off x="3534" y="1200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40" name="组合 18439"/>
          <p:cNvGrpSpPr/>
          <p:nvPr/>
        </p:nvGrpSpPr>
        <p:grpSpPr>
          <a:xfrm>
            <a:off x="1448115" y="2704783"/>
            <a:ext cx="1346200" cy="533400"/>
            <a:chOff x="2951" y="1776"/>
            <a:chExt cx="848" cy="336"/>
          </a:xfrm>
          <a:solidFill>
            <a:srgbClr val="FF0000"/>
          </a:solidFill>
        </p:grpSpPr>
        <p:sp>
          <p:nvSpPr>
            <p:cNvPr id="7177" name="椭圆 18440"/>
            <p:cNvSpPr/>
            <p:nvPr/>
          </p:nvSpPr>
          <p:spPr>
            <a:xfrm>
              <a:off x="2951" y="1776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8" name="椭圆 18441"/>
            <p:cNvSpPr/>
            <p:nvPr/>
          </p:nvSpPr>
          <p:spPr>
            <a:xfrm>
              <a:off x="3239" y="1776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9" name="椭圆 18442"/>
            <p:cNvSpPr/>
            <p:nvPr/>
          </p:nvSpPr>
          <p:spPr>
            <a:xfrm>
              <a:off x="3559" y="1776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44" name="组合 18443"/>
          <p:cNvGrpSpPr/>
          <p:nvPr/>
        </p:nvGrpSpPr>
        <p:grpSpPr>
          <a:xfrm>
            <a:off x="1476295" y="3535363"/>
            <a:ext cx="1804112" cy="604837"/>
            <a:chOff x="2702" y="2304"/>
            <a:chExt cx="1090" cy="336"/>
          </a:xfrm>
          <a:solidFill>
            <a:srgbClr val="FF0000"/>
          </a:solidFill>
        </p:grpSpPr>
        <p:sp>
          <p:nvSpPr>
            <p:cNvPr id="7181" name="椭圆 18444"/>
            <p:cNvSpPr/>
            <p:nvPr/>
          </p:nvSpPr>
          <p:spPr>
            <a:xfrm>
              <a:off x="2947" y="2304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2" name="椭圆 18445"/>
            <p:cNvSpPr/>
            <p:nvPr/>
          </p:nvSpPr>
          <p:spPr>
            <a:xfrm>
              <a:off x="3264" y="2304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3" name="椭圆 18446"/>
            <p:cNvSpPr/>
            <p:nvPr/>
          </p:nvSpPr>
          <p:spPr>
            <a:xfrm>
              <a:off x="3552" y="2304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4" name="椭圆 18447"/>
            <p:cNvSpPr/>
            <p:nvPr/>
          </p:nvSpPr>
          <p:spPr>
            <a:xfrm>
              <a:off x="2702" y="2304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49" name="组合 18448"/>
          <p:cNvGrpSpPr/>
          <p:nvPr/>
        </p:nvGrpSpPr>
        <p:grpSpPr>
          <a:xfrm>
            <a:off x="1431501" y="4437063"/>
            <a:ext cx="2197415" cy="604837"/>
            <a:chOff x="2417" y="2832"/>
            <a:chExt cx="1327" cy="336"/>
          </a:xfrm>
          <a:solidFill>
            <a:srgbClr val="FF0000"/>
          </a:solidFill>
        </p:grpSpPr>
        <p:sp>
          <p:nvSpPr>
            <p:cNvPr id="7186" name="椭圆 18449"/>
            <p:cNvSpPr/>
            <p:nvPr/>
          </p:nvSpPr>
          <p:spPr>
            <a:xfrm>
              <a:off x="2417" y="2832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7" name="椭圆 18450"/>
            <p:cNvSpPr/>
            <p:nvPr/>
          </p:nvSpPr>
          <p:spPr>
            <a:xfrm>
              <a:off x="2721" y="2832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8" name="椭圆 18451"/>
            <p:cNvSpPr/>
            <p:nvPr/>
          </p:nvSpPr>
          <p:spPr>
            <a:xfrm>
              <a:off x="3000" y="2832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9" name="椭圆 18452"/>
            <p:cNvSpPr/>
            <p:nvPr/>
          </p:nvSpPr>
          <p:spPr>
            <a:xfrm>
              <a:off x="3291" y="2832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0" name="椭圆 18453"/>
            <p:cNvSpPr/>
            <p:nvPr/>
          </p:nvSpPr>
          <p:spPr>
            <a:xfrm>
              <a:off x="3504" y="2832"/>
              <a:ext cx="240" cy="33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55" name="组合 18454"/>
          <p:cNvGrpSpPr/>
          <p:nvPr/>
        </p:nvGrpSpPr>
        <p:grpSpPr>
          <a:xfrm>
            <a:off x="228600" y="5181600"/>
            <a:ext cx="1295400" cy="1593850"/>
            <a:chOff x="1152" y="1920"/>
            <a:chExt cx="816" cy="1004"/>
          </a:xfrm>
        </p:grpSpPr>
        <p:sp>
          <p:nvSpPr>
            <p:cNvPr id="12297" name="文本框 18455"/>
            <p:cNvSpPr txBox="1"/>
            <p:nvPr/>
          </p:nvSpPr>
          <p:spPr>
            <a:xfrm>
              <a:off x="1296" y="1920"/>
              <a:ext cx="67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100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10</a:t>
              </a:r>
              <a:endParaRPr lang="en-US" altLang="zh-CN" sz="3600" dirty="0">
                <a:solidFill>
                  <a:srgbClr val="01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8" name="直接连接符 18456"/>
            <p:cNvSpPr/>
            <p:nvPr/>
          </p:nvSpPr>
          <p:spPr>
            <a:xfrm flipH="1">
              <a:off x="1344" y="2256"/>
              <a:ext cx="192" cy="24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299" name="直接连接符 18457"/>
            <p:cNvSpPr/>
            <p:nvPr/>
          </p:nvSpPr>
          <p:spPr>
            <a:xfrm>
              <a:off x="1536" y="2256"/>
              <a:ext cx="240" cy="24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300" name="文本框 18458"/>
            <p:cNvSpPr txBox="1"/>
            <p:nvPr/>
          </p:nvSpPr>
          <p:spPr>
            <a:xfrm>
              <a:off x="1152" y="2496"/>
              <a:ext cx="336" cy="428"/>
            </a:xfrm>
            <a:prstGeom prst="rect">
              <a:avLst/>
            </a:prstGeom>
            <a:noFill/>
            <a:ln w="38100" cap="flat" cmpd="sng">
              <a:solidFill>
                <a:srgbClr val="FF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066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1</a:t>
              </a:r>
              <a:endParaRPr lang="en-US" altLang="zh-CN" sz="3600" dirty="0">
                <a:solidFill>
                  <a:srgbClr val="0066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1" name="文本框 18459"/>
            <p:cNvSpPr txBox="1"/>
            <p:nvPr/>
          </p:nvSpPr>
          <p:spPr>
            <a:xfrm>
              <a:off x="1584" y="2496"/>
              <a:ext cx="336" cy="428"/>
            </a:xfrm>
            <a:prstGeom prst="rect">
              <a:avLst/>
            </a:prstGeom>
            <a:noFill/>
            <a:ln w="38100" cap="flat" cmpd="sng">
              <a:solidFill>
                <a:srgbClr val="FF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066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9</a:t>
              </a:r>
              <a:endParaRPr lang="en-US" altLang="zh-CN" sz="3600" dirty="0">
                <a:solidFill>
                  <a:srgbClr val="0066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61" name="组合 18460"/>
          <p:cNvGrpSpPr/>
          <p:nvPr/>
        </p:nvGrpSpPr>
        <p:grpSpPr>
          <a:xfrm>
            <a:off x="1676400" y="5181600"/>
            <a:ext cx="1295400" cy="1593850"/>
            <a:chOff x="1152" y="1920"/>
            <a:chExt cx="816" cy="1004"/>
          </a:xfrm>
        </p:grpSpPr>
        <p:sp>
          <p:nvSpPr>
            <p:cNvPr id="12303" name="文本框 18461"/>
            <p:cNvSpPr txBox="1"/>
            <p:nvPr/>
          </p:nvSpPr>
          <p:spPr>
            <a:xfrm>
              <a:off x="1296" y="1920"/>
              <a:ext cx="67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100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10</a:t>
              </a:r>
              <a:endParaRPr lang="en-US" altLang="zh-CN" sz="3600" dirty="0">
                <a:solidFill>
                  <a:srgbClr val="01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4" name="直接连接符 18462"/>
            <p:cNvSpPr/>
            <p:nvPr/>
          </p:nvSpPr>
          <p:spPr>
            <a:xfrm flipH="1">
              <a:off x="1344" y="2256"/>
              <a:ext cx="192" cy="24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305" name="直接连接符 18463"/>
            <p:cNvSpPr/>
            <p:nvPr/>
          </p:nvSpPr>
          <p:spPr>
            <a:xfrm>
              <a:off x="1536" y="2256"/>
              <a:ext cx="240" cy="24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306" name="文本框 18464"/>
            <p:cNvSpPr txBox="1"/>
            <p:nvPr/>
          </p:nvSpPr>
          <p:spPr>
            <a:xfrm>
              <a:off x="1152" y="2496"/>
              <a:ext cx="336" cy="428"/>
            </a:xfrm>
            <a:prstGeom prst="rect">
              <a:avLst/>
            </a:prstGeom>
            <a:noFill/>
            <a:ln w="38100" cap="flat" cmpd="sng">
              <a:solidFill>
                <a:srgbClr val="FF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066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2</a:t>
              </a:r>
              <a:endParaRPr lang="en-US" altLang="zh-CN" sz="3600" dirty="0">
                <a:solidFill>
                  <a:srgbClr val="0066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7" name="文本框 18465"/>
            <p:cNvSpPr txBox="1"/>
            <p:nvPr/>
          </p:nvSpPr>
          <p:spPr>
            <a:xfrm>
              <a:off x="1584" y="2496"/>
              <a:ext cx="336" cy="428"/>
            </a:xfrm>
            <a:prstGeom prst="rect">
              <a:avLst/>
            </a:prstGeom>
            <a:noFill/>
            <a:ln w="38100" cap="flat" cmpd="sng">
              <a:solidFill>
                <a:srgbClr val="FF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066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8</a:t>
              </a:r>
              <a:endParaRPr lang="en-US" altLang="zh-CN" sz="3600" dirty="0">
                <a:solidFill>
                  <a:srgbClr val="0066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67" name="组合 18466"/>
          <p:cNvGrpSpPr/>
          <p:nvPr/>
        </p:nvGrpSpPr>
        <p:grpSpPr>
          <a:xfrm>
            <a:off x="6019800" y="5181600"/>
            <a:ext cx="1295400" cy="1593850"/>
            <a:chOff x="1152" y="1920"/>
            <a:chExt cx="816" cy="1004"/>
          </a:xfrm>
        </p:grpSpPr>
        <p:sp>
          <p:nvSpPr>
            <p:cNvPr id="12309" name="文本框 18467"/>
            <p:cNvSpPr txBox="1"/>
            <p:nvPr/>
          </p:nvSpPr>
          <p:spPr>
            <a:xfrm>
              <a:off x="1296" y="1920"/>
              <a:ext cx="67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100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10</a:t>
              </a:r>
              <a:endParaRPr lang="en-US" altLang="zh-CN" sz="3600" dirty="0">
                <a:solidFill>
                  <a:srgbClr val="01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0" name="直接连接符 18468"/>
            <p:cNvSpPr/>
            <p:nvPr/>
          </p:nvSpPr>
          <p:spPr>
            <a:xfrm flipH="1">
              <a:off x="1344" y="2256"/>
              <a:ext cx="192" cy="24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311" name="直接连接符 18469"/>
            <p:cNvSpPr/>
            <p:nvPr/>
          </p:nvSpPr>
          <p:spPr>
            <a:xfrm>
              <a:off x="1536" y="2256"/>
              <a:ext cx="240" cy="24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312" name="文本框 18470"/>
            <p:cNvSpPr txBox="1"/>
            <p:nvPr/>
          </p:nvSpPr>
          <p:spPr>
            <a:xfrm>
              <a:off x="1152" y="2496"/>
              <a:ext cx="336" cy="428"/>
            </a:xfrm>
            <a:prstGeom prst="rect">
              <a:avLst/>
            </a:prstGeom>
            <a:noFill/>
            <a:ln w="38100" cap="flat" cmpd="sng">
              <a:solidFill>
                <a:srgbClr val="FF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066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5</a:t>
              </a:r>
              <a:endParaRPr lang="en-US" altLang="zh-CN" sz="3600" dirty="0">
                <a:solidFill>
                  <a:srgbClr val="0066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3" name="文本框 18471"/>
            <p:cNvSpPr txBox="1"/>
            <p:nvPr/>
          </p:nvSpPr>
          <p:spPr>
            <a:xfrm>
              <a:off x="1584" y="2496"/>
              <a:ext cx="336" cy="428"/>
            </a:xfrm>
            <a:prstGeom prst="rect">
              <a:avLst/>
            </a:prstGeom>
            <a:noFill/>
            <a:ln w="38100" cap="flat" cmpd="sng">
              <a:solidFill>
                <a:srgbClr val="FF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066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5</a:t>
              </a:r>
              <a:endParaRPr lang="en-US" altLang="zh-CN" sz="3600" dirty="0">
                <a:solidFill>
                  <a:srgbClr val="0066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73" name="组合 18472"/>
          <p:cNvGrpSpPr/>
          <p:nvPr/>
        </p:nvGrpSpPr>
        <p:grpSpPr>
          <a:xfrm>
            <a:off x="4572000" y="5181600"/>
            <a:ext cx="1295400" cy="1593850"/>
            <a:chOff x="1152" y="1920"/>
            <a:chExt cx="816" cy="1004"/>
          </a:xfrm>
        </p:grpSpPr>
        <p:sp>
          <p:nvSpPr>
            <p:cNvPr id="12315" name="文本框 18473"/>
            <p:cNvSpPr txBox="1"/>
            <p:nvPr/>
          </p:nvSpPr>
          <p:spPr>
            <a:xfrm>
              <a:off x="1296" y="1920"/>
              <a:ext cx="67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100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10</a:t>
              </a:r>
              <a:endParaRPr lang="en-US" altLang="zh-CN" sz="3600" dirty="0">
                <a:solidFill>
                  <a:srgbClr val="01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6" name="直接连接符 18474"/>
            <p:cNvSpPr/>
            <p:nvPr/>
          </p:nvSpPr>
          <p:spPr>
            <a:xfrm flipH="1">
              <a:off x="1344" y="2256"/>
              <a:ext cx="192" cy="24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317" name="直接连接符 18475"/>
            <p:cNvSpPr/>
            <p:nvPr/>
          </p:nvSpPr>
          <p:spPr>
            <a:xfrm>
              <a:off x="1536" y="2256"/>
              <a:ext cx="240" cy="24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318" name="文本框 18476"/>
            <p:cNvSpPr txBox="1"/>
            <p:nvPr/>
          </p:nvSpPr>
          <p:spPr>
            <a:xfrm>
              <a:off x="1152" y="2496"/>
              <a:ext cx="336" cy="428"/>
            </a:xfrm>
            <a:prstGeom prst="rect">
              <a:avLst/>
            </a:prstGeom>
            <a:noFill/>
            <a:ln w="38100" cap="flat" cmpd="sng">
              <a:solidFill>
                <a:srgbClr val="FF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066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4</a:t>
              </a:r>
              <a:endParaRPr lang="en-US" altLang="zh-CN" sz="3600" dirty="0">
                <a:solidFill>
                  <a:srgbClr val="0066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9" name="文本框 18477"/>
            <p:cNvSpPr txBox="1"/>
            <p:nvPr/>
          </p:nvSpPr>
          <p:spPr>
            <a:xfrm>
              <a:off x="1584" y="2496"/>
              <a:ext cx="336" cy="428"/>
            </a:xfrm>
            <a:prstGeom prst="rect">
              <a:avLst/>
            </a:prstGeom>
            <a:noFill/>
            <a:ln w="38100" cap="flat" cmpd="sng">
              <a:solidFill>
                <a:srgbClr val="FF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066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6</a:t>
              </a:r>
              <a:endParaRPr lang="en-US" altLang="zh-CN" sz="3600" dirty="0">
                <a:solidFill>
                  <a:srgbClr val="0066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79" name="组合 18478"/>
          <p:cNvGrpSpPr/>
          <p:nvPr/>
        </p:nvGrpSpPr>
        <p:grpSpPr>
          <a:xfrm>
            <a:off x="3048000" y="5181600"/>
            <a:ext cx="1295400" cy="1593850"/>
            <a:chOff x="1152" y="1920"/>
            <a:chExt cx="816" cy="1004"/>
          </a:xfrm>
        </p:grpSpPr>
        <p:sp>
          <p:nvSpPr>
            <p:cNvPr id="12321" name="文本框 18479"/>
            <p:cNvSpPr txBox="1"/>
            <p:nvPr/>
          </p:nvSpPr>
          <p:spPr>
            <a:xfrm>
              <a:off x="1296" y="1920"/>
              <a:ext cx="67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100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10</a:t>
              </a:r>
              <a:endParaRPr lang="en-US" altLang="zh-CN" sz="3600" dirty="0">
                <a:solidFill>
                  <a:srgbClr val="01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2" name="直接连接符 18480"/>
            <p:cNvSpPr/>
            <p:nvPr/>
          </p:nvSpPr>
          <p:spPr>
            <a:xfrm flipH="1">
              <a:off x="1344" y="2256"/>
              <a:ext cx="192" cy="24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323" name="直接连接符 18481"/>
            <p:cNvSpPr/>
            <p:nvPr/>
          </p:nvSpPr>
          <p:spPr>
            <a:xfrm>
              <a:off x="1536" y="2256"/>
              <a:ext cx="240" cy="24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324" name="文本框 18482"/>
            <p:cNvSpPr txBox="1"/>
            <p:nvPr/>
          </p:nvSpPr>
          <p:spPr>
            <a:xfrm>
              <a:off x="1152" y="2496"/>
              <a:ext cx="336" cy="428"/>
            </a:xfrm>
            <a:prstGeom prst="rect">
              <a:avLst/>
            </a:prstGeom>
            <a:noFill/>
            <a:ln w="38100" cap="flat" cmpd="sng">
              <a:solidFill>
                <a:srgbClr val="FF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066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3</a:t>
              </a:r>
              <a:endParaRPr lang="en-US" altLang="zh-CN" sz="3600" dirty="0">
                <a:solidFill>
                  <a:srgbClr val="0066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5" name="文本框 18483"/>
            <p:cNvSpPr txBox="1"/>
            <p:nvPr/>
          </p:nvSpPr>
          <p:spPr>
            <a:xfrm>
              <a:off x="1584" y="2496"/>
              <a:ext cx="336" cy="428"/>
            </a:xfrm>
            <a:prstGeom prst="rect">
              <a:avLst/>
            </a:prstGeom>
            <a:noFill/>
            <a:ln w="38100" cap="flat" cmpd="sng">
              <a:solidFill>
                <a:srgbClr val="FF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0066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7</a:t>
              </a:r>
              <a:endParaRPr lang="en-US" altLang="zh-CN" sz="3600" dirty="0">
                <a:solidFill>
                  <a:srgbClr val="0066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86" name="文本框 18485"/>
          <p:cNvSpPr txBox="1"/>
          <p:nvPr/>
        </p:nvSpPr>
        <p:spPr>
          <a:xfrm>
            <a:off x="900113" y="260350"/>
            <a:ext cx="1752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Tahoma" panose="020B0604030504040204" pitchFamily="34" charset="0"/>
                <a:ea typeface="楷体_GB2312" pitchFamily="49" charset="-122"/>
              </a:rPr>
              <a:t>有次序</a:t>
            </a:r>
            <a:endParaRPr lang="zh-CN" altLang="en-US" sz="3600">
              <a:solidFill>
                <a:srgbClr val="FF33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pic>
        <p:nvPicPr>
          <p:cNvPr id="12327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794500" y="1975485"/>
            <a:ext cx="2275840" cy="3301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010400" y="1065530"/>
            <a:ext cx="1802130" cy="51816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谢谢你们！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948170" y="1772920"/>
            <a:ext cx="453390" cy="202565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45000"/>
                  </a:schemeClr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871970" y="1065530"/>
            <a:ext cx="2029460" cy="49022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45000"/>
                  </a:schemeClr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948170" y="2132330"/>
            <a:ext cx="288290" cy="144145"/>
          </a:xfrm>
          <a:prstGeom prst="ellipse">
            <a:avLst/>
          </a:prstGeom>
          <a:solidFill>
            <a:schemeClr val="accent1">
              <a:alpha val="4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86" grpId="0"/>
      <p:bldP spid="2" grpId="0" animBg="1"/>
      <p:bldP spid="5" grpId="0" animBg="1"/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/>
          <p:nvPr/>
        </p:nvSpPr>
        <p:spPr>
          <a:xfrm rot="10800000">
            <a:off x="1764030" y="549275"/>
            <a:ext cx="5976620" cy="661035"/>
          </a:xfrm>
          <a:prstGeom prst="wedgeEllipseCallout">
            <a:avLst>
              <a:gd name="adj1" fmla="val 61634"/>
              <a:gd name="adj2" fmla="val 5440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lstStyle/>
          <a:p>
            <a:pPr lvl="0" indent="0"/>
            <a:r>
              <a:rPr lang="zh-CN" altLang="en-US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哪两个桃子上数合起来是</a:t>
            </a:r>
            <a:r>
              <a:rPr lang="en-US" altLang="zh-CN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24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15" name="Picture 3" descr="4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188" y="549275"/>
            <a:ext cx="719137" cy="46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未命名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6375" y="1341438"/>
            <a:ext cx="6264275" cy="496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 descr="篮子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713" y="4292600"/>
            <a:ext cx="2808287" cy="2105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4" name="Group 6"/>
          <p:cNvGrpSpPr/>
          <p:nvPr/>
        </p:nvGrpSpPr>
        <p:grpSpPr>
          <a:xfrm>
            <a:off x="6732588" y="2133600"/>
            <a:ext cx="595312" cy="649288"/>
            <a:chOff x="4241" y="1344"/>
            <a:chExt cx="375" cy="409"/>
          </a:xfrm>
        </p:grpSpPr>
        <p:pic>
          <p:nvPicPr>
            <p:cNvPr id="13319" name="Picture 7" descr="桃子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"/>
            <a:stretch>
              <a:fillRect/>
            </a:stretch>
          </p:blipFill>
          <p:spPr>
            <a:xfrm>
              <a:off x="4241" y="1344"/>
              <a:ext cx="375" cy="4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0" name="Text Box 8"/>
            <p:cNvSpPr txBox="1"/>
            <p:nvPr/>
          </p:nvSpPr>
          <p:spPr>
            <a:xfrm>
              <a:off x="4286" y="1389"/>
              <a:ext cx="2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8</a:t>
              </a:r>
              <a:endPara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77" name="Group 9"/>
          <p:cNvGrpSpPr/>
          <p:nvPr/>
        </p:nvGrpSpPr>
        <p:grpSpPr>
          <a:xfrm>
            <a:off x="5795963" y="1916113"/>
            <a:ext cx="595312" cy="649287"/>
            <a:chOff x="3651" y="1207"/>
            <a:chExt cx="375" cy="409"/>
          </a:xfrm>
        </p:grpSpPr>
        <p:pic>
          <p:nvPicPr>
            <p:cNvPr id="13322" name="Picture 10" descr="桃子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"/>
            <a:stretch>
              <a:fillRect/>
            </a:stretch>
          </p:blipFill>
          <p:spPr>
            <a:xfrm>
              <a:off x="3651" y="1207"/>
              <a:ext cx="375" cy="4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3" name="Text Box 11"/>
            <p:cNvSpPr txBox="1"/>
            <p:nvPr/>
          </p:nvSpPr>
          <p:spPr>
            <a:xfrm>
              <a:off x="3696" y="1253"/>
              <a:ext cx="2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6</a:t>
              </a:r>
              <a:endPara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80" name="Group 12"/>
          <p:cNvGrpSpPr/>
          <p:nvPr/>
        </p:nvGrpSpPr>
        <p:grpSpPr>
          <a:xfrm>
            <a:off x="5867400" y="3141663"/>
            <a:ext cx="595313" cy="649287"/>
            <a:chOff x="3696" y="1979"/>
            <a:chExt cx="375" cy="409"/>
          </a:xfrm>
        </p:grpSpPr>
        <p:pic>
          <p:nvPicPr>
            <p:cNvPr id="13325" name="Picture 13" descr="桃子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"/>
            <a:stretch>
              <a:fillRect/>
            </a:stretch>
          </p:blipFill>
          <p:spPr>
            <a:xfrm>
              <a:off x="3696" y="1979"/>
              <a:ext cx="375" cy="4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6" name="Text Box 14"/>
            <p:cNvSpPr txBox="1"/>
            <p:nvPr/>
          </p:nvSpPr>
          <p:spPr>
            <a:xfrm>
              <a:off x="3742" y="2024"/>
              <a:ext cx="2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83" name="Group 15"/>
          <p:cNvGrpSpPr/>
          <p:nvPr/>
        </p:nvGrpSpPr>
        <p:grpSpPr>
          <a:xfrm>
            <a:off x="2411413" y="3357563"/>
            <a:ext cx="595312" cy="649287"/>
            <a:chOff x="1519" y="2115"/>
            <a:chExt cx="375" cy="409"/>
          </a:xfrm>
        </p:grpSpPr>
        <p:pic>
          <p:nvPicPr>
            <p:cNvPr id="13328" name="Picture 16" descr="桃子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"/>
            <a:stretch>
              <a:fillRect/>
            </a:stretch>
          </p:blipFill>
          <p:spPr>
            <a:xfrm>
              <a:off x="1519" y="2115"/>
              <a:ext cx="375" cy="4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9" name="Text Box 17"/>
            <p:cNvSpPr txBox="1"/>
            <p:nvPr/>
          </p:nvSpPr>
          <p:spPr>
            <a:xfrm>
              <a:off x="1565" y="2160"/>
              <a:ext cx="2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86" name="Group 18"/>
          <p:cNvGrpSpPr/>
          <p:nvPr/>
        </p:nvGrpSpPr>
        <p:grpSpPr>
          <a:xfrm>
            <a:off x="4643438" y="2852738"/>
            <a:ext cx="595312" cy="649287"/>
            <a:chOff x="2925" y="1797"/>
            <a:chExt cx="375" cy="409"/>
          </a:xfrm>
        </p:grpSpPr>
        <p:pic>
          <p:nvPicPr>
            <p:cNvPr id="13331" name="Picture 19" descr="桃子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"/>
            <a:stretch>
              <a:fillRect/>
            </a:stretch>
          </p:blipFill>
          <p:spPr>
            <a:xfrm>
              <a:off x="2925" y="1797"/>
              <a:ext cx="375" cy="4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32" name="Text Box 20"/>
            <p:cNvSpPr txBox="1"/>
            <p:nvPr/>
          </p:nvSpPr>
          <p:spPr>
            <a:xfrm>
              <a:off x="2971" y="1842"/>
              <a:ext cx="2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9</a:t>
              </a:r>
              <a:endPara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89" name="Group 21"/>
          <p:cNvGrpSpPr/>
          <p:nvPr/>
        </p:nvGrpSpPr>
        <p:grpSpPr>
          <a:xfrm>
            <a:off x="4643438" y="1916113"/>
            <a:ext cx="595312" cy="649287"/>
            <a:chOff x="2925" y="1207"/>
            <a:chExt cx="375" cy="409"/>
          </a:xfrm>
        </p:grpSpPr>
        <p:pic>
          <p:nvPicPr>
            <p:cNvPr id="13334" name="Picture 22" descr="桃子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"/>
            <a:stretch>
              <a:fillRect/>
            </a:stretch>
          </p:blipFill>
          <p:spPr>
            <a:xfrm>
              <a:off x="2925" y="1207"/>
              <a:ext cx="375" cy="4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35" name="Text Box 23"/>
            <p:cNvSpPr txBox="1"/>
            <p:nvPr/>
          </p:nvSpPr>
          <p:spPr>
            <a:xfrm>
              <a:off x="2971" y="1253"/>
              <a:ext cx="2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92" name="Group 24"/>
          <p:cNvGrpSpPr/>
          <p:nvPr/>
        </p:nvGrpSpPr>
        <p:grpSpPr>
          <a:xfrm>
            <a:off x="3563938" y="1989138"/>
            <a:ext cx="595312" cy="649287"/>
            <a:chOff x="2245" y="1253"/>
            <a:chExt cx="375" cy="409"/>
          </a:xfrm>
        </p:grpSpPr>
        <p:pic>
          <p:nvPicPr>
            <p:cNvPr id="13337" name="Picture 25" descr="桃子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"/>
            <a:stretch>
              <a:fillRect/>
            </a:stretch>
          </p:blipFill>
          <p:spPr>
            <a:xfrm>
              <a:off x="2245" y="1253"/>
              <a:ext cx="375" cy="4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38" name="Text Box 26"/>
            <p:cNvSpPr txBox="1"/>
            <p:nvPr/>
          </p:nvSpPr>
          <p:spPr>
            <a:xfrm>
              <a:off x="2290" y="1298"/>
              <a:ext cx="2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5</a:t>
              </a:r>
              <a:endPara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95" name="Group 27"/>
          <p:cNvGrpSpPr/>
          <p:nvPr/>
        </p:nvGrpSpPr>
        <p:grpSpPr>
          <a:xfrm>
            <a:off x="2771775" y="2492375"/>
            <a:ext cx="595313" cy="649288"/>
            <a:chOff x="1746" y="1570"/>
            <a:chExt cx="375" cy="409"/>
          </a:xfrm>
        </p:grpSpPr>
        <p:pic>
          <p:nvPicPr>
            <p:cNvPr id="13340" name="Picture 28" descr="桃子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"/>
            <a:stretch>
              <a:fillRect/>
            </a:stretch>
          </p:blipFill>
          <p:spPr>
            <a:xfrm>
              <a:off x="1746" y="1570"/>
              <a:ext cx="375" cy="4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41" name="Text Box 29"/>
            <p:cNvSpPr txBox="1"/>
            <p:nvPr/>
          </p:nvSpPr>
          <p:spPr>
            <a:xfrm>
              <a:off x="1791" y="1616"/>
              <a:ext cx="2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4</a:t>
              </a:r>
              <a:endPara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98" name="Group 30"/>
          <p:cNvGrpSpPr/>
          <p:nvPr/>
        </p:nvGrpSpPr>
        <p:grpSpPr>
          <a:xfrm>
            <a:off x="3779838" y="3213100"/>
            <a:ext cx="595312" cy="649288"/>
            <a:chOff x="2381" y="2024"/>
            <a:chExt cx="375" cy="409"/>
          </a:xfrm>
        </p:grpSpPr>
        <p:pic>
          <p:nvPicPr>
            <p:cNvPr id="13343" name="Picture 31" descr="桃子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"/>
            <a:stretch>
              <a:fillRect/>
            </a:stretch>
          </p:blipFill>
          <p:spPr>
            <a:xfrm>
              <a:off x="2381" y="2024"/>
              <a:ext cx="375" cy="4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44" name="Text Box 32"/>
            <p:cNvSpPr txBox="1"/>
            <p:nvPr/>
          </p:nvSpPr>
          <p:spPr>
            <a:xfrm>
              <a:off x="2426" y="2069"/>
              <a:ext cx="2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7</a:t>
              </a:r>
              <a:endPara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201" name="Group 33"/>
          <p:cNvGrpSpPr/>
          <p:nvPr/>
        </p:nvGrpSpPr>
        <p:grpSpPr>
          <a:xfrm>
            <a:off x="6877050" y="3141663"/>
            <a:ext cx="595313" cy="649287"/>
            <a:chOff x="4332" y="1979"/>
            <a:chExt cx="375" cy="409"/>
          </a:xfrm>
        </p:grpSpPr>
        <p:pic>
          <p:nvPicPr>
            <p:cNvPr id="13346" name="Picture 34" descr="桃子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"/>
            <a:stretch>
              <a:fillRect/>
            </a:stretch>
          </p:blipFill>
          <p:spPr>
            <a:xfrm>
              <a:off x="4332" y="1979"/>
              <a:ext cx="375" cy="4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47" name="Text Box 35"/>
            <p:cNvSpPr txBox="1"/>
            <p:nvPr/>
          </p:nvSpPr>
          <p:spPr>
            <a:xfrm>
              <a:off x="4377" y="2024"/>
              <a:ext cx="2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4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5</a:t>
              </a:r>
              <a:endPara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9711E-6 L 0.08576 0.309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0" y="15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04046E-6 L -0.15052 0.3724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186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 vol="62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4104E-6 L 0.04635 0.4564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" y="228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9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08092E-6 L -0.02361 0.52439 " pathEditMode="relative" ptsTypes="AA">
                                      <p:cBhvr>
                                        <p:cTn id="21" dur="2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9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77457E-6 L -0.17413 0.5507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27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77457E-6 L -0.30799 0.5611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280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真聪明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4335E-6 L -0.40157 0.49295 " pathEditMode="relative" ptsTypes="AA">
                                      <p:cBhvr>
                                        <p:cTn id="36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真棒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54335E-6 L -0.38594 0.35653 " pathEditMode="relative" ptsTypes="AA">
                                      <p:cBhvr>
                                        <p:cTn id="41" dur="20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0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5607E-7 L -0.30017 0.3826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191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83237E-6 L -0.08646 0.32532 " pathEditMode="relative" ptsTypes="AA">
                                      <p:cBhvr>
                                        <p:cTn id="51" dur="2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9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45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45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天坛月色">
  <a:themeElements>
    <a:clrScheme name="">
      <a:dk1>
        <a:srgbClr val="FFFFFF"/>
      </a:dk1>
      <a:lt1>
        <a:srgbClr val="3366CC"/>
      </a:lt1>
      <a:dk2>
        <a:srgbClr val="FFFF66"/>
      </a:dk2>
      <a:lt2>
        <a:srgbClr val="DDDDDD"/>
      </a:lt2>
      <a:accent1>
        <a:srgbClr val="879CC8"/>
      </a:accent1>
      <a:accent2>
        <a:srgbClr val="C0C0C0"/>
      </a:accent2>
      <a:accent3>
        <a:srgbClr val="ADB9E2"/>
      </a:accent3>
      <a:accent4>
        <a:srgbClr val="DCDCDC"/>
      </a:accent4>
      <a:accent5>
        <a:srgbClr val="C3CBE0"/>
      </a:accent5>
      <a:accent6>
        <a:srgbClr val="ACACAC"/>
      </a:accent6>
      <a:hlink>
        <a:srgbClr val="66FFFF"/>
      </a:hlink>
      <a:folHlink>
        <a:srgbClr val="CCFFC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3366CC"/>
        </a:lt1>
        <a:dk2>
          <a:srgbClr val="FFFF66"/>
        </a:dk2>
        <a:lt2>
          <a:srgbClr val="DDDDDD"/>
        </a:lt2>
        <a:accent1>
          <a:srgbClr val="879CC8"/>
        </a:accent1>
        <a:accent2>
          <a:srgbClr val="C0C0C0"/>
        </a:accent2>
        <a:accent3>
          <a:srgbClr val="ADB9E2"/>
        </a:accent3>
        <a:accent4>
          <a:srgbClr val="DCDCDC"/>
        </a:accent4>
        <a:accent5>
          <a:srgbClr val="C3CBE0"/>
        </a:accent5>
        <a:accent6>
          <a:srgbClr val="ACACAC"/>
        </a:accent6>
        <a:hlink>
          <a:srgbClr val="66FFF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C0C0C0"/>
        </a:lt2>
        <a:accent1>
          <a:srgbClr val="93B090"/>
        </a:accent1>
        <a:accent2>
          <a:srgbClr val="CCECFF"/>
        </a:accent2>
        <a:accent3>
          <a:srgbClr val="AAB9CA"/>
        </a:accent3>
        <a:accent4>
          <a:srgbClr val="DCDCDC"/>
        </a:accent4>
        <a:accent5>
          <a:srgbClr val="C8D4C7"/>
        </a:accent5>
        <a:accent6>
          <a:srgbClr val="B7D3E5"/>
        </a:accent6>
        <a:hlink>
          <a:srgbClr val="FFFF66"/>
        </a:hlink>
        <a:folHlink>
          <a:srgbClr val="66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B7BA7"/>
        </a:lt1>
        <a:dk2>
          <a:srgbClr val="FFFF66"/>
        </a:dk2>
        <a:lt2>
          <a:srgbClr val="DDDDDD"/>
        </a:lt2>
        <a:accent1>
          <a:srgbClr val="78AE90"/>
        </a:accent1>
        <a:accent2>
          <a:srgbClr val="B8B8D0"/>
        </a:accent2>
        <a:accent3>
          <a:srgbClr val="BFBFD0"/>
        </a:accent3>
        <a:accent4>
          <a:srgbClr val="DCDCDC"/>
        </a:accent4>
        <a:accent5>
          <a:srgbClr val="BED3C7"/>
        </a:accent5>
        <a:accent6>
          <a:srgbClr val="A5A5BA"/>
        </a:accent6>
        <a:hlink>
          <a:srgbClr val="66FFCC"/>
        </a:hlink>
        <a:folHlink>
          <a:srgbClr val="CC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00"/>
        </a:dk1>
        <a:lt1>
          <a:srgbClr val="6600CC"/>
        </a:lt1>
        <a:dk2>
          <a:srgbClr val="FFFFFF"/>
        </a:dk2>
        <a:lt2>
          <a:srgbClr val="DDDDDD"/>
        </a:lt2>
        <a:accent1>
          <a:srgbClr val="7296B6"/>
        </a:accent1>
        <a:accent2>
          <a:srgbClr val="FF6600"/>
        </a:accent2>
        <a:accent3>
          <a:srgbClr val="B9AAE2"/>
        </a:accent3>
        <a:accent4>
          <a:srgbClr val="DCDC00"/>
        </a:accent4>
        <a:accent5>
          <a:srgbClr val="BCC9D7"/>
        </a:accent5>
        <a:accent6>
          <a:srgbClr val="E55B00"/>
        </a:accent6>
        <a:hlink>
          <a:srgbClr val="99FFCC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99CC"/>
        </a:lt1>
        <a:dk2>
          <a:srgbClr val="CCECFF"/>
        </a:dk2>
        <a:lt2>
          <a:srgbClr val="DDDDDD"/>
        </a:lt2>
        <a:accent1>
          <a:srgbClr val="DD8A79"/>
        </a:accent1>
        <a:accent2>
          <a:srgbClr val="339966"/>
        </a:accent2>
        <a:accent3>
          <a:srgbClr val="AACAE2"/>
        </a:accent3>
        <a:accent4>
          <a:srgbClr val="DCDCDC"/>
        </a:accent4>
        <a:accent5>
          <a:srgbClr val="EBC4BE"/>
        </a:accent5>
        <a:accent6>
          <a:srgbClr val="2D895B"/>
        </a:accent6>
        <a:hlink>
          <a:srgbClr val="FFFF66"/>
        </a:hlink>
        <a:folHlink>
          <a:srgbClr val="CC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36DAD"/>
        </a:lt1>
        <a:dk2>
          <a:srgbClr val="66FF66"/>
        </a:dk2>
        <a:lt2>
          <a:srgbClr val="C0C0C0"/>
        </a:lt2>
        <a:accent1>
          <a:srgbClr val="C48AB6"/>
        </a:accent1>
        <a:accent2>
          <a:srgbClr val="FFCCFF"/>
        </a:accent2>
        <a:accent3>
          <a:srgbClr val="B4BBD3"/>
        </a:accent3>
        <a:accent4>
          <a:srgbClr val="DCDCDC"/>
        </a:accent4>
        <a:accent5>
          <a:srgbClr val="DEC4D7"/>
        </a:accent5>
        <a:accent6>
          <a:srgbClr val="E5B7E5"/>
        </a:accent6>
        <a:hlink>
          <a:srgbClr val="00FFFF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00"/>
        </a:dk1>
        <a:lt1>
          <a:srgbClr val="996633"/>
        </a:lt1>
        <a:dk2>
          <a:srgbClr val="66FFFF"/>
        </a:dk2>
        <a:lt2>
          <a:srgbClr val="C0C0C0"/>
        </a:lt2>
        <a:accent1>
          <a:srgbClr val="CD7C73"/>
        </a:accent1>
        <a:accent2>
          <a:srgbClr val="B6B6CE"/>
        </a:accent2>
        <a:accent3>
          <a:srgbClr val="CAB9AD"/>
        </a:accent3>
        <a:accent4>
          <a:srgbClr val="DCDC00"/>
        </a:accent4>
        <a:accent5>
          <a:srgbClr val="E2BFBD"/>
        </a:accent5>
        <a:accent6>
          <a:srgbClr val="A3A3B8"/>
        </a:accent6>
        <a:hlink>
          <a:srgbClr val="000000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66"/>
        </a:dk1>
        <a:lt1>
          <a:srgbClr val="008080"/>
        </a:lt1>
        <a:dk2>
          <a:srgbClr val="FFFF00"/>
        </a:dk2>
        <a:lt2>
          <a:srgbClr val="C0C0C0"/>
        </a:lt2>
        <a:accent1>
          <a:srgbClr val="859CC9"/>
        </a:accent1>
        <a:accent2>
          <a:srgbClr val="FFCCFF"/>
        </a:accent2>
        <a:accent3>
          <a:srgbClr val="AAC1C1"/>
        </a:accent3>
        <a:accent4>
          <a:srgbClr val="DCDC57"/>
        </a:accent4>
        <a:accent5>
          <a:srgbClr val="C3CBE0"/>
        </a:accent5>
        <a:accent6>
          <a:srgbClr val="E5B7E5"/>
        </a:accent6>
        <a:hlink>
          <a:srgbClr val="99FFCC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CDESIGNO</Template>
  <TotalTime>0</TotalTime>
  <Words>449</Words>
  <Application>WPS 演示</Application>
  <PresentationFormat>如螢幕大小 (4:3)</PresentationFormat>
  <Paragraphs>308</Paragraphs>
  <Slides>19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Tahoma</vt:lpstr>
      <vt:lpstr>Wingdings 2</vt:lpstr>
      <vt:lpstr>楷体_GB2312</vt:lpstr>
      <vt:lpstr>楷体_GB2312</vt:lpstr>
      <vt:lpstr>Times New Roman</vt:lpstr>
      <vt:lpstr>华文彩云</vt:lpstr>
      <vt:lpstr>微软雅黑</vt:lpstr>
      <vt:lpstr>新宋体</vt:lpstr>
      <vt:lpstr>Calibri</vt:lpstr>
      <vt:lpstr>Wingdings</vt:lpstr>
      <vt:lpstr>默认设计模板</vt:lpstr>
      <vt:lpstr>Blends</vt:lpstr>
      <vt:lpstr>1_天坛月色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考考聪明的你</vt:lpstr>
      <vt:lpstr>PowerPoint 演示文稿</vt:lpstr>
      <vt:lpstr>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Administrator</cp:lastModifiedBy>
  <cp:revision>155</cp:revision>
  <dcterms:created xsi:type="dcterms:W3CDTF">2008-04-02T02:42:00Z</dcterms:created>
  <dcterms:modified xsi:type="dcterms:W3CDTF">2017-03-02T12:27:57Z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