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65" r:id="rId4"/>
    <p:sldMasterId id="2147483669" r:id="rId5"/>
  </p:sldMasterIdLst>
  <p:notesMasterIdLst>
    <p:notesMasterId r:id="rId13"/>
  </p:notesMasterIdLst>
  <p:sldIdLst>
    <p:sldId id="428" r:id="rId6"/>
    <p:sldId id="384" r:id="rId7"/>
    <p:sldId id="429" r:id="rId8"/>
    <p:sldId id="386" r:id="rId9"/>
    <p:sldId id="385" r:id="rId10"/>
    <p:sldId id="272" r:id="rId11"/>
    <p:sldId id="393" r:id="rId12"/>
    <p:sldId id="262" r:id="rId14"/>
    <p:sldId id="455" r:id="rId15"/>
    <p:sldId id="391" r:id="rId16"/>
    <p:sldId id="397" r:id="rId17"/>
    <p:sldId id="368" r:id="rId18"/>
    <p:sldId id="369" r:id="rId19"/>
    <p:sldId id="399" r:id="rId20"/>
    <p:sldId id="402" r:id="rId21"/>
    <p:sldId id="279" r:id="rId22"/>
    <p:sldId id="403" r:id="rId23"/>
    <p:sldId id="337" r:id="rId24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CCFF"/>
    <a:srgbClr val="FF33CC"/>
    <a:srgbClr val="C0C2CC"/>
    <a:srgbClr val="FF3300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6" autoAdjust="0"/>
    <p:restoredTop sz="94660"/>
  </p:normalViewPr>
  <p:slideViewPr>
    <p:cSldViewPr showGuides="1">
      <p:cViewPr varScale="1">
        <p:scale>
          <a:sx n="74" d="100"/>
          <a:sy n="74" d="100"/>
        </p:scale>
        <p:origin x="43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Char char="•"/>
            </a:pPr>
            <a:fld id="{9A0DB2DC-4C9A-4742-B13C-FB6460FD3503}" type="slidenum">
              <a:rPr lang="en-US" altLang="en-US" sz="1200" dirty="0"/>
            </a:fld>
            <a:endParaRPr lang="en-US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1265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3795" name="文本占位符 11266"/>
          <p:cNvSpPr>
            <a:spLocks noGrp="1" noRot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marL="304800" lvl="0" indent="-304800" eaLnBrk="1" hangingPunct="1">
              <a:lnSpc>
                <a:spcPct val="80000"/>
              </a:lnSpc>
            </a:pP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、指名读课文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04800" lvl="0" indent="-304800" eaLnBrk="1" hangingPunct="1">
              <a:lnSpc>
                <a:spcPct val="80000"/>
              </a:lnSpc>
            </a:pPr>
            <a:r>
              <a:rPr lang="zh-CN" altLang="en-US" dirty="0"/>
              <a:t>⑴第</a:t>
            </a:r>
            <a:r>
              <a:rPr lang="en-US" altLang="zh-CN" dirty="0"/>
              <a:t>1</a:t>
            </a:r>
            <a:r>
              <a:rPr lang="zh-CN" altLang="en-US" dirty="0"/>
              <a:t>小节</a:t>
            </a:r>
            <a:endParaRPr lang="zh-CN" altLang="en-US" dirty="0"/>
          </a:p>
          <a:p>
            <a:pPr marL="304800" lvl="0" indent="-304800" eaLnBrk="1" hangingPunct="1">
              <a:lnSpc>
                <a:spcPct val="80000"/>
              </a:lnSpc>
            </a:pPr>
            <a:r>
              <a:rPr lang="zh-CN" altLang="en-US" dirty="0"/>
              <a:t>①指名学困生读第</a:t>
            </a:r>
            <a:r>
              <a:rPr lang="en-US" altLang="zh-CN" dirty="0"/>
              <a:t>1</a:t>
            </a:r>
            <a:r>
              <a:rPr lang="zh-CN" altLang="en-US" dirty="0"/>
              <a:t>节。</a:t>
            </a:r>
            <a:endParaRPr lang="zh-CN" altLang="en-US" dirty="0"/>
          </a:p>
          <a:p>
            <a:pPr marL="304800" lvl="0" indent="-304800" eaLnBrk="1" hangingPunct="1">
              <a:lnSpc>
                <a:spcPct val="80000"/>
              </a:lnSpc>
            </a:pPr>
            <a:r>
              <a:rPr lang="zh-CN" altLang="en-US" dirty="0"/>
              <a:t>②纠正字音，并板书错音字。</a:t>
            </a:r>
            <a:endParaRPr lang="zh-CN" altLang="en-US" dirty="0"/>
          </a:p>
          <a:p>
            <a:pPr marL="304800" lvl="0" indent="-304800" eaLnBrk="1" hangingPunct="1">
              <a:lnSpc>
                <a:spcPct val="80000"/>
              </a:lnSpc>
            </a:pPr>
            <a:r>
              <a:rPr lang="zh-CN" altLang="en-US" sz="1000" dirty="0"/>
              <a:t>③再次读文，读正确，流利。</a:t>
            </a:r>
            <a:endParaRPr lang="zh-CN" altLang="en-US" sz="1000" dirty="0"/>
          </a:p>
          <a:p>
            <a:pPr marL="304800" lvl="0" indent="-304800" eaLnBrk="1" hangingPunct="1">
              <a:lnSpc>
                <a:spcPct val="80000"/>
              </a:lnSpc>
            </a:pPr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41985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4819" name="文本占位符 41986"/>
          <p:cNvSpPr>
            <a:spLocks noGrp="1" noRot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r>
              <a:rPr lang="zh-CN" altLang="en-US" dirty="0"/>
              <a:t>　</a:t>
            </a:r>
            <a:r>
              <a:rPr lang="en-US" altLang="zh-CN" dirty="0"/>
              <a:t>4</a:t>
            </a:r>
            <a:r>
              <a:rPr lang="zh-CN" altLang="en-US" dirty="0"/>
              <a:t>、学习标点符号的用法</a:t>
            </a:r>
            <a:endParaRPr lang="zh-CN" altLang="en-US" dirty="0"/>
          </a:p>
          <a:p>
            <a:pPr lvl="0" eaLnBrk="1" hangingPunct="1"/>
            <a:r>
              <a:rPr lang="zh-CN" altLang="en-US" dirty="0"/>
              <a:t>　　</a:t>
            </a:r>
            <a:r>
              <a:rPr lang="en-US" altLang="zh-CN" dirty="0"/>
              <a:t>1</a:t>
            </a:r>
            <a:r>
              <a:rPr lang="zh-CN" altLang="en-US" dirty="0"/>
              <a:t>、汇报自己查找资料所了解到的有关标点的知识。</a:t>
            </a:r>
            <a:endParaRPr lang="zh-CN" altLang="en-US" dirty="0"/>
          </a:p>
          <a:p>
            <a:pPr lvl="0" eaLnBrk="1" hangingPunct="1"/>
            <a:r>
              <a:rPr lang="zh-CN" altLang="en-US" dirty="0"/>
              <a:t>　　</a:t>
            </a:r>
            <a:r>
              <a:rPr lang="en-US" altLang="zh-CN" dirty="0"/>
              <a:t>2</a:t>
            </a:r>
            <a:r>
              <a:rPr lang="zh-CN" altLang="en-US" dirty="0"/>
              <a:t>、老师总结标点的用法。</a:t>
            </a:r>
            <a:endParaRPr lang="zh-CN" altLang="en-US" dirty="0"/>
          </a:p>
          <a:p>
            <a:pPr lvl="0" eaLnBrk="1" hangingPunct="1"/>
            <a:r>
              <a:rPr lang="zh-CN" altLang="en-US" dirty="0"/>
              <a:t>　　</a:t>
            </a:r>
            <a:r>
              <a:rPr lang="en-US" altLang="zh-CN" dirty="0"/>
              <a:t>3</a:t>
            </a:r>
            <a:r>
              <a:rPr lang="zh-CN" altLang="en-US" dirty="0"/>
              <a:t>、做书后练习三。</a:t>
            </a:r>
            <a:endParaRPr lang="zh-CN" altLang="en-US" dirty="0"/>
          </a:p>
          <a:p>
            <a:pPr lvl="0" eaLnBrk="1" hangingPunct="1"/>
            <a:r>
              <a:rPr lang="zh-CN" altLang="en-US" dirty="0"/>
              <a:t>　　</a:t>
            </a:r>
            <a:r>
              <a:rPr lang="en-US" altLang="zh-CN" dirty="0"/>
              <a:t>4</a:t>
            </a:r>
            <a:r>
              <a:rPr lang="zh-CN" altLang="en-US" dirty="0"/>
              <a:t>、试着用自己喜欢的标点符号说一句话。</a:t>
            </a:r>
            <a:endParaRPr lang="zh-CN" altLang="en-US" dirty="0"/>
          </a:p>
          <a:p>
            <a:pPr lvl="0" eaLnBrk="1" hangingPunct="1"/>
            <a:r>
              <a:rPr lang="zh-CN" altLang="en-US" dirty="0"/>
              <a:t>　   </a:t>
            </a:r>
            <a:r>
              <a:rPr lang="en-US" altLang="zh-CN" dirty="0"/>
              <a:t>5</a:t>
            </a:r>
            <a:r>
              <a:rPr lang="zh-CN" altLang="en-US" dirty="0"/>
              <a:t>、用自己喜欢的方式再读课文，背诵</a:t>
            </a:r>
            <a:endParaRPr lang="zh-CN" altLang="en-US" dirty="0"/>
          </a:p>
          <a:p>
            <a:pPr lvl="0" eaLnBrk="1" hangingPunct="1"/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istrator\桌面\状元成才路标志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29588" y="50800"/>
            <a:ext cx="979487" cy="11477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>
              <a:buChar char="•"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Administrator\桌面\状元成才路标志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29588" y="50800"/>
            <a:ext cx="979487" cy="11477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>
              <a:buChar char="•"/>
            </a:pPr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Administrator\桌面\状元成才路标志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29588" y="50800"/>
            <a:ext cx="979487" cy="11477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1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>
                <a:solidFill>
                  <a:prstClr val="black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>
                <a:solidFill>
                  <a:prstClr val="black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>
              <a:buChar char="•"/>
            </a:pPr>
            <a:fld id="{9A0DB2DC-4C9A-4742-B13C-FB6460FD3503}" type="slidenum">
              <a:rPr lang="en-US" altLang="en-US" dirty="0">
                <a:solidFill>
                  <a:srgbClr val="000000"/>
                </a:solidFill>
              </a:rPr>
            </a:fld>
            <a:endParaRPr lang="en-US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1"/>
            <a:ext cx="3886200" cy="21002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1"/>
            <a:ext cx="3886200" cy="21002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457200" y="6246813"/>
            <a:ext cx="2133600" cy="476250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>
                <a:solidFill>
                  <a:prstClr val="black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124200" y="6246813"/>
            <a:ext cx="2895600" cy="476250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>
                <a:solidFill>
                  <a:prstClr val="black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553200" y="6246813"/>
            <a:ext cx="2133600" cy="476250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>
              <a:buChar char="•"/>
            </a:pPr>
            <a:fld id="{9A0DB2DC-4C9A-4742-B13C-FB6460FD3503}" type="slidenum">
              <a:rPr lang="en-US" altLang="en-US" dirty="0">
                <a:solidFill>
                  <a:srgbClr val="000000"/>
                </a:solidFill>
              </a:rPr>
            </a:fld>
            <a:endParaRPr lang="en-US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6184"/>
            <a:ext cx="8229600" cy="152400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>
                <a:solidFill>
                  <a:prstClr val="black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>
                <a:solidFill>
                  <a:prstClr val="black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>
              <a:buChar char="•"/>
            </a:pPr>
            <a:fld id="{9A0DB2DC-4C9A-4742-B13C-FB6460FD3503}" type="slidenum">
              <a:rPr lang="en-US" altLang="en-US" dirty="0">
                <a:solidFill>
                  <a:srgbClr val="000000"/>
                </a:solidFill>
              </a:rPr>
            </a:fld>
            <a:endParaRPr lang="en-US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cover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6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6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1.png"/><Relationship Id="rId4" Type="http://schemas.openxmlformats.org/officeDocument/2006/relationships/image" Target="../media/image2.png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6" Type="http://schemas.openxmlformats.org/officeDocument/2006/relationships/theme" Target="../theme/theme3.xml"/><Relationship Id="rId5" Type="http://schemas.openxmlformats.org/officeDocument/2006/relationships/image" Target="../media/image1.png"/><Relationship Id="rId4" Type="http://schemas.openxmlformats.org/officeDocument/2006/relationships/image" Target="../media/image2.png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7" Type="http://schemas.openxmlformats.org/officeDocument/2006/relationships/image" Target="../media/image1.png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Tx/>
              <a:buNone/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Char char="•"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38" descr="풍차2"/>
          <p:cNvPicPr>
            <a:picLocks noChangeAspect="1"/>
          </p:cNvPicPr>
          <p:nvPr userDrawn="1"/>
        </p:nvPicPr>
        <p:blipFill>
          <a:blip r:embed="rId4"/>
          <a:srcRect l="3889" r="2963" b="4402"/>
          <a:stretch>
            <a:fillRect/>
          </a:stretch>
        </p:blipFill>
        <p:spPr>
          <a:xfrm>
            <a:off x="4352925" y="4421188"/>
            <a:ext cx="4791075" cy="2436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Picture 2" descr="C:\Documents and Settings\Administrator\桌面\状元成才路标志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129588" y="50800"/>
            <a:ext cx="979487" cy="114776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38" descr="풍차2"/>
          <p:cNvPicPr>
            <a:picLocks noChangeAspect="1"/>
          </p:cNvPicPr>
          <p:nvPr userDrawn="1"/>
        </p:nvPicPr>
        <p:blipFill>
          <a:blip r:embed="rId4"/>
          <a:srcRect l="3889" r="2963" b="4402"/>
          <a:stretch>
            <a:fillRect/>
          </a:stretch>
        </p:blipFill>
        <p:spPr>
          <a:xfrm>
            <a:off x="4352925" y="4421188"/>
            <a:ext cx="4791075" cy="2436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Picture 2" descr="C:\Documents and Settings\Administrator\桌面\状元成才路标志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129588" y="50800"/>
            <a:ext cx="979487" cy="114776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38" descr="풍차2"/>
          <p:cNvPicPr>
            <a:picLocks noChangeAspect="1"/>
          </p:cNvPicPr>
          <p:nvPr userDrawn="1"/>
        </p:nvPicPr>
        <p:blipFill>
          <a:blip r:embed="rId6"/>
          <a:srcRect l="3889" r="2963" b="4402"/>
          <a:stretch>
            <a:fillRect/>
          </a:stretch>
        </p:blipFill>
        <p:spPr>
          <a:xfrm>
            <a:off x="4352925" y="4421188"/>
            <a:ext cx="4791075" cy="2436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Picture 2" descr="C:\Documents and Settings\Administrator\桌面\状元成才路标志.png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8129588" y="50800"/>
            <a:ext cx="979487" cy="114776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5.png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microsoft.com/office/2007/relationships/media" Target="../media/media2.mp3"/><Relationship Id="rId2" Type="http://schemas.openxmlformats.org/officeDocument/2006/relationships/audio" Target="../media/media2.mp3"/><Relationship Id="rId1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7.wmf"/><Relationship Id="rId1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9.png"/><Relationship Id="rId7" Type="http://schemas.microsoft.com/office/2007/relationships/media" Target="../media/media1.mp3"/><Relationship Id="rId6" Type="http://schemas.openxmlformats.org/officeDocument/2006/relationships/audio" Target="NULL" TargetMode="External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3" Type="http://schemas.openxmlformats.org/officeDocument/2006/relationships/image" Target="../media/image6.png"/><Relationship Id="rId2" Type="http://schemas.microsoft.com/office/2007/relationships/media" Target="file:///C:\Users\lenovo\Desktop\&#37026;&#26690;&#30000;\&#38738;&#34521;&#20889;&#35799;\r886.mp3" TargetMode="External"/><Relationship Id="rId1" Type="http://schemas.openxmlformats.org/officeDocument/2006/relationships/audio" Target="file:///C:\Users\lenovo\Desktop\&#37026;&#26690;&#30000;\&#38738;&#34521;&#20889;&#35799;\r886.mp3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5.wmf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9.png"/><Relationship Id="rId7" Type="http://schemas.microsoft.com/office/2007/relationships/media" Target="../media/media1.mp3"/><Relationship Id="rId6" Type="http://schemas.openxmlformats.org/officeDocument/2006/relationships/audio" Target="NULL" TargetMode="External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3" Type="http://schemas.openxmlformats.org/officeDocument/2006/relationships/image" Target="../media/image6.png"/><Relationship Id="rId2" Type="http://schemas.microsoft.com/office/2007/relationships/media" Target="file:///C:\Users\lenovo\Desktop\&#37026;&#26690;&#30000;\&#38738;&#34521;&#20889;&#35799;\r886.mp3" TargetMode="External"/><Relationship Id="rId1" Type="http://schemas.openxmlformats.org/officeDocument/2006/relationships/audio" Target="file:///C:\Users\lenovo\Desktop\&#37026;&#26690;&#30000;\&#38738;&#34521;&#20889;&#35799;\r886.mp3" TargetMode="Externa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png"/><Relationship Id="rId3" Type="http://schemas.microsoft.com/office/2007/relationships/media" Target="file:///C:\Users\lixue\Desktop\&#26032;&#24314;&#25991;&#20214;&#22841;\&#32431;&#38899;&#20048;%20-%20&#19979;&#38632;&#22768;.mp3" TargetMode="External"/><Relationship Id="rId2" Type="http://schemas.openxmlformats.org/officeDocument/2006/relationships/audio" Target="file:///C:\Users\lixue\Desktop\&#26032;&#24314;&#25991;&#20214;&#22841;\&#32431;&#38899;&#20048;%20-%20&#19979;&#38632;&#22768;.mp3" TargetMode="Externa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副标题 2"/>
          <p:cNvSpPr>
            <a:spLocks noGrp="1"/>
          </p:cNvSpPr>
          <p:nvPr>
            <p:ph type="subTitle" idx="1"/>
          </p:nvPr>
        </p:nvSpPr>
        <p:spPr>
          <a:xfrm>
            <a:off x="533400" y="53975"/>
            <a:ext cx="7239000" cy="6772275"/>
          </a:xfrm>
        </p:spPr>
        <p:txBody>
          <a:bodyPr vert="horz" wrap="square" lIns="91440" tIns="45720" rIns="91440" bIns="45720" anchor="t"/>
          <a:lstStyle/>
          <a:p>
            <a:r>
              <a:rPr lang="en-US" altLang="zh-CN" dirty="0">
                <a:latin typeface="+mn-lt"/>
                <a:ea typeface="+mn-ea"/>
                <a:cs typeface="+mn-cs"/>
              </a:rPr>
              <a:t> </a:t>
            </a:r>
            <a:endParaRPr lang="en-US" altLang="zh-CN" dirty="0">
              <a:latin typeface="+mn-lt"/>
              <a:ea typeface="+mn-ea"/>
              <a:cs typeface="+mn-cs"/>
            </a:endParaRPr>
          </a:p>
          <a:p>
            <a:r>
              <a:rPr lang="zh-CN" altLang="zh-CN" sz="54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江南</a:t>
            </a:r>
            <a:endParaRPr lang="zh-CN" altLang="zh-CN" sz="54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江南可采莲，</a:t>
            </a:r>
            <a:endParaRPr lang="zh-CN" altLang="zh-CN" sz="40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莲叶何田田。</a:t>
            </a:r>
            <a:endParaRPr lang="zh-CN" altLang="zh-CN" sz="40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鱼戏莲叶间，</a:t>
            </a:r>
            <a:endParaRPr lang="zh-CN" altLang="zh-CN" sz="40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鱼戏莲叶东。</a:t>
            </a:r>
            <a:endParaRPr lang="zh-CN" altLang="zh-CN" sz="40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鱼戏莲叶西，</a:t>
            </a:r>
            <a:endParaRPr lang="zh-CN" altLang="zh-CN" sz="40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鱼戏莲叶南，</a:t>
            </a:r>
            <a:endParaRPr lang="zh-CN" altLang="zh-CN" sz="40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鱼戏莲叶北。</a:t>
            </a:r>
            <a:endParaRPr lang="zh-CN" altLang="zh-CN" sz="40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endParaRPr lang="zh-CN" altLang="zh-CN" sz="4000" b="1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Text Box 3"/>
          <p:cNvSpPr txBox="1"/>
          <p:nvPr/>
        </p:nvSpPr>
        <p:spPr>
          <a:xfrm>
            <a:off x="990600" y="1812925"/>
            <a:ext cx="8839200" cy="240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池塘里的</a:t>
            </a:r>
            <a:r>
              <a:rPr lang="zh-CN" altLang="en-US" sz="60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水泡泡</a:t>
            </a:r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说：</a:t>
            </a:r>
            <a:endParaRPr lang="zh-CN" altLang="en-US" sz="60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“我能当个小</a:t>
            </a:r>
            <a:r>
              <a:rPr lang="zh-CN" altLang="en-US" sz="60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句号</a:t>
            </a:r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。”</a:t>
            </a:r>
            <a:endParaRPr lang="zh-CN" altLang="en-US" sz="6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3556" name="Text Box 4"/>
          <p:cNvSpPr txBox="1"/>
          <p:nvPr/>
        </p:nvSpPr>
        <p:spPr>
          <a:xfrm>
            <a:off x="5838825" y="2803525"/>
            <a:ext cx="7620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800" dirty="0">
                <a:latin typeface="Arial" panose="020B0604020202020204" pitchFamily="34" charset="0"/>
              </a:rPr>
              <a:t>jù</a:t>
            </a:r>
            <a:endParaRPr lang="en-US" altLang="zh-CN" sz="2800" dirty="0">
              <a:latin typeface="Arial" panose="020B0604020202020204" pitchFamily="34" charset="0"/>
            </a:endParaRPr>
          </a:p>
        </p:txBody>
      </p:sp>
      <p:sp>
        <p:nvSpPr>
          <p:cNvPr id="23557" name="Text Box 5"/>
          <p:cNvSpPr txBox="1"/>
          <p:nvPr/>
        </p:nvSpPr>
        <p:spPr>
          <a:xfrm>
            <a:off x="4953000" y="1447800"/>
            <a:ext cx="12192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800" dirty="0">
                <a:latin typeface="Arial" panose="020B0604020202020204" pitchFamily="34" charset="0"/>
              </a:rPr>
              <a:t>p</a:t>
            </a:r>
            <a:r>
              <a:rPr lang="en-US" altLang="zh-CN" sz="3200" b="1" dirty="0">
                <a:latin typeface="宋体" panose="02010600030101010101" pitchFamily="2" charset="-122"/>
              </a:rPr>
              <a:t>à</a:t>
            </a:r>
            <a:r>
              <a:rPr lang="en-US" altLang="zh-CN" sz="2800" dirty="0">
                <a:latin typeface="Arial" panose="020B0604020202020204" pitchFamily="34" charset="0"/>
              </a:rPr>
              <a:t>o</a:t>
            </a:r>
            <a:endParaRPr lang="en-US" altLang="zh-CN" sz="2800" dirty="0">
              <a:latin typeface="Arial" panose="020B0604020202020204" pitchFamily="34" charset="0"/>
            </a:endParaRPr>
          </a:p>
        </p:txBody>
      </p:sp>
      <p:sp>
        <p:nvSpPr>
          <p:cNvPr id="23558" name="Text Box 6"/>
          <p:cNvSpPr txBox="1"/>
          <p:nvPr/>
        </p:nvSpPr>
        <p:spPr>
          <a:xfrm>
            <a:off x="5715000" y="1447800"/>
            <a:ext cx="12192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800" dirty="0">
                <a:latin typeface="Arial" panose="020B0604020202020204" pitchFamily="34" charset="0"/>
              </a:rPr>
              <a:t>p</a:t>
            </a:r>
            <a:r>
              <a:rPr lang="en-US" altLang="zh-CN" sz="3200" dirty="0">
                <a:latin typeface="Arial" panose="020B0604020202020204" pitchFamily="34" charset="0"/>
              </a:rPr>
              <a:t>ɑ</a:t>
            </a:r>
            <a:r>
              <a:rPr lang="en-US" altLang="zh-CN" sz="2800" dirty="0">
                <a:latin typeface="Arial" panose="020B0604020202020204" pitchFamily="34" charset="0"/>
              </a:rPr>
              <a:t>o</a:t>
            </a:r>
            <a:endParaRPr lang="en-US" altLang="zh-CN" sz="2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3" descr="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Text Box 2"/>
          <p:cNvSpPr txBox="1"/>
          <p:nvPr/>
        </p:nvSpPr>
        <p:spPr>
          <a:xfrm>
            <a:off x="533400" y="1812925"/>
            <a:ext cx="8839200" cy="240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荷叶上的</a:t>
            </a:r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一</a:t>
            </a:r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串</a:t>
            </a:r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水珠说：</a:t>
            </a:r>
            <a:endParaRPr lang="zh-CN" altLang="en-US" sz="60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“我</a:t>
            </a:r>
            <a:r>
              <a:rPr lang="zh-CN" altLang="en-US" sz="60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们</a:t>
            </a:r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可</a:t>
            </a:r>
            <a:r>
              <a:rPr lang="zh-CN" altLang="en-US" sz="60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以</a:t>
            </a:r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当省略号。”</a:t>
            </a:r>
            <a:endParaRPr lang="zh-CN" altLang="en-US" sz="6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4580" name="文本框 1"/>
          <p:cNvSpPr txBox="1"/>
          <p:nvPr/>
        </p:nvSpPr>
        <p:spPr>
          <a:xfrm>
            <a:off x="4425950" y="1317625"/>
            <a:ext cx="300037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dirty="0">
                <a:latin typeface="Arial" panose="020B0604020202020204" pitchFamily="34" charset="0"/>
              </a:rPr>
              <a:t>chuàn         zhū</a:t>
            </a:r>
            <a:endParaRPr lang="en-US" altLang="zh-CN" sz="2400" dirty="0">
              <a:latin typeface="Arial" panose="020B0604020202020204" pitchFamily="34" charset="0"/>
            </a:endParaRPr>
          </a:p>
        </p:txBody>
      </p:sp>
      <p:sp>
        <p:nvSpPr>
          <p:cNvPr id="24581" name="文本框 2"/>
          <p:cNvSpPr txBox="1"/>
          <p:nvPr/>
        </p:nvSpPr>
        <p:spPr>
          <a:xfrm>
            <a:off x="2132013" y="2773363"/>
            <a:ext cx="6142037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dirty="0">
                <a:latin typeface="Arial" panose="020B0604020202020204" pitchFamily="34" charset="0"/>
              </a:rPr>
              <a:t>men            yĭ             shěng  lüè     hào</a:t>
            </a:r>
            <a:endParaRPr lang="en-US" altLang="zh-CN" sz="2400" dirty="0">
              <a:latin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9600" y="4648200"/>
            <a:ext cx="7037388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思考：为什么不说“一个水珠”当省略号？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2HQ(7418W2U8)S`5LA~BPA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3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4953000"/>
            <a:ext cx="6629400" cy="1905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5" descr="101754~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419600" cy="3200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7" name="Picture 8" descr="}@_MTXQ{XSL29[$4Q]64RU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0" y="0"/>
            <a:ext cx="4724400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8" name="Picture 10" descr="201301~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9600" y="3200400"/>
            <a:ext cx="4724400" cy="3657600"/>
          </a:xfrm>
          <a:prstGeom prst="rect">
            <a:avLst/>
          </a:prstGeom>
        </p:spPr>
      </p:pic>
      <p:pic>
        <p:nvPicPr>
          <p:cNvPr id="26629" name="Picture 12" descr="172927~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276600"/>
            <a:ext cx="4419600" cy="3581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3" descr="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Text Box 3"/>
          <p:cNvSpPr txBox="1"/>
          <p:nvPr/>
        </p:nvSpPr>
        <p:spPr>
          <a:xfrm>
            <a:off x="2514600" y="657225"/>
            <a:ext cx="4876800" cy="5262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青蛙的诗写成了：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“呱呱 ，呱呱，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呱呱呱。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呱呱  ，呱呱，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呱呱呱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......”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2" name="Rectangle 4"/>
          <p:cNvSpPr/>
          <p:nvPr/>
        </p:nvSpPr>
        <p:spPr>
          <a:xfrm>
            <a:off x="2990850" y="1358900"/>
            <a:ext cx="10668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dirty="0">
                <a:solidFill>
                  <a:srgbClr val="0000FF"/>
                </a:solidFill>
                <a:latin typeface="Comic Sans MS" panose="030F0702030302020204" pitchFamily="66" charset="0"/>
              </a:rPr>
              <a:t>gu</a:t>
            </a:r>
            <a:r>
              <a:rPr lang="en-US" altLang="zh-CN" sz="3200" b="1" dirty="0">
                <a:solidFill>
                  <a:srgbClr val="0000FF"/>
                </a:solidFill>
                <a:latin typeface="Comic Sans MS" panose="030F0702030302020204" pitchFamily="66" charset="0"/>
              </a:rPr>
              <a:t>ā</a:t>
            </a:r>
            <a:endParaRPr lang="en-US" altLang="zh-CN" sz="3200" b="1" dirty="0">
              <a:solidFill>
                <a:srgbClr val="0000FF"/>
              </a:solidFill>
              <a:latin typeface="Comic Sans MS" panose="030F0702030302020204" pitchFamily="66" charset="0"/>
            </a:endParaRPr>
          </a:p>
        </p:txBody>
      </p:sp>
      <p:sp>
        <p:nvSpPr>
          <p:cNvPr id="27653" name="文本框 1"/>
          <p:cNvSpPr txBox="1"/>
          <p:nvPr/>
        </p:nvSpPr>
        <p:spPr>
          <a:xfrm>
            <a:off x="5340350" y="228600"/>
            <a:ext cx="18224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</a:rPr>
              <a:t>chéng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05600" y="2682875"/>
            <a:ext cx="2438400" cy="3970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有了大家的帮忙，小青蛙的诗写成了，他的朋友们帮上忙了吗？小青蛙透过这样的语言会传达什么呢？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5" name="TextBox 9"/>
          <p:cNvSpPr txBox="1"/>
          <p:nvPr/>
        </p:nvSpPr>
        <p:spPr>
          <a:xfrm>
            <a:off x="838200" y="228600"/>
            <a:ext cx="28956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你发现了什么？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pic>
        <p:nvPicPr>
          <p:cNvPr id="2" name="Beast - 下雨的日子 (纯音乐)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43610" y="4148455"/>
            <a:ext cx="619125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99280" y="2141220"/>
            <a:ext cx="556260" cy="346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73520" y="2141220"/>
            <a:ext cx="523240" cy="3244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29760" y="3166110"/>
            <a:ext cx="525780" cy="5257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26230" y="4305300"/>
            <a:ext cx="744855" cy="4622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78880" y="4305300"/>
            <a:ext cx="639445" cy="3968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86910" y="5005705"/>
            <a:ext cx="1612265" cy="849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1" dur="21540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8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40961" descr="tu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6512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5" name="图片 40962" descr="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512" y="3443288"/>
            <a:ext cx="2843212" cy="3414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4" name="椭圆形标注 40963"/>
          <p:cNvSpPr/>
          <p:nvPr/>
        </p:nvSpPr>
        <p:spPr>
          <a:xfrm>
            <a:off x="1116013" y="260350"/>
            <a:ext cx="8047037" cy="2244725"/>
          </a:xfrm>
          <a:prstGeom prst="wedgeEllipseCallout">
            <a:avLst>
              <a:gd name="adj1" fmla="val -45324"/>
              <a:gd name="adj2" fmla="val 77472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你们知道标点符号都怎么用吗？</a:t>
            </a:r>
            <a:endParaRPr lang="zh-CN" altLang="en-US" sz="48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5" name="文本框 40964"/>
          <p:cNvSpPr txBox="1"/>
          <p:nvPr/>
        </p:nvSpPr>
        <p:spPr>
          <a:xfrm>
            <a:off x="2243138" y="2505075"/>
            <a:ext cx="6777037" cy="4030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表示句子中间的停顿。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一般用在句子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的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末尾。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一般用在疑问句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的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末尾。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一般用在感情强烈的句子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的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末尾。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.......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表示文章的省略或说话断断续续。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 bldLvl="0" animBg="1"/>
      <p:bldP spid="4096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9EE256"/>
            </a:gs>
            <a:gs pos="100000">
              <a:srgbClr val="52762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15-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8463" y="3200400"/>
            <a:ext cx="2395537" cy="2362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Text Box 5"/>
          <p:cNvSpPr txBox="1"/>
          <p:nvPr/>
        </p:nvSpPr>
        <p:spPr>
          <a:xfrm>
            <a:off x="381000" y="0"/>
            <a:ext cx="8382000" cy="7108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！，。？要回家 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、我们要爱护小青蛙（  ）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、傍晚（  ）小青蛙在池塘里叫个不停（</a:t>
            </a: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。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）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、我要写诗啦（  ）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、青蛙写了什么诗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(  )</a:t>
            </a:r>
            <a:endParaRPr lang="zh-CN" altLang="en-US" sz="4800" b="1" i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06750" y="2032000"/>
            <a:ext cx="98425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</a:rPr>
              <a:t>，</a:t>
            </a:r>
            <a:endParaRPr lang="zh-CN" altLang="en-US" sz="6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81800" y="762000"/>
            <a:ext cx="754063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</a:rPr>
              <a:t>。</a:t>
            </a:r>
            <a:endParaRPr lang="zh-CN" altLang="en-US" sz="6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36938" y="2717800"/>
            <a:ext cx="754062" cy="1014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endParaRPr lang="zh-CN" altLang="en-US" sz="6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文本框 4"/>
          <p:cNvSpPr txBox="1"/>
          <p:nvPr/>
        </p:nvSpPr>
        <p:spPr>
          <a:xfrm>
            <a:off x="5037138" y="3962400"/>
            <a:ext cx="754062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</a:rPr>
              <a:t>！</a:t>
            </a:r>
            <a:endParaRPr lang="zh-CN" altLang="en-US" sz="6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文本框 4"/>
          <p:cNvSpPr txBox="1"/>
          <p:nvPr/>
        </p:nvSpPr>
        <p:spPr>
          <a:xfrm>
            <a:off x="6027738" y="5003800"/>
            <a:ext cx="754062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6000" b="1" dirty="0">
                <a:solidFill>
                  <a:srgbClr val="FF0000"/>
                </a:solidFill>
                <a:latin typeface="Arial" panose="020B0604020202020204" pitchFamily="34" charset="0"/>
              </a:rPr>
              <a:t>?</a:t>
            </a:r>
            <a:endParaRPr lang="zh-CN" altLang="en-US" sz="6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r886.mp3">
            <a:hlinkClick r:id="" action="ppaction://media"/>
          </p:cNvPr>
          <p:cNvPicPr>
            <a:picLocks noRo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653338" y="4270375"/>
            <a:ext cx="290512" cy="433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3" name="Picture 4" descr="G:\苏巧丹\2016上学学期教学资料\一年级语文资料\2016新课件\（电子课本）义务教育教科书语文一年级上册（部编本）\义务教育教科书语文一年级上册（部编本）_页面_088.jpg"/>
          <p:cNvPicPr>
            <a:picLocks noChangeAspect="1"/>
          </p:cNvPicPr>
          <p:nvPr/>
        </p:nvPicPr>
        <p:blipFill>
          <a:blip r:embed="rId4"/>
          <a:srcRect l="7340" r="5606" b="15889"/>
          <a:stretch>
            <a:fillRect/>
          </a:stretch>
        </p:blipFill>
        <p:spPr>
          <a:xfrm>
            <a:off x="61595" y="0"/>
            <a:ext cx="4690745" cy="67557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4" name="Picture 5" descr="G:\苏巧丹\2016上学学期教学资料\一年级语文资料\2016新课件\（电子课本）义务教育教科书语文一年级上册（部编本）\义务教育教科书语文一年级上册（部编本）_页面_089.jpg"/>
          <p:cNvPicPr>
            <a:picLocks noChangeAspect="1"/>
          </p:cNvPicPr>
          <p:nvPr/>
        </p:nvPicPr>
        <p:blipFill>
          <a:blip r:embed="rId5"/>
          <a:srcRect l="14454" b="21639"/>
          <a:stretch>
            <a:fillRect/>
          </a:stretch>
        </p:blipFill>
        <p:spPr>
          <a:xfrm>
            <a:off x="4752340" y="0"/>
            <a:ext cx="4544060" cy="67557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ure Music - Rainy Days And Mondays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7">
                  <p14:trim st="39628.000000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48080" y="561213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47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09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409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61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961"/>
                </p:tgtEl>
              </p:cMediaNode>
            </p:audi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组合 3"/>
          <p:cNvGrpSpPr/>
          <p:nvPr/>
        </p:nvGrpSpPr>
        <p:grpSpPr>
          <a:xfrm>
            <a:off x="184150" y="350838"/>
            <a:ext cx="2062163" cy="727075"/>
            <a:chOff x="1438698" y="982657"/>
            <a:chExt cx="2498303" cy="616461"/>
          </a:xfrm>
        </p:grpSpPr>
        <p:pic>
          <p:nvPicPr>
            <p:cNvPr id="31752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753" name="文本框 2"/>
            <p:cNvSpPr txBox="1"/>
            <p:nvPr/>
          </p:nvSpPr>
          <p:spPr>
            <a:xfrm>
              <a:off x="1438698" y="982657"/>
              <a:ext cx="2076874" cy="44426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随堂演练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内容占位符 2"/>
          <p:cNvSpPr txBox="1"/>
          <p:nvPr/>
        </p:nvSpPr>
        <p:spPr bwMode="auto">
          <a:xfrm>
            <a:off x="620713" y="1824038"/>
            <a:ext cx="7913688" cy="2684463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/>
          <a:lstStyle/>
          <a:p>
            <a:pPr marL="457200" marR="0" indent="-457200" defTabSz="914400" eaLnBrk="1" hangingPunct="1">
              <a:lnSpc>
                <a:spcPct val="150000"/>
              </a:lnSpc>
              <a:spcBef>
                <a:spcPts val="2250"/>
              </a:spcBef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2800" b="1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用“√”给加色的字选择正确的读音。</a:t>
            </a:r>
            <a:endParaRPr kumimoji="0" lang="en-US" altLang="zh-CN" sz="2800" b="1" kern="1200" cap="none" spc="0" normalizeH="0" baseline="0" noProof="0" dirty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defTabSz="914400" eaLnBrk="1" hangingPunct="1">
              <a:lnSpc>
                <a:spcPct val="15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</a:t>
            </a:r>
            <a:r>
              <a:rPr kumimoji="0" lang="zh-CN" altLang="en-US" sz="2800" b="1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写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诗</a:t>
            </a:r>
            <a:r>
              <a:rPr kumimoji="0" lang="zh-CN" altLang="en-US" sz="2800" b="1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 err="1">
                <a:latin typeface="+mn-ea"/>
                <a:ea typeface="+mn-ea"/>
                <a:cs typeface="+mn-cs"/>
              </a:rPr>
              <a:t>shī</a:t>
            </a:r>
            <a:r>
              <a:rPr kumimoji="0" lang="en-US" altLang="zh-CN" sz="2800" b="1" kern="1200" cap="none" spc="0" normalizeH="0" baseline="0" noProof="0" dirty="0"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800" b="1" kern="1200" cap="none" spc="0" normalizeH="0" baseline="0" noProof="0" dirty="0" err="1">
                <a:latin typeface="+mn-ea"/>
                <a:ea typeface="+mn-ea"/>
                <a:cs typeface="+mn-cs"/>
              </a:rPr>
              <a:t>s</a:t>
            </a:r>
            <a:r>
              <a:rPr kumimoji="0" lang="en-US" altLang="zh-CN" sz="2800" b="1" kern="1200" cap="none" spc="0" normalizeH="0" baseline="0" noProof="0" dirty="0" err="1">
                <a:latin typeface="+mn-ea"/>
                <a:ea typeface="宋体" panose="02010600030101010101" pitchFamily="2" charset="-122"/>
                <a:cs typeface="+mn-cs"/>
              </a:rPr>
              <a:t>ī</a:t>
            </a:r>
            <a:r>
              <a:rPr kumimoji="0" lang="zh-CN" altLang="en-US" sz="2800" b="1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    一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串</a:t>
            </a:r>
            <a:r>
              <a:rPr kumimoji="0" lang="zh-CN" altLang="en-US" sz="2800" b="1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 err="1">
                <a:latin typeface="+mn-ea"/>
                <a:ea typeface="+mn-ea"/>
                <a:cs typeface="+mn-cs"/>
              </a:rPr>
              <a:t>chuàn</a:t>
            </a:r>
            <a:r>
              <a:rPr kumimoji="0" lang="en-US" altLang="zh-CN" sz="2800" b="1" kern="1200" cap="none" spc="0" normalizeH="0" baseline="0" noProof="0" dirty="0"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800" b="1" kern="1200" cap="none" spc="0" normalizeH="0" baseline="0" noProof="0" dirty="0" err="1">
                <a:latin typeface="+mn-ea"/>
                <a:ea typeface="+mn-ea"/>
                <a:cs typeface="+mn-cs"/>
              </a:rPr>
              <a:t>chàn</a:t>
            </a:r>
            <a:r>
              <a:rPr kumimoji="0" lang="zh-CN" altLang="en-US" sz="2800" b="1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</a:t>
            </a:r>
            <a:endParaRPr kumimoji="0" lang="en-US" altLang="zh-CN" sz="2800" b="1" kern="1200" cap="none" spc="0" normalizeH="0" baseline="0" noProof="0" dirty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defTabSz="914400" eaLnBrk="1" hangingPunct="1">
              <a:lnSpc>
                <a:spcPct val="15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可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以</a:t>
            </a:r>
            <a:r>
              <a:rPr kumimoji="0" lang="zh-CN" altLang="en-US" sz="2800" b="1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y</a:t>
            </a:r>
            <a:r>
              <a:rPr kumimoji="0" lang="en-US" altLang="zh-CN" sz="2800" kern="1200" cap="none" spc="0" normalizeH="0" baseline="0" noProof="0" dirty="0">
                <a:latin typeface="+mn-ea"/>
                <a:ea typeface="+mn-ea"/>
                <a:cs typeface="+mn-cs"/>
              </a:rPr>
              <a:t>ǐ</a:t>
            </a:r>
            <a:r>
              <a:rPr kumimoji="0" lang="en-US" altLang="zh-CN" sz="2800" b="1" kern="1200" cap="none" spc="0" normalizeH="0" baseline="0" noProof="0" dirty="0">
                <a:latin typeface="+mn-ea"/>
                <a:ea typeface="+mn-ea"/>
                <a:cs typeface="+mn-cs"/>
              </a:rPr>
              <a:t>  yǐ</a:t>
            </a:r>
            <a:r>
              <a:rPr kumimoji="0" lang="zh-CN" altLang="en-US" sz="2800" b="1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      写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成</a:t>
            </a:r>
            <a:r>
              <a:rPr kumimoji="0" lang="zh-CN" altLang="en-US" sz="2800" b="1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 dirty="0" err="1">
                <a:latin typeface="+mn-ea"/>
                <a:ea typeface="+mn-ea"/>
                <a:cs typeface="+mn-cs"/>
              </a:rPr>
              <a:t>ch</a:t>
            </a:r>
            <a:r>
              <a:rPr kumimoji="0" lang="en-US" altLang="zh-CN" sz="2800" b="1" kern="1200" cap="none" spc="0" normalizeH="0" baseline="0" noProof="0" dirty="0" err="1">
                <a:latin typeface="+mn-ea"/>
                <a:ea typeface="宋体" panose="02010600030101010101" pitchFamily="2" charset="-122"/>
                <a:cs typeface="+mn-cs"/>
              </a:rPr>
              <a:t>é</a:t>
            </a:r>
            <a:r>
              <a:rPr kumimoji="0" lang="en-US" altLang="zh-CN" sz="2800" b="1" kern="1200" cap="none" spc="0" normalizeH="0" baseline="0" noProof="0" dirty="0" err="1">
                <a:latin typeface="+mn-ea"/>
                <a:ea typeface="+mn-ea"/>
                <a:cs typeface="+mn-cs"/>
              </a:rPr>
              <a:t>nɡ</a:t>
            </a:r>
            <a:r>
              <a:rPr kumimoji="0" lang="en-US" altLang="zh-CN" sz="2800" b="1" kern="1200" cap="none" spc="0" normalizeH="0" baseline="0" noProof="0" dirty="0"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800" b="1" kern="1200" cap="none" spc="0" normalizeH="0" baseline="0" noProof="0" dirty="0" err="1">
                <a:latin typeface="+mn-ea"/>
                <a:ea typeface="+mn-ea"/>
                <a:cs typeface="+mn-cs"/>
              </a:rPr>
              <a:t>chén</a:t>
            </a:r>
            <a:r>
              <a:rPr kumimoji="0" lang="zh-CN" altLang="en-US" sz="2800" b="1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</a:t>
            </a:r>
            <a:endParaRPr kumimoji="0" lang="zh-CN" altLang="zh-CN" sz="28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36788" y="2667000"/>
            <a:ext cx="66675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65838" y="2590800"/>
            <a:ext cx="66675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38450" y="3276600"/>
            <a:ext cx="66675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48400" y="3200400"/>
            <a:ext cx="6588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53251" descr="Redocn_2013040914013917"/>
          <p:cNvPicPr>
            <a:picLocks noChangeAspect="1"/>
          </p:cNvPicPr>
          <p:nvPr/>
        </p:nvPicPr>
        <p:blipFill>
          <a:blip r:embed="rId1"/>
          <a:srcRect t="5257" b="5367"/>
          <a:stretch>
            <a:fillRect/>
          </a:stretch>
        </p:blipFill>
        <p:spPr>
          <a:xfrm>
            <a:off x="-7937" y="0"/>
            <a:ext cx="915193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243329" y="1447800"/>
            <a:ext cx="7976870" cy="221599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3800" b="1" kern="1200" cap="none" spc="0" normalizeH="0" baseline="0" noProof="1">
                <a:ln w="19050" cap="flat" cmpd="sng">
                  <a:solidFill>
                    <a:srgbClr val="FF66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青蛙写诗</a:t>
            </a:r>
            <a:endParaRPr kumimoji="0" lang="zh-CN" altLang="en-US" sz="13800" b="1" kern="1200" cap="none" spc="0" normalizeH="0" baseline="0" noProof="1">
              <a:ln w="19050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副标题 2"/>
          <p:cNvSpPr>
            <a:spLocks noGrp="1"/>
          </p:cNvSpPr>
          <p:nvPr>
            <p:ph type="subTitle" idx="1"/>
          </p:nvPr>
        </p:nvSpPr>
        <p:spPr>
          <a:xfrm>
            <a:off x="1371600" y="1501775"/>
            <a:ext cx="6400800" cy="4137025"/>
          </a:xfrm>
        </p:spPr>
        <p:txBody>
          <a:bodyPr vert="horz" wrap="square" lIns="91440" tIns="45720" rIns="91440" bIns="45720" anchor="ctr"/>
          <a:lstStyle/>
          <a:p>
            <a:pPr algn="l"/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1.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复习词语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algn="l"/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2.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正确朗读课文感受诗歌的生动有趣                             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3.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认识逗号和句号，读好儿化音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5363" name="TextBox 3"/>
          <p:cNvSpPr txBox="1"/>
          <p:nvPr/>
        </p:nvSpPr>
        <p:spPr>
          <a:xfrm>
            <a:off x="2971800" y="838200"/>
            <a:ext cx="3352800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364" name="TextBox 4"/>
          <p:cNvSpPr txBox="1"/>
          <p:nvPr/>
        </p:nvSpPr>
        <p:spPr>
          <a:xfrm>
            <a:off x="2895600" y="914400"/>
            <a:ext cx="419100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学习目标</a:t>
            </a:r>
            <a:endParaRPr lang="zh-CN" altLang="en-US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8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2278" y="4767217"/>
            <a:ext cx="2771775" cy="22780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387" name="组合 15362"/>
          <p:cNvGrpSpPr/>
          <p:nvPr/>
        </p:nvGrpSpPr>
        <p:grpSpPr>
          <a:xfrm>
            <a:off x="990600" y="0"/>
            <a:ext cx="6408738" cy="6408738"/>
            <a:chOff x="0" y="0"/>
            <a:chExt cx="4037" cy="4037"/>
          </a:xfrm>
        </p:grpSpPr>
        <p:sp>
          <p:nvSpPr>
            <p:cNvPr id="16463" name="矩形 15363"/>
            <p:cNvSpPr/>
            <p:nvPr/>
          </p:nvSpPr>
          <p:spPr>
            <a:xfrm>
              <a:off x="1769" y="3039"/>
              <a:ext cx="726" cy="998"/>
            </a:xfrm>
            <a:prstGeom prst="rect">
              <a:avLst/>
            </a:prstGeom>
            <a:gradFill rotWithShape="1">
              <a:gsLst>
                <a:gs pos="0">
                  <a:srgbClr val="993300"/>
                </a:gs>
                <a:gs pos="100000">
                  <a:srgbClr val="471800"/>
                </a:gs>
              </a:gsLst>
              <a:lin ang="5400000" scaled="1"/>
              <a:tileRect/>
            </a:gra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848" name="Cloud"/>
            <p:cNvSpPr>
              <a:spLocks noChangeAspect="1" noEditPoints="1" noChangeArrowheads="1"/>
            </p:cNvSpPr>
            <p:nvPr/>
          </p:nvSpPr>
          <p:spPr bwMode="auto">
            <a:xfrm rot="-10324477">
              <a:off x="0" y="0"/>
              <a:ext cx="4037" cy="3260"/>
            </a:xfrm>
            <a:custGeom>
              <a:avLst/>
              <a:gdLst>
                <a:gd name="T0" fmla="*/ 2 w 21600"/>
                <a:gd name="T1" fmla="*/ 4 h 21600"/>
                <a:gd name="T2" fmla="*/ 0 w 21600"/>
                <a:gd name="T3" fmla="*/ 5 h 21600"/>
                <a:gd name="T4" fmla="*/ 1 w 21600"/>
                <a:gd name="T5" fmla="*/ 7 h 21600"/>
                <a:gd name="T6" fmla="*/ 1 w 21600"/>
                <a:gd name="T7" fmla="*/ 8 h 21600"/>
                <a:gd name="T8" fmla="*/ 3 w 21600"/>
                <a:gd name="T9" fmla="*/ 9 h 21600"/>
                <a:gd name="T10" fmla="*/ 4 w 21600"/>
                <a:gd name="T11" fmla="*/ 9 h 21600"/>
                <a:gd name="T12" fmla="*/ 8 w 21600"/>
                <a:gd name="T13" fmla="*/ 11 h 21600"/>
                <a:gd name="T14" fmla="*/ 10 w 21600"/>
                <a:gd name="T15" fmla="*/ 10 h 21600"/>
                <a:gd name="T16" fmla="*/ 13 w 21600"/>
                <a:gd name="T17" fmla="*/ 11 h 21600"/>
                <a:gd name="T18" fmla="*/ 17 w 21600"/>
                <a:gd name="T19" fmla="*/ 10 h 21600"/>
                <a:gd name="T20" fmla="*/ 19 w 21600"/>
                <a:gd name="T21" fmla="*/ 10 h 21600"/>
                <a:gd name="T22" fmla="*/ 23 w 21600"/>
                <a:gd name="T23" fmla="*/ 8 h 21600"/>
                <a:gd name="T24" fmla="*/ 26 w 21600"/>
                <a:gd name="T25" fmla="*/ 5 h 21600"/>
                <a:gd name="T26" fmla="*/ 26 w 21600"/>
                <a:gd name="T27" fmla="*/ 4 h 21600"/>
                <a:gd name="T28" fmla="*/ 26 w 21600"/>
                <a:gd name="T29" fmla="*/ 3 h 21600"/>
                <a:gd name="T30" fmla="*/ 23 w 21600"/>
                <a:gd name="T31" fmla="*/ 1 h 21600"/>
                <a:gd name="T32" fmla="*/ 21 w 21600"/>
                <a:gd name="T33" fmla="*/ 0 h 21600"/>
                <a:gd name="T34" fmla="*/ 18 w 21600"/>
                <a:gd name="T35" fmla="*/ 1 h 21600"/>
                <a:gd name="T36" fmla="*/ 16 w 21600"/>
                <a:gd name="T37" fmla="*/ 0 h 21600"/>
                <a:gd name="T38" fmla="*/ 14 w 21600"/>
                <a:gd name="T39" fmla="*/ 1 h 21600"/>
                <a:gd name="T40" fmla="*/ 11 w 21600"/>
                <a:gd name="T41" fmla="*/ 0 h 21600"/>
                <a:gd name="T42" fmla="*/ 9 w 21600"/>
                <a:gd name="T43" fmla="*/ 1 h 21600"/>
                <a:gd name="T44" fmla="*/ 7 w 21600"/>
                <a:gd name="T45" fmla="*/ 1 h 21600"/>
                <a:gd name="T46" fmla="*/ 2 w 21600"/>
                <a:gd name="T47" fmla="*/ 3 h 21600"/>
                <a:gd name="T48" fmla="*/ 2 w 21600"/>
                <a:gd name="T49" fmla="*/ 4 h 21600"/>
                <a:gd name="T50" fmla="*/ 1 w 21600"/>
                <a:gd name="T51" fmla="*/ 7 h 21600"/>
                <a:gd name="T52" fmla="*/ 3 w 21600"/>
                <a:gd name="T53" fmla="*/ 7 h 21600"/>
                <a:gd name="T54" fmla="*/ 3 w 21600"/>
                <a:gd name="T55" fmla="*/ 7 h 21600"/>
                <a:gd name="T56" fmla="*/ 4 w 21600"/>
                <a:gd name="T57" fmla="*/ 9 h 21600"/>
                <a:gd name="T58" fmla="*/ 4 w 21600"/>
                <a:gd name="T59" fmla="*/ 9 h 21600"/>
                <a:gd name="T60" fmla="*/ 10 w 21600"/>
                <a:gd name="T61" fmla="*/ 10 h 21600"/>
                <a:gd name="T62" fmla="*/ 10 w 21600"/>
                <a:gd name="T63" fmla="*/ 10 h 21600"/>
                <a:gd name="T64" fmla="*/ 17 w 21600"/>
                <a:gd name="T65" fmla="*/ 10 h 21600"/>
                <a:gd name="T66" fmla="*/ 18 w 21600"/>
                <a:gd name="T67" fmla="*/ 9 h 21600"/>
                <a:gd name="T68" fmla="*/ 23 w 21600"/>
                <a:gd name="T69" fmla="*/ 8 h 21600"/>
                <a:gd name="T70" fmla="*/ 23 w 21600"/>
                <a:gd name="T71" fmla="*/ 8 h 21600"/>
                <a:gd name="T72" fmla="*/ 21 w 21600"/>
                <a:gd name="T73" fmla="*/ 6 h 21600"/>
                <a:gd name="T74" fmla="*/ 25 w 21600"/>
                <a:gd name="T75" fmla="*/ 5 h 21600"/>
                <a:gd name="T76" fmla="*/ 25 w 21600"/>
                <a:gd name="T77" fmla="*/ 4 h 21600"/>
                <a:gd name="T78" fmla="*/ 23 w 21600"/>
                <a:gd name="T79" fmla="*/ 2 h 21600"/>
                <a:gd name="T80" fmla="*/ 23 w 21600"/>
                <a:gd name="T81" fmla="*/ 2 h 21600"/>
                <a:gd name="T82" fmla="*/ 23 w 21600"/>
                <a:gd name="T83" fmla="*/ 1 h 21600"/>
                <a:gd name="T84" fmla="*/ 18 w 21600"/>
                <a:gd name="T85" fmla="*/ 1 h 21600"/>
                <a:gd name="T86" fmla="*/ 18 w 21600"/>
                <a:gd name="T87" fmla="*/ 1 h 21600"/>
                <a:gd name="T88" fmla="*/ 14 w 21600"/>
                <a:gd name="T89" fmla="*/ 1 h 21600"/>
                <a:gd name="T90" fmla="*/ 13 w 21600"/>
                <a:gd name="T91" fmla="*/ 1 h 21600"/>
                <a:gd name="T92" fmla="*/ 9 w 21600"/>
                <a:gd name="T93" fmla="*/ 2 h 21600"/>
                <a:gd name="T94" fmla="*/ 9 w 21600"/>
                <a:gd name="T95" fmla="*/ 1 h 21600"/>
                <a:gd name="T96" fmla="*/ 2 w 21600"/>
                <a:gd name="T97" fmla="*/ 4 h 21600"/>
                <a:gd name="T98" fmla="*/ 2 w 21600"/>
                <a:gd name="T99" fmla="*/ 4 h 2160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1600" h="21600">
                  <a:moveTo>
                    <a:pt x="1950" y="7185"/>
                  </a:moveTo>
                  <a:cubicBezTo>
                    <a:pt x="854" y="7337"/>
                    <a:pt x="-1" y="8603"/>
                    <a:pt x="-1" y="10142"/>
                  </a:cubicBezTo>
                  <a:cubicBezTo>
                    <a:pt x="-1" y="11236"/>
                    <a:pt x="431" y="12192"/>
                    <a:pt x="1074" y="12708"/>
                  </a:cubicBezTo>
                  <a:cubicBezTo>
                    <a:pt x="709" y="13237"/>
                    <a:pt x="486" y="13948"/>
                    <a:pt x="486" y="14730"/>
                  </a:cubicBezTo>
                  <a:cubicBezTo>
                    <a:pt x="486" y="16364"/>
                    <a:pt x="1462" y="17689"/>
                    <a:pt x="2666" y="17689"/>
                  </a:cubicBezTo>
                  <a:cubicBezTo>
                    <a:pt x="2752" y="17689"/>
                    <a:pt x="2837" y="17682"/>
                    <a:pt x="2921" y="17669"/>
                  </a:cubicBezTo>
                  <a:cubicBezTo>
                    <a:pt x="3587" y="19254"/>
                    <a:pt x="4837" y="20320"/>
                    <a:pt x="6270" y="20320"/>
                  </a:cubicBezTo>
                  <a:cubicBezTo>
                    <a:pt x="6998" y="20320"/>
                    <a:pt x="7678" y="20045"/>
                    <a:pt x="8259" y="19567"/>
                  </a:cubicBezTo>
                  <a:cubicBezTo>
                    <a:pt x="8865" y="20802"/>
                    <a:pt x="9896" y="21614"/>
                    <a:pt x="11066" y="21614"/>
                  </a:cubicBezTo>
                  <a:cubicBezTo>
                    <a:pt x="12590" y="21614"/>
                    <a:pt x="13878" y="20236"/>
                    <a:pt x="14298" y="18343"/>
                  </a:cubicBezTo>
                  <a:cubicBezTo>
                    <a:pt x="14741" y="18721"/>
                    <a:pt x="15266" y="18939"/>
                    <a:pt x="15829" y="18939"/>
                  </a:cubicBezTo>
                  <a:cubicBezTo>
                    <a:pt x="17419" y="18939"/>
                    <a:pt x="18709" y="17195"/>
                    <a:pt x="18722" y="15037"/>
                  </a:cubicBezTo>
                  <a:cubicBezTo>
                    <a:pt x="20367" y="14720"/>
                    <a:pt x="21630" y="12798"/>
                    <a:pt x="21630" y="10474"/>
                  </a:cubicBezTo>
                  <a:cubicBezTo>
                    <a:pt x="21630" y="9417"/>
                    <a:pt x="21369" y="8443"/>
                    <a:pt x="20929" y="7666"/>
                  </a:cubicBezTo>
                  <a:cubicBezTo>
                    <a:pt x="21068" y="7226"/>
                    <a:pt x="21145" y="6741"/>
                    <a:pt x="21145" y="6232"/>
                  </a:cubicBezTo>
                  <a:cubicBezTo>
                    <a:pt x="21145" y="4555"/>
                    <a:pt x="20312" y="3142"/>
                    <a:pt x="19180" y="2722"/>
                  </a:cubicBezTo>
                  <a:cubicBezTo>
                    <a:pt x="18976" y="1178"/>
                    <a:pt x="17983" y="8"/>
                    <a:pt x="16789" y="8"/>
                  </a:cubicBezTo>
                  <a:cubicBezTo>
                    <a:pt x="16046" y="8"/>
                    <a:pt x="15382" y="460"/>
                    <a:pt x="14936" y="1173"/>
                  </a:cubicBezTo>
                  <a:cubicBezTo>
                    <a:pt x="14537" y="461"/>
                    <a:pt x="13908" y="2"/>
                    <a:pt x="13200" y="2"/>
                  </a:cubicBezTo>
                  <a:cubicBezTo>
                    <a:pt x="12345" y="2"/>
                    <a:pt x="11604" y="672"/>
                    <a:pt x="11246" y="1647"/>
                  </a:cubicBezTo>
                  <a:cubicBezTo>
                    <a:pt x="10765" y="1001"/>
                    <a:pt x="10104" y="602"/>
                    <a:pt x="9375" y="602"/>
                  </a:cubicBezTo>
                  <a:cubicBezTo>
                    <a:pt x="8354" y="602"/>
                    <a:pt x="7468" y="1383"/>
                    <a:pt x="7019" y="2531"/>
                  </a:cubicBezTo>
                  <a:cubicBezTo>
                    <a:pt x="6519" y="2130"/>
                    <a:pt x="5935" y="1900"/>
                    <a:pt x="5312" y="1900"/>
                  </a:cubicBezTo>
                  <a:cubicBezTo>
                    <a:pt x="3447" y="1900"/>
                    <a:pt x="1935" y="3957"/>
                    <a:pt x="1935" y="6495"/>
                  </a:cubicBezTo>
                  <a:cubicBezTo>
                    <a:pt x="1935" y="6706"/>
                    <a:pt x="1945" y="6913"/>
                    <a:pt x="1966" y="7117"/>
                  </a:cubicBezTo>
                  <a:lnTo>
                    <a:pt x="1950" y="7185"/>
                  </a:lnTo>
                  <a:close/>
                </a:path>
                <a:path w="21600" h="21600" fill="none">
                  <a:moveTo>
                    <a:pt x="1080" y="12690"/>
                  </a:moveTo>
                  <a:cubicBezTo>
                    <a:pt x="1402" y="12949"/>
                    <a:pt x="1778" y="13097"/>
                    <a:pt x="2178" y="13097"/>
                  </a:cubicBezTo>
                  <a:cubicBezTo>
                    <a:pt x="2235" y="13097"/>
                    <a:pt x="2292" y="13094"/>
                    <a:pt x="2348" y="13088"/>
                  </a:cubicBezTo>
                </a:path>
                <a:path w="21600" h="21600" fill="none">
                  <a:moveTo>
                    <a:pt x="2910" y="17640"/>
                  </a:moveTo>
                  <a:cubicBezTo>
                    <a:pt x="3105" y="17609"/>
                    <a:pt x="3290" y="17544"/>
                    <a:pt x="3465" y="17450"/>
                  </a:cubicBezTo>
                </a:path>
                <a:path w="21600" h="21600" fill="none">
                  <a:moveTo>
                    <a:pt x="7905" y="18675"/>
                  </a:moveTo>
                  <a:cubicBezTo>
                    <a:pt x="7993" y="18984"/>
                    <a:pt x="8105" y="19275"/>
                    <a:pt x="8238" y="19546"/>
                  </a:cubicBezTo>
                </a:path>
                <a:path w="21600" h="21600" fill="none">
                  <a:moveTo>
                    <a:pt x="14280" y="18330"/>
                  </a:moveTo>
                  <a:cubicBezTo>
                    <a:pt x="14349" y="18025"/>
                    <a:pt x="14394" y="17705"/>
                    <a:pt x="14414" y="17375"/>
                  </a:cubicBezTo>
                </a:path>
                <a:path w="21600" h="21600" fill="none">
                  <a:moveTo>
                    <a:pt x="18690" y="15045"/>
                  </a:moveTo>
                  <a:cubicBezTo>
                    <a:pt x="18690" y="15034"/>
                    <a:pt x="18690" y="15024"/>
                    <a:pt x="18690" y="15013"/>
                  </a:cubicBezTo>
                  <a:cubicBezTo>
                    <a:pt x="18690" y="13459"/>
                    <a:pt x="18027" y="12115"/>
                    <a:pt x="17065" y="11476"/>
                  </a:cubicBezTo>
                </a:path>
                <a:path w="21600" h="21600" fill="none">
                  <a:moveTo>
                    <a:pt x="20175" y="9015"/>
                  </a:moveTo>
                  <a:cubicBezTo>
                    <a:pt x="20486" y="8654"/>
                    <a:pt x="20736" y="8197"/>
                    <a:pt x="20900" y="7678"/>
                  </a:cubicBezTo>
                </a:path>
                <a:path w="21600" h="21600" fill="none">
                  <a:moveTo>
                    <a:pt x="19200" y="3345"/>
                  </a:moveTo>
                  <a:cubicBezTo>
                    <a:pt x="19200" y="3329"/>
                    <a:pt x="19200" y="3313"/>
                    <a:pt x="19200" y="3297"/>
                  </a:cubicBezTo>
                  <a:cubicBezTo>
                    <a:pt x="19200" y="3097"/>
                    <a:pt x="19187" y="2901"/>
                    <a:pt x="19162" y="2711"/>
                  </a:cubicBezTo>
                </a:path>
                <a:path w="21600" h="21600" fill="none">
                  <a:moveTo>
                    <a:pt x="14910" y="1170"/>
                  </a:moveTo>
                  <a:cubicBezTo>
                    <a:pt x="14759" y="1412"/>
                    <a:pt x="14634" y="1683"/>
                    <a:pt x="14539" y="1976"/>
                  </a:cubicBezTo>
                </a:path>
                <a:path w="21600" h="21600" fill="none">
                  <a:moveTo>
                    <a:pt x="11250" y="1665"/>
                  </a:moveTo>
                  <a:cubicBezTo>
                    <a:pt x="11169" y="1882"/>
                    <a:pt x="11108" y="2115"/>
                    <a:pt x="11069" y="2360"/>
                  </a:cubicBezTo>
                </a:path>
                <a:path w="21600" h="21600" fill="none">
                  <a:moveTo>
                    <a:pt x="7650" y="3270"/>
                  </a:moveTo>
                  <a:cubicBezTo>
                    <a:pt x="7455" y="3011"/>
                    <a:pt x="7237" y="2784"/>
                    <a:pt x="7001" y="2595"/>
                  </a:cubicBezTo>
                </a:path>
                <a:path w="21600" h="21600" fill="none">
                  <a:moveTo>
                    <a:pt x="1950" y="7185"/>
                  </a:moveTo>
                  <a:cubicBezTo>
                    <a:pt x="1974" y="7430"/>
                    <a:pt x="2012" y="7667"/>
                    <a:pt x="2063" y="7896"/>
                  </a:cubicBezTo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rgbClr val="008888"/>
                </a:gs>
              </a:gsLst>
              <a:path path="rect">
                <a:fillToRect l="50000" t="50000" r="50000" b="50000"/>
              </a:path>
            </a:gradFill>
            <a:ln w="28575">
              <a:solidFill>
                <a:srgbClr val="000000"/>
              </a:solidFill>
              <a:miter lim="800000"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" name="组合 15365"/>
          <p:cNvGrpSpPr/>
          <p:nvPr/>
        </p:nvGrpSpPr>
        <p:grpSpPr>
          <a:xfrm>
            <a:off x="5334000" y="1981200"/>
            <a:ext cx="1676400" cy="1600200"/>
            <a:chOff x="0" y="0"/>
            <a:chExt cx="731" cy="725"/>
          </a:xfrm>
        </p:grpSpPr>
        <p:pic>
          <p:nvPicPr>
            <p:cNvPr id="16461" name="图片 15366" descr="j030549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718" cy="7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462" name="文本框 15367"/>
            <p:cNvSpPr txBox="1"/>
            <p:nvPr/>
          </p:nvSpPr>
          <p:spPr>
            <a:xfrm>
              <a:off x="96" y="240"/>
              <a:ext cx="635" cy="3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4000" b="1" dirty="0">
                  <a:latin typeface="Arial" panose="020B0604020202020204" pitchFamily="34" charset="0"/>
                </a:rPr>
                <a:t> 只要</a:t>
              </a:r>
              <a:endParaRPr lang="zh-CN" altLang="zh-CN" sz="4000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4" name="组合 15368"/>
          <p:cNvGrpSpPr/>
          <p:nvPr/>
        </p:nvGrpSpPr>
        <p:grpSpPr>
          <a:xfrm>
            <a:off x="2362200" y="685800"/>
            <a:ext cx="1905000" cy="1371600"/>
            <a:chOff x="0" y="0"/>
            <a:chExt cx="718" cy="725"/>
          </a:xfrm>
        </p:grpSpPr>
        <p:pic>
          <p:nvPicPr>
            <p:cNvPr id="16459" name="图片 15369" descr="j030549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718" cy="7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460" name="文本框 15370"/>
            <p:cNvSpPr txBox="1"/>
            <p:nvPr/>
          </p:nvSpPr>
          <p:spPr>
            <a:xfrm>
              <a:off x="96" y="192"/>
              <a:ext cx="480" cy="33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3600" b="1" dirty="0">
                  <a:latin typeface="Arial" panose="020B0604020202020204" pitchFamily="34" charset="0"/>
                </a:rPr>
                <a:t>雨点</a:t>
              </a:r>
              <a:endParaRPr lang="zh-CN" altLang="en-US" sz="3600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5" name="组合 15371"/>
          <p:cNvGrpSpPr/>
          <p:nvPr/>
        </p:nvGrpSpPr>
        <p:grpSpPr>
          <a:xfrm>
            <a:off x="3581400" y="1981200"/>
            <a:ext cx="1692275" cy="1447800"/>
            <a:chOff x="0" y="0"/>
            <a:chExt cx="623" cy="629"/>
          </a:xfrm>
        </p:grpSpPr>
        <p:pic>
          <p:nvPicPr>
            <p:cNvPr id="16457" name="图片 15372" descr="j030549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623" cy="62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458" name="文本框 15373"/>
            <p:cNvSpPr txBox="1"/>
            <p:nvPr/>
          </p:nvSpPr>
          <p:spPr>
            <a:xfrm>
              <a:off x="114" y="178"/>
              <a:ext cx="443" cy="3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4000" b="1" dirty="0">
                  <a:latin typeface="Arial" panose="020B0604020202020204" pitchFamily="34" charset="0"/>
                </a:rPr>
                <a:t>诗句</a:t>
              </a:r>
              <a:endParaRPr lang="zh-CN" altLang="en-US" sz="4000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7" name="组合 15377"/>
          <p:cNvGrpSpPr/>
          <p:nvPr/>
        </p:nvGrpSpPr>
        <p:grpSpPr>
          <a:xfrm>
            <a:off x="5800725" y="3638550"/>
            <a:ext cx="1600200" cy="1447800"/>
            <a:chOff x="0" y="0"/>
            <a:chExt cx="718" cy="725"/>
          </a:xfrm>
        </p:grpSpPr>
        <p:pic>
          <p:nvPicPr>
            <p:cNvPr id="16453" name="图片 15378" descr="j030549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718" cy="7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454" name="文本框 15379"/>
            <p:cNvSpPr txBox="1"/>
            <p:nvPr/>
          </p:nvSpPr>
          <p:spPr>
            <a:xfrm>
              <a:off x="144" y="153"/>
              <a:ext cx="540" cy="3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4000" b="1" dirty="0">
                  <a:latin typeface="Arial" panose="020B0604020202020204" pitchFamily="34" charset="0"/>
                </a:rPr>
                <a:t>写诗</a:t>
              </a:r>
              <a:endParaRPr lang="zh-CN" altLang="en-US" sz="4000" b="1" dirty="0">
                <a:latin typeface="Arial" panose="020B0604020202020204" pitchFamily="34" charset="0"/>
              </a:endParaRPr>
            </a:p>
          </p:txBody>
        </p:sp>
      </p:grpSp>
      <p:sp>
        <p:nvSpPr>
          <p:cNvPr id="16393" name="未知"/>
          <p:cNvSpPr/>
          <p:nvPr/>
        </p:nvSpPr>
        <p:spPr>
          <a:xfrm>
            <a:off x="2238375" y="2327275"/>
            <a:ext cx="53975" cy="63500"/>
          </a:xfrm>
          <a:custGeom>
            <a:avLst/>
            <a:gdLst>
              <a:gd name="txL" fmla="*/ 0 w 102"/>
              <a:gd name="txT" fmla="*/ 0 h 121"/>
              <a:gd name="txR" fmla="*/ 102 w 102"/>
              <a:gd name="txB" fmla="*/ 121 h 121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102" h="121">
                <a:moveTo>
                  <a:pt x="51" y="0"/>
                </a:moveTo>
                <a:lnTo>
                  <a:pt x="0" y="109"/>
                </a:lnTo>
                <a:lnTo>
                  <a:pt x="1" y="110"/>
                </a:lnTo>
                <a:lnTo>
                  <a:pt x="5" y="113"/>
                </a:lnTo>
                <a:lnTo>
                  <a:pt x="11" y="117"/>
                </a:lnTo>
                <a:lnTo>
                  <a:pt x="19" y="119"/>
                </a:lnTo>
                <a:lnTo>
                  <a:pt x="31" y="121"/>
                </a:lnTo>
                <a:lnTo>
                  <a:pt x="45" y="119"/>
                </a:lnTo>
                <a:lnTo>
                  <a:pt x="62" y="113"/>
                </a:lnTo>
                <a:lnTo>
                  <a:pt x="81" y="102"/>
                </a:lnTo>
                <a:lnTo>
                  <a:pt x="102" y="89"/>
                </a:lnTo>
                <a:lnTo>
                  <a:pt x="51" y="0"/>
                </a:lnTo>
                <a:close/>
              </a:path>
            </a:pathLst>
          </a:custGeom>
          <a:solidFill>
            <a:srgbClr val="FFEFBC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4" name="未知"/>
          <p:cNvSpPr/>
          <p:nvPr/>
        </p:nvSpPr>
        <p:spPr>
          <a:xfrm>
            <a:off x="2058988" y="2763838"/>
            <a:ext cx="123825" cy="85725"/>
          </a:xfrm>
          <a:custGeom>
            <a:avLst/>
            <a:gdLst>
              <a:gd name="txL" fmla="*/ 0 w 236"/>
              <a:gd name="txT" fmla="*/ 0 h 160"/>
              <a:gd name="txR" fmla="*/ 236 w 236"/>
              <a:gd name="txB" fmla="*/ 160 h 16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36" h="160">
                <a:moveTo>
                  <a:pt x="26" y="6"/>
                </a:moveTo>
                <a:lnTo>
                  <a:pt x="23" y="9"/>
                </a:lnTo>
                <a:lnTo>
                  <a:pt x="19" y="16"/>
                </a:lnTo>
                <a:lnTo>
                  <a:pt x="14" y="25"/>
                </a:lnTo>
                <a:lnTo>
                  <a:pt x="7" y="38"/>
                </a:lnTo>
                <a:lnTo>
                  <a:pt x="3" y="53"/>
                </a:lnTo>
                <a:lnTo>
                  <a:pt x="0" y="70"/>
                </a:lnTo>
                <a:lnTo>
                  <a:pt x="0" y="89"/>
                </a:lnTo>
                <a:lnTo>
                  <a:pt x="5" y="108"/>
                </a:lnTo>
                <a:lnTo>
                  <a:pt x="5" y="109"/>
                </a:lnTo>
                <a:lnTo>
                  <a:pt x="7" y="111"/>
                </a:lnTo>
                <a:lnTo>
                  <a:pt x="9" y="113"/>
                </a:lnTo>
                <a:lnTo>
                  <a:pt x="13" y="117"/>
                </a:lnTo>
                <a:lnTo>
                  <a:pt x="18" y="123"/>
                </a:lnTo>
                <a:lnTo>
                  <a:pt x="23" y="127"/>
                </a:lnTo>
                <a:lnTo>
                  <a:pt x="31" y="132"/>
                </a:lnTo>
                <a:lnTo>
                  <a:pt x="40" y="137"/>
                </a:lnTo>
                <a:lnTo>
                  <a:pt x="51" y="143"/>
                </a:lnTo>
                <a:lnTo>
                  <a:pt x="64" y="148"/>
                </a:lnTo>
                <a:lnTo>
                  <a:pt x="78" y="152"/>
                </a:lnTo>
                <a:lnTo>
                  <a:pt x="93" y="156"/>
                </a:lnTo>
                <a:lnTo>
                  <a:pt x="112" y="159"/>
                </a:lnTo>
                <a:lnTo>
                  <a:pt x="132" y="160"/>
                </a:lnTo>
                <a:lnTo>
                  <a:pt x="154" y="160"/>
                </a:lnTo>
                <a:lnTo>
                  <a:pt x="179" y="159"/>
                </a:lnTo>
                <a:lnTo>
                  <a:pt x="182" y="157"/>
                </a:lnTo>
                <a:lnTo>
                  <a:pt x="191" y="155"/>
                </a:lnTo>
                <a:lnTo>
                  <a:pt x="202" y="148"/>
                </a:lnTo>
                <a:lnTo>
                  <a:pt x="215" y="136"/>
                </a:lnTo>
                <a:lnTo>
                  <a:pt x="226" y="121"/>
                </a:lnTo>
                <a:lnTo>
                  <a:pt x="233" y="100"/>
                </a:lnTo>
                <a:lnTo>
                  <a:pt x="236" y="73"/>
                </a:lnTo>
                <a:lnTo>
                  <a:pt x="230" y="38"/>
                </a:lnTo>
                <a:lnTo>
                  <a:pt x="229" y="37"/>
                </a:lnTo>
                <a:lnTo>
                  <a:pt x="227" y="32"/>
                </a:lnTo>
                <a:lnTo>
                  <a:pt x="224" y="26"/>
                </a:lnTo>
                <a:lnTo>
                  <a:pt x="219" y="18"/>
                </a:lnTo>
                <a:lnTo>
                  <a:pt x="214" y="12"/>
                </a:lnTo>
                <a:lnTo>
                  <a:pt x="206" y="6"/>
                </a:lnTo>
                <a:lnTo>
                  <a:pt x="199" y="1"/>
                </a:lnTo>
                <a:lnTo>
                  <a:pt x="189" y="0"/>
                </a:lnTo>
                <a:lnTo>
                  <a:pt x="189" y="97"/>
                </a:lnTo>
                <a:lnTo>
                  <a:pt x="26" y="89"/>
                </a:lnTo>
                <a:lnTo>
                  <a:pt x="26" y="6"/>
                </a:lnTo>
                <a:close/>
              </a:path>
            </a:pathLst>
          </a:custGeom>
          <a:solidFill>
            <a:srgbClr val="FFEFBC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8" name="组合 15382"/>
          <p:cNvGrpSpPr/>
          <p:nvPr/>
        </p:nvGrpSpPr>
        <p:grpSpPr>
          <a:xfrm>
            <a:off x="1116013" y="1774825"/>
            <a:ext cx="2084387" cy="1574800"/>
            <a:chOff x="0" y="0"/>
            <a:chExt cx="862" cy="846"/>
          </a:xfrm>
        </p:grpSpPr>
        <p:grpSp>
          <p:nvGrpSpPr>
            <p:cNvPr id="16405" name="组合 15383"/>
            <p:cNvGrpSpPr/>
            <p:nvPr/>
          </p:nvGrpSpPr>
          <p:grpSpPr>
            <a:xfrm>
              <a:off x="0" y="0"/>
              <a:ext cx="862" cy="725"/>
              <a:chOff x="0" y="0"/>
              <a:chExt cx="718" cy="725"/>
            </a:xfrm>
          </p:grpSpPr>
          <p:sp>
            <p:nvSpPr>
              <p:cNvPr id="16407" name="矩形 15384"/>
              <p:cNvSpPr>
                <a:spLocks noChangeAspect="1" noTextEdit="1"/>
              </p:cNvSpPr>
              <p:nvPr/>
            </p:nvSpPr>
            <p:spPr>
              <a:xfrm>
                <a:off x="0" y="0"/>
                <a:ext cx="718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8" name="未知"/>
              <p:cNvSpPr/>
              <p:nvPr/>
            </p:nvSpPr>
            <p:spPr>
              <a:xfrm>
                <a:off x="6" y="0"/>
                <a:ext cx="703" cy="723"/>
              </a:xfrm>
              <a:custGeom>
                <a:avLst/>
                <a:gdLst>
                  <a:gd name="txL" fmla="*/ 0 w 2108"/>
                  <a:gd name="txT" fmla="*/ 0 h 2170"/>
                  <a:gd name="txR" fmla="*/ 2108 w 2108"/>
                  <a:gd name="txB" fmla="*/ 2170 h 2170"/>
                </a:gdLst>
                <a:ahLst/>
                <a:cxnLst>
                  <a:cxn ang="0">
                    <a:pos x="26" y="13"/>
                  </a:cxn>
                  <a:cxn ang="0">
                    <a:pos x="25" y="11"/>
                  </a:cxn>
                  <a:cxn ang="0">
                    <a:pos x="25" y="9"/>
                  </a:cxn>
                  <a:cxn ang="0">
                    <a:pos x="23" y="7"/>
                  </a:cxn>
                  <a:cxn ang="0">
                    <a:pos x="22" y="6"/>
                  </a:cxn>
                  <a:cxn ang="0">
                    <a:pos x="22" y="6"/>
                  </a:cxn>
                  <a:cxn ang="0">
                    <a:pos x="22" y="6"/>
                  </a:cxn>
                  <a:cxn ang="0">
                    <a:pos x="21" y="5"/>
                  </a:cxn>
                  <a:cxn ang="0">
                    <a:pos x="21" y="5"/>
                  </a:cxn>
                  <a:cxn ang="0">
                    <a:pos x="21" y="5"/>
                  </a:cxn>
                  <a:cxn ang="0">
                    <a:pos x="20" y="5"/>
                  </a:cxn>
                  <a:cxn ang="0">
                    <a:pos x="19" y="5"/>
                  </a:cxn>
                  <a:cxn ang="0">
                    <a:pos x="19" y="5"/>
                  </a:cxn>
                  <a:cxn ang="0">
                    <a:pos x="18" y="5"/>
                  </a:cxn>
                  <a:cxn ang="0">
                    <a:pos x="17" y="5"/>
                  </a:cxn>
                  <a:cxn ang="0">
                    <a:pos x="17" y="5"/>
                  </a:cxn>
                  <a:cxn ang="0">
                    <a:pos x="16" y="5"/>
                  </a:cxn>
                  <a:cxn ang="0">
                    <a:pos x="15" y="6"/>
                  </a:cxn>
                  <a:cxn ang="0">
                    <a:pos x="15" y="4"/>
                  </a:cxn>
                  <a:cxn ang="0">
                    <a:pos x="16" y="2"/>
                  </a:cxn>
                  <a:cxn ang="0">
                    <a:pos x="15" y="1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13" y="0"/>
                  </a:cxn>
                  <a:cxn ang="0">
                    <a:pos x="11" y="4"/>
                  </a:cxn>
                  <a:cxn ang="0">
                    <a:pos x="11" y="6"/>
                  </a:cxn>
                  <a:cxn ang="0">
                    <a:pos x="9" y="6"/>
                  </a:cxn>
                  <a:cxn ang="0">
                    <a:pos x="8" y="5"/>
                  </a:cxn>
                  <a:cxn ang="0">
                    <a:pos x="6" y="6"/>
                  </a:cxn>
                  <a:cxn ang="0">
                    <a:pos x="4" y="7"/>
                  </a:cxn>
                  <a:cxn ang="0">
                    <a:pos x="2" y="8"/>
                  </a:cxn>
                  <a:cxn ang="0">
                    <a:pos x="1" y="11"/>
                  </a:cxn>
                  <a:cxn ang="0">
                    <a:pos x="0" y="15"/>
                  </a:cxn>
                  <a:cxn ang="0">
                    <a:pos x="0" y="18"/>
                  </a:cxn>
                  <a:cxn ang="0">
                    <a:pos x="1" y="20"/>
                  </a:cxn>
                  <a:cxn ang="0">
                    <a:pos x="2" y="21"/>
                  </a:cxn>
                  <a:cxn ang="0">
                    <a:pos x="3" y="23"/>
                  </a:cxn>
                  <a:cxn ang="0">
                    <a:pos x="3" y="23"/>
                  </a:cxn>
                  <a:cxn ang="0">
                    <a:pos x="5" y="25"/>
                  </a:cxn>
                  <a:cxn ang="0">
                    <a:pos x="8" y="26"/>
                  </a:cxn>
                  <a:cxn ang="0">
                    <a:pos x="9" y="26"/>
                  </a:cxn>
                  <a:cxn ang="0">
                    <a:pos x="11" y="27"/>
                  </a:cxn>
                  <a:cxn ang="0">
                    <a:pos x="12" y="27"/>
                  </a:cxn>
                  <a:cxn ang="0">
                    <a:pos x="14" y="27"/>
                  </a:cxn>
                  <a:cxn ang="0">
                    <a:pos x="14" y="27"/>
                  </a:cxn>
                  <a:cxn ang="0">
                    <a:pos x="15" y="27"/>
                  </a:cxn>
                  <a:cxn ang="0">
                    <a:pos x="16" y="26"/>
                  </a:cxn>
                  <a:cxn ang="0">
                    <a:pos x="17" y="26"/>
                  </a:cxn>
                  <a:cxn ang="0">
                    <a:pos x="18" y="26"/>
                  </a:cxn>
                  <a:cxn ang="0">
                    <a:pos x="19" y="25"/>
                  </a:cxn>
                  <a:cxn ang="0">
                    <a:pos x="20" y="25"/>
                  </a:cxn>
                  <a:cxn ang="0">
                    <a:pos x="21" y="25"/>
                  </a:cxn>
                  <a:cxn ang="0">
                    <a:pos x="22" y="24"/>
                  </a:cxn>
                  <a:cxn ang="0">
                    <a:pos x="22" y="23"/>
                  </a:cxn>
                  <a:cxn ang="0">
                    <a:pos x="23" y="22"/>
                  </a:cxn>
                  <a:cxn ang="0">
                    <a:pos x="25" y="19"/>
                  </a:cxn>
                  <a:cxn ang="0">
                    <a:pos x="26" y="14"/>
                  </a:cxn>
                </a:cxnLst>
                <a:rect l="txL" t="txT" r="txR" b="txB"/>
                <a:pathLst>
                  <a:path w="2108" h="2170">
                    <a:moveTo>
                      <a:pt x="2107" y="1073"/>
                    </a:moveTo>
                    <a:lnTo>
                      <a:pt x="2107" y="1071"/>
                    </a:lnTo>
                    <a:lnTo>
                      <a:pt x="2107" y="1068"/>
                    </a:lnTo>
                    <a:lnTo>
                      <a:pt x="2104" y="1057"/>
                    </a:lnTo>
                    <a:lnTo>
                      <a:pt x="2100" y="1028"/>
                    </a:lnTo>
                    <a:lnTo>
                      <a:pt x="2090" y="985"/>
                    </a:lnTo>
                    <a:lnTo>
                      <a:pt x="2076" y="930"/>
                    </a:lnTo>
                    <a:lnTo>
                      <a:pt x="2069" y="906"/>
                    </a:lnTo>
                    <a:lnTo>
                      <a:pt x="2061" y="881"/>
                    </a:lnTo>
                    <a:lnTo>
                      <a:pt x="2051" y="854"/>
                    </a:lnTo>
                    <a:lnTo>
                      <a:pt x="2041" y="827"/>
                    </a:lnTo>
                    <a:lnTo>
                      <a:pt x="2029" y="800"/>
                    </a:lnTo>
                    <a:lnTo>
                      <a:pt x="2017" y="772"/>
                    </a:lnTo>
                    <a:lnTo>
                      <a:pt x="2003" y="744"/>
                    </a:lnTo>
                    <a:lnTo>
                      <a:pt x="1989" y="717"/>
                    </a:lnTo>
                    <a:lnTo>
                      <a:pt x="1973" y="689"/>
                    </a:lnTo>
                    <a:lnTo>
                      <a:pt x="1955" y="661"/>
                    </a:lnTo>
                    <a:lnTo>
                      <a:pt x="1937" y="634"/>
                    </a:lnTo>
                    <a:lnTo>
                      <a:pt x="1916" y="609"/>
                    </a:lnTo>
                    <a:lnTo>
                      <a:pt x="1894" y="584"/>
                    </a:lnTo>
                    <a:lnTo>
                      <a:pt x="1872" y="558"/>
                    </a:lnTo>
                    <a:lnTo>
                      <a:pt x="1847" y="535"/>
                    </a:lnTo>
                    <a:lnTo>
                      <a:pt x="1821" y="513"/>
                    </a:lnTo>
                    <a:lnTo>
                      <a:pt x="1814" y="507"/>
                    </a:lnTo>
                    <a:lnTo>
                      <a:pt x="1807" y="502"/>
                    </a:lnTo>
                    <a:lnTo>
                      <a:pt x="1800" y="497"/>
                    </a:lnTo>
                    <a:lnTo>
                      <a:pt x="1793" y="491"/>
                    </a:lnTo>
                    <a:lnTo>
                      <a:pt x="1786" y="487"/>
                    </a:lnTo>
                    <a:lnTo>
                      <a:pt x="1778" y="482"/>
                    </a:lnTo>
                    <a:lnTo>
                      <a:pt x="1772" y="476"/>
                    </a:lnTo>
                    <a:lnTo>
                      <a:pt x="1764" y="472"/>
                    </a:lnTo>
                    <a:lnTo>
                      <a:pt x="1760" y="468"/>
                    </a:lnTo>
                    <a:lnTo>
                      <a:pt x="1756" y="464"/>
                    </a:lnTo>
                    <a:lnTo>
                      <a:pt x="1753" y="460"/>
                    </a:lnTo>
                    <a:lnTo>
                      <a:pt x="1750" y="458"/>
                    </a:lnTo>
                    <a:lnTo>
                      <a:pt x="1743" y="451"/>
                    </a:lnTo>
                    <a:lnTo>
                      <a:pt x="1736" y="447"/>
                    </a:lnTo>
                    <a:lnTo>
                      <a:pt x="1735" y="447"/>
                    </a:lnTo>
                    <a:lnTo>
                      <a:pt x="1732" y="446"/>
                    </a:lnTo>
                    <a:lnTo>
                      <a:pt x="1729" y="444"/>
                    </a:lnTo>
                    <a:lnTo>
                      <a:pt x="1725" y="442"/>
                    </a:lnTo>
                    <a:lnTo>
                      <a:pt x="1719" y="439"/>
                    </a:lnTo>
                    <a:lnTo>
                      <a:pt x="1713" y="436"/>
                    </a:lnTo>
                    <a:lnTo>
                      <a:pt x="1705" y="434"/>
                    </a:lnTo>
                    <a:lnTo>
                      <a:pt x="1696" y="430"/>
                    </a:lnTo>
                    <a:lnTo>
                      <a:pt x="1694" y="428"/>
                    </a:lnTo>
                    <a:lnTo>
                      <a:pt x="1692" y="426"/>
                    </a:lnTo>
                    <a:lnTo>
                      <a:pt x="1690" y="424"/>
                    </a:lnTo>
                    <a:lnTo>
                      <a:pt x="1688" y="423"/>
                    </a:lnTo>
                    <a:lnTo>
                      <a:pt x="1682" y="420"/>
                    </a:lnTo>
                    <a:lnTo>
                      <a:pt x="1674" y="415"/>
                    </a:lnTo>
                    <a:lnTo>
                      <a:pt x="1663" y="410"/>
                    </a:lnTo>
                    <a:lnTo>
                      <a:pt x="1650" y="406"/>
                    </a:lnTo>
                    <a:lnTo>
                      <a:pt x="1636" y="400"/>
                    </a:lnTo>
                    <a:lnTo>
                      <a:pt x="1619" y="398"/>
                    </a:lnTo>
                    <a:lnTo>
                      <a:pt x="1603" y="396"/>
                    </a:lnTo>
                    <a:lnTo>
                      <a:pt x="1586" y="398"/>
                    </a:lnTo>
                    <a:lnTo>
                      <a:pt x="1575" y="396"/>
                    </a:lnTo>
                    <a:lnTo>
                      <a:pt x="1564" y="395"/>
                    </a:lnTo>
                    <a:lnTo>
                      <a:pt x="1554" y="395"/>
                    </a:lnTo>
                    <a:lnTo>
                      <a:pt x="1543" y="395"/>
                    </a:lnTo>
                    <a:lnTo>
                      <a:pt x="1533" y="395"/>
                    </a:lnTo>
                    <a:lnTo>
                      <a:pt x="1524" y="396"/>
                    </a:lnTo>
                    <a:lnTo>
                      <a:pt x="1514" y="398"/>
                    </a:lnTo>
                    <a:lnTo>
                      <a:pt x="1505" y="399"/>
                    </a:lnTo>
                    <a:lnTo>
                      <a:pt x="1494" y="399"/>
                    </a:lnTo>
                    <a:lnTo>
                      <a:pt x="1484" y="399"/>
                    </a:lnTo>
                    <a:lnTo>
                      <a:pt x="1473" y="399"/>
                    </a:lnTo>
                    <a:lnTo>
                      <a:pt x="1463" y="399"/>
                    </a:lnTo>
                    <a:lnTo>
                      <a:pt x="1452" y="400"/>
                    </a:lnTo>
                    <a:lnTo>
                      <a:pt x="1441" y="400"/>
                    </a:lnTo>
                    <a:lnTo>
                      <a:pt x="1431" y="402"/>
                    </a:lnTo>
                    <a:lnTo>
                      <a:pt x="1420" y="402"/>
                    </a:lnTo>
                    <a:lnTo>
                      <a:pt x="1408" y="403"/>
                    </a:lnTo>
                    <a:lnTo>
                      <a:pt x="1397" y="404"/>
                    </a:lnTo>
                    <a:lnTo>
                      <a:pt x="1386" y="406"/>
                    </a:lnTo>
                    <a:lnTo>
                      <a:pt x="1376" y="408"/>
                    </a:lnTo>
                    <a:lnTo>
                      <a:pt x="1365" y="410"/>
                    </a:lnTo>
                    <a:lnTo>
                      <a:pt x="1354" y="412"/>
                    </a:lnTo>
                    <a:lnTo>
                      <a:pt x="1342" y="414"/>
                    </a:lnTo>
                    <a:lnTo>
                      <a:pt x="1331" y="416"/>
                    </a:lnTo>
                    <a:lnTo>
                      <a:pt x="1324" y="418"/>
                    </a:lnTo>
                    <a:lnTo>
                      <a:pt x="1318" y="420"/>
                    </a:lnTo>
                    <a:lnTo>
                      <a:pt x="1317" y="422"/>
                    </a:lnTo>
                    <a:lnTo>
                      <a:pt x="1311" y="423"/>
                    </a:lnTo>
                    <a:lnTo>
                      <a:pt x="1304" y="427"/>
                    </a:lnTo>
                    <a:lnTo>
                      <a:pt x="1293" y="431"/>
                    </a:lnTo>
                    <a:lnTo>
                      <a:pt x="1279" y="436"/>
                    </a:lnTo>
                    <a:lnTo>
                      <a:pt x="1261" y="443"/>
                    </a:lnTo>
                    <a:lnTo>
                      <a:pt x="1242" y="448"/>
                    </a:lnTo>
                    <a:lnTo>
                      <a:pt x="1219" y="455"/>
                    </a:lnTo>
                    <a:lnTo>
                      <a:pt x="1217" y="392"/>
                    </a:lnTo>
                    <a:lnTo>
                      <a:pt x="1222" y="337"/>
                    </a:lnTo>
                    <a:lnTo>
                      <a:pt x="1231" y="298"/>
                    </a:lnTo>
                    <a:lnTo>
                      <a:pt x="1235" y="284"/>
                    </a:lnTo>
                    <a:lnTo>
                      <a:pt x="1236" y="282"/>
                    </a:lnTo>
                    <a:lnTo>
                      <a:pt x="1236" y="281"/>
                    </a:lnTo>
                    <a:lnTo>
                      <a:pt x="1236" y="280"/>
                    </a:lnTo>
                    <a:lnTo>
                      <a:pt x="1265" y="186"/>
                    </a:lnTo>
                    <a:lnTo>
                      <a:pt x="1273" y="154"/>
                    </a:lnTo>
                    <a:lnTo>
                      <a:pt x="1257" y="127"/>
                    </a:lnTo>
                    <a:lnTo>
                      <a:pt x="1236" y="92"/>
                    </a:lnTo>
                    <a:lnTo>
                      <a:pt x="1221" y="68"/>
                    </a:lnTo>
                    <a:lnTo>
                      <a:pt x="1211" y="68"/>
                    </a:lnTo>
                    <a:lnTo>
                      <a:pt x="1211" y="66"/>
                    </a:lnTo>
                    <a:lnTo>
                      <a:pt x="1196" y="54"/>
                    </a:lnTo>
                    <a:lnTo>
                      <a:pt x="1175" y="36"/>
                    </a:lnTo>
                    <a:lnTo>
                      <a:pt x="1162" y="25"/>
                    </a:lnTo>
                    <a:lnTo>
                      <a:pt x="1147" y="25"/>
                    </a:lnTo>
                    <a:lnTo>
                      <a:pt x="1132" y="25"/>
                    </a:lnTo>
                    <a:lnTo>
                      <a:pt x="1125" y="19"/>
                    </a:lnTo>
                    <a:lnTo>
                      <a:pt x="1119" y="15"/>
                    </a:lnTo>
                    <a:lnTo>
                      <a:pt x="1112" y="9"/>
                    </a:lnTo>
                    <a:lnTo>
                      <a:pt x="1106" y="7"/>
                    </a:lnTo>
                    <a:lnTo>
                      <a:pt x="1099" y="4"/>
                    </a:lnTo>
                    <a:lnTo>
                      <a:pt x="1093" y="1"/>
                    </a:lnTo>
                    <a:lnTo>
                      <a:pt x="1086" y="0"/>
                    </a:lnTo>
                    <a:lnTo>
                      <a:pt x="1080" y="0"/>
                    </a:lnTo>
                    <a:lnTo>
                      <a:pt x="1059" y="0"/>
                    </a:lnTo>
                    <a:lnTo>
                      <a:pt x="1045" y="16"/>
                    </a:lnTo>
                    <a:lnTo>
                      <a:pt x="1009" y="63"/>
                    </a:lnTo>
                    <a:lnTo>
                      <a:pt x="980" y="116"/>
                    </a:lnTo>
                    <a:lnTo>
                      <a:pt x="957" y="175"/>
                    </a:lnTo>
                    <a:lnTo>
                      <a:pt x="937" y="238"/>
                    </a:lnTo>
                    <a:lnTo>
                      <a:pt x="923" y="300"/>
                    </a:lnTo>
                    <a:lnTo>
                      <a:pt x="913" y="361"/>
                    </a:lnTo>
                    <a:lnTo>
                      <a:pt x="906" y="420"/>
                    </a:lnTo>
                    <a:lnTo>
                      <a:pt x="901" y="472"/>
                    </a:lnTo>
                    <a:lnTo>
                      <a:pt x="881" y="470"/>
                    </a:lnTo>
                    <a:lnTo>
                      <a:pt x="860" y="467"/>
                    </a:lnTo>
                    <a:lnTo>
                      <a:pt x="838" y="464"/>
                    </a:lnTo>
                    <a:lnTo>
                      <a:pt x="817" y="460"/>
                    </a:lnTo>
                    <a:lnTo>
                      <a:pt x="796" y="456"/>
                    </a:lnTo>
                    <a:lnTo>
                      <a:pt x="775" y="452"/>
                    </a:lnTo>
                    <a:lnTo>
                      <a:pt x="753" y="447"/>
                    </a:lnTo>
                    <a:lnTo>
                      <a:pt x="732" y="442"/>
                    </a:lnTo>
                    <a:lnTo>
                      <a:pt x="727" y="440"/>
                    </a:lnTo>
                    <a:lnTo>
                      <a:pt x="716" y="439"/>
                    </a:lnTo>
                    <a:lnTo>
                      <a:pt x="701" y="436"/>
                    </a:lnTo>
                    <a:lnTo>
                      <a:pt x="682" y="434"/>
                    </a:lnTo>
                    <a:lnTo>
                      <a:pt x="658" y="432"/>
                    </a:lnTo>
                    <a:lnTo>
                      <a:pt x="628" y="432"/>
                    </a:lnTo>
                    <a:lnTo>
                      <a:pt x="597" y="435"/>
                    </a:lnTo>
                    <a:lnTo>
                      <a:pt x="561" y="439"/>
                    </a:lnTo>
                    <a:lnTo>
                      <a:pt x="523" y="448"/>
                    </a:lnTo>
                    <a:lnTo>
                      <a:pt x="481" y="460"/>
                    </a:lnTo>
                    <a:lnTo>
                      <a:pt x="438" y="476"/>
                    </a:lnTo>
                    <a:lnTo>
                      <a:pt x="393" y="499"/>
                    </a:lnTo>
                    <a:lnTo>
                      <a:pt x="346" y="526"/>
                    </a:lnTo>
                    <a:lnTo>
                      <a:pt x="297" y="561"/>
                    </a:lnTo>
                    <a:lnTo>
                      <a:pt x="249" y="602"/>
                    </a:lnTo>
                    <a:lnTo>
                      <a:pt x="200" y="650"/>
                    </a:lnTo>
                    <a:lnTo>
                      <a:pt x="195" y="655"/>
                    </a:lnTo>
                    <a:lnTo>
                      <a:pt x="187" y="667"/>
                    </a:lnTo>
                    <a:lnTo>
                      <a:pt x="172" y="683"/>
                    </a:lnTo>
                    <a:lnTo>
                      <a:pt x="156" y="705"/>
                    </a:lnTo>
                    <a:lnTo>
                      <a:pt x="138" y="735"/>
                    </a:lnTo>
                    <a:lnTo>
                      <a:pt x="117" y="768"/>
                    </a:lnTo>
                    <a:lnTo>
                      <a:pt x="96" y="808"/>
                    </a:lnTo>
                    <a:lnTo>
                      <a:pt x="76" y="853"/>
                    </a:lnTo>
                    <a:lnTo>
                      <a:pt x="51" y="916"/>
                    </a:lnTo>
                    <a:lnTo>
                      <a:pt x="30" y="981"/>
                    </a:lnTo>
                    <a:lnTo>
                      <a:pt x="16" y="1048"/>
                    </a:lnTo>
                    <a:lnTo>
                      <a:pt x="6" y="1115"/>
                    </a:lnTo>
                    <a:lnTo>
                      <a:pt x="0" y="1183"/>
                    </a:lnTo>
                    <a:lnTo>
                      <a:pt x="2" y="1251"/>
                    </a:lnTo>
                    <a:lnTo>
                      <a:pt x="7" y="1321"/>
                    </a:lnTo>
                    <a:lnTo>
                      <a:pt x="18" y="1389"/>
                    </a:lnTo>
                    <a:lnTo>
                      <a:pt x="24" y="1419"/>
                    </a:lnTo>
                    <a:lnTo>
                      <a:pt x="32" y="1448"/>
                    </a:lnTo>
                    <a:lnTo>
                      <a:pt x="40" y="1478"/>
                    </a:lnTo>
                    <a:lnTo>
                      <a:pt x="49" y="1507"/>
                    </a:lnTo>
                    <a:lnTo>
                      <a:pt x="59" y="1537"/>
                    </a:lnTo>
                    <a:lnTo>
                      <a:pt x="71" y="1566"/>
                    </a:lnTo>
                    <a:lnTo>
                      <a:pt x="83" y="1595"/>
                    </a:lnTo>
                    <a:lnTo>
                      <a:pt x="96" y="1625"/>
                    </a:lnTo>
                    <a:lnTo>
                      <a:pt x="110" y="1654"/>
                    </a:lnTo>
                    <a:lnTo>
                      <a:pt x="126" y="1684"/>
                    </a:lnTo>
                    <a:lnTo>
                      <a:pt x="142" y="1713"/>
                    </a:lnTo>
                    <a:lnTo>
                      <a:pt x="158" y="1741"/>
                    </a:lnTo>
                    <a:lnTo>
                      <a:pt x="177" y="1771"/>
                    </a:lnTo>
                    <a:lnTo>
                      <a:pt x="195" y="1800"/>
                    </a:lnTo>
                    <a:lnTo>
                      <a:pt x="215" y="1828"/>
                    </a:lnTo>
                    <a:lnTo>
                      <a:pt x="235" y="1858"/>
                    </a:lnTo>
                    <a:lnTo>
                      <a:pt x="239" y="1862"/>
                    </a:lnTo>
                    <a:lnTo>
                      <a:pt x="242" y="1864"/>
                    </a:lnTo>
                    <a:lnTo>
                      <a:pt x="245" y="1868"/>
                    </a:lnTo>
                    <a:lnTo>
                      <a:pt x="254" y="1875"/>
                    </a:lnTo>
                    <a:lnTo>
                      <a:pt x="266" y="1885"/>
                    </a:lnTo>
                    <a:lnTo>
                      <a:pt x="281" y="1898"/>
                    </a:lnTo>
                    <a:lnTo>
                      <a:pt x="301" y="1914"/>
                    </a:lnTo>
                    <a:lnTo>
                      <a:pt x="325" y="1931"/>
                    </a:lnTo>
                    <a:lnTo>
                      <a:pt x="352" y="1950"/>
                    </a:lnTo>
                    <a:lnTo>
                      <a:pt x="382" y="1970"/>
                    </a:lnTo>
                    <a:lnTo>
                      <a:pt x="417" y="1992"/>
                    </a:lnTo>
                    <a:lnTo>
                      <a:pt x="454" y="2013"/>
                    </a:lnTo>
                    <a:lnTo>
                      <a:pt x="495" y="2034"/>
                    </a:lnTo>
                    <a:lnTo>
                      <a:pt x="540" y="2056"/>
                    </a:lnTo>
                    <a:lnTo>
                      <a:pt x="587" y="2076"/>
                    </a:lnTo>
                    <a:lnTo>
                      <a:pt x="638" y="2095"/>
                    </a:lnTo>
                    <a:lnTo>
                      <a:pt x="691" y="2112"/>
                    </a:lnTo>
                    <a:lnTo>
                      <a:pt x="748" y="2128"/>
                    </a:lnTo>
                    <a:lnTo>
                      <a:pt x="752" y="2129"/>
                    </a:lnTo>
                    <a:lnTo>
                      <a:pt x="759" y="2131"/>
                    </a:lnTo>
                    <a:lnTo>
                      <a:pt x="767" y="2134"/>
                    </a:lnTo>
                    <a:lnTo>
                      <a:pt x="779" y="2138"/>
                    </a:lnTo>
                    <a:lnTo>
                      <a:pt x="794" y="2140"/>
                    </a:lnTo>
                    <a:lnTo>
                      <a:pt x="811" y="2144"/>
                    </a:lnTo>
                    <a:lnTo>
                      <a:pt x="829" y="2148"/>
                    </a:lnTo>
                    <a:lnTo>
                      <a:pt x="851" y="2152"/>
                    </a:lnTo>
                    <a:lnTo>
                      <a:pt x="874" y="2156"/>
                    </a:lnTo>
                    <a:lnTo>
                      <a:pt x="899" y="2159"/>
                    </a:lnTo>
                    <a:lnTo>
                      <a:pt x="926" y="2163"/>
                    </a:lnTo>
                    <a:lnTo>
                      <a:pt x="956" y="2166"/>
                    </a:lnTo>
                    <a:lnTo>
                      <a:pt x="986" y="2167"/>
                    </a:lnTo>
                    <a:lnTo>
                      <a:pt x="1019" y="2168"/>
                    </a:lnTo>
                    <a:lnTo>
                      <a:pt x="1052" y="2170"/>
                    </a:lnTo>
                    <a:lnTo>
                      <a:pt x="1087" y="2168"/>
                    </a:lnTo>
                    <a:lnTo>
                      <a:pt x="1098" y="2168"/>
                    </a:lnTo>
                    <a:lnTo>
                      <a:pt x="1109" y="2167"/>
                    </a:lnTo>
                    <a:lnTo>
                      <a:pt x="1120" y="2167"/>
                    </a:lnTo>
                    <a:lnTo>
                      <a:pt x="1132" y="2166"/>
                    </a:lnTo>
                    <a:lnTo>
                      <a:pt x="1143" y="2166"/>
                    </a:lnTo>
                    <a:lnTo>
                      <a:pt x="1154" y="2164"/>
                    </a:lnTo>
                    <a:lnTo>
                      <a:pt x="1165" y="2163"/>
                    </a:lnTo>
                    <a:lnTo>
                      <a:pt x="1176" y="2162"/>
                    </a:lnTo>
                    <a:lnTo>
                      <a:pt x="1187" y="2162"/>
                    </a:lnTo>
                    <a:lnTo>
                      <a:pt x="1198" y="2159"/>
                    </a:lnTo>
                    <a:lnTo>
                      <a:pt x="1209" y="2158"/>
                    </a:lnTo>
                    <a:lnTo>
                      <a:pt x="1220" y="2156"/>
                    </a:lnTo>
                    <a:lnTo>
                      <a:pt x="1232" y="2155"/>
                    </a:lnTo>
                    <a:lnTo>
                      <a:pt x="1243" y="2152"/>
                    </a:lnTo>
                    <a:lnTo>
                      <a:pt x="1254" y="2151"/>
                    </a:lnTo>
                    <a:lnTo>
                      <a:pt x="1265" y="2148"/>
                    </a:lnTo>
                    <a:lnTo>
                      <a:pt x="1281" y="2144"/>
                    </a:lnTo>
                    <a:lnTo>
                      <a:pt x="1298" y="2142"/>
                    </a:lnTo>
                    <a:lnTo>
                      <a:pt x="1315" y="2138"/>
                    </a:lnTo>
                    <a:lnTo>
                      <a:pt x="1331" y="2134"/>
                    </a:lnTo>
                    <a:lnTo>
                      <a:pt x="1347" y="2128"/>
                    </a:lnTo>
                    <a:lnTo>
                      <a:pt x="1365" y="2124"/>
                    </a:lnTo>
                    <a:lnTo>
                      <a:pt x="1381" y="2119"/>
                    </a:lnTo>
                    <a:lnTo>
                      <a:pt x="1397" y="2113"/>
                    </a:lnTo>
                    <a:lnTo>
                      <a:pt x="1414" y="2108"/>
                    </a:lnTo>
                    <a:lnTo>
                      <a:pt x="1430" y="2101"/>
                    </a:lnTo>
                    <a:lnTo>
                      <a:pt x="1446" y="2095"/>
                    </a:lnTo>
                    <a:lnTo>
                      <a:pt x="1463" y="2089"/>
                    </a:lnTo>
                    <a:lnTo>
                      <a:pt x="1478" y="2081"/>
                    </a:lnTo>
                    <a:lnTo>
                      <a:pt x="1494" y="2075"/>
                    </a:lnTo>
                    <a:lnTo>
                      <a:pt x="1510" y="2068"/>
                    </a:lnTo>
                    <a:lnTo>
                      <a:pt x="1526" y="2060"/>
                    </a:lnTo>
                    <a:lnTo>
                      <a:pt x="1549" y="2052"/>
                    </a:lnTo>
                    <a:lnTo>
                      <a:pt x="1570" y="2044"/>
                    </a:lnTo>
                    <a:lnTo>
                      <a:pt x="1588" y="2037"/>
                    </a:lnTo>
                    <a:lnTo>
                      <a:pt x="1603" y="2030"/>
                    </a:lnTo>
                    <a:lnTo>
                      <a:pt x="1616" y="2025"/>
                    </a:lnTo>
                    <a:lnTo>
                      <a:pt x="1625" y="2021"/>
                    </a:lnTo>
                    <a:lnTo>
                      <a:pt x="1631" y="2018"/>
                    </a:lnTo>
                    <a:lnTo>
                      <a:pt x="1633" y="2017"/>
                    </a:lnTo>
                    <a:lnTo>
                      <a:pt x="1655" y="2005"/>
                    </a:lnTo>
                    <a:lnTo>
                      <a:pt x="1677" y="1993"/>
                    </a:lnTo>
                    <a:lnTo>
                      <a:pt x="1698" y="1980"/>
                    </a:lnTo>
                    <a:lnTo>
                      <a:pt x="1718" y="1966"/>
                    </a:lnTo>
                    <a:lnTo>
                      <a:pt x="1739" y="1951"/>
                    </a:lnTo>
                    <a:lnTo>
                      <a:pt x="1757" y="1937"/>
                    </a:lnTo>
                    <a:lnTo>
                      <a:pt x="1777" y="1922"/>
                    </a:lnTo>
                    <a:lnTo>
                      <a:pt x="1795" y="1906"/>
                    </a:lnTo>
                    <a:lnTo>
                      <a:pt x="1798" y="1903"/>
                    </a:lnTo>
                    <a:lnTo>
                      <a:pt x="1800" y="1902"/>
                    </a:lnTo>
                    <a:lnTo>
                      <a:pt x="1801" y="1902"/>
                    </a:lnTo>
                    <a:lnTo>
                      <a:pt x="1802" y="1901"/>
                    </a:lnTo>
                    <a:lnTo>
                      <a:pt x="1807" y="1895"/>
                    </a:lnTo>
                    <a:lnTo>
                      <a:pt x="1821" y="1885"/>
                    </a:lnTo>
                    <a:lnTo>
                      <a:pt x="1838" y="1867"/>
                    </a:lnTo>
                    <a:lnTo>
                      <a:pt x="1860" y="1844"/>
                    </a:lnTo>
                    <a:lnTo>
                      <a:pt x="1885" y="1814"/>
                    </a:lnTo>
                    <a:lnTo>
                      <a:pt x="1912" y="1779"/>
                    </a:lnTo>
                    <a:lnTo>
                      <a:pt x="1941" y="1736"/>
                    </a:lnTo>
                    <a:lnTo>
                      <a:pt x="1971" y="1688"/>
                    </a:lnTo>
                    <a:lnTo>
                      <a:pt x="1999" y="1634"/>
                    </a:lnTo>
                    <a:lnTo>
                      <a:pt x="2026" y="1573"/>
                    </a:lnTo>
                    <a:lnTo>
                      <a:pt x="2051" y="1506"/>
                    </a:lnTo>
                    <a:lnTo>
                      <a:pt x="2073" y="1432"/>
                    </a:lnTo>
                    <a:lnTo>
                      <a:pt x="2090" y="1352"/>
                    </a:lnTo>
                    <a:lnTo>
                      <a:pt x="2102" y="1266"/>
                    </a:lnTo>
                    <a:lnTo>
                      <a:pt x="2108" y="1172"/>
                    </a:lnTo>
                    <a:lnTo>
                      <a:pt x="2107" y="1073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9" name="未知"/>
              <p:cNvSpPr/>
              <p:nvPr/>
            </p:nvSpPr>
            <p:spPr>
              <a:xfrm>
                <a:off x="539" y="136"/>
                <a:ext cx="5" cy="17"/>
              </a:xfrm>
              <a:custGeom>
                <a:avLst/>
                <a:gdLst>
                  <a:gd name="txL" fmla="*/ 0 w 15"/>
                  <a:gd name="txT" fmla="*/ 0 h 53"/>
                  <a:gd name="txR" fmla="*/ 15 w 15"/>
                  <a:gd name="txB" fmla="*/ 53 h 53"/>
                </a:gdLst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1"/>
                  </a:cxn>
                </a:cxnLst>
                <a:rect l="txL" t="txT" r="txR" b="txB"/>
                <a:pathLst>
                  <a:path w="15" h="53">
                    <a:moveTo>
                      <a:pt x="7" y="53"/>
                    </a:moveTo>
                    <a:lnTo>
                      <a:pt x="5" y="53"/>
                    </a:lnTo>
                    <a:lnTo>
                      <a:pt x="4" y="53"/>
                    </a:lnTo>
                    <a:lnTo>
                      <a:pt x="2" y="53"/>
                    </a:lnTo>
                    <a:lnTo>
                      <a:pt x="0" y="53"/>
                    </a:lnTo>
                    <a:lnTo>
                      <a:pt x="15" y="0"/>
                    </a:lnTo>
                    <a:lnTo>
                      <a:pt x="7" y="53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0" name="未知"/>
              <p:cNvSpPr/>
              <p:nvPr/>
            </p:nvSpPr>
            <p:spPr>
              <a:xfrm>
                <a:off x="23" y="154"/>
                <a:ext cx="638" cy="535"/>
              </a:xfrm>
              <a:custGeom>
                <a:avLst/>
                <a:gdLst>
                  <a:gd name="txL" fmla="*/ 0 w 1913"/>
                  <a:gd name="txT" fmla="*/ 0 h 1605"/>
                  <a:gd name="txR" fmla="*/ 1913 w 1913"/>
                  <a:gd name="txB" fmla="*/ 1605 h 1605"/>
                </a:gdLst>
                <a:ahLst/>
                <a:cxnLst>
                  <a:cxn ang="0">
                    <a:pos x="9" y="20"/>
                  </a:cxn>
                  <a:cxn ang="0">
                    <a:pos x="10" y="20"/>
                  </a:cxn>
                  <a:cxn ang="0">
                    <a:pos x="11" y="20"/>
                  </a:cxn>
                  <a:cxn ang="0">
                    <a:pos x="12" y="20"/>
                  </a:cxn>
                  <a:cxn ang="0">
                    <a:pos x="13" y="19"/>
                  </a:cxn>
                  <a:cxn ang="0">
                    <a:pos x="13" y="20"/>
                  </a:cxn>
                  <a:cxn ang="0">
                    <a:pos x="14" y="20"/>
                  </a:cxn>
                  <a:cxn ang="0">
                    <a:pos x="15" y="19"/>
                  </a:cxn>
                  <a:cxn ang="0">
                    <a:pos x="16" y="19"/>
                  </a:cxn>
                  <a:cxn ang="0">
                    <a:pos x="16" y="19"/>
                  </a:cxn>
                  <a:cxn ang="0">
                    <a:pos x="17" y="19"/>
                  </a:cxn>
                  <a:cxn ang="0">
                    <a:pos x="18" y="18"/>
                  </a:cxn>
                  <a:cxn ang="0">
                    <a:pos x="19" y="17"/>
                  </a:cxn>
                  <a:cxn ang="0">
                    <a:pos x="20" y="17"/>
                  </a:cxn>
                  <a:cxn ang="0">
                    <a:pos x="21" y="16"/>
                  </a:cxn>
                  <a:cxn ang="0">
                    <a:pos x="22" y="14"/>
                  </a:cxn>
                  <a:cxn ang="0">
                    <a:pos x="23" y="7"/>
                  </a:cxn>
                  <a:cxn ang="0">
                    <a:pos x="23" y="10"/>
                  </a:cxn>
                  <a:cxn ang="0">
                    <a:pos x="23" y="13"/>
                  </a:cxn>
                  <a:cxn ang="0">
                    <a:pos x="23" y="13"/>
                  </a:cxn>
                  <a:cxn ang="0">
                    <a:pos x="24" y="10"/>
                  </a:cxn>
                  <a:cxn ang="0">
                    <a:pos x="23" y="7"/>
                  </a:cxn>
                  <a:cxn ang="0">
                    <a:pos x="22" y="3"/>
                  </a:cxn>
                  <a:cxn ang="0">
                    <a:pos x="22" y="2"/>
                  </a:cxn>
                  <a:cxn ang="0">
                    <a:pos x="21" y="1"/>
                  </a:cxn>
                  <a:cxn ang="0">
                    <a:pos x="20" y="1"/>
                  </a:cxn>
                  <a:cxn ang="0">
                    <a:pos x="19" y="0"/>
                  </a:cxn>
                  <a:cxn ang="0">
                    <a:pos x="18" y="0"/>
                  </a:cxn>
                  <a:cxn ang="0">
                    <a:pos x="16" y="0"/>
                  </a:cxn>
                  <a:cxn ang="0">
                    <a:pos x="15" y="0"/>
                  </a:cxn>
                  <a:cxn ang="0">
                    <a:pos x="14" y="1"/>
                  </a:cxn>
                  <a:cxn ang="0">
                    <a:pos x="11" y="1"/>
                  </a:cxn>
                  <a:cxn ang="0">
                    <a:pos x="8" y="1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4" y="1"/>
                  </a:cxn>
                  <a:cxn ang="0">
                    <a:pos x="2" y="3"/>
                  </a:cxn>
                  <a:cxn ang="0">
                    <a:pos x="2" y="4"/>
                  </a:cxn>
                  <a:cxn ang="0">
                    <a:pos x="1" y="5"/>
                  </a:cxn>
                  <a:cxn ang="0">
                    <a:pos x="0" y="8"/>
                  </a:cxn>
                  <a:cxn ang="0">
                    <a:pos x="0" y="11"/>
                  </a:cxn>
                  <a:cxn ang="0">
                    <a:pos x="1" y="13"/>
                  </a:cxn>
                  <a:cxn ang="0">
                    <a:pos x="1" y="14"/>
                  </a:cxn>
                  <a:cxn ang="0">
                    <a:pos x="2" y="15"/>
                  </a:cxn>
                  <a:cxn ang="0">
                    <a:pos x="3" y="17"/>
                  </a:cxn>
                  <a:cxn ang="0">
                    <a:pos x="3" y="17"/>
                  </a:cxn>
                  <a:cxn ang="0">
                    <a:pos x="4" y="18"/>
                  </a:cxn>
                  <a:cxn ang="0">
                    <a:pos x="6" y="19"/>
                  </a:cxn>
                  <a:cxn ang="0">
                    <a:pos x="9" y="20"/>
                  </a:cxn>
                  <a:cxn ang="0">
                    <a:pos x="9" y="20"/>
                  </a:cxn>
                </a:cxnLst>
                <a:rect l="txL" t="txT" r="txR" b="txB"/>
                <a:pathLst>
                  <a:path w="1913" h="1605">
                    <a:moveTo>
                      <a:pt x="738" y="1580"/>
                    </a:moveTo>
                    <a:lnTo>
                      <a:pt x="742" y="1582"/>
                    </a:lnTo>
                    <a:lnTo>
                      <a:pt x="751" y="1585"/>
                    </a:lnTo>
                    <a:lnTo>
                      <a:pt x="767" y="1587"/>
                    </a:lnTo>
                    <a:lnTo>
                      <a:pt x="784" y="1589"/>
                    </a:lnTo>
                    <a:lnTo>
                      <a:pt x="804" y="1590"/>
                    </a:lnTo>
                    <a:lnTo>
                      <a:pt x="822" y="1587"/>
                    </a:lnTo>
                    <a:lnTo>
                      <a:pt x="841" y="1582"/>
                    </a:lnTo>
                    <a:lnTo>
                      <a:pt x="855" y="1572"/>
                    </a:lnTo>
                    <a:lnTo>
                      <a:pt x="858" y="1575"/>
                    </a:lnTo>
                    <a:lnTo>
                      <a:pt x="867" y="1580"/>
                    </a:lnTo>
                    <a:lnTo>
                      <a:pt x="882" y="1589"/>
                    </a:lnTo>
                    <a:lnTo>
                      <a:pt x="901" y="1594"/>
                    </a:lnTo>
                    <a:lnTo>
                      <a:pt x="925" y="1598"/>
                    </a:lnTo>
                    <a:lnTo>
                      <a:pt x="954" y="1598"/>
                    </a:lnTo>
                    <a:lnTo>
                      <a:pt x="985" y="1590"/>
                    </a:lnTo>
                    <a:lnTo>
                      <a:pt x="1020" y="1572"/>
                    </a:lnTo>
                    <a:lnTo>
                      <a:pt x="1021" y="1572"/>
                    </a:lnTo>
                    <a:lnTo>
                      <a:pt x="1023" y="1575"/>
                    </a:lnTo>
                    <a:lnTo>
                      <a:pt x="1029" y="1578"/>
                    </a:lnTo>
                    <a:lnTo>
                      <a:pt x="1034" y="1580"/>
                    </a:lnTo>
                    <a:lnTo>
                      <a:pt x="1042" y="1585"/>
                    </a:lnTo>
                    <a:lnTo>
                      <a:pt x="1052" y="1587"/>
                    </a:lnTo>
                    <a:lnTo>
                      <a:pt x="1062" y="1591"/>
                    </a:lnTo>
                    <a:lnTo>
                      <a:pt x="1074" y="1594"/>
                    </a:lnTo>
                    <a:lnTo>
                      <a:pt x="1088" y="1595"/>
                    </a:lnTo>
                    <a:lnTo>
                      <a:pt x="1103" y="1597"/>
                    </a:lnTo>
                    <a:lnTo>
                      <a:pt x="1118" y="1597"/>
                    </a:lnTo>
                    <a:lnTo>
                      <a:pt x="1135" y="1594"/>
                    </a:lnTo>
                    <a:lnTo>
                      <a:pt x="1153" y="1590"/>
                    </a:lnTo>
                    <a:lnTo>
                      <a:pt x="1171" y="1585"/>
                    </a:lnTo>
                    <a:lnTo>
                      <a:pt x="1191" y="1575"/>
                    </a:lnTo>
                    <a:lnTo>
                      <a:pt x="1212" y="1564"/>
                    </a:lnTo>
                    <a:lnTo>
                      <a:pt x="1267" y="1506"/>
                    </a:lnTo>
                    <a:lnTo>
                      <a:pt x="1266" y="1508"/>
                    </a:lnTo>
                    <a:lnTo>
                      <a:pt x="1265" y="1516"/>
                    </a:lnTo>
                    <a:lnTo>
                      <a:pt x="1265" y="1527"/>
                    </a:lnTo>
                    <a:lnTo>
                      <a:pt x="1268" y="1538"/>
                    </a:lnTo>
                    <a:lnTo>
                      <a:pt x="1275" y="1547"/>
                    </a:lnTo>
                    <a:lnTo>
                      <a:pt x="1288" y="1551"/>
                    </a:lnTo>
                    <a:lnTo>
                      <a:pt x="1307" y="1550"/>
                    </a:lnTo>
                    <a:lnTo>
                      <a:pt x="1336" y="1539"/>
                    </a:lnTo>
                    <a:lnTo>
                      <a:pt x="1368" y="1523"/>
                    </a:lnTo>
                    <a:lnTo>
                      <a:pt x="1399" y="1506"/>
                    </a:lnTo>
                    <a:lnTo>
                      <a:pt x="1427" y="1488"/>
                    </a:lnTo>
                    <a:lnTo>
                      <a:pt x="1452" y="1472"/>
                    </a:lnTo>
                    <a:lnTo>
                      <a:pt x="1473" y="1459"/>
                    </a:lnTo>
                    <a:lnTo>
                      <a:pt x="1488" y="1447"/>
                    </a:lnTo>
                    <a:lnTo>
                      <a:pt x="1498" y="1440"/>
                    </a:lnTo>
                    <a:lnTo>
                      <a:pt x="1501" y="1437"/>
                    </a:lnTo>
                    <a:lnTo>
                      <a:pt x="1604" y="1293"/>
                    </a:lnTo>
                    <a:lnTo>
                      <a:pt x="1577" y="1404"/>
                    </a:lnTo>
                    <a:lnTo>
                      <a:pt x="1578" y="1406"/>
                    </a:lnTo>
                    <a:lnTo>
                      <a:pt x="1582" y="1411"/>
                    </a:lnTo>
                    <a:lnTo>
                      <a:pt x="1590" y="1415"/>
                    </a:lnTo>
                    <a:lnTo>
                      <a:pt x="1602" y="1413"/>
                    </a:lnTo>
                    <a:lnTo>
                      <a:pt x="1619" y="1405"/>
                    </a:lnTo>
                    <a:lnTo>
                      <a:pt x="1643" y="1385"/>
                    </a:lnTo>
                    <a:lnTo>
                      <a:pt x="1675" y="1353"/>
                    </a:lnTo>
                    <a:lnTo>
                      <a:pt x="1714" y="1302"/>
                    </a:lnTo>
                    <a:lnTo>
                      <a:pt x="1721" y="1291"/>
                    </a:lnTo>
                    <a:lnTo>
                      <a:pt x="1737" y="1259"/>
                    </a:lnTo>
                    <a:lnTo>
                      <a:pt x="1761" y="1204"/>
                    </a:lnTo>
                    <a:lnTo>
                      <a:pt x="1787" y="1127"/>
                    </a:lnTo>
                    <a:lnTo>
                      <a:pt x="1812" y="1028"/>
                    </a:lnTo>
                    <a:lnTo>
                      <a:pt x="1833" y="905"/>
                    </a:lnTo>
                    <a:lnTo>
                      <a:pt x="1845" y="760"/>
                    </a:lnTo>
                    <a:lnTo>
                      <a:pt x="1845" y="590"/>
                    </a:lnTo>
                    <a:lnTo>
                      <a:pt x="1846" y="606"/>
                    </a:lnTo>
                    <a:lnTo>
                      <a:pt x="1850" y="650"/>
                    </a:lnTo>
                    <a:lnTo>
                      <a:pt x="1854" y="715"/>
                    </a:lnTo>
                    <a:lnTo>
                      <a:pt x="1860" y="791"/>
                    </a:lnTo>
                    <a:lnTo>
                      <a:pt x="1863" y="874"/>
                    </a:lnTo>
                    <a:lnTo>
                      <a:pt x="1865" y="955"/>
                    </a:lnTo>
                    <a:lnTo>
                      <a:pt x="1864" y="1026"/>
                    </a:lnTo>
                    <a:lnTo>
                      <a:pt x="1859" y="1081"/>
                    </a:lnTo>
                    <a:lnTo>
                      <a:pt x="1861" y="1077"/>
                    </a:lnTo>
                    <a:lnTo>
                      <a:pt x="1865" y="1064"/>
                    </a:lnTo>
                    <a:lnTo>
                      <a:pt x="1872" y="1042"/>
                    </a:lnTo>
                    <a:lnTo>
                      <a:pt x="1879" y="1014"/>
                    </a:lnTo>
                    <a:lnTo>
                      <a:pt x="1888" y="978"/>
                    </a:lnTo>
                    <a:lnTo>
                      <a:pt x="1896" y="935"/>
                    </a:lnTo>
                    <a:lnTo>
                      <a:pt x="1903" y="886"/>
                    </a:lnTo>
                    <a:lnTo>
                      <a:pt x="1910" y="831"/>
                    </a:lnTo>
                    <a:lnTo>
                      <a:pt x="1913" y="769"/>
                    </a:lnTo>
                    <a:lnTo>
                      <a:pt x="1913" y="704"/>
                    </a:lnTo>
                    <a:lnTo>
                      <a:pt x="1910" y="633"/>
                    </a:lnTo>
                    <a:lnTo>
                      <a:pt x="1902" y="557"/>
                    </a:lnTo>
                    <a:lnTo>
                      <a:pt x="1889" y="478"/>
                    </a:lnTo>
                    <a:lnTo>
                      <a:pt x="1870" y="395"/>
                    </a:lnTo>
                    <a:lnTo>
                      <a:pt x="1845" y="309"/>
                    </a:lnTo>
                    <a:lnTo>
                      <a:pt x="1811" y="219"/>
                    </a:lnTo>
                    <a:lnTo>
                      <a:pt x="1810" y="217"/>
                    </a:lnTo>
                    <a:lnTo>
                      <a:pt x="1807" y="210"/>
                    </a:lnTo>
                    <a:lnTo>
                      <a:pt x="1800" y="198"/>
                    </a:lnTo>
                    <a:lnTo>
                      <a:pt x="1792" y="183"/>
                    </a:lnTo>
                    <a:lnTo>
                      <a:pt x="1783" y="167"/>
                    </a:lnTo>
                    <a:lnTo>
                      <a:pt x="1770" y="147"/>
                    </a:lnTo>
                    <a:lnTo>
                      <a:pt x="1757" y="126"/>
                    </a:lnTo>
                    <a:lnTo>
                      <a:pt x="1740" y="104"/>
                    </a:lnTo>
                    <a:lnTo>
                      <a:pt x="1721" y="89"/>
                    </a:lnTo>
                    <a:lnTo>
                      <a:pt x="1699" y="75"/>
                    </a:lnTo>
                    <a:lnTo>
                      <a:pt x="1677" y="61"/>
                    </a:lnTo>
                    <a:lnTo>
                      <a:pt x="1654" y="49"/>
                    </a:lnTo>
                    <a:lnTo>
                      <a:pt x="1629" y="37"/>
                    </a:lnTo>
                    <a:lnTo>
                      <a:pt x="1604" y="28"/>
                    </a:lnTo>
                    <a:lnTo>
                      <a:pt x="1578" y="20"/>
                    </a:lnTo>
                    <a:lnTo>
                      <a:pt x="1551" y="12"/>
                    </a:lnTo>
                    <a:lnTo>
                      <a:pt x="1522" y="6"/>
                    </a:lnTo>
                    <a:lnTo>
                      <a:pt x="1492" y="2"/>
                    </a:lnTo>
                    <a:lnTo>
                      <a:pt x="1462" y="0"/>
                    </a:lnTo>
                    <a:lnTo>
                      <a:pt x="1429" y="0"/>
                    </a:lnTo>
                    <a:lnTo>
                      <a:pt x="1395" y="1"/>
                    </a:lnTo>
                    <a:lnTo>
                      <a:pt x="1361" y="4"/>
                    </a:lnTo>
                    <a:lnTo>
                      <a:pt x="1325" y="9"/>
                    </a:lnTo>
                    <a:lnTo>
                      <a:pt x="1288" y="16"/>
                    </a:lnTo>
                    <a:lnTo>
                      <a:pt x="1285" y="17"/>
                    </a:lnTo>
                    <a:lnTo>
                      <a:pt x="1277" y="21"/>
                    </a:lnTo>
                    <a:lnTo>
                      <a:pt x="1264" y="27"/>
                    </a:lnTo>
                    <a:lnTo>
                      <a:pt x="1246" y="35"/>
                    </a:lnTo>
                    <a:lnTo>
                      <a:pt x="1223" y="43"/>
                    </a:lnTo>
                    <a:lnTo>
                      <a:pt x="1195" y="51"/>
                    </a:lnTo>
                    <a:lnTo>
                      <a:pt x="1163" y="59"/>
                    </a:lnTo>
                    <a:lnTo>
                      <a:pt x="1126" y="67"/>
                    </a:lnTo>
                    <a:lnTo>
                      <a:pt x="1083" y="73"/>
                    </a:lnTo>
                    <a:lnTo>
                      <a:pt x="1036" y="77"/>
                    </a:lnTo>
                    <a:lnTo>
                      <a:pt x="986" y="80"/>
                    </a:lnTo>
                    <a:lnTo>
                      <a:pt x="931" y="80"/>
                    </a:lnTo>
                    <a:lnTo>
                      <a:pt x="872" y="76"/>
                    </a:lnTo>
                    <a:lnTo>
                      <a:pt x="808" y="69"/>
                    </a:lnTo>
                    <a:lnTo>
                      <a:pt x="742" y="57"/>
                    </a:lnTo>
                    <a:lnTo>
                      <a:pt x="670" y="41"/>
                    </a:lnTo>
                    <a:lnTo>
                      <a:pt x="666" y="40"/>
                    </a:lnTo>
                    <a:lnTo>
                      <a:pt x="659" y="39"/>
                    </a:lnTo>
                    <a:lnTo>
                      <a:pt x="646" y="37"/>
                    </a:lnTo>
                    <a:lnTo>
                      <a:pt x="628" y="35"/>
                    </a:lnTo>
                    <a:lnTo>
                      <a:pt x="607" y="33"/>
                    </a:lnTo>
                    <a:lnTo>
                      <a:pt x="581" y="35"/>
                    </a:lnTo>
                    <a:lnTo>
                      <a:pt x="551" y="36"/>
                    </a:lnTo>
                    <a:lnTo>
                      <a:pt x="519" y="40"/>
                    </a:lnTo>
                    <a:lnTo>
                      <a:pt x="483" y="48"/>
                    </a:lnTo>
                    <a:lnTo>
                      <a:pt x="445" y="60"/>
                    </a:lnTo>
                    <a:lnTo>
                      <a:pt x="404" y="75"/>
                    </a:lnTo>
                    <a:lnTo>
                      <a:pt x="362" y="95"/>
                    </a:lnTo>
                    <a:lnTo>
                      <a:pt x="318" y="122"/>
                    </a:lnTo>
                    <a:lnTo>
                      <a:pt x="273" y="152"/>
                    </a:lnTo>
                    <a:lnTo>
                      <a:pt x="227" y="191"/>
                    </a:lnTo>
                    <a:lnTo>
                      <a:pt x="181" y="237"/>
                    </a:lnTo>
                    <a:lnTo>
                      <a:pt x="179" y="239"/>
                    </a:lnTo>
                    <a:lnTo>
                      <a:pt x="172" y="249"/>
                    </a:lnTo>
                    <a:lnTo>
                      <a:pt x="160" y="263"/>
                    </a:lnTo>
                    <a:lnTo>
                      <a:pt x="144" y="285"/>
                    </a:lnTo>
                    <a:lnTo>
                      <a:pt x="127" y="310"/>
                    </a:lnTo>
                    <a:lnTo>
                      <a:pt x="108" y="342"/>
                    </a:lnTo>
                    <a:lnTo>
                      <a:pt x="88" y="379"/>
                    </a:lnTo>
                    <a:lnTo>
                      <a:pt x="68" y="420"/>
                    </a:lnTo>
                    <a:lnTo>
                      <a:pt x="50" y="467"/>
                    </a:lnTo>
                    <a:lnTo>
                      <a:pt x="32" y="518"/>
                    </a:lnTo>
                    <a:lnTo>
                      <a:pt x="18" y="574"/>
                    </a:lnTo>
                    <a:lnTo>
                      <a:pt x="8" y="633"/>
                    </a:lnTo>
                    <a:lnTo>
                      <a:pt x="2" y="697"/>
                    </a:lnTo>
                    <a:lnTo>
                      <a:pt x="0" y="765"/>
                    </a:lnTo>
                    <a:lnTo>
                      <a:pt x="5" y="838"/>
                    </a:lnTo>
                    <a:lnTo>
                      <a:pt x="16" y="913"/>
                    </a:lnTo>
                    <a:lnTo>
                      <a:pt x="21" y="938"/>
                    </a:lnTo>
                    <a:lnTo>
                      <a:pt x="28" y="963"/>
                    </a:lnTo>
                    <a:lnTo>
                      <a:pt x="36" y="989"/>
                    </a:lnTo>
                    <a:lnTo>
                      <a:pt x="43" y="1014"/>
                    </a:lnTo>
                    <a:lnTo>
                      <a:pt x="52" y="1041"/>
                    </a:lnTo>
                    <a:lnTo>
                      <a:pt x="63" y="1068"/>
                    </a:lnTo>
                    <a:lnTo>
                      <a:pt x="74" y="1095"/>
                    </a:lnTo>
                    <a:lnTo>
                      <a:pt x="86" y="1123"/>
                    </a:lnTo>
                    <a:lnTo>
                      <a:pt x="99" y="1151"/>
                    </a:lnTo>
                    <a:lnTo>
                      <a:pt x="113" y="1179"/>
                    </a:lnTo>
                    <a:lnTo>
                      <a:pt x="128" y="1207"/>
                    </a:lnTo>
                    <a:lnTo>
                      <a:pt x="144" y="1235"/>
                    </a:lnTo>
                    <a:lnTo>
                      <a:pt x="163" y="1265"/>
                    </a:lnTo>
                    <a:lnTo>
                      <a:pt x="181" y="1294"/>
                    </a:lnTo>
                    <a:lnTo>
                      <a:pt x="201" y="1324"/>
                    </a:lnTo>
                    <a:lnTo>
                      <a:pt x="223" y="1353"/>
                    </a:lnTo>
                    <a:lnTo>
                      <a:pt x="225" y="1354"/>
                    </a:lnTo>
                    <a:lnTo>
                      <a:pt x="231" y="1361"/>
                    </a:lnTo>
                    <a:lnTo>
                      <a:pt x="241" y="1369"/>
                    </a:lnTo>
                    <a:lnTo>
                      <a:pt x="256" y="1381"/>
                    </a:lnTo>
                    <a:lnTo>
                      <a:pt x="275" y="1396"/>
                    </a:lnTo>
                    <a:lnTo>
                      <a:pt x="297" y="1412"/>
                    </a:lnTo>
                    <a:lnTo>
                      <a:pt x="323" y="1431"/>
                    </a:lnTo>
                    <a:lnTo>
                      <a:pt x="352" y="1451"/>
                    </a:lnTo>
                    <a:lnTo>
                      <a:pt x="386" y="1471"/>
                    </a:lnTo>
                    <a:lnTo>
                      <a:pt x="422" y="1491"/>
                    </a:lnTo>
                    <a:lnTo>
                      <a:pt x="462" y="1512"/>
                    </a:lnTo>
                    <a:lnTo>
                      <a:pt x="505" y="1534"/>
                    </a:lnTo>
                    <a:lnTo>
                      <a:pt x="552" y="1552"/>
                    </a:lnTo>
                    <a:lnTo>
                      <a:pt x="601" y="1572"/>
                    </a:lnTo>
                    <a:lnTo>
                      <a:pt x="653" y="1589"/>
                    </a:lnTo>
                    <a:lnTo>
                      <a:pt x="709" y="1605"/>
                    </a:lnTo>
                    <a:lnTo>
                      <a:pt x="717" y="1601"/>
                    </a:lnTo>
                    <a:lnTo>
                      <a:pt x="725" y="1595"/>
                    </a:lnTo>
                    <a:lnTo>
                      <a:pt x="732" y="1589"/>
                    </a:lnTo>
                    <a:lnTo>
                      <a:pt x="738" y="1580"/>
                    </a:lnTo>
                    <a:close/>
                  </a:path>
                </a:pathLst>
              </a:custGeom>
              <a:solidFill>
                <a:srgbClr val="FF7F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1" name="未知"/>
              <p:cNvSpPr/>
              <p:nvPr/>
            </p:nvSpPr>
            <p:spPr>
              <a:xfrm>
                <a:off x="260" y="189"/>
                <a:ext cx="432" cy="511"/>
              </a:xfrm>
              <a:custGeom>
                <a:avLst/>
                <a:gdLst>
                  <a:gd name="txL" fmla="*/ 0 w 1296"/>
                  <a:gd name="txT" fmla="*/ 0 h 1534"/>
                  <a:gd name="txR" fmla="*/ 1296 w 1296"/>
                  <a:gd name="txB" fmla="*/ 1534 h 1534"/>
                </a:gdLst>
                <a:ahLst/>
                <a:cxnLst>
                  <a:cxn ang="0">
                    <a:pos x="16" y="6"/>
                  </a:cxn>
                  <a:cxn ang="0">
                    <a:pos x="16" y="4"/>
                  </a:cxn>
                  <a:cxn ang="0">
                    <a:pos x="15" y="4"/>
                  </a:cxn>
                  <a:cxn ang="0">
                    <a:pos x="15" y="3"/>
                  </a:cxn>
                  <a:cxn ang="0">
                    <a:pos x="14" y="2"/>
                  </a:cxn>
                  <a:cxn ang="0">
                    <a:pos x="14" y="1"/>
                  </a:cxn>
                  <a:cxn ang="0">
                    <a:pos x="13" y="0"/>
                  </a:cxn>
                  <a:cxn ang="0">
                    <a:pos x="13" y="1"/>
                  </a:cxn>
                  <a:cxn ang="0">
                    <a:pos x="14" y="1"/>
                  </a:cxn>
                  <a:cxn ang="0">
                    <a:pos x="14" y="3"/>
                  </a:cxn>
                  <a:cxn ang="0">
                    <a:pos x="15" y="6"/>
                  </a:cxn>
                  <a:cxn ang="0">
                    <a:pos x="15" y="8"/>
                  </a:cxn>
                  <a:cxn ang="0">
                    <a:pos x="15" y="10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14" y="9"/>
                  </a:cxn>
                  <a:cxn ang="0">
                    <a:pos x="14" y="7"/>
                  </a:cxn>
                  <a:cxn ang="0">
                    <a:pos x="14" y="8"/>
                  </a:cxn>
                  <a:cxn ang="0">
                    <a:pos x="13" y="13"/>
                  </a:cxn>
                  <a:cxn ang="0">
                    <a:pos x="12" y="15"/>
                  </a:cxn>
                  <a:cxn ang="0">
                    <a:pos x="12" y="16"/>
                  </a:cxn>
                  <a:cxn ang="0">
                    <a:pos x="11" y="16"/>
                  </a:cxn>
                  <a:cxn ang="0">
                    <a:pos x="11" y="16"/>
                  </a:cxn>
                  <a:cxn ang="0">
                    <a:pos x="10" y="16"/>
                  </a:cxn>
                  <a:cxn ang="0">
                    <a:pos x="9" y="17"/>
                  </a:cxn>
                  <a:cxn ang="0">
                    <a:pos x="8" y="18"/>
                  </a:cxn>
                  <a:cxn ang="0">
                    <a:pos x="7" y="18"/>
                  </a:cxn>
                  <a:cxn ang="0">
                    <a:pos x="7" y="18"/>
                  </a:cxn>
                  <a:cxn ang="0">
                    <a:pos x="7" y="17"/>
                  </a:cxn>
                  <a:cxn ang="0">
                    <a:pos x="6" y="18"/>
                  </a:cxn>
                  <a:cxn ang="0">
                    <a:pos x="5" y="18"/>
                  </a:cxn>
                  <a:cxn ang="0">
                    <a:pos x="5" y="18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3" y="18"/>
                  </a:cxn>
                  <a:cxn ang="0">
                    <a:pos x="2" y="18"/>
                  </a:cxn>
                  <a:cxn ang="0">
                    <a:pos x="2" y="18"/>
                  </a:cxn>
                  <a:cxn ang="0">
                    <a:pos x="1" y="18"/>
                  </a:cxn>
                  <a:cxn ang="0">
                    <a:pos x="1" y="18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1" y="19"/>
                  </a:cxn>
                  <a:cxn ang="0">
                    <a:pos x="2" y="19"/>
                  </a:cxn>
                  <a:cxn ang="0">
                    <a:pos x="3" y="19"/>
                  </a:cxn>
                  <a:cxn ang="0">
                    <a:pos x="4" y="19"/>
                  </a:cxn>
                  <a:cxn ang="0">
                    <a:pos x="5" y="19"/>
                  </a:cxn>
                  <a:cxn ang="0">
                    <a:pos x="6" y="19"/>
                  </a:cxn>
                  <a:cxn ang="0">
                    <a:pos x="7" y="18"/>
                  </a:cxn>
                  <a:cxn ang="0">
                    <a:pos x="9" y="18"/>
                  </a:cxn>
                  <a:cxn ang="0">
                    <a:pos x="10" y="17"/>
                  </a:cxn>
                  <a:cxn ang="0">
                    <a:pos x="11" y="17"/>
                  </a:cxn>
                  <a:cxn ang="0">
                    <a:pos x="12" y="16"/>
                  </a:cxn>
                  <a:cxn ang="0">
                    <a:pos x="13" y="15"/>
                  </a:cxn>
                  <a:cxn ang="0">
                    <a:pos x="14" y="14"/>
                  </a:cxn>
                  <a:cxn ang="0">
                    <a:pos x="15" y="13"/>
                  </a:cxn>
                  <a:cxn ang="0">
                    <a:pos x="16" y="10"/>
                  </a:cxn>
                  <a:cxn ang="0">
                    <a:pos x="16" y="7"/>
                  </a:cxn>
                </a:cxnLst>
                <a:rect l="txL" t="txT" r="txR" b="txB"/>
                <a:pathLst>
                  <a:path w="1296" h="1534">
                    <a:moveTo>
                      <a:pt x="1294" y="511"/>
                    </a:moveTo>
                    <a:lnTo>
                      <a:pt x="1293" y="502"/>
                    </a:lnTo>
                    <a:lnTo>
                      <a:pt x="1289" y="477"/>
                    </a:lnTo>
                    <a:lnTo>
                      <a:pt x="1280" y="437"/>
                    </a:lnTo>
                    <a:lnTo>
                      <a:pt x="1266" y="386"/>
                    </a:lnTo>
                    <a:lnTo>
                      <a:pt x="1260" y="364"/>
                    </a:lnTo>
                    <a:lnTo>
                      <a:pt x="1252" y="340"/>
                    </a:lnTo>
                    <a:lnTo>
                      <a:pt x="1244" y="317"/>
                    </a:lnTo>
                    <a:lnTo>
                      <a:pt x="1235" y="292"/>
                    </a:lnTo>
                    <a:lnTo>
                      <a:pt x="1225" y="267"/>
                    </a:lnTo>
                    <a:lnTo>
                      <a:pt x="1213" y="241"/>
                    </a:lnTo>
                    <a:lnTo>
                      <a:pt x="1201" y="216"/>
                    </a:lnTo>
                    <a:lnTo>
                      <a:pt x="1187" y="190"/>
                    </a:lnTo>
                    <a:lnTo>
                      <a:pt x="1173" y="163"/>
                    </a:lnTo>
                    <a:lnTo>
                      <a:pt x="1156" y="138"/>
                    </a:lnTo>
                    <a:lnTo>
                      <a:pt x="1139" y="114"/>
                    </a:lnTo>
                    <a:lnTo>
                      <a:pt x="1120" y="89"/>
                    </a:lnTo>
                    <a:lnTo>
                      <a:pt x="1100" y="66"/>
                    </a:lnTo>
                    <a:lnTo>
                      <a:pt x="1079" y="43"/>
                    </a:lnTo>
                    <a:lnTo>
                      <a:pt x="1056" y="20"/>
                    </a:lnTo>
                    <a:lnTo>
                      <a:pt x="1031" y="0"/>
                    </a:lnTo>
                    <a:lnTo>
                      <a:pt x="1048" y="22"/>
                    </a:lnTo>
                    <a:lnTo>
                      <a:pt x="1061" y="43"/>
                    </a:lnTo>
                    <a:lnTo>
                      <a:pt x="1074" y="63"/>
                    </a:lnTo>
                    <a:lnTo>
                      <a:pt x="1083" y="79"/>
                    </a:lnTo>
                    <a:lnTo>
                      <a:pt x="1091" y="94"/>
                    </a:lnTo>
                    <a:lnTo>
                      <a:pt x="1098" y="106"/>
                    </a:lnTo>
                    <a:lnTo>
                      <a:pt x="1101" y="113"/>
                    </a:lnTo>
                    <a:lnTo>
                      <a:pt x="1102" y="115"/>
                    </a:lnTo>
                    <a:lnTo>
                      <a:pt x="1136" y="205"/>
                    </a:lnTo>
                    <a:lnTo>
                      <a:pt x="1161" y="291"/>
                    </a:lnTo>
                    <a:lnTo>
                      <a:pt x="1180" y="374"/>
                    </a:lnTo>
                    <a:lnTo>
                      <a:pt x="1193" y="453"/>
                    </a:lnTo>
                    <a:lnTo>
                      <a:pt x="1201" y="529"/>
                    </a:lnTo>
                    <a:lnTo>
                      <a:pt x="1204" y="600"/>
                    </a:lnTo>
                    <a:lnTo>
                      <a:pt x="1204" y="665"/>
                    </a:lnTo>
                    <a:lnTo>
                      <a:pt x="1201" y="727"/>
                    </a:lnTo>
                    <a:lnTo>
                      <a:pt x="1194" y="782"/>
                    </a:lnTo>
                    <a:lnTo>
                      <a:pt x="1187" y="831"/>
                    </a:lnTo>
                    <a:lnTo>
                      <a:pt x="1179" y="874"/>
                    </a:lnTo>
                    <a:lnTo>
                      <a:pt x="1170" y="910"/>
                    </a:lnTo>
                    <a:lnTo>
                      <a:pt x="1163" y="938"/>
                    </a:lnTo>
                    <a:lnTo>
                      <a:pt x="1156" y="960"/>
                    </a:lnTo>
                    <a:lnTo>
                      <a:pt x="1152" y="973"/>
                    </a:lnTo>
                    <a:lnTo>
                      <a:pt x="1150" y="977"/>
                    </a:lnTo>
                    <a:lnTo>
                      <a:pt x="1155" y="922"/>
                    </a:lnTo>
                    <a:lnTo>
                      <a:pt x="1156" y="851"/>
                    </a:lnTo>
                    <a:lnTo>
                      <a:pt x="1154" y="770"/>
                    </a:lnTo>
                    <a:lnTo>
                      <a:pt x="1151" y="687"/>
                    </a:lnTo>
                    <a:lnTo>
                      <a:pt x="1145" y="611"/>
                    </a:lnTo>
                    <a:lnTo>
                      <a:pt x="1141" y="546"/>
                    </a:lnTo>
                    <a:lnTo>
                      <a:pt x="1137" y="502"/>
                    </a:lnTo>
                    <a:lnTo>
                      <a:pt x="1136" y="486"/>
                    </a:lnTo>
                    <a:lnTo>
                      <a:pt x="1136" y="656"/>
                    </a:lnTo>
                    <a:lnTo>
                      <a:pt x="1124" y="801"/>
                    </a:lnTo>
                    <a:lnTo>
                      <a:pt x="1103" y="924"/>
                    </a:lnTo>
                    <a:lnTo>
                      <a:pt x="1078" y="1023"/>
                    </a:lnTo>
                    <a:lnTo>
                      <a:pt x="1052" y="1100"/>
                    </a:lnTo>
                    <a:lnTo>
                      <a:pt x="1028" y="1155"/>
                    </a:lnTo>
                    <a:lnTo>
                      <a:pt x="1012" y="1187"/>
                    </a:lnTo>
                    <a:lnTo>
                      <a:pt x="1005" y="1198"/>
                    </a:lnTo>
                    <a:lnTo>
                      <a:pt x="966" y="1249"/>
                    </a:lnTo>
                    <a:lnTo>
                      <a:pt x="934" y="1281"/>
                    </a:lnTo>
                    <a:lnTo>
                      <a:pt x="910" y="1301"/>
                    </a:lnTo>
                    <a:lnTo>
                      <a:pt x="893" y="1309"/>
                    </a:lnTo>
                    <a:lnTo>
                      <a:pt x="881" y="1311"/>
                    </a:lnTo>
                    <a:lnTo>
                      <a:pt x="873" y="1307"/>
                    </a:lnTo>
                    <a:lnTo>
                      <a:pt x="869" y="1302"/>
                    </a:lnTo>
                    <a:lnTo>
                      <a:pt x="868" y="1300"/>
                    </a:lnTo>
                    <a:lnTo>
                      <a:pt x="895" y="1189"/>
                    </a:lnTo>
                    <a:lnTo>
                      <a:pt x="792" y="1333"/>
                    </a:lnTo>
                    <a:lnTo>
                      <a:pt x="789" y="1336"/>
                    </a:lnTo>
                    <a:lnTo>
                      <a:pt x="779" y="1343"/>
                    </a:lnTo>
                    <a:lnTo>
                      <a:pt x="764" y="1355"/>
                    </a:lnTo>
                    <a:lnTo>
                      <a:pt x="743" y="1368"/>
                    </a:lnTo>
                    <a:lnTo>
                      <a:pt x="718" y="1384"/>
                    </a:lnTo>
                    <a:lnTo>
                      <a:pt x="690" y="1402"/>
                    </a:lnTo>
                    <a:lnTo>
                      <a:pt x="659" y="1419"/>
                    </a:lnTo>
                    <a:lnTo>
                      <a:pt x="627" y="1435"/>
                    </a:lnTo>
                    <a:lnTo>
                      <a:pt x="598" y="1446"/>
                    </a:lnTo>
                    <a:lnTo>
                      <a:pt x="579" y="1447"/>
                    </a:lnTo>
                    <a:lnTo>
                      <a:pt x="566" y="1443"/>
                    </a:lnTo>
                    <a:lnTo>
                      <a:pt x="559" y="1434"/>
                    </a:lnTo>
                    <a:lnTo>
                      <a:pt x="556" y="1423"/>
                    </a:lnTo>
                    <a:lnTo>
                      <a:pt x="556" y="1412"/>
                    </a:lnTo>
                    <a:lnTo>
                      <a:pt x="557" y="1404"/>
                    </a:lnTo>
                    <a:lnTo>
                      <a:pt x="558" y="1402"/>
                    </a:lnTo>
                    <a:lnTo>
                      <a:pt x="503" y="1460"/>
                    </a:lnTo>
                    <a:lnTo>
                      <a:pt x="482" y="1471"/>
                    </a:lnTo>
                    <a:lnTo>
                      <a:pt x="462" y="1481"/>
                    </a:lnTo>
                    <a:lnTo>
                      <a:pt x="444" y="1486"/>
                    </a:lnTo>
                    <a:lnTo>
                      <a:pt x="426" y="1490"/>
                    </a:lnTo>
                    <a:lnTo>
                      <a:pt x="409" y="1493"/>
                    </a:lnTo>
                    <a:lnTo>
                      <a:pt x="394" y="1493"/>
                    </a:lnTo>
                    <a:lnTo>
                      <a:pt x="379" y="1491"/>
                    </a:lnTo>
                    <a:lnTo>
                      <a:pt x="365" y="1490"/>
                    </a:lnTo>
                    <a:lnTo>
                      <a:pt x="353" y="1487"/>
                    </a:lnTo>
                    <a:lnTo>
                      <a:pt x="343" y="1483"/>
                    </a:lnTo>
                    <a:lnTo>
                      <a:pt x="333" y="1481"/>
                    </a:lnTo>
                    <a:lnTo>
                      <a:pt x="325" y="1476"/>
                    </a:lnTo>
                    <a:lnTo>
                      <a:pt x="320" y="1474"/>
                    </a:lnTo>
                    <a:lnTo>
                      <a:pt x="314" y="1471"/>
                    </a:lnTo>
                    <a:lnTo>
                      <a:pt x="312" y="1468"/>
                    </a:lnTo>
                    <a:lnTo>
                      <a:pt x="311" y="1468"/>
                    </a:lnTo>
                    <a:lnTo>
                      <a:pt x="276" y="1486"/>
                    </a:lnTo>
                    <a:lnTo>
                      <a:pt x="245" y="1494"/>
                    </a:lnTo>
                    <a:lnTo>
                      <a:pt x="216" y="1494"/>
                    </a:lnTo>
                    <a:lnTo>
                      <a:pt x="192" y="1490"/>
                    </a:lnTo>
                    <a:lnTo>
                      <a:pt x="173" y="1485"/>
                    </a:lnTo>
                    <a:lnTo>
                      <a:pt x="158" y="1476"/>
                    </a:lnTo>
                    <a:lnTo>
                      <a:pt x="149" y="1471"/>
                    </a:lnTo>
                    <a:lnTo>
                      <a:pt x="146" y="1468"/>
                    </a:lnTo>
                    <a:lnTo>
                      <a:pt x="132" y="1478"/>
                    </a:lnTo>
                    <a:lnTo>
                      <a:pt x="113" y="1483"/>
                    </a:lnTo>
                    <a:lnTo>
                      <a:pt x="95" y="1486"/>
                    </a:lnTo>
                    <a:lnTo>
                      <a:pt x="75" y="1485"/>
                    </a:lnTo>
                    <a:lnTo>
                      <a:pt x="58" y="1483"/>
                    </a:lnTo>
                    <a:lnTo>
                      <a:pt x="42" y="1481"/>
                    </a:lnTo>
                    <a:lnTo>
                      <a:pt x="33" y="1478"/>
                    </a:lnTo>
                    <a:lnTo>
                      <a:pt x="29" y="1476"/>
                    </a:lnTo>
                    <a:lnTo>
                      <a:pt x="23" y="1485"/>
                    </a:lnTo>
                    <a:lnTo>
                      <a:pt x="16" y="1491"/>
                    </a:lnTo>
                    <a:lnTo>
                      <a:pt x="8" y="1497"/>
                    </a:lnTo>
                    <a:lnTo>
                      <a:pt x="0" y="1501"/>
                    </a:lnTo>
                    <a:lnTo>
                      <a:pt x="25" y="1506"/>
                    </a:lnTo>
                    <a:lnTo>
                      <a:pt x="50" y="1511"/>
                    </a:lnTo>
                    <a:lnTo>
                      <a:pt x="76" y="1517"/>
                    </a:lnTo>
                    <a:lnTo>
                      <a:pt x="102" y="1521"/>
                    </a:lnTo>
                    <a:lnTo>
                      <a:pt x="129" y="1525"/>
                    </a:lnTo>
                    <a:lnTo>
                      <a:pt x="157" y="1529"/>
                    </a:lnTo>
                    <a:lnTo>
                      <a:pt x="185" y="1530"/>
                    </a:lnTo>
                    <a:lnTo>
                      <a:pt x="213" y="1533"/>
                    </a:lnTo>
                    <a:lnTo>
                      <a:pt x="243" y="1534"/>
                    </a:lnTo>
                    <a:lnTo>
                      <a:pt x="271" y="1534"/>
                    </a:lnTo>
                    <a:lnTo>
                      <a:pt x="301" y="1533"/>
                    </a:lnTo>
                    <a:lnTo>
                      <a:pt x="331" y="1531"/>
                    </a:lnTo>
                    <a:lnTo>
                      <a:pt x="361" y="1530"/>
                    </a:lnTo>
                    <a:lnTo>
                      <a:pt x="393" y="1527"/>
                    </a:lnTo>
                    <a:lnTo>
                      <a:pt x="424" y="1523"/>
                    </a:lnTo>
                    <a:lnTo>
                      <a:pt x="456" y="1518"/>
                    </a:lnTo>
                    <a:lnTo>
                      <a:pt x="487" y="1513"/>
                    </a:lnTo>
                    <a:lnTo>
                      <a:pt x="520" y="1505"/>
                    </a:lnTo>
                    <a:lnTo>
                      <a:pt x="554" y="1497"/>
                    </a:lnTo>
                    <a:lnTo>
                      <a:pt x="586" y="1489"/>
                    </a:lnTo>
                    <a:lnTo>
                      <a:pt x="620" y="1478"/>
                    </a:lnTo>
                    <a:lnTo>
                      <a:pt x="654" y="1467"/>
                    </a:lnTo>
                    <a:lnTo>
                      <a:pt x="689" y="1454"/>
                    </a:lnTo>
                    <a:lnTo>
                      <a:pt x="723" y="1440"/>
                    </a:lnTo>
                    <a:lnTo>
                      <a:pt x="758" y="1426"/>
                    </a:lnTo>
                    <a:lnTo>
                      <a:pt x="793" y="1410"/>
                    </a:lnTo>
                    <a:lnTo>
                      <a:pt x="829" y="1391"/>
                    </a:lnTo>
                    <a:lnTo>
                      <a:pt x="865" y="1372"/>
                    </a:lnTo>
                    <a:lnTo>
                      <a:pt x="901" y="1352"/>
                    </a:lnTo>
                    <a:lnTo>
                      <a:pt x="938" y="1331"/>
                    </a:lnTo>
                    <a:lnTo>
                      <a:pt x="975" y="1307"/>
                    </a:lnTo>
                    <a:lnTo>
                      <a:pt x="1012" y="1282"/>
                    </a:lnTo>
                    <a:lnTo>
                      <a:pt x="1015" y="1280"/>
                    </a:lnTo>
                    <a:lnTo>
                      <a:pt x="1025" y="1270"/>
                    </a:lnTo>
                    <a:lnTo>
                      <a:pt x="1040" y="1256"/>
                    </a:lnTo>
                    <a:lnTo>
                      <a:pt x="1060" y="1234"/>
                    </a:lnTo>
                    <a:lnTo>
                      <a:pt x="1082" y="1207"/>
                    </a:lnTo>
                    <a:lnTo>
                      <a:pt x="1108" y="1175"/>
                    </a:lnTo>
                    <a:lnTo>
                      <a:pt x="1136" y="1135"/>
                    </a:lnTo>
                    <a:lnTo>
                      <a:pt x="1163" y="1091"/>
                    </a:lnTo>
                    <a:lnTo>
                      <a:pt x="1191" y="1040"/>
                    </a:lnTo>
                    <a:lnTo>
                      <a:pt x="1217" y="983"/>
                    </a:lnTo>
                    <a:lnTo>
                      <a:pt x="1241" y="920"/>
                    </a:lnTo>
                    <a:lnTo>
                      <a:pt x="1262" y="850"/>
                    </a:lnTo>
                    <a:lnTo>
                      <a:pt x="1278" y="774"/>
                    </a:lnTo>
                    <a:lnTo>
                      <a:pt x="1290" y="693"/>
                    </a:lnTo>
                    <a:lnTo>
                      <a:pt x="1296" y="605"/>
                    </a:lnTo>
                    <a:lnTo>
                      <a:pt x="1294" y="511"/>
                    </a:lnTo>
                    <a:close/>
                  </a:path>
                </a:pathLst>
              </a:custGeom>
              <a:solidFill>
                <a:srgbClr val="EA6B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2" name="未知"/>
              <p:cNvSpPr/>
              <p:nvPr/>
            </p:nvSpPr>
            <p:spPr>
              <a:xfrm>
                <a:off x="45" y="176"/>
                <a:ext cx="199" cy="499"/>
              </a:xfrm>
              <a:custGeom>
                <a:avLst/>
                <a:gdLst>
                  <a:gd name="txL" fmla="*/ 0 w 598"/>
                  <a:gd name="txT" fmla="*/ 0 h 1497"/>
                  <a:gd name="txR" fmla="*/ 598 w 598"/>
                  <a:gd name="txB" fmla="*/ 1497 h 1497"/>
                </a:gdLst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5" y="0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2" y="3"/>
                  </a:cxn>
                  <a:cxn ang="0">
                    <a:pos x="2" y="5"/>
                  </a:cxn>
                  <a:cxn ang="0">
                    <a:pos x="1" y="7"/>
                  </a:cxn>
                  <a:cxn ang="0">
                    <a:pos x="1" y="9"/>
                  </a:cxn>
                  <a:cxn ang="0">
                    <a:pos x="1" y="9"/>
                  </a:cxn>
                  <a:cxn ang="0">
                    <a:pos x="1" y="10"/>
                  </a:cxn>
                  <a:cxn ang="0">
                    <a:pos x="1" y="11"/>
                  </a:cxn>
                  <a:cxn ang="0">
                    <a:pos x="2" y="13"/>
                  </a:cxn>
                  <a:cxn ang="0">
                    <a:pos x="3" y="14"/>
                  </a:cxn>
                  <a:cxn ang="0">
                    <a:pos x="4" y="16"/>
                  </a:cxn>
                  <a:cxn ang="0">
                    <a:pos x="6" y="18"/>
                  </a:cxn>
                  <a:cxn ang="0">
                    <a:pos x="7" y="18"/>
                  </a:cxn>
                  <a:cxn ang="0">
                    <a:pos x="7" y="18"/>
                  </a:cxn>
                  <a:cxn ang="0">
                    <a:pos x="6" y="18"/>
                  </a:cxn>
                  <a:cxn ang="0">
                    <a:pos x="5" y="17"/>
                  </a:cxn>
                  <a:cxn ang="0">
                    <a:pos x="3" y="16"/>
                  </a:cxn>
                  <a:cxn ang="0">
                    <a:pos x="2" y="14"/>
                  </a:cxn>
                  <a:cxn ang="0">
                    <a:pos x="1" y="12"/>
                  </a:cxn>
                  <a:cxn ang="0">
                    <a:pos x="0" y="9"/>
                  </a:cxn>
                  <a:cxn ang="0">
                    <a:pos x="0" y="8"/>
                  </a:cxn>
                  <a:cxn ang="0">
                    <a:pos x="0" y="7"/>
                  </a:cxn>
                  <a:cxn ang="0">
                    <a:pos x="0" y="6"/>
                  </a:cxn>
                  <a:cxn ang="0">
                    <a:pos x="1" y="5"/>
                  </a:cxn>
                  <a:cxn ang="0">
                    <a:pos x="1" y="3"/>
                  </a:cxn>
                  <a:cxn ang="0">
                    <a:pos x="2" y="2"/>
                  </a:cxn>
                  <a:cxn ang="0">
                    <a:pos x="4" y="1"/>
                  </a:cxn>
                  <a:cxn ang="0">
                    <a:pos x="5" y="0"/>
                  </a:cxn>
                </a:cxnLst>
                <a:rect l="txL" t="txT" r="txR" b="txB"/>
                <a:pathLst>
                  <a:path w="598" h="1497">
                    <a:moveTo>
                      <a:pt x="523" y="0"/>
                    </a:moveTo>
                    <a:lnTo>
                      <a:pt x="519" y="0"/>
                    </a:lnTo>
                    <a:lnTo>
                      <a:pt x="505" y="1"/>
                    </a:lnTo>
                    <a:lnTo>
                      <a:pt x="484" y="4"/>
                    </a:lnTo>
                    <a:lnTo>
                      <a:pt x="457" y="10"/>
                    </a:lnTo>
                    <a:lnTo>
                      <a:pt x="424" y="21"/>
                    </a:lnTo>
                    <a:lnTo>
                      <a:pt x="388" y="36"/>
                    </a:lnTo>
                    <a:lnTo>
                      <a:pt x="349" y="57"/>
                    </a:lnTo>
                    <a:lnTo>
                      <a:pt x="309" y="85"/>
                    </a:lnTo>
                    <a:lnTo>
                      <a:pt x="267" y="121"/>
                    </a:lnTo>
                    <a:lnTo>
                      <a:pt x="227" y="167"/>
                    </a:lnTo>
                    <a:lnTo>
                      <a:pt x="189" y="222"/>
                    </a:lnTo>
                    <a:lnTo>
                      <a:pt x="154" y="289"/>
                    </a:lnTo>
                    <a:lnTo>
                      <a:pt x="123" y="368"/>
                    </a:lnTo>
                    <a:lnTo>
                      <a:pt x="98" y="459"/>
                    </a:lnTo>
                    <a:lnTo>
                      <a:pt x="79" y="565"/>
                    </a:lnTo>
                    <a:lnTo>
                      <a:pt x="68" y="685"/>
                    </a:lnTo>
                    <a:lnTo>
                      <a:pt x="68" y="690"/>
                    </a:lnTo>
                    <a:lnTo>
                      <a:pt x="68" y="706"/>
                    </a:lnTo>
                    <a:lnTo>
                      <a:pt x="71" y="732"/>
                    </a:lnTo>
                    <a:lnTo>
                      <a:pt x="75" y="767"/>
                    </a:lnTo>
                    <a:lnTo>
                      <a:pt x="81" y="808"/>
                    </a:lnTo>
                    <a:lnTo>
                      <a:pt x="93" y="858"/>
                    </a:lnTo>
                    <a:lnTo>
                      <a:pt x="109" y="911"/>
                    </a:lnTo>
                    <a:lnTo>
                      <a:pt x="129" y="970"/>
                    </a:lnTo>
                    <a:lnTo>
                      <a:pt x="158" y="1033"/>
                    </a:lnTo>
                    <a:lnTo>
                      <a:pt x="192" y="1099"/>
                    </a:lnTo>
                    <a:lnTo>
                      <a:pt x="235" y="1165"/>
                    </a:lnTo>
                    <a:lnTo>
                      <a:pt x="286" y="1234"/>
                    </a:lnTo>
                    <a:lnTo>
                      <a:pt x="348" y="1302"/>
                    </a:lnTo>
                    <a:lnTo>
                      <a:pt x="420" y="1370"/>
                    </a:lnTo>
                    <a:lnTo>
                      <a:pt x="502" y="1435"/>
                    </a:lnTo>
                    <a:lnTo>
                      <a:pt x="598" y="1497"/>
                    </a:lnTo>
                    <a:lnTo>
                      <a:pt x="592" y="1496"/>
                    </a:lnTo>
                    <a:lnTo>
                      <a:pt x="574" y="1489"/>
                    </a:lnTo>
                    <a:lnTo>
                      <a:pt x="546" y="1479"/>
                    </a:lnTo>
                    <a:lnTo>
                      <a:pt x="510" y="1463"/>
                    </a:lnTo>
                    <a:lnTo>
                      <a:pt x="467" y="1440"/>
                    </a:lnTo>
                    <a:lnTo>
                      <a:pt x="418" y="1412"/>
                    </a:lnTo>
                    <a:lnTo>
                      <a:pt x="366" y="1376"/>
                    </a:lnTo>
                    <a:lnTo>
                      <a:pt x="312" y="1333"/>
                    </a:lnTo>
                    <a:lnTo>
                      <a:pt x="258" y="1281"/>
                    </a:lnTo>
                    <a:lnTo>
                      <a:pt x="204" y="1219"/>
                    </a:lnTo>
                    <a:lnTo>
                      <a:pt x="154" y="1149"/>
                    </a:lnTo>
                    <a:lnTo>
                      <a:pt x="108" y="1069"/>
                    </a:lnTo>
                    <a:lnTo>
                      <a:pt x="68" y="978"/>
                    </a:lnTo>
                    <a:lnTo>
                      <a:pt x="36" y="875"/>
                    </a:lnTo>
                    <a:lnTo>
                      <a:pt x="12" y="761"/>
                    </a:lnTo>
                    <a:lnTo>
                      <a:pt x="0" y="634"/>
                    </a:lnTo>
                    <a:lnTo>
                      <a:pt x="0" y="627"/>
                    </a:lnTo>
                    <a:lnTo>
                      <a:pt x="1" y="607"/>
                    </a:lnTo>
                    <a:lnTo>
                      <a:pt x="4" y="578"/>
                    </a:lnTo>
                    <a:lnTo>
                      <a:pt x="10" y="539"/>
                    </a:lnTo>
                    <a:lnTo>
                      <a:pt x="18" y="492"/>
                    </a:lnTo>
                    <a:lnTo>
                      <a:pt x="31" y="440"/>
                    </a:lnTo>
                    <a:lnTo>
                      <a:pt x="48" y="384"/>
                    </a:lnTo>
                    <a:lnTo>
                      <a:pt x="71" y="326"/>
                    </a:lnTo>
                    <a:lnTo>
                      <a:pt x="99" y="269"/>
                    </a:lnTo>
                    <a:lnTo>
                      <a:pt x="134" y="211"/>
                    </a:lnTo>
                    <a:lnTo>
                      <a:pt x="176" y="158"/>
                    </a:lnTo>
                    <a:lnTo>
                      <a:pt x="226" y="109"/>
                    </a:lnTo>
                    <a:lnTo>
                      <a:pt x="286" y="68"/>
                    </a:lnTo>
                    <a:lnTo>
                      <a:pt x="354" y="34"/>
                    </a:lnTo>
                    <a:lnTo>
                      <a:pt x="433" y="10"/>
                    </a:lnTo>
                    <a:lnTo>
                      <a:pt x="523" y="0"/>
                    </a:lnTo>
                    <a:close/>
                  </a:path>
                </a:pathLst>
              </a:custGeom>
              <a:solidFill>
                <a:srgbClr val="FFA347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3" name="未知"/>
              <p:cNvSpPr/>
              <p:nvPr/>
            </p:nvSpPr>
            <p:spPr>
              <a:xfrm>
                <a:off x="507" y="153"/>
                <a:ext cx="119" cy="162"/>
              </a:xfrm>
              <a:custGeom>
                <a:avLst/>
                <a:gdLst>
                  <a:gd name="txL" fmla="*/ 0 w 358"/>
                  <a:gd name="txT" fmla="*/ 0 h 487"/>
                  <a:gd name="txR" fmla="*/ 358 w 358"/>
                  <a:gd name="txB" fmla="*/ 487 h 487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4" y="4"/>
                  </a:cxn>
                  <a:cxn ang="0">
                    <a:pos x="4" y="4"/>
                  </a:cxn>
                  <a:cxn ang="0">
                    <a:pos x="4" y="5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4" y="4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358" h="487">
                    <a:moveTo>
                      <a:pt x="0" y="5"/>
                    </a:moveTo>
                    <a:lnTo>
                      <a:pt x="3" y="6"/>
                    </a:lnTo>
                    <a:lnTo>
                      <a:pt x="13" y="10"/>
                    </a:lnTo>
                    <a:lnTo>
                      <a:pt x="28" y="17"/>
                    </a:lnTo>
                    <a:lnTo>
                      <a:pt x="48" y="27"/>
                    </a:lnTo>
                    <a:lnTo>
                      <a:pt x="72" y="40"/>
                    </a:lnTo>
                    <a:lnTo>
                      <a:pt x="99" y="57"/>
                    </a:lnTo>
                    <a:lnTo>
                      <a:pt x="127" y="79"/>
                    </a:lnTo>
                    <a:lnTo>
                      <a:pt x="158" y="103"/>
                    </a:lnTo>
                    <a:lnTo>
                      <a:pt x="189" y="134"/>
                    </a:lnTo>
                    <a:lnTo>
                      <a:pt x="220" y="167"/>
                    </a:lnTo>
                    <a:lnTo>
                      <a:pt x="250" y="207"/>
                    </a:lnTo>
                    <a:lnTo>
                      <a:pt x="278" y="251"/>
                    </a:lnTo>
                    <a:lnTo>
                      <a:pt x="304" y="301"/>
                    </a:lnTo>
                    <a:lnTo>
                      <a:pt x="326" y="357"/>
                    </a:lnTo>
                    <a:lnTo>
                      <a:pt x="345" y="419"/>
                    </a:lnTo>
                    <a:lnTo>
                      <a:pt x="358" y="487"/>
                    </a:lnTo>
                    <a:lnTo>
                      <a:pt x="358" y="475"/>
                    </a:lnTo>
                    <a:lnTo>
                      <a:pt x="356" y="440"/>
                    </a:lnTo>
                    <a:lnTo>
                      <a:pt x="350" y="388"/>
                    </a:lnTo>
                    <a:lnTo>
                      <a:pt x="339" y="325"/>
                    </a:lnTo>
                    <a:lnTo>
                      <a:pt x="323" y="254"/>
                    </a:lnTo>
                    <a:lnTo>
                      <a:pt x="297" y="180"/>
                    </a:lnTo>
                    <a:lnTo>
                      <a:pt x="261" y="111"/>
                    </a:lnTo>
                    <a:lnTo>
                      <a:pt x="213" y="48"/>
                    </a:lnTo>
                    <a:lnTo>
                      <a:pt x="212" y="47"/>
                    </a:lnTo>
                    <a:lnTo>
                      <a:pt x="208" y="45"/>
                    </a:lnTo>
                    <a:lnTo>
                      <a:pt x="200" y="41"/>
                    </a:lnTo>
                    <a:lnTo>
                      <a:pt x="191" y="37"/>
                    </a:lnTo>
                    <a:lnTo>
                      <a:pt x="180" y="33"/>
                    </a:lnTo>
                    <a:lnTo>
                      <a:pt x="167" y="28"/>
                    </a:lnTo>
                    <a:lnTo>
                      <a:pt x="153" y="23"/>
                    </a:lnTo>
                    <a:lnTo>
                      <a:pt x="138" y="17"/>
                    </a:lnTo>
                    <a:lnTo>
                      <a:pt x="121" y="12"/>
                    </a:lnTo>
                    <a:lnTo>
                      <a:pt x="103" y="8"/>
                    </a:lnTo>
                    <a:lnTo>
                      <a:pt x="86" y="4"/>
                    </a:lnTo>
                    <a:lnTo>
                      <a:pt x="68" y="1"/>
                    </a:lnTo>
                    <a:lnTo>
                      <a:pt x="50" y="0"/>
                    </a:lnTo>
                    <a:lnTo>
                      <a:pt x="32" y="0"/>
                    </a:lnTo>
                    <a:lnTo>
                      <a:pt x="16" y="1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EA6B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4" name="未知"/>
              <p:cNvSpPr/>
              <p:nvPr/>
            </p:nvSpPr>
            <p:spPr>
              <a:xfrm>
                <a:off x="169" y="174"/>
                <a:ext cx="274" cy="70"/>
              </a:xfrm>
              <a:custGeom>
                <a:avLst/>
                <a:gdLst>
                  <a:gd name="txL" fmla="*/ 0 w 824"/>
                  <a:gd name="txT" fmla="*/ 0 h 211"/>
                  <a:gd name="txR" fmla="*/ 824 w 824"/>
                  <a:gd name="txB" fmla="*/ 211 h 211"/>
                </a:gdLst>
                <a:ahLst/>
                <a:cxnLst>
                  <a:cxn ang="0">
                    <a:pos x="3" y="0"/>
                  </a:cxn>
                  <a:cxn ang="0">
                    <a:pos x="3" y="0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3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3" y="2"/>
                  </a:cxn>
                  <a:cxn ang="0">
                    <a:pos x="3" y="3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4" y="2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6" y="1"/>
                  </a:cxn>
                  <a:cxn ang="0">
                    <a:pos x="6" y="1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6" y="1"/>
                  </a:cxn>
                  <a:cxn ang="0">
                    <a:pos x="7" y="1"/>
                  </a:cxn>
                  <a:cxn ang="0">
                    <a:pos x="7" y="1"/>
                  </a:cxn>
                  <a:cxn ang="0">
                    <a:pos x="8" y="2"/>
                  </a:cxn>
                  <a:cxn ang="0">
                    <a:pos x="8" y="1"/>
                  </a:cxn>
                  <a:cxn ang="0">
                    <a:pos x="8" y="1"/>
                  </a:cxn>
                  <a:cxn ang="0">
                    <a:pos x="9" y="1"/>
                  </a:cxn>
                  <a:cxn ang="0">
                    <a:pos x="9" y="1"/>
                  </a:cxn>
                  <a:cxn ang="0">
                    <a:pos x="10" y="2"/>
                  </a:cxn>
                  <a:cxn ang="0">
                    <a:pos x="10" y="2"/>
                  </a:cxn>
                  <a:cxn ang="0">
                    <a:pos x="10" y="1"/>
                  </a:cxn>
                  <a:cxn ang="0">
                    <a:pos x="10" y="1"/>
                  </a:cxn>
                  <a:cxn ang="0">
                    <a:pos x="9" y="1"/>
                  </a:cxn>
                  <a:cxn ang="0">
                    <a:pos x="9" y="0"/>
                  </a:cxn>
                  <a:cxn ang="0">
                    <a:pos x="10" y="0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8" y="1"/>
                  </a:cxn>
                  <a:cxn ang="0">
                    <a:pos x="7" y="1"/>
                  </a:cxn>
                  <a:cxn ang="0">
                    <a:pos x="6" y="1"/>
                  </a:cxn>
                  <a:cxn ang="0">
                    <a:pos x="6" y="1"/>
                  </a:cxn>
                  <a:cxn ang="0">
                    <a:pos x="5" y="1"/>
                  </a:cxn>
                </a:cxnLst>
                <a:rect l="txL" t="txT" r="txR" b="txB"/>
                <a:pathLst>
                  <a:path w="824" h="211">
                    <a:moveTo>
                      <a:pt x="377" y="42"/>
                    </a:moveTo>
                    <a:lnTo>
                      <a:pt x="213" y="0"/>
                    </a:lnTo>
                    <a:lnTo>
                      <a:pt x="214" y="1"/>
                    </a:lnTo>
                    <a:lnTo>
                      <a:pt x="217" y="6"/>
                    </a:lnTo>
                    <a:lnTo>
                      <a:pt x="223" y="13"/>
                    </a:lnTo>
                    <a:lnTo>
                      <a:pt x="229" y="21"/>
                    </a:lnTo>
                    <a:lnTo>
                      <a:pt x="237" y="29"/>
                    </a:lnTo>
                    <a:lnTo>
                      <a:pt x="245" y="36"/>
                    </a:lnTo>
                    <a:lnTo>
                      <a:pt x="253" y="41"/>
                    </a:lnTo>
                    <a:lnTo>
                      <a:pt x="261" y="42"/>
                    </a:lnTo>
                    <a:lnTo>
                      <a:pt x="260" y="42"/>
                    </a:lnTo>
                    <a:lnTo>
                      <a:pt x="258" y="41"/>
                    </a:lnTo>
                    <a:lnTo>
                      <a:pt x="253" y="40"/>
                    </a:lnTo>
                    <a:lnTo>
                      <a:pt x="247" y="38"/>
                    </a:lnTo>
                    <a:lnTo>
                      <a:pt x="239" y="37"/>
                    </a:lnTo>
                    <a:lnTo>
                      <a:pt x="229" y="37"/>
                    </a:lnTo>
                    <a:lnTo>
                      <a:pt x="217" y="38"/>
                    </a:lnTo>
                    <a:lnTo>
                      <a:pt x="202" y="40"/>
                    </a:lnTo>
                    <a:lnTo>
                      <a:pt x="186" y="44"/>
                    </a:lnTo>
                    <a:lnTo>
                      <a:pt x="167" y="51"/>
                    </a:lnTo>
                    <a:lnTo>
                      <a:pt x="146" y="59"/>
                    </a:lnTo>
                    <a:lnTo>
                      <a:pt x="122" y="71"/>
                    </a:lnTo>
                    <a:lnTo>
                      <a:pt x="96" y="85"/>
                    </a:lnTo>
                    <a:lnTo>
                      <a:pt x="66" y="104"/>
                    </a:lnTo>
                    <a:lnTo>
                      <a:pt x="35" y="125"/>
                    </a:lnTo>
                    <a:lnTo>
                      <a:pt x="0" y="152"/>
                    </a:lnTo>
                    <a:lnTo>
                      <a:pt x="2" y="151"/>
                    </a:lnTo>
                    <a:lnTo>
                      <a:pt x="9" y="147"/>
                    </a:lnTo>
                    <a:lnTo>
                      <a:pt x="18" y="142"/>
                    </a:lnTo>
                    <a:lnTo>
                      <a:pt x="33" y="134"/>
                    </a:lnTo>
                    <a:lnTo>
                      <a:pt x="50" y="124"/>
                    </a:lnTo>
                    <a:lnTo>
                      <a:pt x="69" y="115"/>
                    </a:lnTo>
                    <a:lnTo>
                      <a:pt x="92" y="105"/>
                    </a:lnTo>
                    <a:lnTo>
                      <a:pt x="116" y="96"/>
                    </a:lnTo>
                    <a:lnTo>
                      <a:pt x="143" y="87"/>
                    </a:lnTo>
                    <a:lnTo>
                      <a:pt x="172" y="80"/>
                    </a:lnTo>
                    <a:lnTo>
                      <a:pt x="201" y="73"/>
                    </a:lnTo>
                    <a:lnTo>
                      <a:pt x="232" y="69"/>
                    </a:lnTo>
                    <a:lnTo>
                      <a:pt x="263" y="68"/>
                    </a:lnTo>
                    <a:lnTo>
                      <a:pt x="295" y="71"/>
                    </a:lnTo>
                    <a:lnTo>
                      <a:pt x="325" y="75"/>
                    </a:lnTo>
                    <a:lnTo>
                      <a:pt x="357" y="84"/>
                    </a:lnTo>
                    <a:lnTo>
                      <a:pt x="352" y="87"/>
                    </a:lnTo>
                    <a:lnTo>
                      <a:pt x="340" y="95"/>
                    </a:lnTo>
                    <a:lnTo>
                      <a:pt x="323" y="107"/>
                    </a:lnTo>
                    <a:lnTo>
                      <a:pt x="302" y="121"/>
                    </a:lnTo>
                    <a:lnTo>
                      <a:pt x="279" y="142"/>
                    </a:lnTo>
                    <a:lnTo>
                      <a:pt x="259" y="163"/>
                    </a:lnTo>
                    <a:lnTo>
                      <a:pt x="240" y="186"/>
                    </a:lnTo>
                    <a:lnTo>
                      <a:pt x="226" y="211"/>
                    </a:lnTo>
                    <a:lnTo>
                      <a:pt x="227" y="210"/>
                    </a:lnTo>
                    <a:lnTo>
                      <a:pt x="232" y="206"/>
                    </a:lnTo>
                    <a:lnTo>
                      <a:pt x="237" y="200"/>
                    </a:lnTo>
                    <a:lnTo>
                      <a:pt x="246" y="194"/>
                    </a:lnTo>
                    <a:lnTo>
                      <a:pt x="256" y="186"/>
                    </a:lnTo>
                    <a:lnTo>
                      <a:pt x="267" y="176"/>
                    </a:lnTo>
                    <a:lnTo>
                      <a:pt x="281" y="167"/>
                    </a:lnTo>
                    <a:lnTo>
                      <a:pt x="295" y="156"/>
                    </a:lnTo>
                    <a:lnTo>
                      <a:pt x="309" y="146"/>
                    </a:lnTo>
                    <a:lnTo>
                      <a:pt x="325" y="136"/>
                    </a:lnTo>
                    <a:lnTo>
                      <a:pt x="340" y="127"/>
                    </a:lnTo>
                    <a:lnTo>
                      <a:pt x="357" y="119"/>
                    </a:lnTo>
                    <a:lnTo>
                      <a:pt x="373" y="112"/>
                    </a:lnTo>
                    <a:lnTo>
                      <a:pt x="389" y="107"/>
                    </a:lnTo>
                    <a:lnTo>
                      <a:pt x="405" y="103"/>
                    </a:lnTo>
                    <a:lnTo>
                      <a:pt x="419" y="101"/>
                    </a:lnTo>
                    <a:lnTo>
                      <a:pt x="443" y="103"/>
                    </a:lnTo>
                    <a:lnTo>
                      <a:pt x="460" y="104"/>
                    </a:lnTo>
                    <a:lnTo>
                      <a:pt x="470" y="107"/>
                    </a:lnTo>
                    <a:lnTo>
                      <a:pt x="475" y="109"/>
                    </a:lnTo>
                    <a:lnTo>
                      <a:pt x="476" y="112"/>
                    </a:lnTo>
                    <a:lnTo>
                      <a:pt x="476" y="115"/>
                    </a:lnTo>
                    <a:lnTo>
                      <a:pt x="475" y="116"/>
                    </a:lnTo>
                    <a:lnTo>
                      <a:pt x="474" y="117"/>
                    </a:lnTo>
                    <a:lnTo>
                      <a:pt x="454" y="194"/>
                    </a:lnTo>
                    <a:lnTo>
                      <a:pt x="455" y="191"/>
                    </a:lnTo>
                    <a:lnTo>
                      <a:pt x="459" y="182"/>
                    </a:lnTo>
                    <a:lnTo>
                      <a:pt x="465" y="170"/>
                    </a:lnTo>
                    <a:lnTo>
                      <a:pt x="474" y="155"/>
                    </a:lnTo>
                    <a:lnTo>
                      <a:pt x="484" y="142"/>
                    </a:lnTo>
                    <a:lnTo>
                      <a:pt x="495" y="129"/>
                    </a:lnTo>
                    <a:lnTo>
                      <a:pt x="505" y="120"/>
                    </a:lnTo>
                    <a:lnTo>
                      <a:pt x="516" y="117"/>
                    </a:lnTo>
                    <a:lnTo>
                      <a:pt x="525" y="117"/>
                    </a:lnTo>
                    <a:lnTo>
                      <a:pt x="536" y="116"/>
                    </a:lnTo>
                    <a:lnTo>
                      <a:pt x="545" y="115"/>
                    </a:lnTo>
                    <a:lnTo>
                      <a:pt x="554" y="113"/>
                    </a:lnTo>
                    <a:lnTo>
                      <a:pt x="560" y="112"/>
                    </a:lnTo>
                    <a:lnTo>
                      <a:pt x="567" y="111"/>
                    </a:lnTo>
                    <a:lnTo>
                      <a:pt x="570" y="109"/>
                    </a:lnTo>
                    <a:lnTo>
                      <a:pt x="571" y="109"/>
                    </a:lnTo>
                    <a:lnTo>
                      <a:pt x="618" y="160"/>
                    </a:lnTo>
                    <a:lnTo>
                      <a:pt x="631" y="135"/>
                    </a:lnTo>
                    <a:lnTo>
                      <a:pt x="624" y="92"/>
                    </a:lnTo>
                    <a:lnTo>
                      <a:pt x="626" y="92"/>
                    </a:lnTo>
                    <a:lnTo>
                      <a:pt x="632" y="92"/>
                    </a:lnTo>
                    <a:lnTo>
                      <a:pt x="640" y="92"/>
                    </a:lnTo>
                    <a:lnTo>
                      <a:pt x="650" y="93"/>
                    </a:lnTo>
                    <a:lnTo>
                      <a:pt x="663" y="93"/>
                    </a:lnTo>
                    <a:lnTo>
                      <a:pt x="679" y="95"/>
                    </a:lnTo>
                    <a:lnTo>
                      <a:pt x="695" y="97"/>
                    </a:lnTo>
                    <a:lnTo>
                      <a:pt x="711" y="100"/>
                    </a:lnTo>
                    <a:lnTo>
                      <a:pt x="729" y="103"/>
                    </a:lnTo>
                    <a:lnTo>
                      <a:pt x="746" y="107"/>
                    </a:lnTo>
                    <a:lnTo>
                      <a:pt x="762" y="112"/>
                    </a:lnTo>
                    <a:lnTo>
                      <a:pt x="779" y="117"/>
                    </a:lnTo>
                    <a:lnTo>
                      <a:pt x="793" y="124"/>
                    </a:lnTo>
                    <a:lnTo>
                      <a:pt x="806" y="132"/>
                    </a:lnTo>
                    <a:lnTo>
                      <a:pt x="817" y="142"/>
                    </a:lnTo>
                    <a:lnTo>
                      <a:pt x="824" y="152"/>
                    </a:lnTo>
                    <a:lnTo>
                      <a:pt x="823" y="150"/>
                    </a:lnTo>
                    <a:lnTo>
                      <a:pt x="820" y="140"/>
                    </a:lnTo>
                    <a:lnTo>
                      <a:pt x="814" y="127"/>
                    </a:lnTo>
                    <a:lnTo>
                      <a:pt x="807" y="112"/>
                    </a:lnTo>
                    <a:lnTo>
                      <a:pt x="798" y="96"/>
                    </a:lnTo>
                    <a:lnTo>
                      <a:pt x="790" y="80"/>
                    </a:lnTo>
                    <a:lnTo>
                      <a:pt x="779" y="68"/>
                    </a:lnTo>
                    <a:lnTo>
                      <a:pt x="769" y="59"/>
                    </a:lnTo>
                    <a:lnTo>
                      <a:pt x="761" y="52"/>
                    </a:lnTo>
                    <a:lnTo>
                      <a:pt x="759" y="47"/>
                    </a:lnTo>
                    <a:lnTo>
                      <a:pt x="761" y="41"/>
                    </a:lnTo>
                    <a:lnTo>
                      <a:pt x="766" y="36"/>
                    </a:lnTo>
                    <a:lnTo>
                      <a:pt x="771" y="32"/>
                    </a:lnTo>
                    <a:lnTo>
                      <a:pt x="777" y="28"/>
                    </a:lnTo>
                    <a:lnTo>
                      <a:pt x="781" y="26"/>
                    </a:lnTo>
                    <a:lnTo>
                      <a:pt x="783" y="25"/>
                    </a:lnTo>
                    <a:lnTo>
                      <a:pt x="782" y="25"/>
                    </a:lnTo>
                    <a:lnTo>
                      <a:pt x="779" y="26"/>
                    </a:lnTo>
                    <a:lnTo>
                      <a:pt x="773" y="28"/>
                    </a:lnTo>
                    <a:lnTo>
                      <a:pt x="767" y="29"/>
                    </a:lnTo>
                    <a:lnTo>
                      <a:pt x="757" y="30"/>
                    </a:lnTo>
                    <a:lnTo>
                      <a:pt x="746" y="33"/>
                    </a:lnTo>
                    <a:lnTo>
                      <a:pt x="733" y="36"/>
                    </a:lnTo>
                    <a:lnTo>
                      <a:pt x="719" y="37"/>
                    </a:lnTo>
                    <a:lnTo>
                      <a:pt x="702" y="40"/>
                    </a:lnTo>
                    <a:lnTo>
                      <a:pt x="683" y="42"/>
                    </a:lnTo>
                    <a:lnTo>
                      <a:pt x="662" y="45"/>
                    </a:lnTo>
                    <a:lnTo>
                      <a:pt x="641" y="47"/>
                    </a:lnTo>
                    <a:lnTo>
                      <a:pt x="617" y="48"/>
                    </a:lnTo>
                    <a:lnTo>
                      <a:pt x="592" y="49"/>
                    </a:lnTo>
                    <a:lnTo>
                      <a:pt x="564" y="51"/>
                    </a:lnTo>
                    <a:lnTo>
                      <a:pt x="536" y="51"/>
                    </a:lnTo>
                    <a:lnTo>
                      <a:pt x="533" y="51"/>
                    </a:lnTo>
                    <a:lnTo>
                      <a:pt x="524" y="52"/>
                    </a:lnTo>
                    <a:lnTo>
                      <a:pt x="510" y="52"/>
                    </a:lnTo>
                    <a:lnTo>
                      <a:pt x="490" y="52"/>
                    </a:lnTo>
                    <a:lnTo>
                      <a:pt x="468" y="52"/>
                    </a:lnTo>
                    <a:lnTo>
                      <a:pt x="440" y="51"/>
                    </a:lnTo>
                    <a:lnTo>
                      <a:pt x="410" y="48"/>
                    </a:lnTo>
                    <a:lnTo>
                      <a:pt x="377" y="42"/>
                    </a:lnTo>
                    <a:close/>
                  </a:path>
                </a:pathLst>
              </a:custGeom>
              <a:solidFill>
                <a:srgbClr val="FFA347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5" name="未知"/>
              <p:cNvSpPr/>
              <p:nvPr/>
            </p:nvSpPr>
            <p:spPr>
              <a:xfrm>
                <a:off x="98" y="238"/>
                <a:ext cx="146" cy="437"/>
              </a:xfrm>
              <a:custGeom>
                <a:avLst/>
                <a:gdLst>
                  <a:gd name="txL" fmla="*/ 0 w 439"/>
                  <a:gd name="txT" fmla="*/ 0 h 1311"/>
                  <a:gd name="txR" fmla="*/ 439 w 439"/>
                  <a:gd name="txB" fmla="*/ 1311 h 1311"/>
                </a:gdLst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1" y="4"/>
                  </a:cxn>
                  <a:cxn ang="0">
                    <a:pos x="1" y="5"/>
                  </a:cxn>
                  <a:cxn ang="0">
                    <a:pos x="1" y="6"/>
                  </a:cxn>
                  <a:cxn ang="0">
                    <a:pos x="1" y="7"/>
                  </a:cxn>
                  <a:cxn ang="0">
                    <a:pos x="1" y="8"/>
                  </a:cxn>
                  <a:cxn ang="0">
                    <a:pos x="1" y="10"/>
                  </a:cxn>
                  <a:cxn ang="0">
                    <a:pos x="2" y="11"/>
                  </a:cxn>
                  <a:cxn ang="0">
                    <a:pos x="3" y="12"/>
                  </a:cxn>
                  <a:cxn ang="0">
                    <a:pos x="3" y="14"/>
                  </a:cxn>
                  <a:cxn ang="0">
                    <a:pos x="5" y="15"/>
                  </a:cxn>
                  <a:cxn ang="0">
                    <a:pos x="5" y="16"/>
                  </a:cxn>
                  <a:cxn ang="0">
                    <a:pos x="5" y="16"/>
                  </a:cxn>
                  <a:cxn ang="0">
                    <a:pos x="5" y="16"/>
                  </a:cxn>
                  <a:cxn ang="0">
                    <a:pos x="5" y="16"/>
                  </a:cxn>
                  <a:cxn ang="0">
                    <a:pos x="5" y="16"/>
                  </a:cxn>
                  <a:cxn ang="0">
                    <a:pos x="4" y="16"/>
                  </a:cxn>
                  <a:cxn ang="0">
                    <a:pos x="4" y="15"/>
                  </a:cxn>
                  <a:cxn ang="0">
                    <a:pos x="4" y="15"/>
                  </a:cxn>
                  <a:cxn ang="0">
                    <a:pos x="3" y="15"/>
                  </a:cxn>
                  <a:cxn ang="0">
                    <a:pos x="3" y="14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2" y="13"/>
                  </a:cxn>
                  <a:cxn ang="0">
                    <a:pos x="1" y="13"/>
                  </a:cxn>
                  <a:cxn ang="0">
                    <a:pos x="1" y="12"/>
                  </a:cxn>
                  <a:cxn ang="0">
                    <a:pos x="0" y="12"/>
                  </a:cxn>
                  <a:cxn ang="0">
                    <a:pos x="0" y="11"/>
                  </a:cxn>
                  <a:cxn ang="0">
                    <a:pos x="0" y="11"/>
                  </a:cxn>
                  <a:cxn ang="0">
                    <a:pos x="0" y="11"/>
                  </a:cxn>
                  <a:cxn ang="0">
                    <a:pos x="0" y="11"/>
                  </a:cxn>
                  <a:cxn ang="0">
                    <a:pos x="1" y="11"/>
                  </a:cxn>
                  <a:cxn ang="0">
                    <a:pos x="1" y="11"/>
                  </a:cxn>
                  <a:cxn ang="0">
                    <a:pos x="1" y="11"/>
                  </a:cxn>
                  <a:cxn ang="0">
                    <a:pos x="1" y="11"/>
                  </a:cxn>
                  <a:cxn ang="0">
                    <a:pos x="1" y="11"/>
                  </a:cxn>
                  <a:cxn ang="0">
                    <a:pos x="1" y="11"/>
                  </a:cxn>
                  <a:cxn ang="0">
                    <a:pos x="1" y="11"/>
                  </a:cxn>
                  <a:cxn ang="0">
                    <a:pos x="1" y="10"/>
                  </a:cxn>
                  <a:cxn ang="0">
                    <a:pos x="1" y="10"/>
                  </a:cxn>
                  <a:cxn ang="0">
                    <a:pos x="0" y="9"/>
                  </a:cxn>
                  <a:cxn ang="0">
                    <a:pos x="0" y="9"/>
                  </a:cxn>
                  <a:cxn ang="0">
                    <a:pos x="0" y="8"/>
                  </a:cxn>
                  <a:cxn ang="0">
                    <a:pos x="0" y="7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5"/>
                  </a:cxn>
                  <a:cxn ang="0">
                    <a:pos x="0" y="4"/>
                  </a:cxn>
                  <a:cxn ang="0">
                    <a:pos x="1" y="3"/>
                  </a:cxn>
                  <a:cxn ang="0">
                    <a:pos x="1" y="2"/>
                  </a:cxn>
                  <a:cxn ang="0">
                    <a:pos x="2" y="1"/>
                  </a:cxn>
                  <a:cxn ang="0">
                    <a:pos x="2" y="0"/>
                  </a:cxn>
                </a:cxnLst>
                <a:rect l="txL" t="txT" r="txR" b="txB"/>
                <a:pathLst>
                  <a:path w="439" h="1311">
                    <a:moveTo>
                      <a:pt x="185" y="0"/>
                    </a:moveTo>
                    <a:lnTo>
                      <a:pt x="180" y="6"/>
                    </a:lnTo>
                    <a:lnTo>
                      <a:pt x="170" y="28"/>
                    </a:lnTo>
                    <a:lnTo>
                      <a:pt x="154" y="63"/>
                    </a:lnTo>
                    <a:lnTo>
                      <a:pt x="137" y="108"/>
                    </a:lnTo>
                    <a:lnTo>
                      <a:pt x="117" y="166"/>
                    </a:lnTo>
                    <a:lnTo>
                      <a:pt x="99" y="233"/>
                    </a:lnTo>
                    <a:lnTo>
                      <a:pt x="83" y="308"/>
                    </a:lnTo>
                    <a:lnTo>
                      <a:pt x="73" y="392"/>
                    </a:lnTo>
                    <a:lnTo>
                      <a:pt x="67" y="483"/>
                    </a:lnTo>
                    <a:lnTo>
                      <a:pt x="71" y="581"/>
                    </a:lnTo>
                    <a:lnTo>
                      <a:pt x="86" y="682"/>
                    </a:lnTo>
                    <a:lnTo>
                      <a:pt x="112" y="788"/>
                    </a:lnTo>
                    <a:lnTo>
                      <a:pt x="153" y="898"/>
                    </a:lnTo>
                    <a:lnTo>
                      <a:pt x="209" y="1009"/>
                    </a:lnTo>
                    <a:lnTo>
                      <a:pt x="284" y="1123"/>
                    </a:lnTo>
                    <a:lnTo>
                      <a:pt x="377" y="1235"/>
                    </a:lnTo>
                    <a:lnTo>
                      <a:pt x="439" y="1311"/>
                    </a:lnTo>
                    <a:lnTo>
                      <a:pt x="436" y="1310"/>
                    </a:lnTo>
                    <a:lnTo>
                      <a:pt x="425" y="1303"/>
                    </a:lnTo>
                    <a:lnTo>
                      <a:pt x="409" y="1294"/>
                    </a:lnTo>
                    <a:lnTo>
                      <a:pt x="387" y="1281"/>
                    </a:lnTo>
                    <a:lnTo>
                      <a:pt x="361" y="1265"/>
                    </a:lnTo>
                    <a:lnTo>
                      <a:pt x="331" y="1246"/>
                    </a:lnTo>
                    <a:lnTo>
                      <a:pt x="300" y="1223"/>
                    </a:lnTo>
                    <a:lnTo>
                      <a:pt x="265" y="1198"/>
                    </a:lnTo>
                    <a:lnTo>
                      <a:pt x="230" y="1170"/>
                    </a:lnTo>
                    <a:lnTo>
                      <a:pt x="194" y="1139"/>
                    </a:lnTo>
                    <a:lnTo>
                      <a:pt x="160" y="1107"/>
                    </a:lnTo>
                    <a:lnTo>
                      <a:pt x="126" y="1072"/>
                    </a:lnTo>
                    <a:lnTo>
                      <a:pt x="94" y="1034"/>
                    </a:lnTo>
                    <a:lnTo>
                      <a:pt x="65" y="996"/>
                    </a:lnTo>
                    <a:lnTo>
                      <a:pt x="40" y="955"/>
                    </a:lnTo>
                    <a:lnTo>
                      <a:pt x="19" y="913"/>
                    </a:lnTo>
                    <a:lnTo>
                      <a:pt x="21" y="914"/>
                    </a:lnTo>
                    <a:lnTo>
                      <a:pt x="27" y="915"/>
                    </a:lnTo>
                    <a:lnTo>
                      <a:pt x="36" y="918"/>
                    </a:lnTo>
                    <a:lnTo>
                      <a:pt x="44" y="921"/>
                    </a:lnTo>
                    <a:lnTo>
                      <a:pt x="54" y="919"/>
                    </a:lnTo>
                    <a:lnTo>
                      <a:pt x="64" y="917"/>
                    </a:lnTo>
                    <a:lnTo>
                      <a:pt x="70" y="909"/>
                    </a:lnTo>
                    <a:lnTo>
                      <a:pt x="75" y="897"/>
                    </a:lnTo>
                    <a:lnTo>
                      <a:pt x="73" y="891"/>
                    </a:lnTo>
                    <a:lnTo>
                      <a:pt x="66" y="874"/>
                    </a:lnTo>
                    <a:lnTo>
                      <a:pt x="56" y="847"/>
                    </a:lnTo>
                    <a:lnTo>
                      <a:pt x="44" y="811"/>
                    </a:lnTo>
                    <a:lnTo>
                      <a:pt x="32" y="767"/>
                    </a:lnTo>
                    <a:lnTo>
                      <a:pt x="20" y="714"/>
                    </a:lnTo>
                    <a:lnTo>
                      <a:pt x="11" y="657"/>
                    </a:lnTo>
                    <a:lnTo>
                      <a:pt x="3" y="594"/>
                    </a:lnTo>
                    <a:lnTo>
                      <a:pt x="0" y="526"/>
                    </a:lnTo>
                    <a:lnTo>
                      <a:pt x="2" y="453"/>
                    </a:lnTo>
                    <a:lnTo>
                      <a:pt x="9" y="380"/>
                    </a:lnTo>
                    <a:lnTo>
                      <a:pt x="25" y="304"/>
                    </a:lnTo>
                    <a:lnTo>
                      <a:pt x="50" y="227"/>
                    </a:lnTo>
                    <a:lnTo>
                      <a:pt x="83" y="150"/>
                    </a:lnTo>
                    <a:lnTo>
                      <a:pt x="128" y="73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rgbClr val="FFA347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6" name="未知"/>
              <p:cNvSpPr/>
              <p:nvPr/>
            </p:nvSpPr>
            <p:spPr>
              <a:xfrm>
                <a:off x="182" y="255"/>
                <a:ext cx="67" cy="364"/>
              </a:xfrm>
              <a:custGeom>
                <a:avLst/>
                <a:gdLst>
                  <a:gd name="txL" fmla="*/ 0 w 199"/>
                  <a:gd name="txT" fmla="*/ 0 h 1090"/>
                  <a:gd name="txR" fmla="*/ 199 w 199"/>
                  <a:gd name="txB" fmla="*/ 1090 h 1090"/>
                </a:gdLst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4"/>
                  </a:cxn>
                  <a:cxn ang="0">
                    <a:pos x="1" y="5"/>
                  </a:cxn>
                  <a:cxn ang="0">
                    <a:pos x="1" y="6"/>
                  </a:cxn>
                  <a:cxn ang="0">
                    <a:pos x="1" y="8"/>
                  </a:cxn>
                  <a:cxn ang="0">
                    <a:pos x="1" y="9"/>
                  </a:cxn>
                  <a:cxn ang="0">
                    <a:pos x="1" y="10"/>
                  </a:cxn>
                  <a:cxn ang="0">
                    <a:pos x="2" y="11"/>
                  </a:cxn>
                  <a:cxn ang="0">
                    <a:pos x="2" y="12"/>
                  </a:cxn>
                  <a:cxn ang="0">
                    <a:pos x="3" y="14"/>
                  </a:cxn>
                  <a:cxn ang="0">
                    <a:pos x="2" y="13"/>
                  </a:cxn>
                  <a:cxn ang="0">
                    <a:pos x="2" y="13"/>
                  </a:cxn>
                  <a:cxn ang="0">
                    <a:pos x="2" y="13"/>
                  </a:cxn>
                  <a:cxn ang="0">
                    <a:pos x="2" y="12"/>
                  </a:cxn>
                  <a:cxn ang="0">
                    <a:pos x="1" y="12"/>
                  </a:cxn>
                  <a:cxn ang="0">
                    <a:pos x="1" y="11"/>
                  </a:cxn>
                  <a:cxn ang="0">
                    <a:pos x="1" y="10"/>
                  </a:cxn>
                  <a:cxn ang="0">
                    <a:pos x="0" y="9"/>
                  </a:cxn>
                  <a:cxn ang="0">
                    <a:pos x="0" y="8"/>
                  </a:cxn>
                  <a:cxn ang="0">
                    <a:pos x="0" y="7"/>
                  </a:cxn>
                  <a:cxn ang="0">
                    <a:pos x="0" y="6"/>
                  </a:cxn>
                  <a:cxn ang="0">
                    <a:pos x="0" y="5"/>
                  </a:cxn>
                  <a:cxn ang="0">
                    <a:pos x="0" y="4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2" y="0"/>
                  </a:cxn>
                </a:cxnLst>
                <a:rect l="txL" t="txT" r="txR" b="txB"/>
                <a:pathLst>
                  <a:path w="199" h="1090">
                    <a:moveTo>
                      <a:pt x="158" y="0"/>
                    </a:moveTo>
                    <a:lnTo>
                      <a:pt x="156" y="6"/>
                    </a:lnTo>
                    <a:lnTo>
                      <a:pt x="149" y="25"/>
                    </a:lnTo>
                    <a:lnTo>
                      <a:pt x="141" y="57"/>
                    </a:lnTo>
                    <a:lnTo>
                      <a:pt x="130" y="99"/>
                    </a:lnTo>
                    <a:lnTo>
                      <a:pt x="118" y="151"/>
                    </a:lnTo>
                    <a:lnTo>
                      <a:pt x="106" y="211"/>
                    </a:lnTo>
                    <a:lnTo>
                      <a:pt x="95" y="279"/>
                    </a:lnTo>
                    <a:lnTo>
                      <a:pt x="86" y="354"/>
                    </a:lnTo>
                    <a:lnTo>
                      <a:pt x="80" y="436"/>
                    </a:lnTo>
                    <a:lnTo>
                      <a:pt x="77" y="523"/>
                    </a:lnTo>
                    <a:lnTo>
                      <a:pt x="80" y="613"/>
                    </a:lnTo>
                    <a:lnTo>
                      <a:pt x="88" y="706"/>
                    </a:lnTo>
                    <a:lnTo>
                      <a:pt x="104" y="801"/>
                    </a:lnTo>
                    <a:lnTo>
                      <a:pt x="126" y="898"/>
                    </a:lnTo>
                    <a:lnTo>
                      <a:pt x="158" y="994"/>
                    </a:lnTo>
                    <a:lnTo>
                      <a:pt x="199" y="1090"/>
                    </a:lnTo>
                    <a:lnTo>
                      <a:pt x="195" y="1084"/>
                    </a:lnTo>
                    <a:lnTo>
                      <a:pt x="182" y="1065"/>
                    </a:lnTo>
                    <a:lnTo>
                      <a:pt x="163" y="1036"/>
                    </a:lnTo>
                    <a:lnTo>
                      <a:pt x="139" y="995"/>
                    </a:lnTo>
                    <a:lnTo>
                      <a:pt x="113" y="945"/>
                    </a:lnTo>
                    <a:lnTo>
                      <a:pt x="86" y="886"/>
                    </a:lnTo>
                    <a:lnTo>
                      <a:pt x="60" y="819"/>
                    </a:lnTo>
                    <a:lnTo>
                      <a:pt x="37" y="745"/>
                    </a:lnTo>
                    <a:lnTo>
                      <a:pt x="18" y="665"/>
                    </a:lnTo>
                    <a:lnTo>
                      <a:pt x="5" y="579"/>
                    </a:lnTo>
                    <a:lnTo>
                      <a:pt x="0" y="488"/>
                    </a:lnTo>
                    <a:lnTo>
                      <a:pt x="5" y="394"/>
                    </a:lnTo>
                    <a:lnTo>
                      <a:pt x="21" y="298"/>
                    </a:lnTo>
                    <a:lnTo>
                      <a:pt x="51" y="199"/>
                    </a:lnTo>
                    <a:lnTo>
                      <a:pt x="96" y="100"/>
                    </a:lnTo>
                    <a:lnTo>
                      <a:pt x="158" y="0"/>
                    </a:lnTo>
                    <a:close/>
                  </a:path>
                </a:pathLst>
              </a:custGeom>
              <a:solidFill>
                <a:srgbClr val="FFA347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7" name="未知"/>
              <p:cNvSpPr/>
              <p:nvPr/>
            </p:nvSpPr>
            <p:spPr>
              <a:xfrm>
                <a:off x="306" y="275"/>
                <a:ext cx="22" cy="361"/>
              </a:xfrm>
              <a:custGeom>
                <a:avLst/>
                <a:gdLst>
                  <a:gd name="txL" fmla="*/ 0 w 65"/>
                  <a:gd name="txT" fmla="*/ 0 h 1081"/>
                  <a:gd name="txR" fmla="*/ 65 w 65"/>
                  <a:gd name="txB" fmla="*/ 1081 h 1081"/>
                </a:gdLst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0" y="7"/>
                  </a:cxn>
                  <a:cxn ang="0">
                    <a:pos x="0" y="9"/>
                  </a:cxn>
                  <a:cxn ang="0">
                    <a:pos x="0" y="11"/>
                  </a:cxn>
                  <a:cxn ang="0">
                    <a:pos x="1" y="13"/>
                  </a:cxn>
                  <a:cxn ang="0">
                    <a:pos x="1" y="13"/>
                  </a:cxn>
                  <a:cxn ang="0">
                    <a:pos x="1" y="12"/>
                  </a:cxn>
                  <a:cxn ang="0">
                    <a:pos x="1" y="10"/>
                  </a:cxn>
                  <a:cxn ang="0">
                    <a:pos x="1" y="8"/>
                  </a:cxn>
                  <a:cxn ang="0">
                    <a:pos x="1" y="6"/>
                  </a:cxn>
                  <a:cxn ang="0">
                    <a:pos x="1" y="4"/>
                  </a:cxn>
                  <a:cxn ang="0">
                    <a:pos x="1" y="2"/>
                  </a:cxn>
                  <a:cxn ang="0">
                    <a:pos x="1" y="0"/>
                  </a:cxn>
                </a:cxnLst>
                <a:rect l="txL" t="txT" r="txR" b="txB"/>
                <a:pathLst>
                  <a:path w="65" h="1081">
                    <a:moveTo>
                      <a:pt x="56" y="0"/>
                    </a:moveTo>
                    <a:lnTo>
                      <a:pt x="51" y="27"/>
                    </a:lnTo>
                    <a:lnTo>
                      <a:pt x="39" y="102"/>
                    </a:lnTo>
                    <a:lnTo>
                      <a:pt x="24" y="215"/>
                    </a:lnTo>
                    <a:lnTo>
                      <a:pt x="10" y="360"/>
                    </a:lnTo>
                    <a:lnTo>
                      <a:pt x="0" y="527"/>
                    </a:lnTo>
                    <a:lnTo>
                      <a:pt x="0" y="709"/>
                    </a:lnTo>
                    <a:lnTo>
                      <a:pt x="12" y="897"/>
                    </a:lnTo>
                    <a:lnTo>
                      <a:pt x="42" y="1081"/>
                    </a:lnTo>
                    <a:lnTo>
                      <a:pt x="44" y="1047"/>
                    </a:lnTo>
                    <a:lnTo>
                      <a:pt x="48" y="954"/>
                    </a:lnTo>
                    <a:lnTo>
                      <a:pt x="53" y="816"/>
                    </a:lnTo>
                    <a:lnTo>
                      <a:pt x="59" y="650"/>
                    </a:lnTo>
                    <a:lnTo>
                      <a:pt x="63" y="471"/>
                    </a:lnTo>
                    <a:lnTo>
                      <a:pt x="65" y="293"/>
                    </a:lnTo>
                    <a:lnTo>
                      <a:pt x="63" y="131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FFA347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8" name="未知"/>
              <p:cNvSpPr/>
              <p:nvPr/>
            </p:nvSpPr>
            <p:spPr>
              <a:xfrm>
                <a:off x="466" y="176"/>
                <a:ext cx="88" cy="214"/>
              </a:xfrm>
              <a:custGeom>
                <a:avLst/>
                <a:gdLst>
                  <a:gd name="txL" fmla="*/ 0 w 262"/>
                  <a:gd name="txT" fmla="*/ 0 h 642"/>
                  <a:gd name="txR" fmla="*/ 262 w 262"/>
                  <a:gd name="txB" fmla="*/ 642 h 642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4"/>
                  </a:cxn>
                  <a:cxn ang="0">
                    <a:pos x="3" y="4"/>
                  </a:cxn>
                  <a:cxn ang="0">
                    <a:pos x="3" y="5"/>
                  </a:cxn>
                  <a:cxn ang="0">
                    <a:pos x="3" y="6"/>
                  </a:cxn>
                  <a:cxn ang="0">
                    <a:pos x="3" y="7"/>
                  </a:cxn>
                  <a:cxn ang="0">
                    <a:pos x="3" y="8"/>
                  </a:cxn>
                  <a:cxn ang="0">
                    <a:pos x="3" y="8"/>
                  </a:cxn>
                  <a:cxn ang="0">
                    <a:pos x="3" y="8"/>
                  </a:cxn>
                  <a:cxn ang="0">
                    <a:pos x="3" y="7"/>
                  </a:cxn>
                  <a:cxn ang="0">
                    <a:pos x="3" y="7"/>
                  </a:cxn>
                  <a:cxn ang="0">
                    <a:pos x="3" y="7"/>
                  </a:cxn>
                  <a:cxn ang="0">
                    <a:pos x="3" y="6"/>
                  </a:cxn>
                  <a:cxn ang="0">
                    <a:pos x="3" y="6"/>
                  </a:cxn>
                  <a:cxn ang="0">
                    <a:pos x="3" y="5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3" y="3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txL" t="txT" r="txR" b="txB"/>
                <a:pathLst>
                  <a:path w="262" h="642">
                    <a:moveTo>
                      <a:pt x="0" y="0"/>
                    </a:moveTo>
                    <a:lnTo>
                      <a:pt x="2" y="2"/>
                    </a:lnTo>
                    <a:lnTo>
                      <a:pt x="10" y="10"/>
                    </a:lnTo>
                    <a:lnTo>
                      <a:pt x="22" y="22"/>
                    </a:lnTo>
                    <a:lnTo>
                      <a:pt x="37" y="41"/>
                    </a:lnTo>
                    <a:lnTo>
                      <a:pt x="54" y="64"/>
                    </a:lnTo>
                    <a:lnTo>
                      <a:pt x="75" y="92"/>
                    </a:lnTo>
                    <a:lnTo>
                      <a:pt x="97" y="124"/>
                    </a:lnTo>
                    <a:lnTo>
                      <a:pt x="120" y="163"/>
                    </a:lnTo>
                    <a:lnTo>
                      <a:pt x="143" y="206"/>
                    </a:lnTo>
                    <a:lnTo>
                      <a:pt x="165" y="254"/>
                    </a:lnTo>
                    <a:lnTo>
                      <a:pt x="186" y="306"/>
                    </a:lnTo>
                    <a:lnTo>
                      <a:pt x="206" y="364"/>
                    </a:lnTo>
                    <a:lnTo>
                      <a:pt x="223" y="427"/>
                    </a:lnTo>
                    <a:lnTo>
                      <a:pt x="237" y="494"/>
                    </a:lnTo>
                    <a:lnTo>
                      <a:pt x="248" y="566"/>
                    </a:lnTo>
                    <a:lnTo>
                      <a:pt x="255" y="642"/>
                    </a:lnTo>
                    <a:lnTo>
                      <a:pt x="256" y="638"/>
                    </a:lnTo>
                    <a:lnTo>
                      <a:pt x="257" y="625"/>
                    </a:lnTo>
                    <a:lnTo>
                      <a:pt x="259" y="603"/>
                    </a:lnTo>
                    <a:lnTo>
                      <a:pt x="261" y="575"/>
                    </a:lnTo>
                    <a:lnTo>
                      <a:pt x="262" y="540"/>
                    </a:lnTo>
                    <a:lnTo>
                      <a:pt x="261" y="502"/>
                    </a:lnTo>
                    <a:lnTo>
                      <a:pt x="258" y="457"/>
                    </a:lnTo>
                    <a:lnTo>
                      <a:pt x="251" y="409"/>
                    </a:lnTo>
                    <a:lnTo>
                      <a:pt x="240" y="360"/>
                    </a:lnTo>
                    <a:lnTo>
                      <a:pt x="225" y="308"/>
                    </a:lnTo>
                    <a:lnTo>
                      <a:pt x="206" y="254"/>
                    </a:lnTo>
                    <a:lnTo>
                      <a:pt x="178" y="200"/>
                    </a:lnTo>
                    <a:lnTo>
                      <a:pt x="146" y="147"/>
                    </a:lnTo>
                    <a:lnTo>
                      <a:pt x="106" y="95"/>
                    </a:lnTo>
                    <a:lnTo>
                      <a:pt x="58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A6B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9" name="未知"/>
              <p:cNvSpPr/>
              <p:nvPr/>
            </p:nvSpPr>
            <p:spPr>
              <a:xfrm>
                <a:off x="427" y="390"/>
                <a:ext cx="60" cy="285"/>
              </a:xfrm>
              <a:custGeom>
                <a:avLst/>
                <a:gdLst>
                  <a:gd name="txL" fmla="*/ 0 w 180"/>
                  <a:gd name="txT" fmla="*/ 0 h 855"/>
                  <a:gd name="txR" fmla="*/ 180 w 180"/>
                  <a:gd name="txB" fmla="*/ 855 h 855"/>
                </a:gdLst>
                <a:ahLst/>
                <a:cxnLst>
                  <a:cxn ang="0">
                    <a:pos x="0" y="11"/>
                  </a:cxn>
                  <a:cxn ang="0">
                    <a:pos x="0" y="11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1" y="10"/>
                  </a:cxn>
                  <a:cxn ang="0">
                    <a:pos x="1" y="9"/>
                  </a:cxn>
                  <a:cxn ang="0">
                    <a:pos x="1" y="9"/>
                  </a:cxn>
                  <a:cxn ang="0">
                    <a:pos x="1" y="8"/>
                  </a:cxn>
                  <a:cxn ang="0">
                    <a:pos x="1" y="7"/>
                  </a:cxn>
                  <a:cxn ang="0">
                    <a:pos x="2" y="7"/>
                  </a:cxn>
                  <a:cxn ang="0">
                    <a:pos x="2" y="6"/>
                  </a:cxn>
                  <a:cxn ang="0">
                    <a:pos x="2" y="5"/>
                  </a:cxn>
                  <a:cxn ang="0">
                    <a:pos x="2" y="4"/>
                  </a:cxn>
                  <a:cxn ang="0">
                    <a:pos x="2" y="3"/>
                  </a:cxn>
                  <a:cxn ang="0">
                    <a:pos x="2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2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4"/>
                  </a:cxn>
                  <a:cxn ang="0">
                    <a:pos x="2" y="5"/>
                  </a:cxn>
                  <a:cxn ang="0">
                    <a:pos x="2" y="6"/>
                  </a:cxn>
                  <a:cxn ang="0">
                    <a:pos x="2" y="7"/>
                  </a:cxn>
                  <a:cxn ang="0">
                    <a:pos x="2" y="8"/>
                  </a:cxn>
                  <a:cxn ang="0">
                    <a:pos x="2" y="9"/>
                  </a:cxn>
                  <a:cxn ang="0">
                    <a:pos x="1" y="10"/>
                  </a:cxn>
                  <a:cxn ang="0">
                    <a:pos x="1" y="10"/>
                  </a:cxn>
                  <a:cxn ang="0">
                    <a:pos x="0" y="11"/>
                  </a:cxn>
                </a:cxnLst>
                <a:rect l="txL" t="txT" r="txR" b="txB"/>
                <a:pathLst>
                  <a:path w="180" h="855">
                    <a:moveTo>
                      <a:pt x="0" y="855"/>
                    </a:moveTo>
                    <a:lnTo>
                      <a:pt x="2" y="853"/>
                    </a:lnTo>
                    <a:lnTo>
                      <a:pt x="9" y="843"/>
                    </a:lnTo>
                    <a:lnTo>
                      <a:pt x="20" y="827"/>
                    </a:lnTo>
                    <a:lnTo>
                      <a:pt x="33" y="805"/>
                    </a:lnTo>
                    <a:lnTo>
                      <a:pt x="48" y="776"/>
                    </a:lnTo>
                    <a:lnTo>
                      <a:pt x="65" y="742"/>
                    </a:lnTo>
                    <a:lnTo>
                      <a:pt x="82" y="699"/>
                    </a:lnTo>
                    <a:lnTo>
                      <a:pt x="99" y="651"/>
                    </a:lnTo>
                    <a:lnTo>
                      <a:pt x="114" y="594"/>
                    </a:lnTo>
                    <a:lnTo>
                      <a:pt x="127" y="532"/>
                    </a:lnTo>
                    <a:lnTo>
                      <a:pt x="137" y="462"/>
                    </a:lnTo>
                    <a:lnTo>
                      <a:pt x="142" y="384"/>
                    </a:lnTo>
                    <a:lnTo>
                      <a:pt x="143" y="299"/>
                    </a:lnTo>
                    <a:lnTo>
                      <a:pt x="139" y="208"/>
                    </a:lnTo>
                    <a:lnTo>
                      <a:pt x="128" y="107"/>
                    </a:lnTo>
                    <a:lnTo>
                      <a:pt x="110" y="0"/>
                    </a:lnTo>
                    <a:lnTo>
                      <a:pt x="113" y="6"/>
                    </a:lnTo>
                    <a:lnTo>
                      <a:pt x="118" y="20"/>
                    </a:lnTo>
                    <a:lnTo>
                      <a:pt x="127" y="44"/>
                    </a:lnTo>
                    <a:lnTo>
                      <a:pt x="137" y="76"/>
                    </a:lnTo>
                    <a:lnTo>
                      <a:pt x="147" y="117"/>
                    </a:lnTo>
                    <a:lnTo>
                      <a:pt x="158" y="163"/>
                    </a:lnTo>
                    <a:lnTo>
                      <a:pt x="167" y="216"/>
                    </a:lnTo>
                    <a:lnTo>
                      <a:pt x="175" y="275"/>
                    </a:lnTo>
                    <a:lnTo>
                      <a:pt x="179" y="337"/>
                    </a:lnTo>
                    <a:lnTo>
                      <a:pt x="180" y="404"/>
                    </a:lnTo>
                    <a:lnTo>
                      <a:pt x="176" y="474"/>
                    </a:lnTo>
                    <a:lnTo>
                      <a:pt x="166" y="546"/>
                    </a:lnTo>
                    <a:lnTo>
                      <a:pt x="149" y="620"/>
                    </a:lnTo>
                    <a:lnTo>
                      <a:pt x="125" y="696"/>
                    </a:lnTo>
                    <a:lnTo>
                      <a:pt x="91" y="771"/>
                    </a:lnTo>
                    <a:lnTo>
                      <a:pt x="48" y="846"/>
                    </a:lnTo>
                    <a:lnTo>
                      <a:pt x="0" y="855"/>
                    </a:lnTo>
                    <a:close/>
                  </a:path>
                </a:pathLst>
              </a:custGeom>
              <a:solidFill>
                <a:srgbClr val="EA6B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20" name="未知"/>
              <p:cNvSpPr/>
              <p:nvPr/>
            </p:nvSpPr>
            <p:spPr>
              <a:xfrm>
                <a:off x="400" y="314"/>
                <a:ext cx="35" cy="322"/>
              </a:xfrm>
              <a:custGeom>
                <a:avLst/>
                <a:gdLst>
                  <a:gd name="txL" fmla="*/ 0 w 105"/>
                  <a:gd name="txT" fmla="*/ 0 h 965"/>
                  <a:gd name="txR" fmla="*/ 105 w 105"/>
                  <a:gd name="txB" fmla="*/ 965 h 965"/>
                </a:gdLst>
                <a:ahLst/>
                <a:cxnLst>
                  <a:cxn ang="0">
                    <a:pos x="0" y="12"/>
                  </a:cxn>
                  <a:cxn ang="0">
                    <a:pos x="0" y="12"/>
                  </a:cxn>
                  <a:cxn ang="0">
                    <a:pos x="0" y="11"/>
                  </a:cxn>
                  <a:cxn ang="0">
                    <a:pos x="0" y="9"/>
                  </a:cxn>
                  <a:cxn ang="0">
                    <a:pos x="0" y="8"/>
                  </a:cxn>
                  <a:cxn ang="0">
                    <a:pos x="0" y="6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4"/>
                  </a:cxn>
                  <a:cxn ang="0">
                    <a:pos x="1" y="5"/>
                  </a:cxn>
                  <a:cxn ang="0">
                    <a:pos x="1" y="6"/>
                  </a:cxn>
                  <a:cxn ang="0">
                    <a:pos x="1" y="7"/>
                  </a:cxn>
                  <a:cxn ang="0">
                    <a:pos x="1" y="8"/>
                  </a:cxn>
                  <a:cxn ang="0">
                    <a:pos x="1" y="10"/>
                  </a:cxn>
                  <a:cxn ang="0">
                    <a:pos x="1" y="11"/>
                  </a:cxn>
                  <a:cxn ang="0">
                    <a:pos x="0" y="12"/>
                  </a:cxn>
                </a:cxnLst>
                <a:rect l="txL" t="txT" r="txR" b="txB"/>
                <a:pathLst>
                  <a:path w="105" h="965">
                    <a:moveTo>
                      <a:pt x="14" y="965"/>
                    </a:moveTo>
                    <a:lnTo>
                      <a:pt x="16" y="940"/>
                    </a:lnTo>
                    <a:lnTo>
                      <a:pt x="23" y="872"/>
                    </a:lnTo>
                    <a:lnTo>
                      <a:pt x="29" y="767"/>
                    </a:lnTo>
                    <a:lnTo>
                      <a:pt x="36" y="635"/>
                    </a:lnTo>
                    <a:lnTo>
                      <a:pt x="38" y="485"/>
                    </a:lnTo>
                    <a:lnTo>
                      <a:pt x="35" y="323"/>
                    </a:lnTo>
                    <a:lnTo>
                      <a:pt x="23" y="158"/>
                    </a:lnTo>
                    <a:lnTo>
                      <a:pt x="0" y="0"/>
                    </a:lnTo>
                    <a:lnTo>
                      <a:pt x="2" y="6"/>
                    </a:lnTo>
                    <a:lnTo>
                      <a:pt x="10" y="19"/>
                    </a:lnTo>
                    <a:lnTo>
                      <a:pt x="19" y="43"/>
                    </a:lnTo>
                    <a:lnTo>
                      <a:pt x="32" y="75"/>
                    </a:lnTo>
                    <a:lnTo>
                      <a:pt x="46" y="115"/>
                    </a:lnTo>
                    <a:lnTo>
                      <a:pt x="61" y="162"/>
                    </a:lnTo>
                    <a:lnTo>
                      <a:pt x="75" y="217"/>
                    </a:lnTo>
                    <a:lnTo>
                      <a:pt x="87" y="280"/>
                    </a:lnTo>
                    <a:lnTo>
                      <a:pt x="97" y="348"/>
                    </a:lnTo>
                    <a:lnTo>
                      <a:pt x="103" y="422"/>
                    </a:lnTo>
                    <a:lnTo>
                      <a:pt x="105" y="501"/>
                    </a:lnTo>
                    <a:lnTo>
                      <a:pt x="102" y="585"/>
                    </a:lnTo>
                    <a:lnTo>
                      <a:pt x="92" y="675"/>
                    </a:lnTo>
                    <a:lnTo>
                      <a:pt x="75" y="769"/>
                    </a:lnTo>
                    <a:lnTo>
                      <a:pt x="49" y="865"/>
                    </a:lnTo>
                    <a:lnTo>
                      <a:pt x="14" y="965"/>
                    </a:lnTo>
                    <a:close/>
                  </a:path>
                </a:pathLst>
              </a:custGeom>
              <a:solidFill>
                <a:srgbClr val="FFA347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21" name="未知"/>
              <p:cNvSpPr/>
              <p:nvPr/>
            </p:nvSpPr>
            <p:spPr>
              <a:xfrm>
                <a:off x="50" y="258"/>
                <a:ext cx="146" cy="392"/>
              </a:xfrm>
              <a:custGeom>
                <a:avLst/>
                <a:gdLst>
                  <a:gd name="txL" fmla="*/ 0 w 437"/>
                  <a:gd name="txT" fmla="*/ 0 h 1175"/>
                  <a:gd name="txR" fmla="*/ 437 w 437"/>
                  <a:gd name="txB" fmla="*/ 1175 h 1175"/>
                </a:gdLst>
                <a:ahLst/>
                <a:cxnLst>
                  <a:cxn ang="0">
                    <a:pos x="2" y="8"/>
                  </a:cxn>
                  <a:cxn ang="0">
                    <a:pos x="2" y="10"/>
                  </a:cxn>
                  <a:cxn ang="0">
                    <a:pos x="3" y="11"/>
                  </a:cxn>
                  <a:cxn ang="0">
                    <a:pos x="3" y="12"/>
                  </a:cxn>
                  <a:cxn ang="0">
                    <a:pos x="3" y="12"/>
                  </a:cxn>
                  <a:cxn ang="0">
                    <a:pos x="3" y="12"/>
                  </a:cxn>
                  <a:cxn ang="0">
                    <a:pos x="3" y="12"/>
                  </a:cxn>
                  <a:cxn ang="0">
                    <a:pos x="3" y="11"/>
                  </a:cxn>
                  <a:cxn ang="0">
                    <a:pos x="2" y="11"/>
                  </a:cxn>
                  <a:cxn ang="0">
                    <a:pos x="2" y="10"/>
                  </a:cxn>
                  <a:cxn ang="0">
                    <a:pos x="1" y="9"/>
                  </a:cxn>
                  <a:cxn ang="0">
                    <a:pos x="1" y="8"/>
                  </a:cxn>
                  <a:cxn ang="0">
                    <a:pos x="1" y="7"/>
                  </a:cxn>
                  <a:cxn ang="0">
                    <a:pos x="0" y="5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6"/>
                  </a:cxn>
                  <a:cxn ang="0">
                    <a:pos x="0" y="8"/>
                  </a:cxn>
                  <a:cxn ang="0">
                    <a:pos x="1" y="9"/>
                  </a:cxn>
                  <a:cxn ang="0">
                    <a:pos x="1" y="10"/>
                  </a:cxn>
                  <a:cxn ang="0">
                    <a:pos x="2" y="10"/>
                  </a:cxn>
                  <a:cxn ang="0">
                    <a:pos x="2" y="11"/>
                  </a:cxn>
                  <a:cxn ang="0">
                    <a:pos x="3" y="12"/>
                  </a:cxn>
                  <a:cxn ang="0">
                    <a:pos x="4" y="13"/>
                  </a:cxn>
                  <a:cxn ang="0">
                    <a:pos x="5" y="14"/>
                  </a:cxn>
                  <a:cxn ang="0">
                    <a:pos x="5" y="14"/>
                  </a:cxn>
                  <a:cxn ang="0">
                    <a:pos x="5" y="14"/>
                  </a:cxn>
                  <a:cxn ang="0">
                    <a:pos x="5" y="14"/>
                  </a:cxn>
                  <a:cxn ang="0">
                    <a:pos x="4" y="13"/>
                  </a:cxn>
                  <a:cxn ang="0">
                    <a:pos x="4" y="12"/>
                  </a:cxn>
                  <a:cxn ang="0">
                    <a:pos x="4" y="11"/>
                  </a:cxn>
                  <a:cxn ang="0">
                    <a:pos x="3" y="10"/>
                  </a:cxn>
                  <a:cxn ang="0">
                    <a:pos x="3" y="9"/>
                  </a:cxn>
                  <a:cxn ang="0">
                    <a:pos x="2" y="7"/>
                  </a:cxn>
                  <a:cxn ang="0">
                    <a:pos x="2" y="5"/>
                  </a:cxn>
                  <a:cxn ang="0">
                    <a:pos x="2" y="4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2" y="3"/>
                  </a:cxn>
                  <a:cxn ang="0">
                    <a:pos x="2" y="4"/>
                  </a:cxn>
                  <a:cxn ang="0">
                    <a:pos x="2" y="7"/>
                  </a:cxn>
                </a:cxnLst>
                <a:rect l="txL" t="txT" r="txR" b="txB"/>
                <a:pathLst>
                  <a:path w="437" h="1175">
                    <a:moveTo>
                      <a:pt x="161" y="641"/>
                    </a:moveTo>
                    <a:lnTo>
                      <a:pt x="168" y="683"/>
                    </a:lnTo>
                    <a:lnTo>
                      <a:pt x="176" y="725"/>
                    </a:lnTo>
                    <a:lnTo>
                      <a:pt x="187" y="770"/>
                    </a:lnTo>
                    <a:lnTo>
                      <a:pt x="201" y="814"/>
                    </a:lnTo>
                    <a:lnTo>
                      <a:pt x="217" y="859"/>
                    </a:lnTo>
                    <a:lnTo>
                      <a:pt x="235" y="905"/>
                    </a:lnTo>
                    <a:lnTo>
                      <a:pt x="256" y="950"/>
                    </a:lnTo>
                    <a:lnTo>
                      <a:pt x="280" y="997"/>
                    </a:lnTo>
                    <a:lnTo>
                      <a:pt x="278" y="996"/>
                    </a:lnTo>
                    <a:lnTo>
                      <a:pt x="273" y="992"/>
                    </a:lnTo>
                    <a:lnTo>
                      <a:pt x="266" y="985"/>
                    </a:lnTo>
                    <a:lnTo>
                      <a:pt x="255" y="976"/>
                    </a:lnTo>
                    <a:lnTo>
                      <a:pt x="243" y="962"/>
                    </a:lnTo>
                    <a:lnTo>
                      <a:pt x="227" y="948"/>
                    </a:lnTo>
                    <a:lnTo>
                      <a:pt x="212" y="929"/>
                    </a:lnTo>
                    <a:lnTo>
                      <a:pt x="195" y="909"/>
                    </a:lnTo>
                    <a:lnTo>
                      <a:pt x="177" y="885"/>
                    </a:lnTo>
                    <a:lnTo>
                      <a:pt x="159" y="857"/>
                    </a:lnTo>
                    <a:lnTo>
                      <a:pt x="140" y="827"/>
                    </a:lnTo>
                    <a:lnTo>
                      <a:pt x="123" y="794"/>
                    </a:lnTo>
                    <a:lnTo>
                      <a:pt x="106" y="756"/>
                    </a:lnTo>
                    <a:lnTo>
                      <a:pt x="88" y="717"/>
                    </a:lnTo>
                    <a:lnTo>
                      <a:pt x="73" y="675"/>
                    </a:lnTo>
                    <a:lnTo>
                      <a:pt x="60" y="628"/>
                    </a:lnTo>
                    <a:lnTo>
                      <a:pt x="46" y="566"/>
                    </a:lnTo>
                    <a:lnTo>
                      <a:pt x="36" y="501"/>
                    </a:lnTo>
                    <a:lnTo>
                      <a:pt x="32" y="432"/>
                    </a:lnTo>
                    <a:lnTo>
                      <a:pt x="33" y="359"/>
                    </a:lnTo>
                    <a:lnTo>
                      <a:pt x="39" y="280"/>
                    </a:lnTo>
                    <a:lnTo>
                      <a:pt x="52" y="194"/>
                    </a:lnTo>
                    <a:lnTo>
                      <a:pt x="73" y="100"/>
                    </a:lnTo>
                    <a:lnTo>
                      <a:pt x="101" y="0"/>
                    </a:lnTo>
                    <a:lnTo>
                      <a:pt x="95" y="12"/>
                    </a:lnTo>
                    <a:lnTo>
                      <a:pt x="77" y="44"/>
                    </a:lnTo>
                    <a:lnTo>
                      <a:pt x="56" y="98"/>
                    </a:lnTo>
                    <a:lnTo>
                      <a:pt x="32" y="169"/>
                    </a:lnTo>
                    <a:lnTo>
                      <a:pt x="12" y="254"/>
                    </a:lnTo>
                    <a:lnTo>
                      <a:pt x="0" y="355"/>
                    </a:lnTo>
                    <a:lnTo>
                      <a:pt x="1" y="467"/>
                    </a:lnTo>
                    <a:lnTo>
                      <a:pt x="20" y="590"/>
                    </a:lnTo>
                    <a:lnTo>
                      <a:pt x="28" y="626"/>
                    </a:lnTo>
                    <a:lnTo>
                      <a:pt x="39" y="664"/>
                    </a:lnTo>
                    <a:lnTo>
                      <a:pt x="52" y="700"/>
                    </a:lnTo>
                    <a:lnTo>
                      <a:pt x="68" y="737"/>
                    </a:lnTo>
                    <a:lnTo>
                      <a:pt x="84" y="775"/>
                    </a:lnTo>
                    <a:lnTo>
                      <a:pt x="103" y="811"/>
                    </a:lnTo>
                    <a:lnTo>
                      <a:pt x="124" y="849"/>
                    </a:lnTo>
                    <a:lnTo>
                      <a:pt x="148" y="886"/>
                    </a:lnTo>
                    <a:lnTo>
                      <a:pt x="174" y="924"/>
                    </a:lnTo>
                    <a:lnTo>
                      <a:pt x="204" y="960"/>
                    </a:lnTo>
                    <a:lnTo>
                      <a:pt x="235" y="997"/>
                    </a:lnTo>
                    <a:lnTo>
                      <a:pt x="270" y="1033"/>
                    </a:lnTo>
                    <a:lnTo>
                      <a:pt x="307" y="1069"/>
                    </a:lnTo>
                    <a:lnTo>
                      <a:pt x="347" y="1106"/>
                    </a:lnTo>
                    <a:lnTo>
                      <a:pt x="391" y="1140"/>
                    </a:lnTo>
                    <a:lnTo>
                      <a:pt x="437" y="1175"/>
                    </a:lnTo>
                    <a:lnTo>
                      <a:pt x="435" y="1172"/>
                    </a:lnTo>
                    <a:lnTo>
                      <a:pt x="430" y="1164"/>
                    </a:lnTo>
                    <a:lnTo>
                      <a:pt x="421" y="1151"/>
                    </a:lnTo>
                    <a:lnTo>
                      <a:pt x="410" y="1132"/>
                    </a:lnTo>
                    <a:lnTo>
                      <a:pt x="396" y="1110"/>
                    </a:lnTo>
                    <a:lnTo>
                      <a:pt x="380" y="1081"/>
                    </a:lnTo>
                    <a:lnTo>
                      <a:pt x="362" y="1051"/>
                    </a:lnTo>
                    <a:lnTo>
                      <a:pt x="344" y="1016"/>
                    </a:lnTo>
                    <a:lnTo>
                      <a:pt x="324" y="977"/>
                    </a:lnTo>
                    <a:lnTo>
                      <a:pt x="305" y="936"/>
                    </a:lnTo>
                    <a:lnTo>
                      <a:pt x="285" y="891"/>
                    </a:lnTo>
                    <a:lnTo>
                      <a:pt x="264" y="843"/>
                    </a:lnTo>
                    <a:lnTo>
                      <a:pt x="246" y="795"/>
                    </a:lnTo>
                    <a:lnTo>
                      <a:pt x="227" y="743"/>
                    </a:lnTo>
                    <a:lnTo>
                      <a:pt x="211" y="691"/>
                    </a:lnTo>
                    <a:lnTo>
                      <a:pt x="197" y="636"/>
                    </a:lnTo>
                    <a:lnTo>
                      <a:pt x="185" y="573"/>
                    </a:lnTo>
                    <a:lnTo>
                      <a:pt x="176" y="509"/>
                    </a:lnTo>
                    <a:lnTo>
                      <a:pt x="173" y="444"/>
                    </a:lnTo>
                    <a:lnTo>
                      <a:pt x="173" y="379"/>
                    </a:lnTo>
                    <a:lnTo>
                      <a:pt x="179" y="315"/>
                    </a:lnTo>
                    <a:lnTo>
                      <a:pt x="187" y="253"/>
                    </a:lnTo>
                    <a:lnTo>
                      <a:pt x="200" y="193"/>
                    </a:lnTo>
                    <a:lnTo>
                      <a:pt x="218" y="135"/>
                    </a:lnTo>
                    <a:lnTo>
                      <a:pt x="213" y="145"/>
                    </a:lnTo>
                    <a:lnTo>
                      <a:pt x="204" y="173"/>
                    </a:lnTo>
                    <a:lnTo>
                      <a:pt x="189" y="218"/>
                    </a:lnTo>
                    <a:lnTo>
                      <a:pt x="174" y="278"/>
                    </a:lnTo>
                    <a:lnTo>
                      <a:pt x="161" y="352"/>
                    </a:lnTo>
                    <a:lnTo>
                      <a:pt x="152" y="439"/>
                    </a:lnTo>
                    <a:lnTo>
                      <a:pt x="151" y="535"/>
                    </a:lnTo>
                    <a:lnTo>
                      <a:pt x="161" y="641"/>
                    </a:lnTo>
                    <a:close/>
                  </a:path>
                </a:pathLst>
              </a:custGeom>
              <a:solidFill>
                <a:srgbClr val="FFC184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22" name="未知"/>
              <p:cNvSpPr/>
              <p:nvPr/>
            </p:nvSpPr>
            <p:spPr>
              <a:xfrm>
                <a:off x="180" y="195"/>
                <a:ext cx="76" cy="24"/>
              </a:xfrm>
              <a:custGeom>
                <a:avLst/>
                <a:gdLst>
                  <a:gd name="txL" fmla="*/ 0 w 227"/>
                  <a:gd name="txT" fmla="*/ 0 h 71"/>
                  <a:gd name="txR" fmla="*/ 227 w 227"/>
                  <a:gd name="txB" fmla="*/ 71 h 71"/>
                </a:gdLst>
                <a:ahLst/>
                <a:cxnLst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txL" t="txT" r="txR" b="txB"/>
                <a:pathLst>
                  <a:path w="227" h="71">
                    <a:moveTo>
                      <a:pt x="227" y="4"/>
                    </a:moveTo>
                    <a:lnTo>
                      <a:pt x="226" y="4"/>
                    </a:lnTo>
                    <a:lnTo>
                      <a:pt x="222" y="4"/>
                    </a:lnTo>
                    <a:lnTo>
                      <a:pt x="215" y="5"/>
                    </a:lnTo>
                    <a:lnTo>
                      <a:pt x="207" y="7"/>
                    </a:lnTo>
                    <a:lnTo>
                      <a:pt x="196" y="8"/>
                    </a:lnTo>
                    <a:lnTo>
                      <a:pt x="185" y="9"/>
                    </a:lnTo>
                    <a:lnTo>
                      <a:pt x="170" y="12"/>
                    </a:lnTo>
                    <a:lnTo>
                      <a:pt x="154" y="15"/>
                    </a:lnTo>
                    <a:lnTo>
                      <a:pt x="138" y="19"/>
                    </a:lnTo>
                    <a:lnTo>
                      <a:pt x="120" y="24"/>
                    </a:lnTo>
                    <a:lnTo>
                      <a:pt x="101" y="29"/>
                    </a:lnTo>
                    <a:lnTo>
                      <a:pt x="81" y="36"/>
                    </a:lnTo>
                    <a:lnTo>
                      <a:pt x="62" y="43"/>
                    </a:lnTo>
                    <a:lnTo>
                      <a:pt x="41" y="51"/>
                    </a:lnTo>
                    <a:lnTo>
                      <a:pt x="20" y="60"/>
                    </a:lnTo>
                    <a:lnTo>
                      <a:pt x="0" y="71"/>
                    </a:lnTo>
                    <a:lnTo>
                      <a:pt x="1" y="70"/>
                    </a:lnTo>
                    <a:lnTo>
                      <a:pt x="4" y="67"/>
                    </a:lnTo>
                    <a:lnTo>
                      <a:pt x="8" y="63"/>
                    </a:lnTo>
                    <a:lnTo>
                      <a:pt x="16" y="57"/>
                    </a:lnTo>
                    <a:lnTo>
                      <a:pt x="25" y="51"/>
                    </a:lnTo>
                    <a:lnTo>
                      <a:pt x="35" y="43"/>
                    </a:lnTo>
                    <a:lnTo>
                      <a:pt x="47" y="36"/>
                    </a:lnTo>
                    <a:lnTo>
                      <a:pt x="62" y="28"/>
                    </a:lnTo>
                    <a:lnTo>
                      <a:pt x="77" y="20"/>
                    </a:lnTo>
                    <a:lnTo>
                      <a:pt x="94" y="13"/>
                    </a:lnTo>
                    <a:lnTo>
                      <a:pt x="113" y="8"/>
                    </a:lnTo>
                    <a:lnTo>
                      <a:pt x="133" y="4"/>
                    </a:lnTo>
                    <a:lnTo>
                      <a:pt x="155" y="1"/>
                    </a:lnTo>
                    <a:lnTo>
                      <a:pt x="178" y="0"/>
                    </a:lnTo>
                    <a:lnTo>
                      <a:pt x="202" y="0"/>
                    </a:lnTo>
                    <a:lnTo>
                      <a:pt x="227" y="4"/>
                    </a:lnTo>
                    <a:close/>
                  </a:path>
                </a:pathLst>
              </a:custGeom>
              <a:solidFill>
                <a:srgbClr val="FFC184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23" name="未知"/>
              <p:cNvSpPr/>
              <p:nvPr/>
            </p:nvSpPr>
            <p:spPr>
              <a:xfrm>
                <a:off x="181" y="328"/>
                <a:ext cx="45" cy="252"/>
              </a:xfrm>
              <a:custGeom>
                <a:avLst/>
                <a:gdLst>
                  <a:gd name="txL" fmla="*/ 0 w 134"/>
                  <a:gd name="txT" fmla="*/ 0 h 754"/>
                  <a:gd name="txR" fmla="*/ 134 w 134"/>
                  <a:gd name="txB" fmla="*/ 754 h 754"/>
                </a:gdLst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1" y="5"/>
                  </a:cxn>
                  <a:cxn ang="0">
                    <a:pos x="1" y="7"/>
                  </a:cxn>
                  <a:cxn ang="0">
                    <a:pos x="2" y="9"/>
                  </a:cxn>
                  <a:cxn ang="0">
                    <a:pos x="2" y="9"/>
                  </a:cxn>
                  <a:cxn ang="0">
                    <a:pos x="2" y="9"/>
                  </a:cxn>
                  <a:cxn ang="0">
                    <a:pos x="1" y="9"/>
                  </a:cxn>
                  <a:cxn ang="0">
                    <a:pos x="1" y="9"/>
                  </a:cxn>
                  <a:cxn ang="0">
                    <a:pos x="1" y="8"/>
                  </a:cxn>
                  <a:cxn ang="0">
                    <a:pos x="1" y="8"/>
                  </a:cxn>
                  <a:cxn ang="0">
                    <a:pos x="1" y="7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5"/>
                  </a:cxn>
                  <a:cxn ang="0">
                    <a:pos x="0" y="4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1" y="0"/>
                  </a:cxn>
                </a:cxnLst>
                <a:rect l="txL" t="txT" r="txR" b="txB"/>
                <a:pathLst>
                  <a:path w="134" h="754">
                    <a:moveTo>
                      <a:pt x="51" y="0"/>
                    </a:moveTo>
                    <a:lnTo>
                      <a:pt x="48" y="13"/>
                    </a:lnTo>
                    <a:lnTo>
                      <a:pt x="41" y="51"/>
                    </a:lnTo>
                    <a:lnTo>
                      <a:pt x="36" y="114"/>
                    </a:lnTo>
                    <a:lnTo>
                      <a:pt x="33" y="200"/>
                    </a:lnTo>
                    <a:lnTo>
                      <a:pt x="38" y="307"/>
                    </a:lnTo>
                    <a:lnTo>
                      <a:pt x="54" y="436"/>
                    </a:lnTo>
                    <a:lnTo>
                      <a:pt x="85" y="585"/>
                    </a:lnTo>
                    <a:lnTo>
                      <a:pt x="134" y="754"/>
                    </a:lnTo>
                    <a:lnTo>
                      <a:pt x="132" y="750"/>
                    </a:lnTo>
                    <a:lnTo>
                      <a:pt x="124" y="736"/>
                    </a:lnTo>
                    <a:lnTo>
                      <a:pt x="113" y="716"/>
                    </a:lnTo>
                    <a:lnTo>
                      <a:pt x="100" y="688"/>
                    </a:lnTo>
                    <a:lnTo>
                      <a:pt x="84" y="653"/>
                    </a:lnTo>
                    <a:lnTo>
                      <a:pt x="67" y="613"/>
                    </a:lnTo>
                    <a:lnTo>
                      <a:pt x="51" y="568"/>
                    </a:lnTo>
                    <a:lnTo>
                      <a:pt x="36" y="517"/>
                    </a:lnTo>
                    <a:lnTo>
                      <a:pt x="22" y="461"/>
                    </a:lnTo>
                    <a:lnTo>
                      <a:pt x="11" y="402"/>
                    </a:lnTo>
                    <a:lnTo>
                      <a:pt x="3" y="340"/>
                    </a:lnTo>
                    <a:lnTo>
                      <a:pt x="0" y="274"/>
                    </a:lnTo>
                    <a:lnTo>
                      <a:pt x="2" y="208"/>
                    </a:lnTo>
                    <a:lnTo>
                      <a:pt x="11" y="139"/>
                    </a:lnTo>
                    <a:lnTo>
                      <a:pt x="27" y="70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FC184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24" name="未知"/>
              <p:cNvSpPr/>
              <p:nvPr/>
            </p:nvSpPr>
            <p:spPr>
              <a:xfrm>
                <a:off x="312" y="340"/>
                <a:ext cx="10" cy="248"/>
              </a:xfrm>
              <a:custGeom>
                <a:avLst/>
                <a:gdLst>
                  <a:gd name="txL" fmla="*/ 0 w 29"/>
                  <a:gd name="txT" fmla="*/ 0 h 745"/>
                  <a:gd name="txR" fmla="*/ 29 w 29"/>
                  <a:gd name="txB" fmla="*/ 745 h 745"/>
                </a:gdLst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4"/>
                  </a:cxn>
                  <a:cxn ang="0">
                    <a:pos x="0" y="7"/>
                  </a:cxn>
                  <a:cxn ang="0">
                    <a:pos x="0" y="9"/>
                  </a:cxn>
                  <a:cxn ang="0">
                    <a:pos x="0" y="9"/>
                  </a:cxn>
                  <a:cxn ang="0">
                    <a:pos x="0" y="8"/>
                  </a:cxn>
                  <a:cxn ang="0">
                    <a:pos x="0" y="7"/>
                  </a:cxn>
                  <a:cxn ang="0">
                    <a:pos x="0" y="5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txL" t="txT" r="txR" b="txB"/>
                <a:pathLst>
                  <a:path w="29" h="745">
                    <a:moveTo>
                      <a:pt x="29" y="0"/>
                    </a:moveTo>
                    <a:lnTo>
                      <a:pt x="28" y="96"/>
                    </a:lnTo>
                    <a:lnTo>
                      <a:pt x="26" y="318"/>
                    </a:lnTo>
                    <a:lnTo>
                      <a:pt x="24" y="567"/>
                    </a:lnTo>
                    <a:lnTo>
                      <a:pt x="23" y="745"/>
                    </a:lnTo>
                    <a:lnTo>
                      <a:pt x="20" y="720"/>
                    </a:lnTo>
                    <a:lnTo>
                      <a:pt x="15" y="651"/>
                    </a:lnTo>
                    <a:lnTo>
                      <a:pt x="8" y="551"/>
                    </a:lnTo>
                    <a:lnTo>
                      <a:pt x="3" y="432"/>
                    </a:lnTo>
                    <a:lnTo>
                      <a:pt x="0" y="306"/>
                    </a:lnTo>
                    <a:lnTo>
                      <a:pt x="2" y="184"/>
                    </a:lnTo>
                    <a:lnTo>
                      <a:pt x="11" y="77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C184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25" name="未知"/>
              <p:cNvSpPr/>
              <p:nvPr/>
            </p:nvSpPr>
            <p:spPr>
              <a:xfrm>
                <a:off x="278" y="185"/>
                <a:ext cx="129" cy="28"/>
              </a:xfrm>
              <a:custGeom>
                <a:avLst/>
                <a:gdLst>
                  <a:gd name="txL" fmla="*/ 0 w 385"/>
                  <a:gd name="txT" fmla="*/ 0 h 84"/>
                  <a:gd name="txR" fmla="*/ 385 w 385"/>
                  <a:gd name="txB" fmla="*/ 84 h 84"/>
                </a:gdLst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385" h="84">
                    <a:moveTo>
                      <a:pt x="90" y="35"/>
                    </a:moveTo>
                    <a:lnTo>
                      <a:pt x="88" y="36"/>
                    </a:lnTo>
                    <a:lnTo>
                      <a:pt x="81" y="38"/>
                    </a:lnTo>
                    <a:lnTo>
                      <a:pt x="70" y="42"/>
                    </a:lnTo>
                    <a:lnTo>
                      <a:pt x="58" y="47"/>
                    </a:lnTo>
                    <a:lnTo>
                      <a:pt x="44" y="54"/>
                    </a:lnTo>
                    <a:lnTo>
                      <a:pt x="29" y="63"/>
                    </a:lnTo>
                    <a:lnTo>
                      <a:pt x="15" y="72"/>
                    </a:lnTo>
                    <a:lnTo>
                      <a:pt x="0" y="84"/>
                    </a:lnTo>
                    <a:lnTo>
                      <a:pt x="4" y="82"/>
                    </a:lnTo>
                    <a:lnTo>
                      <a:pt x="11" y="76"/>
                    </a:lnTo>
                    <a:lnTo>
                      <a:pt x="26" y="70"/>
                    </a:lnTo>
                    <a:lnTo>
                      <a:pt x="42" y="62"/>
                    </a:lnTo>
                    <a:lnTo>
                      <a:pt x="63" y="55"/>
                    </a:lnTo>
                    <a:lnTo>
                      <a:pt x="86" y="50"/>
                    </a:lnTo>
                    <a:lnTo>
                      <a:pt x="111" y="48"/>
                    </a:lnTo>
                    <a:lnTo>
                      <a:pt x="139" y="51"/>
                    </a:lnTo>
                    <a:lnTo>
                      <a:pt x="145" y="84"/>
                    </a:lnTo>
                    <a:lnTo>
                      <a:pt x="180" y="51"/>
                    </a:lnTo>
                    <a:lnTo>
                      <a:pt x="183" y="51"/>
                    </a:lnTo>
                    <a:lnTo>
                      <a:pt x="191" y="51"/>
                    </a:lnTo>
                    <a:lnTo>
                      <a:pt x="203" y="52"/>
                    </a:lnTo>
                    <a:lnTo>
                      <a:pt x="218" y="54"/>
                    </a:lnTo>
                    <a:lnTo>
                      <a:pt x="233" y="58"/>
                    </a:lnTo>
                    <a:lnTo>
                      <a:pt x="249" y="62"/>
                    </a:lnTo>
                    <a:lnTo>
                      <a:pt x="263" y="68"/>
                    </a:lnTo>
                    <a:lnTo>
                      <a:pt x="275" y="76"/>
                    </a:lnTo>
                    <a:lnTo>
                      <a:pt x="282" y="35"/>
                    </a:lnTo>
                    <a:lnTo>
                      <a:pt x="286" y="35"/>
                    </a:lnTo>
                    <a:lnTo>
                      <a:pt x="293" y="34"/>
                    </a:lnTo>
                    <a:lnTo>
                      <a:pt x="306" y="34"/>
                    </a:lnTo>
                    <a:lnTo>
                      <a:pt x="320" y="34"/>
                    </a:lnTo>
                    <a:lnTo>
                      <a:pt x="338" y="35"/>
                    </a:lnTo>
                    <a:lnTo>
                      <a:pt x="354" y="38"/>
                    </a:lnTo>
                    <a:lnTo>
                      <a:pt x="370" y="43"/>
                    </a:lnTo>
                    <a:lnTo>
                      <a:pt x="385" y="51"/>
                    </a:lnTo>
                    <a:lnTo>
                      <a:pt x="383" y="50"/>
                    </a:lnTo>
                    <a:lnTo>
                      <a:pt x="381" y="47"/>
                    </a:lnTo>
                    <a:lnTo>
                      <a:pt x="378" y="42"/>
                    </a:lnTo>
                    <a:lnTo>
                      <a:pt x="373" y="36"/>
                    </a:lnTo>
                    <a:lnTo>
                      <a:pt x="365" y="30"/>
                    </a:lnTo>
                    <a:lnTo>
                      <a:pt x="355" y="23"/>
                    </a:lnTo>
                    <a:lnTo>
                      <a:pt x="342" y="16"/>
                    </a:lnTo>
                    <a:lnTo>
                      <a:pt x="327" y="11"/>
                    </a:lnTo>
                    <a:lnTo>
                      <a:pt x="309" y="5"/>
                    </a:lnTo>
                    <a:lnTo>
                      <a:pt x="289" y="3"/>
                    </a:lnTo>
                    <a:lnTo>
                      <a:pt x="265" y="0"/>
                    </a:lnTo>
                    <a:lnTo>
                      <a:pt x="238" y="1"/>
                    </a:lnTo>
                    <a:lnTo>
                      <a:pt x="206" y="4"/>
                    </a:lnTo>
                    <a:lnTo>
                      <a:pt x="171" y="11"/>
                    </a:lnTo>
                    <a:lnTo>
                      <a:pt x="132" y="22"/>
                    </a:lnTo>
                    <a:lnTo>
                      <a:pt x="90" y="35"/>
                    </a:lnTo>
                    <a:close/>
                  </a:path>
                </a:pathLst>
              </a:custGeom>
              <a:solidFill>
                <a:srgbClr val="FFC184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26" name="未知"/>
              <p:cNvSpPr/>
              <p:nvPr/>
            </p:nvSpPr>
            <p:spPr>
              <a:xfrm>
                <a:off x="416" y="388"/>
                <a:ext cx="270" cy="301"/>
              </a:xfrm>
              <a:custGeom>
                <a:avLst/>
                <a:gdLst>
                  <a:gd name="txL" fmla="*/ 0 w 811"/>
                  <a:gd name="txT" fmla="*/ 0 h 905"/>
                  <a:gd name="txR" fmla="*/ 811 w 811"/>
                  <a:gd name="txB" fmla="*/ 905 h 905"/>
                </a:gdLst>
                <a:ahLst/>
                <a:cxnLst>
                  <a:cxn ang="0">
                    <a:pos x="0" y="11"/>
                  </a:cxn>
                  <a:cxn ang="0">
                    <a:pos x="1" y="10"/>
                  </a:cxn>
                  <a:cxn ang="0">
                    <a:pos x="1" y="9"/>
                  </a:cxn>
                  <a:cxn ang="0">
                    <a:pos x="2" y="7"/>
                  </a:cxn>
                  <a:cxn ang="0">
                    <a:pos x="2" y="4"/>
                  </a:cxn>
                  <a:cxn ang="0">
                    <a:pos x="2" y="2"/>
                  </a:cxn>
                  <a:cxn ang="0">
                    <a:pos x="2" y="3"/>
                  </a:cxn>
                  <a:cxn ang="0">
                    <a:pos x="3" y="4"/>
                  </a:cxn>
                  <a:cxn ang="0">
                    <a:pos x="2" y="6"/>
                  </a:cxn>
                  <a:cxn ang="0">
                    <a:pos x="2" y="8"/>
                  </a:cxn>
                  <a:cxn ang="0">
                    <a:pos x="1" y="10"/>
                  </a:cxn>
                  <a:cxn ang="0">
                    <a:pos x="1" y="11"/>
                  </a:cxn>
                  <a:cxn ang="0">
                    <a:pos x="1" y="11"/>
                  </a:cxn>
                  <a:cxn ang="0">
                    <a:pos x="2" y="11"/>
                  </a:cxn>
                  <a:cxn ang="0">
                    <a:pos x="3" y="10"/>
                  </a:cxn>
                  <a:cxn ang="0">
                    <a:pos x="4" y="10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6" y="9"/>
                  </a:cxn>
                  <a:cxn ang="0">
                    <a:pos x="6" y="8"/>
                  </a:cxn>
                  <a:cxn ang="0">
                    <a:pos x="7" y="7"/>
                  </a:cxn>
                  <a:cxn ang="0">
                    <a:pos x="8" y="6"/>
                  </a:cxn>
                  <a:cxn ang="0">
                    <a:pos x="8" y="5"/>
                  </a:cxn>
                  <a:cxn ang="0">
                    <a:pos x="8" y="3"/>
                  </a:cxn>
                  <a:cxn ang="0">
                    <a:pos x="8" y="4"/>
                  </a:cxn>
                  <a:cxn ang="0">
                    <a:pos x="8" y="6"/>
                  </a:cxn>
                  <a:cxn ang="0">
                    <a:pos x="9" y="4"/>
                  </a:cxn>
                  <a:cxn ang="0">
                    <a:pos x="10" y="1"/>
                  </a:cxn>
                  <a:cxn ang="0">
                    <a:pos x="10" y="0"/>
                  </a:cxn>
                  <a:cxn ang="0">
                    <a:pos x="10" y="3"/>
                  </a:cxn>
                  <a:cxn ang="0">
                    <a:pos x="9" y="5"/>
                  </a:cxn>
                  <a:cxn ang="0">
                    <a:pos x="8" y="6"/>
                  </a:cxn>
                  <a:cxn ang="0">
                    <a:pos x="8" y="7"/>
                  </a:cxn>
                  <a:cxn ang="0">
                    <a:pos x="7" y="8"/>
                  </a:cxn>
                  <a:cxn ang="0">
                    <a:pos x="6" y="9"/>
                  </a:cxn>
                  <a:cxn ang="0">
                    <a:pos x="5" y="10"/>
                  </a:cxn>
                  <a:cxn ang="0">
                    <a:pos x="5" y="10"/>
                  </a:cxn>
                  <a:cxn ang="0">
                    <a:pos x="4" y="10"/>
                  </a:cxn>
                  <a:cxn ang="0">
                    <a:pos x="3" y="10"/>
                  </a:cxn>
                  <a:cxn ang="0">
                    <a:pos x="2" y="11"/>
                  </a:cxn>
                  <a:cxn ang="0">
                    <a:pos x="1" y="11"/>
                  </a:cxn>
                </a:cxnLst>
                <a:rect l="txL" t="txT" r="txR" b="txB"/>
                <a:pathLst>
                  <a:path w="811" h="905">
                    <a:moveTo>
                      <a:pt x="0" y="905"/>
                    </a:moveTo>
                    <a:lnTo>
                      <a:pt x="2" y="902"/>
                    </a:lnTo>
                    <a:lnTo>
                      <a:pt x="10" y="896"/>
                    </a:lnTo>
                    <a:lnTo>
                      <a:pt x="22" y="884"/>
                    </a:lnTo>
                    <a:lnTo>
                      <a:pt x="36" y="866"/>
                    </a:lnTo>
                    <a:lnTo>
                      <a:pt x="52" y="842"/>
                    </a:lnTo>
                    <a:lnTo>
                      <a:pt x="72" y="813"/>
                    </a:lnTo>
                    <a:lnTo>
                      <a:pt x="91" y="778"/>
                    </a:lnTo>
                    <a:lnTo>
                      <a:pt x="111" y="736"/>
                    </a:lnTo>
                    <a:lnTo>
                      <a:pt x="130" y="687"/>
                    </a:lnTo>
                    <a:lnTo>
                      <a:pt x="148" y="632"/>
                    </a:lnTo>
                    <a:lnTo>
                      <a:pt x="164" y="569"/>
                    </a:lnTo>
                    <a:lnTo>
                      <a:pt x="176" y="498"/>
                    </a:lnTo>
                    <a:lnTo>
                      <a:pt x="186" y="420"/>
                    </a:lnTo>
                    <a:lnTo>
                      <a:pt x="191" y="333"/>
                    </a:lnTo>
                    <a:lnTo>
                      <a:pt x="191" y="238"/>
                    </a:lnTo>
                    <a:lnTo>
                      <a:pt x="185" y="135"/>
                    </a:lnTo>
                    <a:lnTo>
                      <a:pt x="186" y="141"/>
                    </a:lnTo>
                    <a:lnTo>
                      <a:pt x="188" y="155"/>
                    </a:lnTo>
                    <a:lnTo>
                      <a:pt x="191" y="178"/>
                    </a:lnTo>
                    <a:lnTo>
                      <a:pt x="196" y="209"/>
                    </a:lnTo>
                    <a:lnTo>
                      <a:pt x="200" y="246"/>
                    </a:lnTo>
                    <a:lnTo>
                      <a:pt x="203" y="289"/>
                    </a:lnTo>
                    <a:lnTo>
                      <a:pt x="205" y="337"/>
                    </a:lnTo>
                    <a:lnTo>
                      <a:pt x="205" y="390"/>
                    </a:lnTo>
                    <a:lnTo>
                      <a:pt x="204" y="446"/>
                    </a:lnTo>
                    <a:lnTo>
                      <a:pt x="200" y="505"/>
                    </a:lnTo>
                    <a:lnTo>
                      <a:pt x="191" y="564"/>
                    </a:lnTo>
                    <a:lnTo>
                      <a:pt x="179" y="624"/>
                    </a:lnTo>
                    <a:lnTo>
                      <a:pt x="163" y="684"/>
                    </a:lnTo>
                    <a:lnTo>
                      <a:pt x="142" y="743"/>
                    </a:lnTo>
                    <a:lnTo>
                      <a:pt x="115" y="801"/>
                    </a:lnTo>
                    <a:lnTo>
                      <a:pt x="82" y="854"/>
                    </a:lnTo>
                    <a:lnTo>
                      <a:pt x="62" y="871"/>
                    </a:lnTo>
                    <a:lnTo>
                      <a:pt x="64" y="871"/>
                    </a:lnTo>
                    <a:lnTo>
                      <a:pt x="68" y="871"/>
                    </a:lnTo>
                    <a:lnTo>
                      <a:pt x="77" y="870"/>
                    </a:lnTo>
                    <a:lnTo>
                      <a:pt x="88" y="869"/>
                    </a:lnTo>
                    <a:lnTo>
                      <a:pt x="101" y="867"/>
                    </a:lnTo>
                    <a:lnTo>
                      <a:pt x="116" y="865"/>
                    </a:lnTo>
                    <a:lnTo>
                      <a:pt x="135" y="861"/>
                    </a:lnTo>
                    <a:lnTo>
                      <a:pt x="154" y="857"/>
                    </a:lnTo>
                    <a:lnTo>
                      <a:pt x="175" y="851"/>
                    </a:lnTo>
                    <a:lnTo>
                      <a:pt x="197" y="846"/>
                    </a:lnTo>
                    <a:lnTo>
                      <a:pt x="221" y="838"/>
                    </a:lnTo>
                    <a:lnTo>
                      <a:pt x="245" y="829"/>
                    </a:lnTo>
                    <a:lnTo>
                      <a:pt x="270" y="819"/>
                    </a:lnTo>
                    <a:lnTo>
                      <a:pt x="294" y="807"/>
                    </a:lnTo>
                    <a:lnTo>
                      <a:pt x="319" y="794"/>
                    </a:lnTo>
                    <a:lnTo>
                      <a:pt x="344" y="779"/>
                    </a:lnTo>
                    <a:lnTo>
                      <a:pt x="378" y="703"/>
                    </a:lnTo>
                    <a:lnTo>
                      <a:pt x="385" y="754"/>
                    </a:lnTo>
                    <a:lnTo>
                      <a:pt x="386" y="754"/>
                    </a:lnTo>
                    <a:lnTo>
                      <a:pt x="391" y="754"/>
                    </a:lnTo>
                    <a:lnTo>
                      <a:pt x="398" y="752"/>
                    </a:lnTo>
                    <a:lnTo>
                      <a:pt x="408" y="751"/>
                    </a:lnTo>
                    <a:lnTo>
                      <a:pt x="420" y="747"/>
                    </a:lnTo>
                    <a:lnTo>
                      <a:pt x="434" y="743"/>
                    </a:lnTo>
                    <a:lnTo>
                      <a:pt x="450" y="735"/>
                    </a:lnTo>
                    <a:lnTo>
                      <a:pt x="468" y="724"/>
                    </a:lnTo>
                    <a:lnTo>
                      <a:pt x="486" y="712"/>
                    </a:lnTo>
                    <a:lnTo>
                      <a:pt x="506" y="695"/>
                    </a:lnTo>
                    <a:lnTo>
                      <a:pt x="526" y="675"/>
                    </a:lnTo>
                    <a:lnTo>
                      <a:pt x="547" y="649"/>
                    </a:lnTo>
                    <a:lnTo>
                      <a:pt x="569" y="620"/>
                    </a:lnTo>
                    <a:lnTo>
                      <a:pt x="591" y="585"/>
                    </a:lnTo>
                    <a:lnTo>
                      <a:pt x="612" y="545"/>
                    </a:lnTo>
                    <a:lnTo>
                      <a:pt x="633" y="499"/>
                    </a:lnTo>
                    <a:lnTo>
                      <a:pt x="635" y="490"/>
                    </a:lnTo>
                    <a:lnTo>
                      <a:pt x="641" y="466"/>
                    </a:lnTo>
                    <a:lnTo>
                      <a:pt x="648" y="428"/>
                    </a:lnTo>
                    <a:lnTo>
                      <a:pt x="657" y="386"/>
                    </a:lnTo>
                    <a:lnTo>
                      <a:pt x="666" y="339"/>
                    </a:lnTo>
                    <a:lnTo>
                      <a:pt x="673" y="292"/>
                    </a:lnTo>
                    <a:lnTo>
                      <a:pt x="679" y="252"/>
                    </a:lnTo>
                    <a:lnTo>
                      <a:pt x="681" y="220"/>
                    </a:lnTo>
                    <a:lnTo>
                      <a:pt x="683" y="244"/>
                    </a:lnTo>
                    <a:lnTo>
                      <a:pt x="684" y="305"/>
                    </a:lnTo>
                    <a:lnTo>
                      <a:pt x="681" y="388"/>
                    </a:lnTo>
                    <a:lnTo>
                      <a:pt x="667" y="474"/>
                    </a:lnTo>
                    <a:lnTo>
                      <a:pt x="672" y="466"/>
                    </a:lnTo>
                    <a:lnTo>
                      <a:pt x="686" y="444"/>
                    </a:lnTo>
                    <a:lnTo>
                      <a:pt x="707" y="407"/>
                    </a:lnTo>
                    <a:lnTo>
                      <a:pt x="731" y="355"/>
                    </a:lnTo>
                    <a:lnTo>
                      <a:pt x="757" y="288"/>
                    </a:lnTo>
                    <a:lnTo>
                      <a:pt x="780" y="206"/>
                    </a:lnTo>
                    <a:lnTo>
                      <a:pt x="799" y="110"/>
                    </a:lnTo>
                    <a:lnTo>
                      <a:pt x="811" y="0"/>
                    </a:lnTo>
                    <a:lnTo>
                      <a:pt x="811" y="9"/>
                    </a:lnTo>
                    <a:lnTo>
                      <a:pt x="811" y="38"/>
                    </a:lnTo>
                    <a:lnTo>
                      <a:pt x="809" y="80"/>
                    </a:lnTo>
                    <a:lnTo>
                      <a:pt x="804" y="137"/>
                    </a:lnTo>
                    <a:lnTo>
                      <a:pt x="794" y="204"/>
                    </a:lnTo>
                    <a:lnTo>
                      <a:pt x="777" y="277"/>
                    </a:lnTo>
                    <a:lnTo>
                      <a:pt x="753" y="357"/>
                    </a:lnTo>
                    <a:lnTo>
                      <a:pt x="719" y="439"/>
                    </a:lnTo>
                    <a:lnTo>
                      <a:pt x="707" y="465"/>
                    </a:lnTo>
                    <a:lnTo>
                      <a:pt x="694" y="489"/>
                    </a:lnTo>
                    <a:lnTo>
                      <a:pt x="680" y="514"/>
                    </a:lnTo>
                    <a:lnTo>
                      <a:pt x="664" y="538"/>
                    </a:lnTo>
                    <a:lnTo>
                      <a:pt x="648" y="564"/>
                    </a:lnTo>
                    <a:lnTo>
                      <a:pt x="631" y="588"/>
                    </a:lnTo>
                    <a:lnTo>
                      <a:pt x="612" y="610"/>
                    </a:lnTo>
                    <a:lnTo>
                      <a:pt x="593" y="635"/>
                    </a:lnTo>
                    <a:lnTo>
                      <a:pt x="572" y="657"/>
                    </a:lnTo>
                    <a:lnTo>
                      <a:pt x="549" y="679"/>
                    </a:lnTo>
                    <a:lnTo>
                      <a:pt x="525" y="700"/>
                    </a:lnTo>
                    <a:lnTo>
                      <a:pt x="500" y="722"/>
                    </a:lnTo>
                    <a:lnTo>
                      <a:pt x="473" y="742"/>
                    </a:lnTo>
                    <a:lnTo>
                      <a:pt x="446" y="760"/>
                    </a:lnTo>
                    <a:lnTo>
                      <a:pt x="416" y="778"/>
                    </a:lnTo>
                    <a:lnTo>
                      <a:pt x="385" y="795"/>
                    </a:lnTo>
                    <a:lnTo>
                      <a:pt x="383" y="797"/>
                    </a:lnTo>
                    <a:lnTo>
                      <a:pt x="377" y="799"/>
                    </a:lnTo>
                    <a:lnTo>
                      <a:pt x="368" y="803"/>
                    </a:lnTo>
                    <a:lnTo>
                      <a:pt x="353" y="809"/>
                    </a:lnTo>
                    <a:lnTo>
                      <a:pt x="337" y="815"/>
                    </a:lnTo>
                    <a:lnTo>
                      <a:pt x="317" y="823"/>
                    </a:lnTo>
                    <a:lnTo>
                      <a:pt x="295" y="831"/>
                    </a:lnTo>
                    <a:lnTo>
                      <a:pt x="270" y="841"/>
                    </a:lnTo>
                    <a:lnTo>
                      <a:pt x="241" y="850"/>
                    </a:lnTo>
                    <a:lnTo>
                      <a:pt x="212" y="859"/>
                    </a:lnTo>
                    <a:lnTo>
                      <a:pt x="180" y="869"/>
                    </a:lnTo>
                    <a:lnTo>
                      <a:pt x="147" y="877"/>
                    </a:lnTo>
                    <a:lnTo>
                      <a:pt x="112" y="885"/>
                    </a:lnTo>
                    <a:lnTo>
                      <a:pt x="75" y="893"/>
                    </a:lnTo>
                    <a:lnTo>
                      <a:pt x="38" y="900"/>
                    </a:lnTo>
                    <a:lnTo>
                      <a:pt x="0" y="905"/>
                    </a:lnTo>
                    <a:close/>
                  </a:path>
                </a:pathLst>
              </a:custGeom>
              <a:solidFill>
                <a:srgbClr val="BA3A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27" name="未知"/>
              <p:cNvSpPr/>
              <p:nvPr/>
            </p:nvSpPr>
            <p:spPr>
              <a:xfrm>
                <a:off x="535" y="153"/>
                <a:ext cx="83" cy="108"/>
              </a:xfrm>
              <a:custGeom>
                <a:avLst/>
                <a:gdLst>
                  <a:gd name="txL" fmla="*/ 0 w 247"/>
                  <a:gd name="txT" fmla="*/ 0 h 323"/>
                  <a:gd name="txR" fmla="*/ 247 w 247"/>
                  <a:gd name="txB" fmla="*/ 323 h 323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2" y="2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47" h="323">
                    <a:moveTo>
                      <a:pt x="0" y="2"/>
                    </a:moveTo>
                    <a:lnTo>
                      <a:pt x="2" y="3"/>
                    </a:lnTo>
                    <a:lnTo>
                      <a:pt x="8" y="8"/>
                    </a:lnTo>
                    <a:lnTo>
                      <a:pt x="18" y="15"/>
                    </a:lnTo>
                    <a:lnTo>
                      <a:pt x="30" y="26"/>
                    </a:lnTo>
                    <a:lnTo>
                      <a:pt x="46" y="39"/>
                    </a:lnTo>
                    <a:lnTo>
                      <a:pt x="64" y="54"/>
                    </a:lnTo>
                    <a:lnTo>
                      <a:pt x="82" y="73"/>
                    </a:lnTo>
                    <a:lnTo>
                      <a:pt x="103" y="93"/>
                    </a:lnTo>
                    <a:lnTo>
                      <a:pt x="124" y="116"/>
                    </a:lnTo>
                    <a:lnTo>
                      <a:pt x="144" y="140"/>
                    </a:lnTo>
                    <a:lnTo>
                      <a:pt x="165" y="166"/>
                    </a:lnTo>
                    <a:lnTo>
                      <a:pt x="185" y="195"/>
                    </a:lnTo>
                    <a:lnTo>
                      <a:pt x="203" y="224"/>
                    </a:lnTo>
                    <a:lnTo>
                      <a:pt x="221" y="256"/>
                    </a:lnTo>
                    <a:lnTo>
                      <a:pt x="235" y="288"/>
                    </a:lnTo>
                    <a:lnTo>
                      <a:pt x="247" y="323"/>
                    </a:lnTo>
                    <a:lnTo>
                      <a:pt x="244" y="314"/>
                    </a:lnTo>
                    <a:lnTo>
                      <a:pt x="237" y="287"/>
                    </a:lnTo>
                    <a:lnTo>
                      <a:pt x="225" y="249"/>
                    </a:lnTo>
                    <a:lnTo>
                      <a:pt x="207" y="203"/>
                    </a:lnTo>
                    <a:lnTo>
                      <a:pt x="184" y="152"/>
                    </a:lnTo>
                    <a:lnTo>
                      <a:pt x="154" y="102"/>
                    </a:lnTo>
                    <a:lnTo>
                      <a:pt x="118" y="55"/>
                    </a:lnTo>
                    <a:lnTo>
                      <a:pt x="75" y="18"/>
                    </a:lnTo>
                    <a:lnTo>
                      <a:pt x="73" y="16"/>
                    </a:lnTo>
                    <a:lnTo>
                      <a:pt x="68" y="14"/>
                    </a:lnTo>
                    <a:lnTo>
                      <a:pt x="60" y="10"/>
                    </a:lnTo>
                    <a:lnTo>
                      <a:pt x="50" y="6"/>
                    </a:lnTo>
                    <a:lnTo>
                      <a:pt x="38" y="3"/>
                    </a:lnTo>
                    <a:lnTo>
                      <a:pt x="26" y="0"/>
                    </a:lnTo>
                    <a:lnTo>
                      <a:pt x="13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BA3A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28" name="未知"/>
              <p:cNvSpPr/>
              <p:nvPr/>
            </p:nvSpPr>
            <p:spPr>
              <a:xfrm>
                <a:off x="657" y="255"/>
                <a:ext cx="22" cy="127"/>
              </a:xfrm>
              <a:custGeom>
                <a:avLst/>
                <a:gdLst>
                  <a:gd name="txL" fmla="*/ 0 w 67"/>
                  <a:gd name="txT" fmla="*/ 0 h 380"/>
                  <a:gd name="txR" fmla="*/ 67 w 67"/>
                  <a:gd name="txB" fmla="*/ 380 h 38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1" y="4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3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txL" t="txT" r="txR" b="txB"/>
                <a:pathLst>
                  <a:path w="67" h="380">
                    <a:moveTo>
                      <a:pt x="0" y="0"/>
                    </a:moveTo>
                    <a:lnTo>
                      <a:pt x="3" y="10"/>
                    </a:lnTo>
                    <a:lnTo>
                      <a:pt x="13" y="38"/>
                    </a:lnTo>
                    <a:lnTo>
                      <a:pt x="25" y="81"/>
                    </a:lnTo>
                    <a:lnTo>
                      <a:pt x="39" y="135"/>
                    </a:lnTo>
                    <a:lnTo>
                      <a:pt x="51" y="196"/>
                    </a:lnTo>
                    <a:lnTo>
                      <a:pt x="61" y="259"/>
                    </a:lnTo>
                    <a:lnTo>
                      <a:pt x="65" y="322"/>
                    </a:lnTo>
                    <a:lnTo>
                      <a:pt x="62" y="380"/>
                    </a:lnTo>
                    <a:lnTo>
                      <a:pt x="63" y="370"/>
                    </a:lnTo>
                    <a:lnTo>
                      <a:pt x="65" y="344"/>
                    </a:lnTo>
                    <a:lnTo>
                      <a:pt x="67" y="303"/>
                    </a:lnTo>
                    <a:lnTo>
                      <a:pt x="64" y="253"/>
                    </a:lnTo>
                    <a:lnTo>
                      <a:pt x="59" y="194"/>
                    </a:lnTo>
                    <a:lnTo>
                      <a:pt x="48" y="131"/>
                    </a:lnTo>
                    <a:lnTo>
                      <a:pt x="28" y="6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3A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29" name="未知"/>
              <p:cNvSpPr/>
              <p:nvPr/>
            </p:nvSpPr>
            <p:spPr>
              <a:xfrm>
                <a:off x="489" y="182"/>
                <a:ext cx="67" cy="186"/>
              </a:xfrm>
              <a:custGeom>
                <a:avLst/>
                <a:gdLst>
                  <a:gd name="txL" fmla="*/ 0 w 201"/>
                  <a:gd name="txT" fmla="*/ 0 h 557"/>
                  <a:gd name="txR" fmla="*/ 201 w 201"/>
                  <a:gd name="txB" fmla="*/ 557 h 557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5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7"/>
                  </a:cxn>
                  <a:cxn ang="0">
                    <a:pos x="2" y="7"/>
                  </a:cxn>
                  <a:cxn ang="0">
                    <a:pos x="2" y="7"/>
                  </a:cxn>
                  <a:cxn ang="0">
                    <a:pos x="2" y="7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3"/>
                  </a:cxn>
                  <a:cxn ang="0">
                    <a:pos x="2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txL" t="txT" r="txR" b="txB"/>
                <a:pathLst>
                  <a:path w="201" h="557">
                    <a:moveTo>
                      <a:pt x="0" y="0"/>
                    </a:moveTo>
                    <a:lnTo>
                      <a:pt x="2" y="3"/>
                    </a:lnTo>
                    <a:lnTo>
                      <a:pt x="7" y="12"/>
                    </a:lnTo>
                    <a:lnTo>
                      <a:pt x="16" y="27"/>
                    </a:lnTo>
                    <a:lnTo>
                      <a:pt x="28" y="46"/>
                    </a:lnTo>
                    <a:lnTo>
                      <a:pt x="42" y="70"/>
                    </a:lnTo>
                    <a:lnTo>
                      <a:pt x="57" y="99"/>
                    </a:lnTo>
                    <a:lnTo>
                      <a:pt x="75" y="131"/>
                    </a:lnTo>
                    <a:lnTo>
                      <a:pt x="92" y="167"/>
                    </a:lnTo>
                    <a:lnTo>
                      <a:pt x="109" y="208"/>
                    </a:lnTo>
                    <a:lnTo>
                      <a:pt x="127" y="252"/>
                    </a:lnTo>
                    <a:lnTo>
                      <a:pt x="144" y="297"/>
                    </a:lnTo>
                    <a:lnTo>
                      <a:pt x="159" y="345"/>
                    </a:lnTo>
                    <a:lnTo>
                      <a:pt x="174" y="396"/>
                    </a:lnTo>
                    <a:lnTo>
                      <a:pt x="186" y="448"/>
                    </a:lnTo>
                    <a:lnTo>
                      <a:pt x="194" y="502"/>
                    </a:lnTo>
                    <a:lnTo>
                      <a:pt x="200" y="557"/>
                    </a:lnTo>
                    <a:lnTo>
                      <a:pt x="200" y="553"/>
                    </a:lnTo>
                    <a:lnTo>
                      <a:pt x="201" y="544"/>
                    </a:lnTo>
                    <a:lnTo>
                      <a:pt x="201" y="526"/>
                    </a:lnTo>
                    <a:lnTo>
                      <a:pt x="201" y="505"/>
                    </a:lnTo>
                    <a:lnTo>
                      <a:pt x="199" y="477"/>
                    </a:lnTo>
                    <a:lnTo>
                      <a:pt x="196" y="446"/>
                    </a:lnTo>
                    <a:lnTo>
                      <a:pt x="192" y="410"/>
                    </a:lnTo>
                    <a:lnTo>
                      <a:pt x="184" y="371"/>
                    </a:lnTo>
                    <a:lnTo>
                      <a:pt x="176" y="328"/>
                    </a:lnTo>
                    <a:lnTo>
                      <a:pt x="163" y="284"/>
                    </a:lnTo>
                    <a:lnTo>
                      <a:pt x="146" y="238"/>
                    </a:lnTo>
                    <a:lnTo>
                      <a:pt x="127" y="190"/>
                    </a:lnTo>
                    <a:lnTo>
                      <a:pt x="103" y="142"/>
                    </a:lnTo>
                    <a:lnTo>
                      <a:pt x="74" y="94"/>
                    </a:lnTo>
                    <a:lnTo>
                      <a:pt x="40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3A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30" name="未知"/>
              <p:cNvSpPr/>
              <p:nvPr/>
            </p:nvSpPr>
            <p:spPr>
              <a:xfrm>
                <a:off x="322" y="21"/>
                <a:ext cx="89" cy="178"/>
              </a:xfrm>
              <a:custGeom>
                <a:avLst/>
                <a:gdLst>
                  <a:gd name="txL" fmla="*/ 0 w 268"/>
                  <a:gd name="txT" fmla="*/ 0 h 534"/>
                  <a:gd name="txR" fmla="*/ 268 w 268"/>
                  <a:gd name="txB" fmla="*/ 534 h 534"/>
                </a:gdLst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4"/>
                  </a:cxn>
                  <a:cxn ang="0">
                    <a:pos x="0" y="3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3" y="5"/>
                  </a:cxn>
                  <a:cxn ang="0">
                    <a:pos x="3" y="5"/>
                  </a:cxn>
                  <a:cxn ang="0">
                    <a:pos x="3" y="6"/>
                  </a:cxn>
                  <a:cxn ang="0">
                    <a:pos x="3" y="6"/>
                  </a:cxn>
                  <a:cxn ang="0">
                    <a:pos x="3" y="6"/>
                  </a:cxn>
                  <a:cxn ang="0">
                    <a:pos x="3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7"/>
                  </a:cxn>
                  <a:cxn ang="0">
                    <a:pos x="2" y="7"/>
                  </a:cxn>
                  <a:cxn ang="0">
                    <a:pos x="2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txL" t="txT" r="txR" b="txB"/>
                <a:pathLst>
                  <a:path w="268" h="534">
                    <a:moveTo>
                      <a:pt x="0" y="500"/>
                    </a:moveTo>
                    <a:lnTo>
                      <a:pt x="0" y="484"/>
                    </a:lnTo>
                    <a:lnTo>
                      <a:pt x="2" y="443"/>
                    </a:lnTo>
                    <a:lnTo>
                      <a:pt x="7" y="380"/>
                    </a:lnTo>
                    <a:lnTo>
                      <a:pt x="16" y="304"/>
                    </a:lnTo>
                    <a:lnTo>
                      <a:pt x="33" y="222"/>
                    </a:lnTo>
                    <a:lnTo>
                      <a:pt x="56" y="139"/>
                    </a:lnTo>
                    <a:lnTo>
                      <a:pt x="88" y="63"/>
                    </a:lnTo>
                    <a:lnTo>
                      <a:pt x="132" y="0"/>
                    </a:lnTo>
                    <a:lnTo>
                      <a:pt x="135" y="0"/>
                    </a:lnTo>
                    <a:lnTo>
                      <a:pt x="143" y="3"/>
                    </a:lnTo>
                    <a:lnTo>
                      <a:pt x="151" y="11"/>
                    </a:lnTo>
                    <a:lnTo>
                      <a:pt x="158" y="25"/>
                    </a:lnTo>
                    <a:lnTo>
                      <a:pt x="199" y="25"/>
                    </a:lnTo>
                    <a:lnTo>
                      <a:pt x="220" y="43"/>
                    </a:lnTo>
                    <a:lnTo>
                      <a:pt x="226" y="68"/>
                    </a:lnTo>
                    <a:lnTo>
                      <a:pt x="247" y="68"/>
                    </a:lnTo>
                    <a:lnTo>
                      <a:pt x="268" y="102"/>
                    </a:lnTo>
                    <a:lnTo>
                      <a:pt x="240" y="195"/>
                    </a:lnTo>
                    <a:lnTo>
                      <a:pt x="238" y="202"/>
                    </a:lnTo>
                    <a:lnTo>
                      <a:pt x="233" y="221"/>
                    </a:lnTo>
                    <a:lnTo>
                      <a:pt x="226" y="250"/>
                    </a:lnTo>
                    <a:lnTo>
                      <a:pt x="220" y="289"/>
                    </a:lnTo>
                    <a:lnTo>
                      <a:pt x="217" y="333"/>
                    </a:lnTo>
                    <a:lnTo>
                      <a:pt x="217" y="381"/>
                    </a:lnTo>
                    <a:lnTo>
                      <a:pt x="224" y="432"/>
                    </a:lnTo>
                    <a:lnTo>
                      <a:pt x="240" y="483"/>
                    </a:lnTo>
                    <a:lnTo>
                      <a:pt x="237" y="484"/>
                    </a:lnTo>
                    <a:lnTo>
                      <a:pt x="228" y="486"/>
                    </a:lnTo>
                    <a:lnTo>
                      <a:pt x="217" y="490"/>
                    </a:lnTo>
                    <a:lnTo>
                      <a:pt x="201" y="496"/>
                    </a:lnTo>
                    <a:lnTo>
                      <a:pt x="183" y="503"/>
                    </a:lnTo>
                    <a:lnTo>
                      <a:pt x="165" y="513"/>
                    </a:lnTo>
                    <a:lnTo>
                      <a:pt x="148" y="522"/>
                    </a:lnTo>
                    <a:lnTo>
                      <a:pt x="132" y="534"/>
                    </a:lnTo>
                    <a:lnTo>
                      <a:pt x="129" y="531"/>
                    </a:lnTo>
                    <a:lnTo>
                      <a:pt x="123" y="526"/>
                    </a:lnTo>
                    <a:lnTo>
                      <a:pt x="112" y="519"/>
                    </a:lnTo>
                    <a:lnTo>
                      <a:pt x="97" y="511"/>
                    </a:lnTo>
                    <a:lnTo>
                      <a:pt x="78" y="503"/>
                    </a:lnTo>
                    <a:lnTo>
                      <a:pt x="56" y="498"/>
                    </a:lnTo>
                    <a:lnTo>
                      <a:pt x="29" y="496"/>
                    </a:lnTo>
                    <a:lnTo>
                      <a:pt x="0" y="500"/>
                    </a:lnTo>
                    <a:close/>
                  </a:path>
                </a:pathLst>
              </a:custGeom>
              <a:solidFill>
                <a:srgbClr val="0072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31" name="未知"/>
              <p:cNvSpPr/>
              <p:nvPr/>
            </p:nvSpPr>
            <p:spPr>
              <a:xfrm>
                <a:off x="330" y="27"/>
                <a:ext cx="51" cy="159"/>
              </a:xfrm>
              <a:custGeom>
                <a:avLst/>
                <a:gdLst>
                  <a:gd name="txL" fmla="*/ 0 w 153"/>
                  <a:gd name="txT" fmla="*/ 0 h 478"/>
                  <a:gd name="txR" fmla="*/ 153 w 153"/>
                  <a:gd name="txB" fmla="*/ 478 h 478"/>
                </a:gdLst>
                <a:ahLst/>
                <a:cxnLst>
                  <a:cxn ang="0">
                    <a:pos x="0" y="6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4"/>
                  </a:cxn>
                  <a:cxn ang="0">
                    <a:pos x="1" y="5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txL" t="txT" r="txR" b="txB"/>
                <a:pathLst>
                  <a:path w="153" h="478">
                    <a:moveTo>
                      <a:pt x="0" y="453"/>
                    </a:moveTo>
                    <a:lnTo>
                      <a:pt x="0" y="441"/>
                    </a:lnTo>
                    <a:lnTo>
                      <a:pt x="0" y="410"/>
                    </a:lnTo>
                    <a:lnTo>
                      <a:pt x="1" y="360"/>
                    </a:lnTo>
                    <a:lnTo>
                      <a:pt x="8" y="299"/>
                    </a:lnTo>
                    <a:lnTo>
                      <a:pt x="19" y="229"/>
                    </a:lnTo>
                    <a:lnTo>
                      <a:pt x="36" y="153"/>
                    </a:lnTo>
                    <a:lnTo>
                      <a:pt x="62" y="75"/>
                    </a:lnTo>
                    <a:lnTo>
                      <a:pt x="99" y="0"/>
                    </a:lnTo>
                    <a:lnTo>
                      <a:pt x="101" y="0"/>
                    </a:lnTo>
                    <a:lnTo>
                      <a:pt x="107" y="2"/>
                    </a:lnTo>
                    <a:lnTo>
                      <a:pt x="111" y="6"/>
                    </a:lnTo>
                    <a:lnTo>
                      <a:pt x="113" y="12"/>
                    </a:lnTo>
                    <a:lnTo>
                      <a:pt x="111" y="19"/>
                    </a:lnTo>
                    <a:lnTo>
                      <a:pt x="104" y="35"/>
                    </a:lnTo>
                    <a:lnTo>
                      <a:pt x="97" y="62"/>
                    </a:lnTo>
                    <a:lnTo>
                      <a:pt x="87" y="95"/>
                    </a:lnTo>
                    <a:lnTo>
                      <a:pt x="76" y="134"/>
                    </a:lnTo>
                    <a:lnTo>
                      <a:pt x="68" y="177"/>
                    </a:lnTo>
                    <a:lnTo>
                      <a:pt x="61" y="222"/>
                    </a:lnTo>
                    <a:lnTo>
                      <a:pt x="58" y="267"/>
                    </a:lnTo>
                    <a:lnTo>
                      <a:pt x="60" y="259"/>
                    </a:lnTo>
                    <a:lnTo>
                      <a:pt x="65" y="236"/>
                    </a:lnTo>
                    <a:lnTo>
                      <a:pt x="74" y="202"/>
                    </a:lnTo>
                    <a:lnTo>
                      <a:pt x="85" y="164"/>
                    </a:lnTo>
                    <a:lnTo>
                      <a:pt x="97" y="123"/>
                    </a:lnTo>
                    <a:lnTo>
                      <a:pt x="111" y="85"/>
                    </a:lnTo>
                    <a:lnTo>
                      <a:pt x="125" y="53"/>
                    </a:lnTo>
                    <a:lnTo>
                      <a:pt x="139" y="30"/>
                    </a:lnTo>
                    <a:lnTo>
                      <a:pt x="141" y="27"/>
                    </a:lnTo>
                    <a:lnTo>
                      <a:pt x="147" y="22"/>
                    </a:lnTo>
                    <a:lnTo>
                      <a:pt x="151" y="23"/>
                    </a:lnTo>
                    <a:lnTo>
                      <a:pt x="153" y="34"/>
                    </a:lnTo>
                    <a:lnTo>
                      <a:pt x="151" y="48"/>
                    </a:lnTo>
                    <a:lnTo>
                      <a:pt x="146" y="71"/>
                    </a:lnTo>
                    <a:lnTo>
                      <a:pt x="138" y="99"/>
                    </a:lnTo>
                    <a:lnTo>
                      <a:pt x="131" y="129"/>
                    </a:lnTo>
                    <a:lnTo>
                      <a:pt x="122" y="157"/>
                    </a:lnTo>
                    <a:lnTo>
                      <a:pt x="114" y="181"/>
                    </a:lnTo>
                    <a:lnTo>
                      <a:pt x="109" y="197"/>
                    </a:lnTo>
                    <a:lnTo>
                      <a:pt x="107" y="204"/>
                    </a:lnTo>
                    <a:lnTo>
                      <a:pt x="102" y="235"/>
                    </a:lnTo>
                    <a:lnTo>
                      <a:pt x="95" y="309"/>
                    </a:lnTo>
                    <a:lnTo>
                      <a:pt x="89" y="399"/>
                    </a:lnTo>
                    <a:lnTo>
                      <a:pt x="93" y="478"/>
                    </a:lnTo>
                    <a:lnTo>
                      <a:pt x="91" y="477"/>
                    </a:lnTo>
                    <a:lnTo>
                      <a:pt x="87" y="474"/>
                    </a:lnTo>
                    <a:lnTo>
                      <a:pt x="79" y="469"/>
                    </a:lnTo>
                    <a:lnTo>
                      <a:pt x="70" y="463"/>
                    </a:lnTo>
                    <a:lnTo>
                      <a:pt x="57" y="459"/>
                    </a:lnTo>
                    <a:lnTo>
                      <a:pt x="40" y="455"/>
                    </a:lnTo>
                    <a:lnTo>
                      <a:pt x="22" y="453"/>
                    </a:lnTo>
                    <a:lnTo>
                      <a:pt x="0" y="453"/>
                    </a:lnTo>
                    <a:close/>
                  </a:path>
                </a:pathLst>
              </a:custGeom>
              <a:solidFill>
                <a:srgbClr val="3D933D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32" name="未知"/>
              <p:cNvSpPr/>
              <p:nvPr/>
            </p:nvSpPr>
            <p:spPr>
              <a:xfrm>
                <a:off x="377" y="45"/>
                <a:ext cx="28" cy="137"/>
              </a:xfrm>
              <a:custGeom>
                <a:avLst/>
                <a:gdLst>
                  <a:gd name="txL" fmla="*/ 0 w 86"/>
                  <a:gd name="txT" fmla="*/ 0 h 411"/>
                  <a:gd name="txR" fmla="*/ 86 w 86"/>
                  <a:gd name="txB" fmla="*/ 411 h 411"/>
                </a:gdLst>
                <a:ahLst/>
                <a:cxnLst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3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4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1" y="4"/>
                  </a:cxn>
                  <a:cxn ang="0">
                    <a:pos x="1" y="5"/>
                  </a:cxn>
                </a:cxnLst>
                <a:rect l="txL" t="txT" r="txR" b="txB"/>
                <a:pathLst>
                  <a:path w="86" h="411">
                    <a:moveTo>
                      <a:pt x="56" y="394"/>
                    </a:moveTo>
                    <a:lnTo>
                      <a:pt x="54" y="386"/>
                    </a:lnTo>
                    <a:lnTo>
                      <a:pt x="48" y="366"/>
                    </a:lnTo>
                    <a:lnTo>
                      <a:pt x="43" y="332"/>
                    </a:lnTo>
                    <a:lnTo>
                      <a:pt x="38" y="288"/>
                    </a:lnTo>
                    <a:lnTo>
                      <a:pt x="38" y="234"/>
                    </a:lnTo>
                    <a:lnTo>
                      <a:pt x="45" y="174"/>
                    </a:lnTo>
                    <a:lnTo>
                      <a:pt x="60" y="109"/>
                    </a:lnTo>
                    <a:lnTo>
                      <a:pt x="86" y="39"/>
                    </a:lnTo>
                    <a:lnTo>
                      <a:pt x="85" y="36"/>
                    </a:lnTo>
                    <a:lnTo>
                      <a:pt x="83" y="31"/>
                    </a:lnTo>
                    <a:lnTo>
                      <a:pt x="78" y="26"/>
                    </a:lnTo>
                    <a:lnTo>
                      <a:pt x="69" y="26"/>
                    </a:lnTo>
                    <a:lnTo>
                      <a:pt x="45" y="0"/>
                    </a:lnTo>
                    <a:lnTo>
                      <a:pt x="42" y="10"/>
                    </a:lnTo>
                    <a:lnTo>
                      <a:pt x="35" y="38"/>
                    </a:lnTo>
                    <a:lnTo>
                      <a:pt x="25" y="80"/>
                    </a:lnTo>
                    <a:lnTo>
                      <a:pt x="16" y="135"/>
                    </a:lnTo>
                    <a:lnTo>
                      <a:pt x="7" y="200"/>
                    </a:lnTo>
                    <a:lnTo>
                      <a:pt x="1" y="268"/>
                    </a:lnTo>
                    <a:lnTo>
                      <a:pt x="0" y="340"/>
                    </a:lnTo>
                    <a:lnTo>
                      <a:pt x="7" y="411"/>
                    </a:lnTo>
                    <a:lnTo>
                      <a:pt x="28" y="403"/>
                    </a:lnTo>
                    <a:lnTo>
                      <a:pt x="25" y="378"/>
                    </a:lnTo>
                    <a:lnTo>
                      <a:pt x="22" y="317"/>
                    </a:lnTo>
                    <a:lnTo>
                      <a:pt x="24" y="245"/>
                    </a:lnTo>
                    <a:lnTo>
                      <a:pt x="35" y="186"/>
                    </a:lnTo>
                    <a:lnTo>
                      <a:pt x="34" y="190"/>
                    </a:lnTo>
                    <a:lnTo>
                      <a:pt x="33" y="200"/>
                    </a:lnTo>
                    <a:lnTo>
                      <a:pt x="31" y="217"/>
                    </a:lnTo>
                    <a:lnTo>
                      <a:pt x="30" y="241"/>
                    </a:lnTo>
                    <a:lnTo>
                      <a:pt x="31" y="271"/>
                    </a:lnTo>
                    <a:lnTo>
                      <a:pt x="35" y="305"/>
                    </a:lnTo>
                    <a:lnTo>
                      <a:pt x="43" y="347"/>
                    </a:lnTo>
                    <a:lnTo>
                      <a:pt x="56" y="394"/>
                    </a:lnTo>
                    <a:close/>
                  </a:path>
                </a:pathLst>
              </a:custGeom>
              <a:solidFill>
                <a:srgbClr val="003A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33" name="未知"/>
              <p:cNvSpPr/>
              <p:nvPr/>
            </p:nvSpPr>
            <p:spPr>
              <a:xfrm>
                <a:off x="381" y="49"/>
                <a:ext cx="24" cy="130"/>
              </a:xfrm>
              <a:custGeom>
                <a:avLst/>
                <a:gdLst>
                  <a:gd name="txL" fmla="*/ 0 w 72"/>
                  <a:gd name="txT" fmla="*/ 0 h 391"/>
                  <a:gd name="txR" fmla="*/ 72 w 72"/>
                  <a:gd name="txB" fmla="*/ 391 h 391"/>
                </a:gdLst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1" y="5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72" h="391">
                    <a:moveTo>
                      <a:pt x="72" y="14"/>
                    </a:moveTo>
                    <a:lnTo>
                      <a:pt x="69" y="23"/>
                    </a:lnTo>
                    <a:lnTo>
                      <a:pt x="62" y="47"/>
                    </a:lnTo>
                    <a:lnTo>
                      <a:pt x="54" y="83"/>
                    </a:lnTo>
                    <a:lnTo>
                      <a:pt x="44" y="131"/>
                    </a:lnTo>
                    <a:lnTo>
                      <a:pt x="36" y="185"/>
                    </a:lnTo>
                    <a:lnTo>
                      <a:pt x="32" y="245"/>
                    </a:lnTo>
                    <a:lnTo>
                      <a:pt x="33" y="305"/>
                    </a:lnTo>
                    <a:lnTo>
                      <a:pt x="42" y="366"/>
                    </a:lnTo>
                    <a:lnTo>
                      <a:pt x="41" y="362"/>
                    </a:lnTo>
                    <a:lnTo>
                      <a:pt x="37" y="347"/>
                    </a:lnTo>
                    <a:lnTo>
                      <a:pt x="34" y="324"/>
                    </a:lnTo>
                    <a:lnTo>
                      <a:pt x="31" y="289"/>
                    </a:lnTo>
                    <a:lnTo>
                      <a:pt x="30" y="242"/>
                    </a:lnTo>
                    <a:lnTo>
                      <a:pt x="32" y="184"/>
                    </a:lnTo>
                    <a:lnTo>
                      <a:pt x="39" y="111"/>
                    </a:lnTo>
                    <a:lnTo>
                      <a:pt x="50" y="24"/>
                    </a:lnTo>
                    <a:lnTo>
                      <a:pt x="48" y="31"/>
                    </a:lnTo>
                    <a:lnTo>
                      <a:pt x="42" y="51"/>
                    </a:lnTo>
                    <a:lnTo>
                      <a:pt x="32" y="83"/>
                    </a:lnTo>
                    <a:lnTo>
                      <a:pt x="23" y="126"/>
                    </a:lnTo>
                    <a:lnTo>
                      <a:pt x="15" y="180"/>
                    </a:lnTo>
                    <a:lnTo>
                      <a:pt x="9" y="242"/>
                    </a:lnTo>
                    <a:lnTo>
                      <a:pt x="8" y="313"/>
                    </a:lnTo>
                    <a:lnTo>
                      <a:pt x="14" y="391"/>
                    </a:lnTo>
                    <a:lnTo>
                      <a:pt x="11" y="384"/>
                    </a:lnTo>
                    <a:lnTo>
                      <a:pt x="8" y="363"/>
                    </a:lnTo>
                    <a:lnTo>
                      <a:pt x="4" y="329"/>
                    </a:lnTo>
                    <a:lnTo>
                      <a:pt x="0" y="284"/>
                    </a:lnTo>
                    <a:lnTo>
                      <a:pt x="2" y="228"/>
                    </a:lnTo>
                    <a:lnTo>
                      <a:pt x="8" y="162"/>
                    </a:lnTo>
                    <a:lnTo>
                      <a:pt x="22" y="87"/>
                    </a:lnTo>
                    <a:lnTo>
                      <a:pt x="45" y="6"/>
                    </a:lnTo>
                    <a:lnTo>
                      <a:pt x="48" y="3"/>
                    </a:lnTo>
                    <a:lnTo>
                      <a:pt x="55" y="0"/>
                    </a:lnTo>
                    <a:lnTo>
                      <a:pt x="64" y="2"/>
                    </a:lnTo>
                    <a:lnTo>
                      <a:pt x="72" y="14"/>
                    </a:lnTo>
                    <a:close/>
                  </a:path>
                </a:pathLst>
              </a:custGeom>
              <a:solidFill>
                <a:srgbClr val="0002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34" name="未知"/>
              <p:cNvSpPr/>
              <p:nvPr/>
            </p:nvSpPr>
            <p:spPr>
              <a:xfrm>
                <a:off x="333" y="27"/>
                <a:ext cx="44" cy="149"/>
              </a:xfrm>
              <a:custGeom>
                <a:avLst/>
                <a:gdLst>
                  <a:gd name="txL" fmla="*/ 0 w 132"/>
                  <a:gd name="txT" fmla="*/ 0 h 449"/>
                  <a:gd name="txR" fmla="*/ 132 w 132"/>
                  <a:gd name="txB" fmla="*/ 449 h 449"/>
                </a:gdLst>
                <a:ahLst/>
                <a:cxnLst>
                  <a:cxn ang="0">
                    <a:pos x="0" y="5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txL" t="txT" r="txR" b="txB"/>
                <a:pathLst>
                  <a:path w="132" h="449">
                    <a:moveTo>
                      <a:pt x="0" y="441"/>
                    </a:moveTo>
                    <a:lnTo>
                      <a:pt x="0" y="429"/>
                    </a:lnTo>
                    <a:lnTo>
                      <a:pt x="1" y="396"/>
                    </a:lnTo>
                    <a:lnTo>
                      <a:pt x="4" y="348"/>
                    </a:lnTo>
                    <a:lnTo>
                      <a:pt x="10" y="287"/>
                    </a:lnTo>
                    <a:lnTo>
                      <a:pt x="20" y="218"/>
                    </a:lnTo>
                    <a:lnTo>
                      <a:pt x="38" y="145"/>
                    </a:lnTo>
                    <a:lnTo>
                      <a:pt x="61" y="70"/>
                    </a:lnTo>
                    <a:lnTo>
                      <a:pt x="92" y="0"/>
                    </a:lnTo>
                    <a:lnTo>
                      <a:pt x="106" y="12"/>
                    </a:lnTo>
                    <a:lnTo>
                      <a:pt x="104" y="18"/>
                    </a:lnTo>
                    <a:lnTo>
                      <a:pt x="96" y="35"/>
                    </a:lnTo>
                    <a:lnTo>
                      <a:pt x="86" y="62"/>
                    </a:lnTo>
                    <a:lnTo>
                      <a:pt x="74" y="98"/>
                    </a:lnTo>
                    <a:lnTo>
                      <a:pt x="61" y="145"/>
                    </a:lnTo>
                    <a:lnTo>
                      <a:pt x="47" y="198"/>
                    </a:lnTo>
                    <a:lnTo>
                      <a:pt x="38" y="261"/>
                    </a:lnTo>
                    <a:lnTo>
                      <a:pt x="30" y="331"/>
                    </a:lnTo>
                    <a:lnTo>
                      <a:pt x="31" y="322"/>
                    </a:lnTo>
                    <a:lnTo>
                      <a:pt x="37" y="297"/>
                    </a:lnTo>
                    <a:lnTo>
                      <a:pt x="44" y="261"/>
                    </a:lnTo>
                    <a:lnTo>
                      <a:pt x="56" y="217"/>
                    </a:lnTo>
                    <a:lnTo>
                      <a:pt x="70" y="168"/>
                    </a:lnTo>
                    <a:lnTo>
                      <a:pt x="88" y="118"/>
                    </a:lnTo>
                    <a:lnTo>
                      <a:pt x="108" y="71"/>
                    </a:lnTo>
                    <a:lnTo>
                      <a:pt x="132" y="30"/>
                    </a:lnTo>
                    <a:lnTo>
                      <a:pt x="129" y="39"/>
                    </a:lnTo>
                    <a:lnTo>
                      <a:pt x="119" y="67"/>
                    </a:lnTo>
                    <a:lnTo>
                      <a:pt x="105" y="109"/>
                    </a:lnTo>
                    <a:lnTo>
                      <a:pt x="89" y="162"/>
                    </a:lnTo>
                    <a:lnTo>
                      <a:pt x="72" y="225"/>
                    </a:lnTo>
                    <a:lnTo>
                      <a:pt x="58" y="293"/>
                    </a:lnTo>
                    <a:lnTo>
                      <a:pt x="46" y="363"/>
                    </a:lnTo>
                    <a:lnTo>
                      <a:pt x="41" y="433"/>
                    </a:lnTo>
                    <a:lnTo>
                      <a:pt x="41" y="449"/>
                    </a:lnTo>
                    <a:lnTo>
                      <a:pt x="40" y="449"/>
                    </a:lnTo>
                    <a:lnTo>
                      <a:pt x="38" y="447"/>
                    </a:lnTo>
                    <a:lnTo>
                      <a:pt x="33" y="445"/>
                    </a:lnTo>
                    <a:lnTo>
                      <a:pt x="28" y="443"/>
                    </a:lnTo>
                    <a:lnTo>
                      <a:pt x="21" y="442"/>
                    </a:lnTo>
                    <a:lnTo>
                      <a:pt x="15" y="441"/>
                    </a:lnTo>
                    <a:lnTo>
                      <a:pt x="7" y="439"/>
                    </a:lnTo>
                    <a:lnTo>
                      <a:pt x="0" y="441"/>
                    </a:lnTo>
                    <a:close/>
                  </a:path>
                </a:pathLst>
              </a:custGeom>
              <a:solidFill>
                <a:srgbClr val="87BC87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35" name="未知"/>
              <p:cNvSpPr/>
              <p:nvPr/>
            </p:nvSpPr>
            <p:spPr>
              <a:xfrm>
                <a:off x="260" y="647"/>
                <a:ext cx="271" cy="55"/>
              </a:xfrm>
              <a:custGeom>
                <a:avLst/>
                <a:gdLst>
                  <a:gd name="txL" fmla="*/ 0 w 813"/>
                  <a:gd name="txT" fmla="*/ 0 h 163"/>
                  <a:gd name="txR" fmla="*/ 813 w 813"/>
                  <a:gd name="txB" fmla="*/ 163 h 163"/>
                </a:gdLst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5" y="2"/>
                  </a:cxn>
                  <a:cxn ang="0">
                    <a:pos x="5" y="2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8" y="1"/>
                  </a:cxn>
                  <a:cxn ang="0">
                    <a:pos x="8" y="1"/>
                  </a:cxn>
                  <a:cxn ang="0">
                    <a:pos x="9" y="1"/>
                  </a:cxn>
                  <a:cxn ang="0">
                    <a:pos x="9" y="1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9" y="0"/>
                  </a:cxn>
                  <a:cxn ang="0">
                    <a:pos x="9" y="1"/>
                  </a:cxn>
                  <a:cxn ang="0">
                    <a:pos x="8" y="1"/>
                  </a:cxn>
                  <a:cxn ang="0">
                    <a:pos x="8" y="1"/>
                  </a:cxn>
                  <a:cxn ang="0">
                    <a:pos x="7" y="1"/>
                  </a:cxn>
                  <a:cxn ang="0">
                    <a:pos x="7" y="1"/>
                  </a:cxn>
                  <a:cxn ang="0">
                    <a:pos x="6" y="1"/>
                  </a:cxn>
                  <a:cxn ang="0">
                    <a:pos x="5" y="2"/>
                  </a:cxn>
                  <a:cxn ang="0">
                    <a:pos x="4" y="2"/>
                  </a:cxn>
                  <a:cxn ang="0">
                    <a:pos x="3" y="2"/>
                  </a:cxn>
                  <a:cxn ang="0">
                    <a:pos x="2" y="2"/>
                  </a:cxn>
                  <a:cxn ang="0">
                    <a:pos x="1" y="2"/>
                  </a:cxn>
                  <a:cxn ang="0">
                    <a:pos x="0" y="2"/>
                  </a:cxn>
                </a:cxnLst>
                <a:rect l="txL" t="txT" r="txR" b="txB"/>
                <a:pathLst>
                  <a:path w="813" h="163">
                    <a:moveTo>
                      <a:pt x="0" y="125"/>
                    </a:moveTo>
                    <a:lnTo>
                      <a:pt x="1" y="125"/>
                    </a:lnTo>
                    <a:lnTo>
                      <a:pt x="6" y="126"/>
                    </a:lnTo>
                    <a:lnTo>
                      <a:pt x="13" y="129"/>
                    </a:lnTo>
                    <a:lnTo>
                      <a:pt x="24" y="131"/>
                    </a:lnTo>
                    <a:lnTo>
                      <a:pt x="37" y="135"/>
                    </a:lnTo>
                    <a:lnTo>
                      <a:pt x="52" y="138"/>
                    </a:lnTo>
                    <a:lnTo>
                      <a:pt x="70" y="142"/>
                    </a:lnTo>
                    <a:lnTo>
                      <a:pt x="90" y="146"/>
                    </a:lnTo>
                    <a:lnTo>
                      <a:pt x="113" y="150"/>
                    </a:lnTo>
                    <a:lnTo>
                      <a:pt x="138" y="154"/>
                    </a:lnTo>
                    <a:lnTo>
                      <a:pt x="164" y="157"/>
                    </a:lnTo>
                    <a:lnTo>
                      <a:pt x="194" y="161"/>
                    </a:lnTo>
                    <a:lnTo>
                      <a:pt x="224" y="162"/>
                    </a:lnTo>
                    <a:lnTo>
                      <a:pt x="256" y="163"/>
                    </a:lnTo>
                    <a:lnTo>
                      <a:pt x="289" y="163"/>
                    </a:lnTo>
                    <a:lnTo>
                      <a:pt x="325" y="163"/>
                    </a:lnTo>
                    <a:lnTo>
                      <a:pt x="345" y="162"/>
                    </a:lnTo>
                    <a:lnTo>
                      <a:pt x="365" y="161"/>
                    </a:lnTo>
                    <a:lnTo>
                      <a:pt x="386" y="159"/>
                    </a:lnTo>
                    <a:lnTo>
                      <a:pt x="407" y="157"/>
                    </a:lnTo>
                    <a:lnTo>
                      <a:pt x="429" y="154"/>
                    </a:lnTo>
                    <a:lnTo>
                      <a:pt x="450" y="151"/>
                    </a:lnTo>
                    <a:lnTo>
                      <a:pt x="472" y="147"/>
                    </a:lnTo>
                    <a:lnTo>
                      <a:pt x="495" y="143"/>
                    </a:lnTo>
                    <a:lnTo>
                      <a:pt x="513" y="139"/>
                    </a:lnTo>
                    <a:lnTo>
                      <a:pt x="533" y="135"/>
                    </a:lnTo>
                    <a:lnTo>
                      <a:pt x="553" y="131"/>
                    </a:lnTo>
                    <a:lnTo>
                      <a:pt x="571" y="126"/>
                    </a:lnTo>
                    <a:lnTo>
                      <a:pt x="591" y="121"/>
                    </a:lnTo>
                    <a:lnTo>
                      <a:pt x="610" y="114"/>
                    </a:lnTo>
                    <a:lnTo>
                      <a:pt x="631" y="107"/>
                    </a:lnTo>
                    <a:lnTo>
                      <a:pt x="650" y="100"/>
                    </a:lnTo>
                    <a:lnTo>
                      <a:pt x="670" y="92"/>
                    </a:lnTo>
                    <a:lnTo>
                      <a:pt x="691" y="84"/>
                    </a:lnTo>
                    <a:lnTo>
                      <a:pt x="710" y="76"/>
                    </a:lnTo>
                    <a:lnTo>
                      <a:pt x="731" y="67"/>
                    </a:lnTo>
                    <a:lnTo>
                      <a:pt x="752" y="58"/>
                    </a:lnTo>
                    <a:lnTo>
                      <a:pt x="772" y="47"/>
                    </a:lnTo>
                    <a:lnTo>
                      <a:pt x="792" y="36"/>
                    </a:lnTo>
                    <a:lnTo>
                      <a:pt x="813" y="26"/>
                    </a:lnTo>
                    <a:lnTo>
                      <a:pt x="813" y="0"/>
                    </a:lnTo>
                    <a:lnTo>
                      <a:pt x="811" y="0"/>
                    </a:lnTo>
                    <a:lnTo>
                      <a:pt x="808" y="3"/>
                    </a:lnTo>
                    <a:lnTo>
                      <a:pt x="804" y="4"/>
                    </a:lnTo>
                    <a:lnTo>
                      <a:pt x="797" y="8"/>
                    </a:lnTo>
                    <a:lnTo>
                      <a:pt x="789" y="12"/>
                    </a:lnTo>
                    <a:lnTo>
                      <a:pt x="779" y="18"/>
                    </a:lnTo>
                    <a:lnTo>
                      <a:pt x="767" y="23"/>
                    </a:lnTo>
                    <a:lnTo>
                      <a:pt x="753" y="28"/>
                    </a:lnTo>
                    <a:lnTo>
                      <a:pt x="738" y="35"/>
                    </a:lnTo>
                    <a:lnTo>
                      <a:pt x="720" y="42"/>
                    </a:lnTo>
                    <a:lnTo>
                      <a:pt x="702" y="50"/>
                    </a:lnTo>
                    <a:lnTo>
                      <a:pt x="681" y="56"/>
                    </a:lnTo>
                    <a:lnTo>
                      <a:pt x="659" y="64"/>
                    </a:lnTo>
                    <a:lnTo>
                      <a:pt x="636" y="71"/>
                    </a:lnTo>
                    <a:lnTo>
                      <a:pt x="611" y="79"/>
                    </a:lnTo>
                    <a:lnTo>
                      <a:pt x="585" y="86"/>
                    </a:lnTo>
                    <a:lnTo>
                      <a:pt x="558" y="94"/>
                    </a:lnTo>
                    <a:lnTo>
                      <a:pt x="529" y="100"/>
                    </a:lnTo>
                    <a:lnTo>
                      <a:pt x="498" y="107"/>
                    </a:lnTo>
                    <a:lnTo>
                      <a:pt x="467" y="114"/>
                    </a:lnTo>
                    <a:lnTo>
                      <a:pt x="434" y="119"/>
                    </a:lnTo>
                    <a:lnTo>
                      <a:pt x="400" y="125"/>
                    </a:lnTo>
                    <a:lnTo>
                      <a:pt x="364" y="129"/>
                    </a:lnTo>
                    <a:lnTo>
                      <a:pt x="328" y="133"/>
                    </a:lnTo>
                    <a:lnTo>
                      <a:pt x="290" y="135"/>
                    </a:lnTo>
                    <a:lnTo>
                      <a:pt x="252" y="137"/>
                    </a:lnTo>
                    <a:lnTo>
                      <a:pt x="213" y="138"/>
                    </a:lnTo>
                    <a:lnTo>
                      <a:pt x="172" y="138"/>
                    </a:lnTo>
                    <a:lnTo>
                      <a:pt x="130" y="137"/>
                    </a:lnTo>
                    <a:lnTo>
                      <a:pt x="88" y="134"/>
                    </a:lnTo>
                    <a:lnTo>
                      <a:pt x="45" y="130"/>
                    </a:lnTo>
                    <a:lnTo>
                      <a:pt x="0" y="125"/>
                    </a:lnTo>
                    <a:close/>
                  </a:path>
                </a:pathLst>
              </a:custGeom>
              <a:solidFill>
                <a:srgbClr val="BA3A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36" name="未知"/>
              <p:cNvSpPr/>
              <p:nvPr/>
            </p:nvSpPr>
            <p:spPr>
              <a:xfrm>
                <a:off x="178" y="244"/>
                <a:ext cx="97" cy="141"/>
              </a:xfrm>
              <a:custGeom>
                <a:avLst/>
                <a:gdLst>
                  <a:gd name="txL" fmla="*/ 0 w 291"/>
                  <a:gd name="txT" fmla="*/ 0 h 422"/>
                  <a:gd name="txR" fmla="*/ 291 w 291"/>
                  <a:gd name="txB" fmla="*/ 422 h 422"/>
                </a:gdLst>
                <a:ahLst/>
                <a:cxnLst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3" y="5"/>
                  </a:cxn>
                  <a:cxn ang="0">
                    <a:pos x="3" y="5"/>
                  </a:cxn>
                  <a:cxn ang="0">
                    <a:pos x="3" y="5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4" y="4"/>
                  </a:cxn>
                  <a:cxn ang="0">
                    <a:pos x="4" y="3"/>
                  </a:cxn>
                  <a:cxn ang="0">
                    <a:pos x="3" y="3"/>
                  </a:cxn>
                  <a:cxn ang="0">
                    <a:pos x="3" y="2"/>
                  </a:cxn>
                  <a:cxn ang="0">
                    <a:pos x="3" y="1"/>
                  </a:cxn>
                  <a:cxn ang="0">
                    <a:pos x="3" y="0"/>
                  </a:cxn>
                </a:cxnLst>
                <a:rect l="txL" t="txT" r="txR" b="txB"/>
                <a:pathLst>
                  <a:path w="291" h="422">
                    <a:moveTo>
                      <a:pt x="220" y="0"/>
                    </a:moveTo>
                    <a:lnTo>
                      <a:pt x="218" y="1"/>
                    </a:lnTo>
                    <a:lnTo>
                      <a:pt x="211" y="5"/>
                    </a:lnTo>
                    <a:lnTo>
                      <a:pt x="201" y="14"/>
                    </a:lnTo>
                    <a:lnTo>
                      <a:pt x="188" y="23"/>
                    </a:lnTo>
                    <a:lnTo>
                      <a:pt x="173" y="36"/>
                    </a:lnTo>
                    <a:lnTo>
                      <a:pt x="156" y="52"/>
                    </a:lnTo>
                    <a:lnTo>
                      <a:pt x="137" y="70"/>
                    </a:lnTo>
                    <a:lnTo>
                      <a:pt x="118" y="91"/>
                    </a:lnTo>
                    <a:lnTo>
                      <a:pt x="98" y="114"/>
                    </a:lnTo>
                    <a:lnTo>
                      <a:pt x="78" y="141"/>
                    </a:lnTo>
                    <a:lnTo>
                      <a:pt x="60" y="169"/>
                    </a:lnTo>
                    <a:lnTo>
                      <a:pt x="44" y="200"/>
                    </a:lnTo>
                    <a:lnTo>
                      <a:pt x="28" y="233"/>
                    </a:lnTo>
                    <a:lnTo>
                      <a:pt x="15" y="268"/>
                    </a:lnTo>
                    <a:lnTo>
                      <a:pt x="6" y="305"/>
                    </a:lnTo>
                    <a:lnTo>
                      <a:pt x="0" y="345"/>
                    </a:lnTo>
                    <a:lnTo>
                      <a:pt x="14" y="371"/>
                    </a:lnTo>
                    <a:lnTo>
                      <a:pt x="15" y="371"/>
                    </a:lnTo>
                    <a:lnTo>
                      <a:pt x="21" y="371"/>
                    </a:lnTo>
                    <a:lnTo>
                      <a:pt x="27" y="371"/>
                    </a:lnTo>
                    <a:lnTo>
                      <a:pt x="38" y="371"/>
                    </a:lnTo>
                    <a:lnTo>
                      <a:pt x="50" y="371"/>
                    </a:lnTo>
                    <a:lnTo>
                      <a:pt x="65" y="371"/>
                    </a:lnTo>
                    <a:lnTo>
                      <a:pt x="82" y="372"/>
                    </a:lnTo>
                    <a:lnTo>
                      <a:pt x="100" y="374"/>
                    </a:lnTo>
                    <a:lnTo>
                      <a:pt x="120" y="376"/>
                    </a:lnTo>
                    <a:lnTo>
                      <a:pt x="141" y="380"/>
                    </a:lnTo>
                    <a:lnTo>
                      <a:pt x="164" y="384"/>
                    </a:lnTo>
                    <a:lnTo>
                      <a:pt x="188" y="388"/>
                    </a:lnTo>
                    <a:lnTo>
                      <a:pt x="212" y="395"/>
                    </a:lnTo>
                    <a:lnTo>
                      <a:pt x="238" y="403"/>
                    </a:lnTo>
                    <a:lnTo>
                      <a:pt x="263" y="411"/>
                    </a:lnTo>
                    <a:lnTo>
                      <a:pt x="289" y="422"/>
                    </a:lnTo>
                    <a:lnTo>
                      <a:pt x="289" y="411"/>
                    </a:lnTo>
                    <a:lnTo>
                      <a:pt x="291" y="380"/>
                    </a:lnTo>
                    <a:lnTo>
                      <a:pt x="289" y="335"/>
                    </a:lnTo>
                    <a:lnTo>
                      <a:pt x="285" y="277"/>
                    </a:lnTo>
                    <a:lnTo>
                      <a:pt x="277" y="210"/>
                    </a:lnTo>
                    <a:lnTo>
                      <a:pt x="266" y="139"/>
                    </a:lnTo>
                    <a:lnTo>
                      <a:pt x="246" y="68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BA3A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37" name="未知"/>
              <p:cNvSpPr/>
              <p:nvPr/>
            </p:nvSpPr>
            <p:spPr>
              <a:xfrm>
                <a:off x="455" y="250"/>
                <a:ext cx="101" cy="138"/>
              </a:xfrm>
              <a:custGeom>
                <a:avLst/>
                <a:gdLst>
                  <a:gd name="txL" fmla="*/ 0 w 304"/>
                  <a:gd name="txT" fmla="*/ 0 h 413"/>
                  <a:gd name="txR" fmla="*/ 304 w 304"/>
                  <a:gd name="txB" fmla="*/ 413 h 413"/>
                </a:gdLst>
                <a:ahLst/>
                <a:cxnLst>
                  <a:cxn ang="0">
                    <a:pos x="0" y="5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4" y="4"/>
                  </a:cxn>
                  <a:cxn ang="0">
                    <a:pos x="4" y="4"/>
                  </a:cxn>
                  <a:cxn ang="0">
                    <a:pos x="4" y="4"/>
                  </a:cxn>
                  <a:cxn ang="0">
                    <a:pos x="4" y="4"/>
                  </a:cxn>
                  <a:cxn ang="0">
                    <a:pos x="4" y="4"/>
                  </a:cxn>
                  <a:cxn ang="0">
                    <a:pos x="4" y="4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0" y="5"/>
                  </a:cxn>
                </a:cxnLst>
                <a:rect l="txL" t="txT" r="txR" b="txB"/>
                <a:pathLst>
                  <a:path w="304" h="413">
                    <a:moveTo>
                      <a:pt x="0" y="404"/>
                    </a:moveTo>
                    <a:lnTo>
                      <a:pt x="1" y="404"/>
                    </a:lnTo>
                    <a:lnTo>
                      <a:pt x="5" y="401"/>
                    </a:lnTo>
                    <a:lnTo>
                      <a:pt x="11" y="400"/>
                    </a:lnTo>
                    <a:lnTo>
                      <a:pt x="18" y="398"/>
                    </a:lnTo>
                    <a:lnTo>
                      <a:pt x="26" y="398"/>
                    </a:lnTo>
                    <a:lnTo>
                      <a:pt x="35" y="401"/>
                    </a:lnTo>
                    <a:lnTo>
                      <a:pt x="46" y="405"/>
                    </a:lnTo>
                    <a:lnTo>
                      <a:pt x="56" y="413"/>
                    </a:lnTo>
                    <a:lnTo>
                      <a:pt x="57" y="412"/>
                    </a:lnTo>
                    <a:lnTo>
                      <a:pt x="62" y="410"/>
                    </a:lnTo>
                    <a:lnTo>
                      <a:pt x="69" y="406"/>
                    </a:lnTo>
                    <a:lnTo>
                      <a:pt x="79" y="402"/>
                    </a:lnTo>
                    <a:lnTo>
                      <a:pt x="90" y="397"/>
                    </a:lnTo>
                    <a:lnTo>
                      <a:pt x="105" y="392"/>
                    </a:lnTo>
                    <a:lnTo>
                      <a:pt x="121" y="386"/>
                    </a:lnTo>
                    <a:lnTo>
                      <a:pt x="138" y="380"/>
                    </a:lnTo>
                    <a:lnTo>
                      <a:pt x="157" y="374"/>
                    </a:lnTo>
                    <a:lnTo>
                      <a:pt x="176" y="369"/>
                    </a:lnTo>
                    <a:lnTo>
                      <a:pt x="197" y="364"/>
                    </a:lnTo>
                    <a:lnTo>
                      <a:pt x="218" y="358"/>
                    </a:lnTo>
                    <a:lnTo>
                      <a:pt x="240" y="356"/>
                    </a:lnTo>
                    <a:lnTo>
                      <a:pt x="261" y="353"/>
                    </a:lnTo>
                    <a:lnTo>
                      <a:pt x="283" y="353"/>
                    </a:lnTo>
                    <a:lnTo>
                      <a:pt x="304" y="353"/>
                    </a:lnTo>
                    <a:lnTo>
                      <a:pt x="304" y="350"/>
                    </a:lnTo>
                    <a:lnTo>
                      <a:pt x="302" y="344"/>
                    </a:lnTo>
                    <a:lnTo>
                      <a:pt x="299" y="331"/>
                    </a:lnTo>
                    <a:lnTo>
                      <a:pt x="295" y="315"/>
                    </a:lnTo>
                    <a:lnTo>
                      <a:pt x="290" y="297"/>
                    </a:lnTo>
                    <a:lnTo>
                      <a:pt x="283" y="275"/>
                    </a:lnTo>
                    <a:lnTo>
                      <a:pt x="273" y="250"/>
                    </a:lnTo>
                    <a:lnTo>
                      <a:pt x="262" y="224"/>
                    </a:lnTo>
                    <a:lnTo>
                      <a:pt x="249" y="196"/>
                    </a:lnTo>
                    <a:lnTo>
                      <a:pt x="233" y="167"/>
                    </a:lnTo>
                    <a:lnTo>
                      <a:pt x="215" y="137"/>
                    </a:lnTo>
                    <a:lnTo>
                      <a:pt x="193" y="108"/>
                    </a:lnTo>
                    <a:lnTo>
                      <a:pt x="169" y="80"/>
                    </a:lnTo>
                    <a:lnTo>
                      <a:pt x="142" y="52"/>
                    </a:lnTo>
                    <a:lnTo>
                      <a:pt x="111" y="25"/>
                    </a:lnTo>
                    <a:lnTo>
                      <a:pt x="76" y="0"/>
                    </a:lnTo>
                    <a:lnTo>
                      <a:pt x="73" y="6"/>
                    </a:lnTo>
                    <a:lnTo>
                      <a:pt x="62" y="28"/>
                    </a:lnTo>
                    <a:lnTo>
                      <a:pt x="49" y="61"/>
                    </a:lnTo>
                    <a:lnTo>
                      <a:pt x="34" y="107"/>
                    </a:lnTo>
                    <a:lnTo>
                      <a:pt x="19" y="166"/>
                    </a:lnTo>
                    <a:lnTo>
                      <a:pt x="7" y="234"/>
                    </a:lnTo>
                    <a:lnTo>
                      <a:pt x="0" y="314"/>
                    </a:lnTo>
                    <a:lnTo>
                      <a:pt x="0" y="404"/>
                    </a:lnTo>
                    <a:close/>
                  </a:path>
                </a:pathLst>
              </a:custGeom>
              <a:solidFill>
                <a:srgbClr val="BA3A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38" name="未知"/>
              <p:cNvSpPr/>
              <p:nvPr/>
            </p:nvSpPr>
            <p:spPr>
              <a:xfrm>
                <a:off x="343" y="371"/>
                <a:ext cx="64" cy="80"/>
              </a:xfrm>
              <a:custGeom>
                <a:avLst/>
                <a:gdLst>
                  <a:gd name="txL" fmla="*/ 0 w 192"/>
                  <a:gd name="txT" fmla="*/ 0 h 241"/>
                  <a:gd name="txR" fmla="*/ 192 w 192"/>
                  <a:gd name="txB" fmla="*/ 241 h 241"/>
                </a:gdLst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92" h="241">
                    <a:moveTo>
                      <a:pt x="89" y="0"/>
                    </a:moveTo>
                    <a:lnTo>
                      <a:pt x="86" y="7"/>
                    </a:lnTo>
                    <a:lnTo>
                      <a:pt x="77" y="26"/>
                    </a:lnTo>
                    <a:lnTo>
                      <a:pt x="64" y="52"/>
                    </a:lnTo>
                    <a:lnTo>
                      <a:pt x="50" y="86"/>
                    </a:lnTo>
                    <a:lnTo>
                      <a:pt x="35" y="123"/>
                    </a:lnTo>
                    <a:lnTo>
                      <a:pt x="20" y="161"/>
                    </a:lnTo>
                    <a:lnTo>
                      <a:pt x="8" y="197"/>
                    </a:lnTo>
                    <a:lnTo>
                      <a:pt x="0" y="228"/>
                    </a:lnTo>
                    <a:lnTo>
                      <a:pt x="1" y="228"/>
                    </a:lnTo>
                    <a:lnTo>
                      <a:pt x="4" y="229"/>
                    </a:lnTo>
                    <a:lnTo>
                      <a:pt x="10" y="232"/>
                    </a:lnTo>
                    <a:lnTo>
                      <a:pt x="16" y="233"/>
                    </a:lnTo>
                    <a:lnTo>
                      <a:pt x="25" y="236"/>
                    </a:lnTo>
                    <a:lnTo>
                      <a:pt x="35" y="237"/>
                    </a:lnTo>
                    <a:lnTo>
                      <a:pt x="47" y="240"/>
                    </a:lnTo>
                    <a:lnTo>
                      <a:pt x="60" y="241"/>
                    </a:lnTo>
                    <a:lnTo>
                      <a:pt x="74" y="241"/>
                    </a:lnTo>
                    <a:lnTo>
                      <a:pt x="89" y="240"/>
                    </a:lnTo>
                    <a:lnTo>
                      <a:pt x="104" y="239"/>
                    </a:lnTo>
                    <a:lnTo>
                      <a:pt x="121" y="234"/>
                    </a:lnTo>
                    <a:lnTo>
                      <a:pt x="138" y="230"/>
                    </a:lnTo>
                    <a:lnTo>
                      <a:pt x="156" y="222"/>
                    </a:lnTo>
                    <a:lnTo>
                      <a:pt x="174" y="214"/>
                    </a:lnTo>
                    <a:lnTo>
                      <a:pt x="192" y="202"/>
                    </a:lnTo>
                    <a:lnTo>
                      <a:pt x="188" y="197"/>
                    </a:lnTo>
                    <a:lnTo>
                      <a:pt x="182" y="184"/>
                    </a:lnTo>
                    <a:lnTo>
                      <a:pt x="170" y="162"/>
                    </a:lnTo>
                    <a:lnTo>
                      <a:pt x="156" y="135"/>
                    </a:lnTo>
                    <a:lnTo>
                      <a:pt x="139" y="105"/>
                    </a:lnTo>
                    <a:lnTo>
                      <a:pt x="122" y="71"/>
                    </a:lnTo>
                    <a:lnTo>
                      <a:pt x="106" y="35"/>
                    </a:lnTo>
                    <a:lnTo>
                      <a:pt x="89" y="0"/>
                    </a:lnTo>
                    <a:close/>
                  </a:path>
                </a:pathLst>
              </a:custGeom>
              <a:solidFill>
                <a:srgbClr val="BA3A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39" name="未知"/>
              <p:cNvSpPr/>
              <p:nvPr/>
            </p:nvSpPr>
            <p:spPr>
              <a:xfrm>
                <a:off x="302" y="522"/>
                <a:ext cx="152" cy="129"/>
              </a:xfrm>
              <a:custGeom>
                <a:avLst/>
                <a:gdLst>
                  <a:gd name="txL" fmla="*/ 0 w 458"/>
                  <a:gd name="txT" fmla="*/ 0 h 388"/>
                  <a:gd name="txR" fmla="*/ 458 w 458"/>
                  <a:gd name="txB" fmla="*/ 388 h 388"/>
                </a:gdLst>
                <a:ahLst/>
                <a:cxnLst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1" y="4"/>
                  </a:cxn>
                  <a:cxn ang="0">
                    <a:pos x="1" y="5"/>
                  </a:cxn>
                  <a:cxn ang="0">
                    <a:pos x="2" y="5"/>
                  </a:cxn>
                  <a:cxn ang="0">
                    <a:pos x="3" y="5"/>
                  </a:cxn>
                  <a:cxn ang="0">
                    <a:pos x="4" y="5"/>
                  </a:cxn>
                  <a:cxn ang="0">
                    <a:pos x="4" y="4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5" y="1"/>
                  </a:cxn>
                  <a:cxn ang="0">
                    <a:pos x="5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3" y="0"/>
                  </a:cxn>
                </a:cxnLst>
                <a:rect l="txL" t="txT" r="txR" b="txB"/>
                <a:pathLst>
                  <a:path w="458" h="388">
                    <a:moveTo>
                      <a:pt x="261" y="6"/>
                    </a:moveTo>
                    <a:lnTo>
                      <a:pt x="259" y="6"/>
                    </a:lnTo>
                    <a:lnTo>
                      <a:pt x="251" y="4"/>
                    </a:lnTo>
                    <a:lnTo>
                      <a:pt x="241" y="2"/>
                    </a:lnTo>
                    <a:lnTo>
                      <a:pt x="226" y="1"/>
                    </a:lnTo>
                    <a:lnTo>
                      <a:pt x="209" y="0"/>
                    </a:lnTo>
                    <a:lnTo>
                      <a:pt x="189" y="0"/>
                    </a:lnTo>
                    <a:lnTo>
                      <a:pt x="169" y="1"/>
                    </a:lnTo>
                    <a:lnTo>
                      <a:pt x="147" y="4"/>
                    </a:lnTo>
                    <a:lnTo>
                      <a:pt x="124" y="10"/>
                    </a:lnTo>
                    <a:lnTo>
                      <a:pt x="101" y="20"/>
                    </a:lnTo>
                    <a:lnTo>
                      <a:pt x="80" y="32"/>
                    </a:lnTo>
                    <a:lnTo>
                      <a:pt x="59" y="49"/>
                    </a:lnTo>
                    <a:lnTo>
                      <a:pt x="40" y="71"/>
                    </a:lnTo>
                    <a:lnTo>
                      <a:pt x="24" y="97"/>
                    </a:lnTo>
                    <a:lnTo>
                      <a:pt x="11" y="129"/>
                    </a:lnTo>
                    <a:lnTo>
                      <a:pt x="1" y="167"/>
                    </a:lnTo>
                    <a:lnTo>
                      <a:pt x="1" y="170"/>
                    </a:lnTo>
                    <a:lnTo>
                      <a:pt x="0" y="176"/>
                    </a:lnTo>
                    <a:lnTo>
                      <a:pt x="0" y="187"/>
                    </a:lnTo>
                    <a:lnTo>
                      <a:pt x="0" y="202"/>
                    </a:lnTo>
                    <a:lnTo>
                      <a:pt x="1" y="218"/>
                    </a:lnTo>
                    <a:lnTo>
                      <a:pt x="6" y="237"/>
                    </a:lnTo>
                    <a:lnTo>
                      <a:pt x="11" y="257"/>
                    </a:lnTo>
                    <a:lnTo>
                      <a:pt x="19" y="277"/>
                    </a:lnTo>
                    <a:lnTo>
                      <a:pt x="31" y="298"/>
                    </a:lnTo>
                    <a:lnTo>
                      <a:pt x="46" y="318"/>
                    </a:lnTo>
                    <a:lnTo>
                      <a:pt x="66" y="337"/>
                    </a:lnTo>
                    <a:lnTo>
                      <a:pt x="90" y="353"/>
                    </a:lnTo>
                    <a:lnTo>
                      <a:pt x="121" y="368"/>
                    </a:lnTo>
                    <a:lnTo>
                      <a:pt x="157" y="378"/>
                    </a:lnTo>
                    <a:lnTo>
                      <a:pt x="199" y="385"/>
                    </a:lnTo>
                    <a:lnTo>
                      <a:pt x="248" y="388"/>
                    </a:lnTo>
                    <a:lnTo>
                      <a:pt x="253" y="386"/>
                    </a:lnTo>
                    <a:lnTo>
                      <a:pt x="267" y="384"/>
                    </a:lnTo>
                    <a:lnTo>
                      <a:pt x="286" y="380"/>
                    </a:lnTo>
                    <a:lnTo>
                      <a:pt x="310" y="372"/>
                    </a:lnTo>
                    <a:lnTo>
                      <a:pt x="336" y="361"/>
                    </a:lnTo>
                    <a:lnTo>
                      <a:pt x="365" y="348"/>
                    </a:lnTo>
                    <a:lnTo>
                      <a:pt x="391" y="332"/>
                    </a:lnTo>
                    <a:lnTo>
                      <a:pt x="414" y="312"/>
                    </a:lnTo>
                    <a:lnTo>
                      <a:pt x="415" y="309"/>
                    </a:lnTo>
                    <a:lnTo>
                      <a:pt x="419" y="303"/>
                    </a:lnTo>
                    <a:lnTo>
                      <a:pt x="424" y="294"/>
                    </a:lnTo>
                    <a:lnTo>
                      <a:pt x="431" y="282"/>
                    </a:lnTo>
                    <a:lnTo>
                      <a:pt x="439" y="266"/>
                    </a:lnTo>
                    <a:lnTo>
                      <a:pt x="445" y="249"/>
                    </a:lnTo>
                    <a:lnTo>
                      <a:pt x="450" y="230"/>
                    </a:lnTo>
                    <a:lnTo>
                      <a:pt x="456" y="207"/>
                    </a:lnTo>
                    <a:lnTo>
                      <a:pt x="458" y="184"/>
                    </a:lnTo>
                    <a:lnTo>
                      <a:pt x="457" y="162"/>
                    </a:lnTo>
                    <a:lnTo>
                      <a:pt x="454" y="136"/>
                    </a:lnTo>
                    <a:lnTo>
                      <a:pt x="445" y="112"/>
                    </a:lnTo>
                    <a:lnTo>
                      <a:pt x="432" y="87"/>
                    </a:lnTo>
                    <a:lnTo>
                      <a:pt x="414" y="63"/>
                    </a:lnTo>
                    <a:lnTo>
                      <a:pt x="390" y="38"/>
                    </a:lnTo>
                    <a:lnTo>
                      <a:pt x="358" y="16"/>
                    </a:lnTo>
                    <a:lnTo>
                      <a:pt x="356" y="14"/>
                    </a:lnTo>
                    <a:lnTo>
                      <a:pt x="349" y="12"/>
                    </a:lnTo>
                    <a:lnTo>
                      <a:pt x="341" y="9"/>
                    </a:lnTo>
                    <a:lnTo>
                      <a:pt x="328" y="5"/>
                    </a:lnTo>
                    <a:lnTo>
                      <a:pt x="313" y="2"/>
                    </a:lnTo>
                    <a:lnTo>
                      <a:pt x="297" y="1"/>
                    </a:lnTo>
                    <a:lnTo>
                      <a:pt x="280" y="2"/>
                    </a:lnTo>
                    <a:lnTo>
                      <a:pt x="261" y="6"/>
                    </a:lnTo>
                    <a:close/>
                  </a:path>
                </a:pathLst>
              </a:custGeom>
              <a:solidFill>
                <a:srgbClr val="BA3A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40" name="未知"/>
              <p:cNvSpPr/>
              <p:nvPr/>
            </p:nvSpPr>
            <p:spPr>
              <a:xfrm>
                <a:off x="352" y="520"/>
                <a:ext cx="43" cy="39"/>
              </a:xfrm>
              <a:custGeom>
                <a:avLst/>
                <a:gdLst>
                  <a:gd name="txL" fmla="*/ 0 w 130"/>
                  <a:gd name="txT" fmla="*/ 0 h 117"/>
                  <a:gd name="txR" fmla="*/ 130 w 130"/>
                  <a:gd name="txB" fmla="*/ 117 h 117"/>
                </a:gdLst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2" y="1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30" h="117">
                    <a:moveTo>
                      <a:pt x="13" y="0"/>
                    </a:moveTo>
                    <a:lnTo>
                      <a:pt x="0" y="117"/>
                    </a:lnTo>
                    <a:lnTo>
                      <a:pt x="130" y="109"/>
                    </a:lnTo>
                    <a:lnTo>
                      <a:pt x="116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F7F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41" name="未知"/>
              <p:cNvSpPr/>
              <p:nvPr/>
            </p:nvSpPr>
            <p:spPr>
              <a:xfrm>
                <a:off x="198" y="267"/>
                <a:ext cx="70" cy="109"/>
              </a:xfrm>
              <a:custGeom>
                <a:avLst/>
                <a:gdLst>
                  <a:gd name="txL" fmla="*/ 0 w 209"/>
                  <a:gd name="txT" fmla="*/ 0 h 328"/>
                  <a:gd name="txR" fmla="*/ 209 w 209"/>
                  <a:gd name="txB" fmla="*/ 328 h 328"/>
                </a:gdLst>
                <a:ahLst/>
                <a:cxnLst>
                  <a:cxn ang="0">
                    <a:pos x="0" y="4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3" y="2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txL" t="txT" r="txR" b="txB"/>
                <a:pathLst>
                  <a:path w="209" h="328">
                    <a:moveTo>
                      <a:pt x="0" y="287"/>
                    </a:moveTo>
                    <a:lnTo>
                      <a:pt x="0" y="284"/>
                    </a:lnTo>
                    <a:lnTo>
                      <a:pt x="1" y="279"/>
                    </a:lnTo>
                    <a:lnTo>
                      <a:pt x="3" y="269"/>
                    </a:lnTo>
                    <a:lnTo>
                      <a:pt x="7" y="257"/>
                    </a:lnTo>
                    <a:lnTo>
                      <a:pt x="11" y="243"/>
                    </a:lnTo>
                    <a:lnTo>
                      <a:pt x="16" y="225"/>
                    </a:lnTo>
                    <a:lnTo>
                      <a:pt x="24" y="205"/>
                    </a:lnTo>
                    <a:lnTo>
                      <a:pt x="33" y="185"/>
                    </a:lnTo>
                    <a:lnTo>
                      <a:pt x="44" y="162"/>
                    </a:lnTo>
                    <a:lnTo>
                      <a:pt x="56" y="140"/>
                    </a:lnTo>
                    <a:lnTo>
                      <a:pt x="70" y="116"/>
                    </a:lnTo>
                    <a:lnTo>
                      <a:pt x="87" y="91"/>
                    </a:lnTo>
                    <a:lnTo>
                      <a:pt x="106" y="67"/>
                    </a:lnTo>
                    <a:lnTo>
                      <a:pt x="127" y="45"/>
                    </a:lnTo>
                    <a:lnTo>
                      <a:pt x="151" y="22"/>
                    </a:lnTo>
                    <a:lnTo>
                      <a:pt x="178" y="0"/>
                    </a:lnTo>
                    <a:lnTo>
                      <a:pt x="181" y="7"/>
                    </a:lnTo>
                    <a:lnTo>
                      <a:pt x="185" y="29"/>
                    </a:lnTo>
                    <a:lnTo>
                      <a:pt x="190" y="59"/>
                    </a:lnTo>
                    <a:lnTo>
                      <a:pt x="198" y="101"/>
                    </a:lnTo>
                    <a:lnTo>
                      <a:pt x="204" y="150"/>
                    </a:lnTo>
                    <a:lnTo>
                      <a:pt x="208" y="207"/>
                    </a:lnTo>
                    <a:lnTo>
                      <a:pt x="209" y="265"/>
                    </a:lnTo>
                    <a:lnTo>
                      <a:pt x="207" y="328"/>
                    </a:lnTo>
                    <a:lnTo>
                      <a:pt x="205" y="328"/>
                    </a:lnTo>
                    <a:lnTo>
                      <a:pt x="200" y="326"/>
                    </a:lnTo>
                    <a:lnTo>
                      <a:pt x="192" y="324"/>
                    </a:lnTo>
                    <a:lnTo>
                      <a:pt x="182" y="320"/>
                    </a:lnTo>
                    <a:lnTo>
                      <a:pt x="169" y="316"/>
                    </a:lnTo>
                    <a:lnTo>
                      <a:pt x="153" y="312"/>
                    </a:lnTo>
                    <a:lnTo>
                      <a:pt x="138" y="308"/>
                    </a:lnTo>
                    <a:lnTo>
                      <a:pt x="122" y="304"/>
                    </a:lnTo>
                    <a:lnTo>
                      <a:pt x="105" y="300"/>
                    </a:lnTo>
                    <a:lnTo>
                      <a:pt x="86" y="296"/>
                    </a:lnTo>
                    <a:lnTo>
                      <a:pt x="70" y="292"/>
                    </a:lnTo>
                    <a:lnTo>
                      <a:pt x="52" y="290"/>
                    </a:lnTo>
                    <a:lnTo>
                      <a:pt x="37" y="287"/>
                    </a:lnTo>
                    <a:lnTo>
                      <a:pt x="23" y="285"/>
                    </a:lnTo>
                    <a:lnTo>
                      <a:pt x="10" y="285"/>
                    </a:lnTo>
                    <a:lnTo>
                      <a:pt x="0" y="287"/>
                    </a:lnTo>
                    <a:close/>
                  </a:path>
                </a:pathLst>
              </a:custGeom>
              <a:solidFill>
                <a:srgbClr val="FFDB6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42" name="未知"/>
              <p:cNvSpPr/>
              <p:nvPr/>
            </p:nvSpPr>
            <p:spPr>
              <a:xfrm>
                <a:off x="462" y="281"/>
                <a:ext cx="66" cy="95"/>
              </a:xfrm>
              <a:custGeom>
                <a:avLst/>
                <a:gdLst>
                  <a:gd name="txL" fmla="*/ 0 w 200"/>
                  <a:gd name="txT" fmla="*/ 0 h 286"/>
                  <a:gd name="txR" fmla="*/ 200 w 200"/>
                  <a:gd name="txB" fmla="*/ 286 h 286"/>
                </a:gdLst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200" h="286">
                    <a:moveTo>
                      <a:pt x="55" y="0"/>
                    </a:moveTo>
                    <a:lnTo>
                      <a:pt x="53" y="7"/>
                    </a:lnTo>
                    <a:lnTo>
                      <a:pt x="46" y="25"/>
                    </a:lnTo>
                    <a:lnTo>
                      <a:pt x="36" y="55"/>
                    </a:lnTo>
                    <a:lnTo>
                      <a:pt x="25" y="92"/>
                    </a:lnTo>
                    <a:lnTo>
                      <a:pt x="15" y="136"/>
                    </a:lnTo>
                    <a:lnTo>
                      <a:pt x="5" y="185"/>
                    </a:lnTo>
                    <a:lnTo>
                      <a:pt x="0" y="235"/>
                    </a:lnTo>
                    <a:lnTo>
                      <a:pt x="0" y="286"/>
                    </a:lnTo>
                    <a:lnTo>
                      <a:pt x="27" y="286"/>
                    </a:lnTo>
                    <a:lnTo>
                      <a:pt x="33" y="285"/>
                    </a:lnTo>
                    <a:lnTo>
                      <a:pt x="48" y="280"/>
                    </a:lnTo>
                    <a:lnTo>
                      <a:pt x="68" y="273"/>
                    </a:lnTo>
                    <a:lnTo>
                      <a:pt x="96" y="265"/>
                    </a:lnTo>
                    <a:lnTo>
                      <a:pt x="124" y="256"/>
                    </a:lnTo>
                    <a:lnTo>
                      <a:pt x="152" y="248"/>
                    </a:lnTo>
                    <a:lnTo>
                      <a:pt x="178" y="241"/>
                    </a:lnTo>
                    <a:lnTo>
                      <a:pt x="200" y="235"/>
                    </a:lnTo>
                    <a:lnTo>
                      <a:pt x="197" y="227"/>
                    </a:lnTo>
                    <a:lnTo>
                      <a:pt x="188" y="205"/>
                    </a:lnTo>
                    <a:lnTo>
                      <a:pt x="174" y="173"/>
                    </a:lnTo>
                    <a:lnTo>
                      <a:pt x="155" y="134"/>
                    </a:lnTo>
                    <a:lnTo>
                      <a:pt x="134" y="94"/>
                    </a:lnTo>
                    <a:lnTo>
                      <a:pt x="110" y="55"/>
                    </a:lnTo>
                    <a:lnTo>
                      <a:pt x="84" y="23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FFDB6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43" name="未知"/>
              <p:cNvSpPr/>
              <p:nvPr/>
            </p:nvSpPr>
            <p:spPr>
              <a:xfrm>
                <a:off x="350" y="387"/>
                <a:ext cx="47" cy="60"/>
              </a:xfrm>
              <a:custGeom>
                <a:avLst/>
                <a:gdLst>
                  <a:gd name="txL" fmla="*/ 0 w 143"/>
                  <a:gd name="txT" fmla="*/ 0 h 180"/>
                  <a:gd name="txR" fmla="*/ 143 w 143"/>
                  <a:gd name="txB" fmla="*/ 180 h 180"/>
                </a:gdLst>
                <a:ahLst/>
                <a:cxnLst>
                  <a:cxn ang="0">
                    <a:pos x="1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1" y="0"/>
                  </a:cxn>
                </a:cxnLst>
                <a:rect l="txL" t="txT" r="txR" b="txB"/>
                <a:pathLst>
                  <a:path w="143" h="180">
                    <a:moveTo>
                      <a:pt x="68" y="0"/>
                    </a:moveTo>
                    <a:lnTo>
                      <a:pt x="0" y="170"/>
                    </a:lnTo>
                    <a:lnTo>
                      <a:pt x="3" y="171"/>
                    </a:lnTo>
                    <a:lnTo>
                      <a:pt x="11" y="174"/>
                    </a:lnTo>
                    <a:lnTo>
                      <a:pt x="24" y="178"/>
                    </a:lnTo>
                    <a:lnTo>
                      <a:pt x="41" y="180"/>
                    </a:lnTo>
                    <a:lnTo>
                      <a:pt x="62" y="180"/>
                    </a:lnTo>
                    <a:lnTo>
                      <a:pt x="86" y="176"/>
                    </a:lnTo>
                    <a:lnTo>
                      <a:pt x="114" y="167"/>
                    </a:lnTo>
                    <a:lnTo>
                      <a:pt x="143" y="152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FFDB6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44" name="未知"/>
              <p:cNvSpPr/>
              <p:nvPr/>
            </p:nvSpPr>
            <p:spPr>
              <a:xfrm>
                <a:off x="318" y="529"/>
                <a:ext cx="121" cy="88"/>
              </a:xfrm>
              <a:custGeom>
                <a:avLst/>
                <a:gdLst>
                  <a:gd name="txL" fmla="*/ 0 w 363"/>
                  <a:gd name="txT" fmla="*/ 0 h 264"/>
                  <a:gd name="txR" fmla="*/ 363 w 363"/>
                  <a:gd name="txB" fmla="*/ 264 h 264"/>
                </a:gdLst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3" y="0"/>
                  </a:cxn>
                  <a:cxn ang="0">
                    <a:pos x="3" y="2"/>
                  </a:cxn>
                  <a:cxn ang="0">
                    <a:pos x="1" y="2"/>
                  </a:cxn>
                  <a:cxn ang="0">
                    <a:pos x="1" y="0"/>
                  </a:cxn>
                </a:cxnLst>
                <a:rect l="txL" t="txT" r="txR" b="txB"/>
                <a:pathLst>
                  <a:path w="363" h="264">
                    <a:moveTo>
                      <a:pt x="89" y="8"/>
                    </a:moveTo>
                    <a:lnTo>
                      <a:pt x="85" y="8"/>
                    </a:lnTo>
                    <a:lnTo>
                      <a:pt x="73" y="8"/>
                    </a:lnTo>
                    <a:lnTo>
                      <a:pt x="58" y="11"/>
                    </a:lnTo>
                    <a:lnTo>
                      <a:pt x="39" y="19"/>
                    </a:lnTo>
                    <a:lnTo>
                      <a:pt x="22" y="34"/>
                    </a:lnTo>
                    <a:lnTo>
                      <a:pt x="8" y="59"/>
                    </a:lnTo>
                    <a:lnTo>
                      <a:pt x="0" y="94"/>
                    </a:lnTo>
                    <a:lnTo>
                      <a:pt x="0" y="143"/>
                    </a:lnTo>
                    <a:lnTo>
                      <a:pt x="0" y="145"/>
                    </a:lnTo>
                    <a:lnTo>
                      <a:pt x="2" y="149"/>
                    </a:lnTo>
                    <a:lnTo>
                      <a:pt x="4" y="155"/>
                    </a:lnTo>
                    <a:lnTo>
                      <a:pt x="8" y="165"/>
                    </a:lnTo>
                    <a:lnTo>
                      <a:pt x="12" y="174"/>
                    </a:lnTo>
                    <a:lnTo>
                      <a:pt x="18" y="186"/>
                    </a:lnTo>
                    <a:lnTo>
                      <a:pt x="26" y="197"/>
                    </a:lnTo>
                    <a:lnTo>
                      <a:pt x="35" y="209"/>
                    </a:lnTo>
                    <a:lnTo>
                      <a:pt x="46" y="221"/>
                    </a:lnTo>
                    <a:lnTo>
                      <a:pt x="58" y="233"/>
                    </a:lnTo>
                    <a:lnTo>
                      <a:pt x="73" y="242"/>
                    </a:lnTo>
                    <a:lnTo>
                      <a:pt x="89" y="252"/>
                    </a:lnTo>
                    <a:lnTo>
                      <a:pt x="108" y="258"/>
                    </a:lnTo>
                    <a:lnTo>
                      <a:pt x="128" y="262"/>
                    </a:lnTo>
                    <a:lnTo>
                      <a:pt x="151" y="264"/>
                    </a:lnTo>
                    <a:lnTo>
                      <a:pt x="177" y="262"/>
                    </a:lnTo>
                    <a:lnTo>
                      <a:pt x="179" y="262"/>
                    </a:lnTo>
                    <a:lnTo>
                      <a:pt x="185" y="264"/>
                    </a:lnTo>
                    <a:lnTo>
                      <a:pt x="195" y="264"/>
                    </a:lnTo>
                    <a:lnTo>
                      <a:pt x="207" y="264"/>
                    </a:lnTo>
                    <a:lnTo>
                      <a:pt x="221" y="264"/>
                    </a:lnTo>
                    <a:lnTo>
                      <a:pt x="237" y="264"/>
                    </a:lnTo>
                    <a:lnTo>
                      <a:pt x="253" y="261"/>
                    </a:lnTo>
                    <a:lnTo>
                      <a:pt x="271" y="257"/>
                    </a:lnTo>
                    <a:lnTo>
                      <a:pt x="288" y="252"/>
                    </a:lnTo>
                    <a:lnTo>
                      <a:pt x="306" y="244"/>
                    </a:lnTo>
                    <a:lnTo>
                      <a:pt x="321" y="233"/>
                    </a:lnTo>
                    <a:lnTo>
                      <a:pt x="335" y="221"/>
                    </a:lnTo>
                    <a:lnTo>
                      <a:pt x="347" y="205"/>
                    </a:lnTo>
                    <a:lnTo>
                      <a:pt x="356" y="185"/>
                    </a:lnTo>
                    <a:lnTo>
                      <a:pt x="361" y="162"/>
                    </a:lnTo>
                    <a:lnTo>
                      <a:pt x="363" y="135"/>
                    </a:lnTo>
                    <a:lnTo>
                      <a:pt x="363" y="130"/>
                    </a:lnTo>
                    <a:lnTo>
                      <a:pt x="363" y="118"/>
                    </a:lnTo>
                    <a:lnTo>
                      <a:pt x="361" y="99"/>
                    </a:lnTo>
                    <a:lnTo>
                      <a:pt x="354" y="78"/>
                    </a:lnTo>
                    <a:lnTo>
                      <a:pt x="340" y="54"/>
                    </a:lnTo>
                    <a:lnTo>
                      <a:pt x="320" y="32"/>
                    </a:lnTo>
                    <a:lnTo>
                      <a:pt x="288" y="13"/>
                    </a:lnTo>
                    <a:lnTo>
                      <a:pt x="246" y="0"/>
                    </a:lnTo>
                    <a:lnTo>
                      <a:pt x="246" y="135"/>
                    </a:lnTo>
                    <a:lnTo>
                      <a:pt x="83" y="127"/>
                    </a:lnTo>
                    <a:lnTo>
                      <a:pt x="89" y="8"/>
                    </a:lnTo>
                    <a:close/>
                  </a:path>
                </a:pathLst>
              </a:custGeom>
              <a:solidFill>
                <a:srgbClr val="FFDB6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45" name="未知"/>
              <p:cNvSpPr/>
              <p:nvPr/>
            </p:nvSpPr>
            <p:spPr>
              <a:xfrm>
                <a:off x="185" y="254"/>
                <a:ext cx="73" cy="108"/>
              </a:xfrm>
              <a:custGeom>
                <a:avLst/>
                <a:gdLst>
                  <a:gd name="txL" fmla="*/ 0 w 218"/>
                  <a:gd name="txT" fmla="*/ 0 h 325"/>
                  <a:gd name="txR" fmla="*/ 218 w 218"/>
                  <a:gd name="txB" fmla="*/ 325 h 325"/>
                </a:gdLst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4"/>
                  </a:cxn>
                  <a:cxn ang="0">
                    <a:pos x="0" y="4"/>
                  </a:cxn>
                </a:cxnLst>
                <a:rect l="txL" t="txT" r="txR" b="txB"/>
                <a:pathLst>
                  <a:path w="218" h="325">
                    <a:moveTo>
                      <a:pt x="40" y="325"/>
                    </a:moveTo>
                    <a:lnTo>
                      <a:pt x="0" y="322"/>
                    </a:lnTo>
                    <a:lnTo>
                      <a:pt x="0" y="319"/>
                    </a:lnTo>
                    <a:lnTo>
                      <a:pt x="1" y="313"/>
                    </a:lnTo>
                    <a:lnTo>
                      <a:pt x="2" y="302"/>
                    </a:lnTo>
                    <a:lnTo>
                      <a:pt x="5" y="287"/>
                    </a:lnTo>
                    <a:lnTo>
                      <a:pt x="10" y="269"/>
                    </a:lnTo>
                    <a:lnTo>
                      <a:pt x="15" y="249"/>
                    </a:lnTo>
                    <a:lnTo>
                      <a:pt x="22" y="226"/>
                    </a:lnTo>
                    <a:lnTo>
                      <a:pt x="30" y="202"/>
                    </a:lnTo>
                    <a:lnTo>
                      <a:pt x="41" y="176"/>
                    </a:lnTo>
                    <a:lnTo>
                      <a:pt x="55" y="149"/>
                    </a:lnTo>
                    <a:lnTo>
                      <a:pt x="71" y="123"/>
                    </a:lnTo>
                    <a:lnTo>
                      <a:pt x="90" y="96"/>
                    </a:lnTo>
                    <a:lnTo>
                      <a:pt x="112" y="69"/>
                    </a:lnTo>
                    <a:lnTo>
                      <a:pt x="137" y="45"/>
                    </a:lnTo>
                    <a:lnTo>
                      <a:pt x="165" y="21"/>
                    </a:lnTo>
                    <a:lnTo>
                      <a:pt x="197" y="0"/>
                    </a:lnTo>
                    <a:lnTo>
                      <a:pt x="218" y="38"/>
                    </a:lnTo>
                    <a:lnTo>
                      <a:pt x="216" y="40"/>
                    </a:lnTo>
                    <a:lnTo>
                      <a:pt x="212" y="41"/>
                    </a:lnTo>
                    <a:lnTo>
                      <a:pt x="205" y="46"/>
                    </a:lnTo>
                    <a:lnTo>
                      <a:pt x="196" y="52"/>
                    </a:lnTo>
                    <a:lnTo>
                      <a:pt x="184" y="61"/>
                    </a:lnTo>
                    <a:lnTo>
                      <a:pt x="171" y="71"/>
                    </a:lnTo>
                    <a:lnTo>
                      <a:pt x="156" y="84"/>
                    </a:lnTo>
                    <a:lnTo>
                      <a:pt x="142" y="99"/>
                    </a:lnTo>
                    <a:lnTo>
                      <a:pt x="127" y="117"/>
                    </a:lnTo>
                    <a:lnTo>
                      <a:pt x="112" y="137"/>
                    </a:lnTo>
                    <a:lnTo>
                      <a:pt x="97" y="162"/>
                    </a:lnTo>
                    <a:lnTo>
                      <a:pt x="82" y="187"/>
                    </a:lnTo>
                    <a:lnTo>
                      <a:pt x="69" y="216"/>
                    </a:lnTo>
                    <a:lnTo>
                      <a:pt x="57" y="250"/>
                    </a:lnTo>
                    <a:lnTo>
                      <a:pt x="48" y="286"/>
                    </a:lnTo>
                    <a:lnTo>
                      <a:pt x="40" y="325"/>
                    </a:lnTo>
                    <a:close/>
                  </a:path>
                </a:pathLst>
              </a:custGeom>
              <a:solidFill>
                <a:srgbClr val="EAA30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46" name="未知"/>
              <p:cNvSpPr/>
              <p:nvPr/>
            </p:nvSpPr>
            <p:spPr>
              <a:xfrm>
                <a:off x="480" y="258"/>
                <a:ext cx="69" cy="101"/>
              </a:xfrm>
              <a:custGeom>
                <a:avLst/>
                <a:gdLst>
                  <a:gd name="txL" fmla="*/ 0 w 208"/>
                  <a:gd name="txT" fmla="*/ 0 h 302"/>
                  <a:gd name="txR" fmla="*/ 208 w 208"/>
                  <a:gd name="txB" fmla="*/ 302 h 302"/>
                </a:gdLst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2" y="4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08" h="302">
                    <a:moveTo>
                      <a:pt x="12" y="0"/>
                    </a:moveTo>
                    <a:lnTo>
                      <a:pt x="0" y="67"/>
                    </a:lnTo>
                    <a:lnTo>
                      <a:pt x="4" y="70"/>
                    </a:lnTo>
                    <a:lnTo>
                      <a:pt x="13" y="78"/>
                    </a:lnTo>
                    <a:lnTo>
                      <a:pt x="28" y="92"/>
                    </a:lnTo>
                    <a:lnTo>
                      <a:pt x="47" y="114"/>
                    </a:lnTo>
                    <a:lnTo>
                      <a:pt x="69" y="145"/>
                    </a:lnTo>
                    <a:lnTo>
                      <a:pt x="93" y="186"/>
                    </a:lnTo>
                    <a:lnTo>
                      <a:pt x="119" y="238"/>
                    </a:lnTo>
                    <a:lnTo>
                      <a:pt x="145" y="302"/>
                    </a:lnTo>
                    <a:lnTo>
                      <a:pt x="208" y="297"/>
                    </a:lnTo>
                    <a:lnTo>
                      <a:pt x="207" y="294"/>
                    </a:lnTo>
                    <a:lnTo>
                      <a:pt x="206" y="289"/>
                    </a:lnTo>
                    <a:lnTo>
                      <a:pt x="203" y="278"/>
                    </a:lnTo>
                    <a:lnTo>
                      <a:pt x="198" y="266"/>
                    </a:lnTo>
                    <a:lnTo>
                      <a:pt x="192" y="250"/>
                    </a:lnTo>
                    <a:lnTo>
                      <a:pt x="184" y="232"/>
                    </a:lnTo>
                    <a:lnTo>
                      <a:pt x="176" y="211"/>
                    </a:lnTo>
                    <a:lnTo>
                      <a:pt x="165" y="189"/>
                    </a:lnTo>
                    <a:lnTo>
                      <a:pt x="152" y="166"/>
                    </a:lnTo>
                    <a:lnTo>
                      <a:pt x="137" y="141"/>
                    </a:lnTo>
                    <a:lnTo>
                      <a:pt x="122" y="116"/>
                    </a:lnTo>
                    <a:lnTo>
                      <a:pt x="104" y="91"/>
                    </a:lnTo>
                    <a:lnTo>
                      <a:pt x="84" y="67"/>
                    </a:lnTo>
                    <a:lnTo>
                      <a:pt x="62" y="44"/>
                    </a:lnTo>
                    <a:lnTo>
                      <a:pt x="38" y="21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EAA30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47" name="未知"/>
              <p:cNvSpPr/>
              <p:nvPr/>
            </p:nvSpPr>
            <p:spPr>
              <a:xfrm>
                <a:off x="311" y="565"/>
                <a:ext cx="132" cy="74"/>
              </a:xfrm>
              <a:custGeom>
                <a:avLst/>
                <a:gdLst>
                  <a:gd name="txL" fmla="*/ 0 w 396"/>
                  <a:gd name="txT" fmla="*/ 0 h 223"/>
                  <a:gd name="txR" fmla="*/ 396 w 396"/>
                  <a:gd name="txB" fmla="*/ 223 h 223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2"/>
                  </a:cxn>
                  <a:cxn ang="0">
                    <a:pos x="4" y="2"/>
                  </a:cxn>
                  <a:cxn ang="0">
                    <a:pos x="4" y="3"/>
                  </a:cxn>
                  <a:cxn ang="0">
                    <a:pos x="3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1" y="3"/>
                  </a:cxn>
                  <a:cxn ang="0">
                    <a:pos x="1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txL" t="txT" r="txR" b="txB"/>
                <a:pathLst>
                  <a:path w="396" h="223">
                    <a:moveTo>
                      <a:pt x="14" y="0"/>
                    </a:moveTo>
                    <a:lnTo>
                      <a:pt x="14" y="2"/>
                    </a:lnTo>
                    <a:lnTo>
                      <a:pt x="14" y="6"/>
                    </a:lnTo>
                    <a:lnTo>
                      <a:pt x="14" y="14"/>
                    </a:lnTo>
                    <a:lnTo>
                      <a:pt x="15" y="22"/>
                    </a:lnTo>
                    <a:lnTo>
                      <a:pt x="17" y="33"/>
                    </a:lnTo>
                    <a:lnTo>
                      <a:pt x="20" y="45"/>
                    </a:lnTo>
                    <a:lnTo>
                      <a:pt x="26" y="58"/>
                    </a:lnTo>
                    <a:lnTo>
                      <a:pt x="32" y="71"/>
                    </a:lnTo>
                    <a:lnTo>
                      <a:pt x="42" y="86"/>
                    </a:lnTo>
                    <a:lnTo>
                      <a:pt x="54" y="100"/>
                    </a:lnTo>
                    <a:lnTo>
                      <a:pt x="68" y="112"/>
                    </a:lnTo>
                    <a:lnTo>
                      <a:pt x="86" y="124"/>
                    </a:lnTo>
                    <a:lnTo>
                      <a:pt x="107" y="134"/>
                    </a:lnTo>
                    <a:lnTo>
                      <a:pt x="133" y="144"/>
                    </a:lnTo>
                    <a:lnTo>
                      <a:pt x="163" y="150"/>
                    </a:lnTo>
                    <a:lnTo>
                      <a:pt x="196" y="154"/>
                    </a:lnTo>
                    <a:lnTo>
                      <a:pt x="198" y="154"/>
                    </a:lnTo>
                    <a:lnTo>
                      <a:pt x="204" y="156"/>
                    </a:lnTo>
                    <a:lnTo>
                      <a:pt x="214" y="157"/>
                    </a:lnTo>
                    <a:lnTo>
                      <a:pt x="225" y="158"/>
                    </a:lnTo>
                    <a:lnTo>
                      <a:pt x="239" y="158"/>
                    </a:lnTo>
                    <a:lnTo>
                      <a:pt x="254" y="158"/>
                    </a:lnTo>
                    <a:lnTo>
                      <a:pt x="271" y="156"/>
                    </a:lnTo>
                    <a:lnTo>
                      <a:pt x="289" y="153"/>
                    </a:lnTo>
                    <a:lnTo>
                      <a:pt x="306" y="146"/>
                    </a:lnTo>
                    <a:lnTo>
                      <a:pt x="323" y="138"/>
                    </a:lnTo>
                    <a:lnTo>
                      <a:pt x="339" y="128"/>
                    </a:lnTo>
                    <a:lnTo>
                      <a:pt x="353" y="113"/>
                    </a:lnTo>
                    <a:lnTo>
                      <a:pt x="365" y="94"/>
                    </a:lnTo>
                    <a:lnTo>
                      <a:pt x="375" y="71"/>
                    </a:lnTo>
                    <a:lnTo>
                      <a:pt x="381" y="45"/>
                    </a:lnTo>
                    <a:lnTo>
                      <a:pt x="385" y="13"/>
                    </a:lnTo>
                    <a:lnTo>
                      <a:pt x="386" y="15"/>
                    </a:lnTo>
                    <a:lnTo>
                      <a:pt x="388" y="22"/>
                    </a:lnTo>
                    <a:lnTo>
                      <a:pt x="390" y="31"/>
                    </a:lnTo>
                    <a:lnTo>
                      <a:pt x="393" y="46"/>
                    </a:lnTo>
                    <a:lnTo>
                      <a:pt x="395" y="61"/>
                    </a:lnTo>
                    <a:lnTo>
                      <a:pt x="396" y="79"/>
                    </a:lnTo>
                    <a:lnTo>
                      <a:pt x="395" y="98"/>
                    </a:lnTo>
                    <a:lnTo>
                      <a:pt x="392" y="117"/>
                    </a:lnTo>
                    <a:lnTo>
                      <a:pt x="386" y="137"/>
                    </a:lnTo>
                    <a:lnTo>
                      <a:pt x="375" y="156"/>
                    </a:lnTo>
                    <a:lnTo>
                      <a:pt x="361" y="174"/>
                    </a:lnTo>
                    <a:lnTo>
                      <a:pt x="341" y="189"/>
                    </a:lnTo>
                    <a:lnTo>
                      <a:pt x="315" y="204"/>
                    </a:lnTo>
                    <a:lnTo>
                      <a:pt x="283" y="213"/>
                    </a:lnTo>
                    <a:lnTo>
                      <a:pt x="244" y="220"/>
                    </a:lnTo>
                    <a:lnTo>
                      <a:pt x="198" y="223"/>
                    </a:lnTo>
                    <a:lnTo>
                      <a:pt x="195" y="223"/>
                    </a:lnTo>
                    <a:lnTo>
                      <a:pt x="188" y="223"/>
                    </a:lnTo>
                    <a:lnTo>
                      <a:pt x="176" y="223"/>
                    </a:lnTo>
                    <a:lnTo>
                      <a:pt x="159" y="221"/>
                    </a:lnTo>
                    <a:lnTo>
                      <a:pt x="141" y="220"/>
                    </a:lnTo>
                    <a:lnTo>
                      <a:pt x="121" y="216"/>
                    </a:lnTo>
                    <a:lnTo>
                      <a:pt x="101" y="211"/>
                    </a:lnTo>
                    <a:lnTo>
                      <a:pt x="79" y="201"/>
                    </a:lnTo>
                    <a:lnTo>
                      <a:pt x="59" y="191"/>
                    </a:lnTo>
                    <a:lnTo>
                      <a:pt x="41" y="177"/>
                    </a:lnTo>
                    <a:lnTo>
                      <a:pt x="24" y="158"/>
                    </a:lnTo>
                    <a:lnTo>
                      <a:pt x="12" y="137"/>
                    </a:lnTo>
                    <a:lnTo>
                      <a:pt x="4" y="110"/>
                    </a:lnTo>
                    <a:lnTo>
                      <a:pt x="0" y="79"/>
                    </a:lnTo>
                    <a:lnTo>
                      <a:pt x="4" y="43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EAA302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48" name="未知"/>
              <p:cNvSpPr/>
              <p:nvPr/>
            </p:nvSpPr>
            <p:spPr>
              <a:xfrm>
                <a:off x="251" y="244"/>
                <a:ext cx="24" cy="141"/>
              </a:xfrm>
              <a:custGeom>
                <a:avLst/>
                <a:gdLst>
                  <a:gd name="txL" fmla="*/ 0 w 74"/>
                  <a:gd name="txT" fmla="*/ 0 h 422"/>
                  <a:gd name="txR" fmla="*/ 74 w 74"/>
                  <a:gd name="txB" fmla="*/ 422 h 422"/>
                </a:gdLst>
                <a:ahLst/>
                <a:cxnLst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3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1" y="4"/>
                  </a:cxn>
                  <a:cxn ang="0">
                    <a:pos x="1" y="5"/>
                  </a:cxn>
                  <a:cxn ang="0">
                    <a:pos x="1" y="5"/>
                  </a:cxn>
                </a:cxnLst>
                <a:rect l="txL" t="txT" r="txR" b="txB"/>
                <a:pathLst>
                  <a:path w="74" h="422">
                    <a:moveTo>
                      <a:pt x="50" y="396"/>
                    </a:moveTo>
                    <a:lnTo>
                      <a:pt x="51" y="390"/>
                    </a:lnTo>
                    <a:lnTo>
                      <a:pt x="52" y="370"/>
                    </a:lnTo>
                    <a:lnTo>
                      <a:pt x="53" y="339"/>
                    </a:lnTo>
                    <a:lnTo>
                      <a:pt x="52" y="296"/>
                    </a:lnTo>
                    <a:lnTo>
                      <a:pt x="48" y="242"/>
                    </a:lnTo>
                    <a:lnTo>
                      <a:pt x="38" y="179"/>
                    </a:lnTo>
                    <a:lnTo>
                      <a:pt x="23" y="109"/>
                    </a:lnTo>
                    <a:lnTo>
                      <a:pt x="0" y="30"/>
                    </a:lnTo>
                    <a:lnTo>
                      <a:pt x="1" y="0"/>
                    </a:lnTo>
                    <a:lnTo>
                      <a:pt x="5" y="8"/>
                    </a:lnTo>
                    <a:lnTo>
                      <a:pt x="15" y="31"/>
                    </a:lnTo>
                    <a:lnTo>
                      <a:pt x="29" y="68"/>
                    </a:lnTo>
                    <a:lnTo>
                      <a:pt x="44" y="118"/>
                    </a:lnTo>
                    <a:lnTo>
                      <a:pt x="58" y="179"/>
                    </a:lnTo>
                    <a:lnTo>
                      <a:pt x="68" y="252"/>
                    </a:lnTo>
                    <a:lnTo>
                      <a:pt x="74" y="333"/>
                    </a:lnTo>
                    <a:lnTo>
                      <a:pt x="70" y="422"/>
                    </a:lnTo>
                    <a:lnTo>
                      <a:pt x="50" y="396"/>
                    </a:lnTo>
                    <a:close/>
                  </a:path>
                </a:pathLst>
              </a:custGeom>
              <a:solidFill>
                <a:srgbClr val="FFC184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49" name="未知"/>
              <p:cNvSpPr/>
              <p:nvPr/>
            </p:nvSpPr>
            <p:spPr>
              <a:xfrm>
                <a:off x="480" y="250"/>
                <a:ext cx="76" cy="118"/>
              </a:xfrm>
              <a:custGeom>
                <a:avLst/>
                <a:gdLst>
                  <a:gd name="txL" fmla="*/ 0 w 228"/>
                  <a:gd name="txT" fmla="*/ 0 h 353"/>
                  <a:gd name="txR" fmla="*/ 228 w 228"/>
                  <a:gd name="txB" fmla="*/ 353 h 353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3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28" h="353">
                    <a:moveTo>
                      <a:pt x="12" y="25"/>
                    </a:moveTo>
                    <a:lnTo>
                      <a:pt x="13" y="25"/>
                    </a:lnTo>
                    <a:lnTo>
                      <a:pt x="17" y="26"/>
                    </a:lnTo>
                    <a:lnTo>
                      <a:pt x="21" y="29"/>
                    </a:lnTo>
                    <a:lnTo>
                      <a:pt x="29" y="34"/>
                    </a:lnTo>
                    <a:lnTo>
                      <a:pt x="37" y="40"/>
                    </a:lnTo>
                    <a:lnTo>
                      <a:pt x="47" y="49"/>
                    </a:lnTo>
                    <a:lnTo>
                      <a:pt x="59" y="60"/>
                    </a:lnTo>
                    <a:lnTo>
                      <a:pt x="71" y="73"/>
                    </a:lnTo>
                    <a:lnTo>
                      <a:pt x="85" y="91"/>
                    </a:lnTo>
                    <a:lnTo>
                      <a:pt x="100" y="111"/>
                    </a:lnTo>
                    <a:lnTo>
                      <a:pt x="117" y="135"/>
                    </a:lnTo>
                    <a:lnTo>
                      <a:pt x="134" y="163"/>
                    </a:lnTo>
                    <a:lnTo>
                      <a:pt x="152" y="196"/>
                    </a:lnTo>
                    <a:lnTo>
                      <a:pt x="170" y="232"/>
                    </a:lnTo>
                    <a:lnTo>
                      <a:pt x="189" y="275"/>
                    </a:lnTo>
                    <a:lnTo>
                      <a:pt x="208" y="322"/>
                    </a:lnTo>
                    <a:lnTo>
                      <a:pt x="228" y="353"/>
                    </a:lnTo>
                    <a:lnTo>
                      <a:pt x="228" y="350"/>
                    </a:lnTo>
                    <a:lnTo>
                      <a:pt x="226" y="342"/>
                    </a:lnTo>
                    <a:lnTo>
                      <a:pt x="223" y="329"/>
                    </a:lnTo>
                    <a:lnTo>
                      <a:pt x="220" y="313"/>
                    </a:lnTo>
                    <a:lnTo>
                      <a:pt x="215" y="293"/>
                    </a:lnTo>
                    <a:lnTo>
                      <a:pt x="208" y="270"/>
                    </a:lnTo>
                    <a:lnTo>
                      <a:pt x="199" y="243"/>
                    </a:lnTo>
                    <a:lnTo>
                      <a:pt x="189" y="216"/>
                    </a:lnTo>
                    <a:lnTo>
                      <a:pt x="176" y="188"/>
                    </a:lnTo>
                    <a:lnTo>
                      <a:pt x="159" y="159"/>
                    </a:lnTo>
                    <a:lnTo>
                      <a:pt x="141" y="129"/>
                    </a:lnTo>
                    <a:lnTo>
                      <a:pt x="119" y="100"/>
                    </a:lnTo>
                    <a:lnTo>
                      <a:pt x="95" y="72"/>
                    </a:lnTo>
                    <a:lnTo>
                      <a:pt x="67" y="45"/>
                    </a:lnTo>
                    <a:lnTo>
                      <a:pt x="35" y="21"/>
                    </a:lnTo>
                    <a:lnTo>
                      <a:pt x="0" y="0"/>
                    </a:lnTo>
                    <a:lnTo>
                      <a:pt x="12" y="25"/>
                    </a:lnTo>
                    <a:close/>
                  </a:path>
                </a:pathLst>
              </a:custGeom>
              <a:solidFill>
                <a:srgbClr val="FFC184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50" name="未知"/>
              <p:cNvSpPr/>
              <p:nvPr/>
            </p:nvSpPr>
            <p:spPr>
              <a:xfrm>
                <a:off x="369" y="371"/>
                <a:ext cx="38" cy="67"/>
              </a:xfrm>
              <a:custGeom>
                <a:avLst/>
                <a:gdLst>
                  <a:gd name="txL" fmla="*/ 0 w 114"/>
                  <a:gd name="txT" fmla="*/ 0 h 202"/>
                  <a:gd name="txR" fmla="*/ 114 w 114"/>
                  <a:gd name="txB" fmla="*/ 202 h 202"/>
                </a:gdLst>
                <a:ahLst/>
                <a:cxnLst>
                  <a:cxn ang="0">
                    <a:pos x="0" y="0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14" h="202">
                    <a:moveTo>
                      <a:pt x="0" y="24"/>
                    </a:moveTo>
                    <a:lnTo>
                      <a:pt x="86" y="202"/>
                    </a:lnTo>
                    <a:lnTo>
                      <a:pt x="114" y="202"/>
                    </a:lnTo>
                    <a:lnTo>
                      <a:pt x="11" y="0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FC184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51" name="未知"/>
              <p:cNvSpPr/>
              <p:nvPr/>
            </p:nvSpPr>
            <p:spPr>
              <a:xfrm>
                <a:off x="228" y="309"/>
                <a:ext cx="38" cy="59"/>
              </a:xfrm>
              <a:custGeom>
                <a:avLst/>
                <a:gdLst>
                  <a:gd name="txL" fmla="*/ 0 w 113"/>
                  <a:gd name="txT" fmla="*/ 0 h 175"/>
                  <a:gd name="txR" fmla="*/ 113 w 113"/>
                  <a:gd name="txB" fmla="*/ 175 h 175"/>
                </a:gdLst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txL" t="txT" r="txR" b="txB"/>
                <a:pathLst>
                  <a:path w="113" h="175">
                    <a:moveTo>
                      <a:pt x="0" y="144"/>
                    </a:moveTo>
                    <a:lnTo>
                      <a:pt x="1" y="140"/>
                    </a:lnTo>
                    <a:lnTo>
                      <a:pt x="5" y="129"/>
                    </a:lnTo>
                    <a:lnTo>
                      <a:pt x="11" y="113"/>
                    </a:lnTo>
                    <a:lnTo>
                      <a:pt x="20" y="92"/>
                    </a:lnTo>
                    <a:lnTo>
                      <a:pt x="33" y="69"/>
                    </a:lnTo>
                    <a:lnTo>
                      <a:pt x="50" y="45"/>
                    </a:lnTo>
                    <a:lnTo>
                      <a:pt x="72" y="21"/>
                    </a:lnTo>
                    <a:lnTo>
                      <a:pt x="98" y="0"/>
                    </a:lnTo>
                    <a:lnTo>
                      <a:pt x="103" y="20"/>
                    </a:lnTo>
                    <a:lnTo>
                      <a:pt x="109" y="68"/>
                    </a:lnTo>
                    <a:lnTo>
                      <a:pt x="113" y="125"/>
                    </a:lnTo>
                    <a:lnTo>
                      <a:pt x="109" y="175"/>
                    </a:lnTo>
                    <a:lnTo>
                      <a:pt x="105" y="175"/>
                    </a:lnTo>
                    <a:lnTo>
                      <a:pt x="95" y="174"/>
                    </a:lnTo>
                    <a:lnTo>
                      <a:pt x="80" y="172"/>
                    </a:lnTo>
                    <a:lnTo>
                      <a:pt x="62" y="170"/>
                    </a:lnTo>
                    <a:lnTo>
                      <a:pt x="44" y="166"/>
                    </a:lnTo>
                    <a:lnTo>
                      <a:pt x="26" y="160"/>
                    </a:lnTo>
                    <a:lnTo>
                      <a:pt x="11" y="152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rgbClr val="FFEFBC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52" name="未知"/>
              <p:cNvSpPr/>
              <p:nvPr/>
            </p:nvSpPr>
            <p:spPr>
              <a:xfrm>
                <a:off x="461" y="301"/>
                <a:ext cx="52" cy="75"/>
              </a:xfrm>
              <a:custGeom>
                <a:avLst/>
                <a:gdLst>
                  <a:gd name="txL" fmla="*/ 0 w 156"/>
                  <a:gd name="txT" fmla="*/ 0 h 226"/>
                  <a:gd name="txR" fmla="*/ 156 w 156"/>
                  <a:gd name="txB" fmla="*/ 226 h 226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56" h="226">
                    <a:moveTo>
                      <a:pt x="37" y="0"/>
                    </a:moveTo>
                    <a:lnTo>
                      <a:pt x="35" y="7"/>
                    </a:lnTo>
                    <a:lnTo>
                      <a:pt x="30" y="27"/>
                    </a:lnTo>
                    <a:lnTo>
                      <a:pt x="23" y="55"/>
                    </a:lnTo>
                    <a:lnTo>
                      <a:pt x="15" y="90"/>
                    </a:lnTo>
                    <a:lnTo>
                      <a:pt x="7" y="127"/>
                    </a:lnTo>
                    <a:lnTo>
                      <a:pt x="2" y="165"/>
                    </a:lnTo>
                    <a:lnTo>
                      <a:pt x="0" y="198"/>
                    </a:lnTo>
                    <a:lnTo>
                      <a:pt x="1" y="226"/>
                    </a:lnTo>
                    <a:lnTo>
                      <a:pt x="28" y="226"/>
                    </a:lnTo>
                    <a:lnTo>
                      <a:pt x="156" y="182"/>
                    </a:lnTo>
                    <a:lnTo>
                      <a:pt x="154" y="175"/>
                    </a:lnTo>
                    <a:lnTo>
                      <a:pt x="148" y="155"/>
                    </a:lnTo>
                    <a:lnTo>
                      <a:pt x="137" y="127"/>
                    </a:lnTo>
                    <a:lnTo>
                      <a:pt x="122" y="95"/>
                    </a:lnTo>
                    <a:lnTo>
                      <a:pt x="104" y="63"/>
                    </a:lnTo>
                    <a:lnTo>
                      <a:pt x="84" y="34"/>
                    </a:lnTo>
                    <a:lnTo>
                      <a:pt x="62" y="11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FFEFBC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6406" name="文本框 15430"/>
            <p:cNvSpPr txBox="1"/>
            <p:nvPr/>
          </p:nvSpPr>
          <p:spPr>
            <a:xfrm>
              <a:off x="144" y="240"/>
              <a:ext cx="536" cy="6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600" b="1" dirty="0">
                  <a:latin typeface="Arial" panose="020B0604020202020204" pitchFamily="34" charset="0"/>
                </a:rPr>
                <a:t>泡泡</a:t>
              </a:r>
              <a:endParaRPr lang="en-US" altLang="zh-CN" sz="3600" b="1" dirty="0">
                <a:latin typeface="Arial" panose="020B0604020202020204" pitchFamily="34" charset="0"/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3200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0" name="组合 15431"/>
          <p:cNvGrpSpPr/>
          <p:nvPr/>
        </p:nvGrpSpPr>
        <p:grpSpPr>
          <a:xfrm>
            <a:off x="1752600" y="3276600"/>
            <a:ext cx="1752600" cy="1447800"/>
            <a:chOff x="0" y="0"/>
            <a:chExt cx="758" cy="725"/>
          </a:xfrm>
        </p:grpSpPr>
        <p:pic>
          <p:nvPicPr>
            <p:cNvPr id="16403" name="图片 15432" descr="j030549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718" cy="7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404" name="文本框 15433"/>
            <p:cNvSpPr txBox="1"/>
            <p:nvPr/>
          </p:nvSpPr>
          <p:spPr>
            <a:xfrm>
              <a:off x="20" y="181"/>
              <a:ext cx="738" cy="35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4000" b="1" dirty="0">
                  <a:latin typeface="Arial" panose="020B0604020202020204" pitchFamily="34" charset="0"/>
                  <a:ea typeface="楷体_GB2312" pitchFamily="49" charset="-122"/>
                </a:rPr>
                <a:t> </a:t>
              </a:r>
              <a:r>
                <a:rPr lang="zh-CN" altLang="en-US" sz="4000" b="1" dirty="0">
                  <a:latin typeface="Arial" panose="020B0604020202020204" pitchFamily="34" charset="0"/>
                  <a:ea typeface="楷体_GB2312" pitchFamily="49" charset="-122"/>
                </a:rPr>
                <a:t>给你</a:t>
              </a:r>
              <a:endParaRPr lang="zh-CN" altLang="en-US" sz="4000" b="1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pic>
        <p:nvPicPr>
          <p:cNvPr id="16397" name="图片 1" descr="j030549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6600" y="735013"/>
            <a:ext cx="1600200" cy="1447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9" name="文本框 3"/>
          <p:cNvSpPr txBox="1"/>
          <p:nvPr/>
        </p:nvSpPr>
        <p:spPr>
          <a:xfrm>
            <a:off x="4729163" y="1123950"/>
            <a:ext cx="12350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 dirty="0">
                <a:latin typeface="Arial" panose="020B0604020202020204" pitchFamily="34" charset="0"/>
              </a:rPr>
              <a:t>可以</a:t>
            </a:r>
            <a:endParaRPr lang="zh-CN" altLang="en-US" sz="4000" b="1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33335" y="64770"/>
            <a:ext cx="1527175" cy="1476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en-US" altLang="zh-CN"/>
              <a:t>   </a:t>
            </a:r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0.05549 L -0.03941 0.7477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0" y="34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27746E-6 L 0.00313 0.3634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95 0.00694 L 0.12935 0.4115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00" y="20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4104E-6 L -0.1125 0.4728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00" y="23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62 -0.01041 L -0.15365 0.5246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00" y="2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38728E-6 L -0.07813 0.3042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00" y="15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r886.mp3">
            <a:hlinkClick r:id="" action="ppaction://media"/>
          </p:cNvPr>
          <p:cNvPicPr>
            <a:picLocks noRo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653338" y="4270375"/>
            <a:ext cx="290512" cy="433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1" name="Picture 4" descr="G:\苏巧丹\2016上学学期教学资料\一年级语文资料\2016新课件\（电子课本）义务教育教科书语文一年级上册（部编本）\义务教育教科书语文一年级上册（部编本）_页面_08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33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2" name="Picture 5" descr="G:\苏巧丹\2016上学学期教学资料\一年级语文资料\2016新课件\（电子课本）义务教育教科书语文一年级上册（部编本）\义务教育教科书语文一年级上册（部编本）_页面_089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6800" y="0"/>
            <a:ext cx="44196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ure Music - Rainy Days And Mondays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7">
                  <p14:trim st="47642.000000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595755" y="519049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345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35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235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3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553"/>
                </p:tgtEl>
              </p:cMediaNode>
            </p:audi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Text Box 3"/>
          <p:cNvSpPr txBox="1"/>
          <p:nvPr/>
        </p:nvSpPr>
        <p:spPr>
          <a:xfrm>
            <a:off x="1528763" y="1476375"/>
            <a:ext cx="7816850" cy="3324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4800" b="1" dirty="0">
                <a:latin typeface="宋体" panose="02010600030101010101" pitchFamily="2" charset="-122"/>
              </a:rPr>
              <a:t>下雨了，</a:t>
            </a:r>
            <a:endParaRPr lang="zh-CN" altLang="en-US" sz="4800" b="1" dirty="0">
              <a:latin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800" b="1" dirty="0">
                <a:solidFill>
                  <a:srgbClr val="FF3300"/>
                </a:solidFill>
                <a:latin typeface="宋体" panose="02010600030101010101" pitchFamily="2" charset="-122"/>
              </a:rPr>
              <a:t>雨点儿</a:t>
            </a:r>
            <a:r>
              <a:rPr lang="zh-CN" altLang="en-US" sz="4800" b="1" dirty="0">
                <a:latin typeface="宋体" panose="02010600030101010101" pitchFamily="2" charset="-122"/>
              </a:rPr>
              <a:t>淅沥沥，沙啦啦。</a:t>
            </a:r>
            <a:endParaRPr lang="zh-CN" altLang="en-US" sz="4800" b="1" dirty="0">
              <a:latin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800" b="1" dirty="0">
                <a:latin typeface="宋体" panose="02010600030101010101" pitchFamily="2" charset="-122"/>
              </a:rPr>
              <a:t>青蛙说：“我要写诗啦！</a:t>
            </a:r>
            <a:r>
              <a:rPr lang="zh-CN" altLang="en-US" sz="6000" b="1" dirty="0">
                <a:latin typeface="Arial" panose="020B0604020202020204" pitchFamily="34" charset="0"/>
                <a:ea typeface="楷体_GB2312" pitchFamily="49" charset="-122"/>
              </a:rPr>
              <a:t>”</a:t>
            </a:r>
            <a:endParaRPr lang="zh-CN" altLang="en-US" sz="6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" name="流程图: 联系 1"/>
          <p:cNvSpPr/>
          <p:nvPr/>
        </p:nvSpPr>
        <p:spPr>
          <a:xfrm>
            <a:off x="3006725" y="3376613"/>
            <a:ext cx="250825" cy="212725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437" name="文本框 4"/>
          <p:cNvSpPr txBox="1"/>
          <p:nvPr/>
        </p:nvSpPr>
        <p:spPr>
          <a:xfrm>
            <a:off x="1371600" y="2122488"/>
            <a:ext cx="541020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dirty="0">
                <a:latin typeface="Arial" panose="020B0604020202020204" pitchFamily="34" charset="0"/>
              </a:rPr>
              <a:t>  yŭ   </a:t>
            </a:r>
            <a:r>
              <a:rPr lang="en-US" altLang="zh-CN" sz="3600" dirty="0">
                <a:solidFill>
                  <a:srgbClr val="0000FF"/>
                </a:solidFill>
                <a:latin typeface="Comic Sans MS" panose="030F0702030302020204" pitchFamily="66" charset="0"/>
              </a:rPr>
              <a:t>diănr </a:t>
            </a:r>
            <a:r>
              <a:rPr lang="en-US" altLang="zh-CN" sz="2400" dirty="0">
                <a:latin typeface="Arial" panose="020B0604020202020204" pitchFamily="34" charset="0"/>
              </a:rPr>
              <a:t>    xī     lì     lì</a:t>
            </a:r>
            <a:endParaRPr lang="en-US" altLang="zh-CN" sz="2400" dirty="0">
              <a:latin typeface="Arial" panose="020B0604020202020204" pitchFamily="34" charset="0"/>
            </a:endParaRPr>
          </a:p>
        </p:txBody>
      </p:sp>
      <p:pic>
        <p:nvPicPr>
          <p:cNvPr id="3" name="纯音乐 - 下雨声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43800" y="5341938"/>
            <a:ext cx="487363" cy="4873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5248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2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文本框 10242"/>
          <p:cNvSpPr txBox="1"/>
          <p:nvPr/>
        </p:nvSpPr>
        <p:spPr>
          <a:xfrm>
            <a:off x="773113" y="827088"/>
            <a:ext cx="65357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9460" name="文本框 10243"/>
          <p:cNvSpPr txBox="1"/>
          <p:nvPr/>
        </p:nvSpPr>
        <p:spPr>
          <a:xfrm>
            <a:off x="1241425" y="1219200"/>
            <a:ext cx="7343775" cy="2214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6000" b="1" dirty="0">
                <a:solidFill>
                  <a:srgbClr val="0D0D0D"/>
                </a:solidFill>
                <a:latin typeface="Times New Roman" panose="02020603050405020304" pitchFamily="18" charset="0"/>
              </a:rPr>
              <a:t>都有</a:t>
            </a:r>
            <a:r>
              <a:rPr lang="zh-CN" altLang="en-US" sz="6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谁</a:t>
            </a:r>
            <a:r>
              <a:rPr lang="zh-CN" altLang="en-US" sz="6000" b="1" dirty="0">
                <a:solidFill>
                  <a:srgbClr val="0D0D0D"/>
                </a:solidFill>
                <a:latin typeface="Times New Roman" panose="02020603050405020304" pitchFamily="18" charset="0"/>
              </a:rPr>
              <a:t>来帮助小青蛙</a:t>
            </a:r>
            <a:r>
              <a:rPr lang="en-US" altLang="zh-CN" sz="6000" b="1" dirty="0">
                <a:solidFill>
                  <a:srgbClr val="0D0D0D"/>
                </a:solidFill>
                <a:latin typeface="Times New Roman" panose="02020603050405020304" pitchFamily="18" charset="0"/>
              </a:rPr>
              <a:t>?</a:t>
            </a:r>
            <a:endParaRPr lang="en-US" altLang="zh-CN" sz="6000" b="1" dirty="0">
              <a:solidFill>
                <a:srgbClr val="0D0D0D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Text Box 3"/>
          <p:cNvSpPr txBox="1"/>
          <p:nvPr/>
        </p:nvSpPr>
        <p:spPr>
          <a:xfrm>
            <a:off x="304800" y="1828800"/>
            <a:ext cx="8985250" cy="216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5400" b="1" dirty="0">
                <a:latin typeface="Arial" panose="020B0604020202020204" pitchFamily="34" charset="0"/>
                <a:ea typeface="楷体_GB2312" pitchFamily="49" charset="-122"/>
              </a:rPr>
              <a:t>小蝌蚪游过来说：</a:t>
            </a:r>
            <a:endParaRPr lang="zh-CN" altLang="en-US" sz="54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5400" b="1" dirty="0">
                <a:latin typeface="Arial" panose="020B0604020202020204" pitchFamily="34" charset="0"/>
                <a:ea typeface="楷体_GB2312" pitchFamily="49" charset="-122"/>
              </a:rPr>
              <a:t>“我要给你当个小逗号！”</a:t>
            </a:r>
            <a:endParaRPr lang="zh-CN" altLang="en-US" sz="5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52800" y="838200"/>
            <a:ext cx="4114800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</a:rPr>
              <a:t>  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副标题 2"/>
          <p:cNvSpPr>
            <a:spLocks noGrp="1"/>
          </p:cNvSpPr>
          <p:nvPr>
            <p:ph type="subTitle" idx="1"/>
          </p:nvPr>
        </p:nvSpPr>
        <p:spPr>
          <a:xfrm>
            <a:off x="206375" y="2111375"/>
            <a:ext cx="8636000" cy="3527425"/>
          </a:xfrm>
        </p:spPr>
        <p:txBody>
          <a:bodyPr vert="horz" wrap="square" lIns="91440" tIns="45720" rIns="91440" bIns="45720" anchor="t"/>
          <a:lstStyle/>
          <a:p>
            <a:r>
              <a:rPr lang="zh-CN" altLang="zh-CN" sz="60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逗号歌</a:t>
            </a:r>
            <a:endParaRPr lang="zh-CN" altLang="zh-CN" sz="60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标点符号谁最忙？逗号使用最频繁。</a:t>
            </a:r>
            <a:endParaRPr lang="zh-CN" altLang="zh-CN" sz="40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句子中间要停顿，往往由他来值班。</a:t>
            </a:r>
            <a:endParaRPr lang="zh-CN" altLang="zh-CN" sz="40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751</Words>
  <Application>WPS 演示</Application>
  <PresentationFormat>全屏显示(4:3)</PresentationFormat>
  <Paragraphs>125</Paragraphs>
  <Slides>18</Slides>
  <Notes>2</Notes>
  <HiddenSlides>0</HiddenSlides>
  <MMClips>7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18</vt:i4>
      </vt:variant>
    </vt:vector>
  </HeadingPairs>
  <TitlesOfParts>
    <vt:vector size="35" baseType="lpstr">
      <vt:lpstr>Arial</vt:lpstr>
      <vt:lpstr>宋体</vt:lpstr>
      <vt:lpstr>Wingdings</vt:lpstr>
      <vt:lpstr>Times New Roman</vt:lpstr>
      <vt:lpstr>黑体</vt:lpstr>
      <vt:lpstr>楷体</vt:lpstr>
      <vt:lpstr>楷体_GB2312</vt:lpstr>
      <vt:lpstr>Comic Sans MS</vt:lpstr>
      <vt:lpstr>华文楷体</vt:lpstr>
      <vt:lpstr>微软雅黑</vt:lpstr>
      <vt:lpstr>Arial Unicode MS</vt:lpstr>
      <vt:lpstr>Calibri</vt:lpstr>
      <vt:lpstr>新宋体</vt:lpstr>
      <vt:lpstr>默认设计模板</vt:lpstr>
      <vt:lpstr>2_Office 主题​​</vt:lpstr>
      <vt:lpstr>3_Office 主题​​</vt:lpstr>
      <vt:lpstr>4_Office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hongtai su</dc:creator>
  <cp:lastModifiedBy>O~</cp:lastModifiedBy>
  <cp:revision>229</cp:revision>
  <dcterms:created xsi:type="dcterms:W3CDTF">2016-11-08T09:52:00Z</dcterms:created>
  <dcterms:modified xsi:type="dcterms:W3CDTF">2018-07-17T11:41:38Z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2052-10.1.0.7400</vt:lpwstr>
  </property>
</Properties>
</file>