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1"/>
  </p:notesMasterIdLst>
  <p:sldIdLst>
    <p:sldId id="397" r:id="rId3"/>
    <p:sldId id="343" r:id="rId4"/>
    <p:sldId id="344" r:id="rId5"/>
    <p:sldId id="345" r:id="rId6"/>
    <p:sldId id="347" r:id="rId7"/>
    <p:sldId id="348" r:id="rId8"/>
    <p:sldId id="346" r:id="rId9"/>
    <p:sldId id="349" r:id="rId10"/>
    <p:sldId id="350" r:id="rId11"/>
    <p:sldId id="351" r:id="rId12"/>
    <p:sldId id="352" r:id="rId13"/>
    <p:sldId id="353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40" r:id="rId26"/>
    <p:sldId id="341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98" r:id="rId35"/>
    <p:sldId id="321" r:id="rId36"/>
    <p:sldId id="322" r:id="rId37"/>
    <p:sldId id="323" r:id="rId38"/>
    <p:sldId id="319" r:id="rId39"/>
    <p:sldId id="324" r:id="rId40"/>
    <p:sldId id="334" r:id="rId41"/>
    <p:sldId id="335" r:id="rId42"/>
    <p:sldId id="336" r:id="rId43"/>
    <p:sldId id="337" r:id="rId44"/>
    <p:sldId id="338" r:id="rId45"/>
    <p:sldId id="372" r:id="rId46"/>
    <p:sldId id="373" r:id="rId47"/>
    <p:sldId id="374" r:id="rId48"/>
    <p:sldId id="375" r:id="rId49"/>
    <p:sldId id="376" r:id="rId50"/>
    <p:sldId id="377" r:id="rId51"/>
    <p:sldId id="378" r:id="rId52"/>
    <p:sldId id="379" r:id="rId53"/>
    <p:sldId id="380" r:id="rId54"/>
    <p:sldId id="381" r:id="rId55"/>
    <p:sldId id="382" r:id="rId56"/>
    <p:sldId id="383" r:id="rId57"/>
    <p:sldId id="384" r:id="rId58"/>
    <p:sldId id="385" r:id="rId59"/>
    <p:sldId id="386" r:id="rId60"/>
    <p:sldId id="387" r:id="rId61"/>
    <p:sldId id="388" r:id="rId62"/>
    <p:sldId id="389" r:id="rId63"/>
    <p:sldId id="390" r:id="rId64"/>
    <p:sldId id="391" r:id="rId65"/>
    <p:sldId id="392" r:id="rId66"/>
    <p:sldId id="393" r:id="rId67"/>
    <p:sldId id="394" r:id="rId68"/>
    <p:sldId id="395" r:id="rId69"/>
    <p:sldId id="396" r:id="rId7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FF0000"/>
    <a:srgbClr val="FF9999"/>
    <a:srgbClr val="0000FF"/>
    <a:srgbClr val="FFCCFF"/>
    <a:srgbClr val="FFFF66"/>
    <a:srgbClr val="006600"/>
    <a:srgbClr val="CC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6B81411-AF52-4152-9281-7F64C5C2E22D}" type="datetimeFigureOut">
              <a:rPr lang="zh-CN" altLang="en-US"/>
              <a:pPr>
                <a:defRPr/>
              </a:pPr>
              <a:t>2014/11/3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83623B1-3B8E-4E67-8B70-C9D1DC429A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7633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5A2905-1B57-40C0-A9DB-E21CFDFE781B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3FFCE62-3E82-4763-BD43-BF1D3D0005C1}" type="slidenum">
              <a:rPr lang="en-US" altLang="zh-CN"/>
              <a:pPr/>
              <a:t>67</a:t>
            </a:fld>
            <a:endParaRPr lang="en-US" altLang="zh-CN"/>
          </a:p>
        </p:txBody>
      </p:sp>
      <p:sp>
        <p:nvSpPr>
          <p:cNvPr id="7168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7E005AC-FF1C-4B6D-8898-E58BF92A2DB4}" type="slidenum">
              <a:rPr lang="en-US" altLang="zh-CN" sz="1200"/>
              <a:pPr algn="r"/>
              <a:t>67</a:t>
            </a:fld>
            <a:endParaRPr lang="en-US" altLang="zh-CN" sz="1200"/>
          </a:p>
        </p:txBody>
      </p:sp>
      <p:sp>
        <p:nvSpPr>
          <p:cNvPr id="716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0AA1C-0CA4-4F3D-93B1-6AAABAE875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361D4-A71B-46F7-B7F7-8B31010D9B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80646-7256-4A91-BCB0-EFC892ACB4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ea typeface="宋体" charset="-122"/>
            </a:endParaRPr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53252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53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54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55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56" name="Freeform 8"/>
            <p:cNvSpPr>
              <a:spLocks/>
            </p:cNvSpPr>
            <p:nvPr/>
          </p:nvSpPr>
          <p:spPr bwMode="auto">
            <a:xfrm>
              <a:off x="3272" y="645"/>
              <a:ext cx="683" cy="318"/>
            </a:xfrm>
            <a:custGeom>
              <a:avLst/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57" name="Freeform 9"/>
            <p:cNvSpPr>
              <a:spLocks/>
            </p:cNvSpPr>
            <p:nvPr/>
          </p:nvSpPr>
          <p:spPr bwMode="auto">
            <a:xfrm>
              <a:off x="4046" y="1545"/>
              <a:ext cx="490" cy="515"/>
            </a:xfrm>
            <a:custGeom>
              <a:avLst/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58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59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60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61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62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63" name="Freeform 15"/>
            <p:cNvSpPr>
              <a:spLocks/>
            </p:cNvSpPr>
            <p:nvPr/>
          </p:nvSpPr>
          <p:spPr bwMode="auto">
            <a:xfrm>
              <a:off x="5042" y="1656"/>
              <a:ext cx="581" cy="480"/>
            </a:xfrm>
            <a:custGeom>
              <a:avLst/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64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53265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53266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67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68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69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0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1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2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3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4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5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6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7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8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79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0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1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2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3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4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5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6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7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8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89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0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1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2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3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4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5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6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7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8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299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0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1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2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3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4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5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6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7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8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09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0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1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2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3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4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5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6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7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8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19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0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1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2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3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4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5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6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7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8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29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0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1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2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3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4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5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6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7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8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39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0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1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2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3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4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5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6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7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8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49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0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1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2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3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4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5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6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7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8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59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0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1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2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3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4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5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6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7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8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69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0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1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2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3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4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5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6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7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8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79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0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1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2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3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4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5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6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7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8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89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0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1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2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3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4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5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6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7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8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399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0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1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2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3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4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5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6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7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8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09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10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341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3412" name="Rectangle 16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3413" name="Rectangle 1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3414" name="Rectangle 1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237E0936-0715-4318-A047-C7C22A745FF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341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grpSp>
        <p:nvGrpSpPr>
          <p:cNvPr id="53416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53417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18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19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0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1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2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3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4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5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6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7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8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3429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07562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C2725-6C4D-4FCA-9E3E-2E9D7D81A24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153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46A5B-FAB4-4A00-9C9D-5908711A2F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4708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E3B7F-B7FB-4E64-9AB2-2376C4AC7A6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473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2FAB5-6125-480E-AEFC-ACE10B2C47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8772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17D2D-18C1-4117-B83E-BD5818DDABB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579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B331C5-5CAA-4E79-BF9B-4BC9FE3B692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1887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AAF82-1354-49A1-97D6-F886B2F2C94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802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10F01-8634-4090-8DB1-56B32CDBCE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CE45A0-5B16-4FB3-9519-59B7C503EA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0325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21D95-CFC1-45F7-88AB-B891476354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827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1B338-6862-4ABA-AA64-4AF775C02FA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79542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8153400" cy="44989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6957756F-2D67-4BD1-B83A-D275081271D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332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376A0-7932-4D94-ABD9-2950CF21D3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3E5B1-BB8B-4DCC-850B-C773FDAD2E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39149-3AA0-49EF-A3C8-57C161AC83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DEAB9-9E91-4AD7-9F29-BCB72AEE7F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E8135-A253-4787-9F0F-1F51D41DE7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1CDE9-B570-4519-8831-AEE48B90A1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91750-5BE4-43CF-9873-345CE65107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5BDFD4C-CE18-495A-B684-C086850E89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52227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28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29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0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1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2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3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4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5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6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7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8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39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0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1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2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3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4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5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6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7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8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49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0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1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2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3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4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5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6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7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8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59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0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1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2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3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4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5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6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7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8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69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0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1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2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3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4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5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6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7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8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79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0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1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2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3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4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5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6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7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8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89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0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1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2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3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4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5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6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7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8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299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0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1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2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3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4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5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6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7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8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09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0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1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2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3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4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5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6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7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8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19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0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1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2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3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4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5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6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7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8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29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0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1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2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3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4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5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6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7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8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39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0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1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2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3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4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5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6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7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8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49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0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1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2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3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4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5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6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7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8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59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0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1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2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3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4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5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6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7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8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69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70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71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52372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52373" name="Freeform 14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74" name="Freeform 15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75" name="Freeform 15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76" name="Freeform 15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77" name="Freeform 15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78" name="Freeform 15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79" name="Freeform 15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80" name="Freeform 15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81" name="Freeform 15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82" name="Freeform 15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83" name="Freeform 15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84" name="Freeform 16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85" name="Freeform 16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52386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52387" name="Freeform 163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88" name="Freeform 164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89" name="Freeform 165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0" name="Freeform 166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1" name="Freeform 167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2" name="Freeform 168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3" name="Freeform 169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4" name="Freeform 170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5" name="Freeform 171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6" name="Freeform 172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7" name="Freeform 173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8" name="Freeform 174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399" name="Freeform 175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52400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52401" name="Freeform 177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02" name="Freeform 178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03" name="Freeform 179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04" name="Freeform 180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05" name="Freeform 181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06" name="Freeform 182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07" name="Freeform 183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08" name="Freeform 184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09" name="Freeform 185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10" name="Freeform 186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11" name="Freeform 187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12" name="Freeform 188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13" name="Freeform 189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52414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52415" name="Freeform 191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16" name="Freeform 192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17" name="Freeform 193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18" name="Freeform 194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19" name="Freeform 195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20" name="Freeform 196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21" name="Freeform 197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22" name="Freeform 198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23" name="Freeform 199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24" name="Freeform 200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25" name="Freeform 201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26" name="Freeform 202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27" name="Freeform 203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52428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52429" name="Freeform 205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0" name="Freeform 206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1" name="Freeform 207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2" name="Freeform 208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3" name="Freeform 209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4" name="Freeform 210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5" name="Freeform 211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6" name="Freeform 212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7" name="Freeform 213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8" name="Freeform 214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39" name="Freeform 215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40" name="Freeform 216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41" name="Freeform 217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52442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52443" name="Freeform 21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44" name="Freeform 22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45" name="Freeform 22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46" name="Freeform 22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47" name="Freeform 22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48" name="Freeform 22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49" name="Freeform 22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50" name="Freeform 22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51" name="Freeform 22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52" name="Freeform 22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53" name="Freeform 22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54" name="Freeform 23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52455" name="Freeform 23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52456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52457" name="Freeform 233"/>
            <p:cNvSpPr>
              <a:spLocks/>
            </p:cNvSpPr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grpSp>
          <p:nvGrpSpPr>
            <p:cNvPr id="52458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52459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0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1" name="Freeform 237"/>
              <p:cNvSpPr>
                <a:spLocks/>
              </p:cNvSpPr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2" name="Freeform 238"/>
              <p:cNvSpPr>
                <a:spLocks/>
              </p:cNvSpPr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3" name="Freeform 239"/>
              <p:cNvSpPr>
                <a:spLocks/>
              </p:cNvSpPr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4" name="Freeform 240"/>
              <p:cNvSpPr>
                <a:spLocks/>
              </p:cNvSpPr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5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6" name="Freeform 242"/>
              <p:cNvSpPr>
                <a:spLocks/>
              </p:cNvSpPr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7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8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69" name="Freeform 245"/>
              <p:cNvSpPr>
                <a:spLocks/>
              </p:cNvSpPr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70" name="Freeform 246"/>
              <p:cNvSpPr>
                <a:spLocks/>
              </p:cNvSpPr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  <p:sp>
            <p:nvSpPr>
              <p:cNvPr id="52471" name="Freeform 247"/>
              <p:cNvSpPr>
                <a:spLocks/>
              </p:cNvSpPr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ea typeface="宋体" charset="-122"/>
                </a:endParaRPr>
              </a:p>
            </p:txBody>
          </p:sp>
        </p:grpSp>
      </p:grpSp>
      <p:sp>
        <p:nvSpPr>
          <p:cNvPr id="52472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2473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247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5247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5247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4E14F5F-96EC-4242-9CEE-5252F5FBFFE5}" type="slidenum">
              <a:rPr lang="en-US" altLang="zh-CN" smtClean="0">
                <a:solidFill>
                  <a:srgbClr val="000000"/>
                </a:solidFill>
                <a:ea typeface="宋体" charset="-122"/>
              </a:rPr>
              <a:pPr/>
              <a:t>‹#›</a:t>
            </a:fld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245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jpeg"/><Relationship Id="rId1" Type="http://schemas.openxmlformats.org/officeDocument/2006/relationships/audio" Target="file:///J:\&#27754;&#27491;&#27491;%20-%20&#36229;&#36234;&#26790;&#24819;%20-%20&#21169;&#24535;&#27468;&#26354;.mp3" TargetMode="Externa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5" Type="http://schemas.openxmlformats.org/officeDocument/2006/relationships/image" Target="../media/image12.jpeg"/><Relationship Id="rId10" Type="http://schemas.openxmlformats.org/officeDocument/2006/relationships/image" Target="../media/image7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Relationship Id="rId1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8.jpeg"/><Relationship Id="rId5" Type="http://schemas.openxmlformats.org/officeDocument/2006/relationships/image" Target="../media/image53.jpeg"/><Relationship Id="rId10" Type="http://schemas.openxmlformats.org/officeDocument/2006/relationships/image" Target="../media/image57.jpeg"/><Relationship Id="rId4" Type="http://schemas.openxmlformats.org/officeDocument/2006/relationships/image" Target="../media/image52.jpeg"/><Relationship Id="rId9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8.jpeg"/><Relationship Id="rId5" Type="http://schemas.openxmlformats.org/officeDocument/2006/relationships/image" Target="../media/image53.jpeg"/><Relationship Id="rId10" Type="http://schemas.openxmlformats.org/officeDocument/2006/relationships/image" Target="../media/image57.jpeg"/><Relationship Id="rId4" Type="http://schemas.openxmlformats.org/officeDocument/2006/relationships/image" Target="../media/image52.jpeg"/><Relationship Id="rId9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MVI_0696.MOV" TargetMode="External"/><Relationship Id="rId5" Type="http://schemas.openxmlformats.org/officeDocument/2006/relationships/image" Target="../media/image61.png"/><Relationship Id="rId4" Type="http://schemas.openxmlformats.org/officeDocument/2006/relationships/image" Target="../media/image6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gif"/><Relationship Id="rId3" Type="http://schemas.openxmlformats.org/officeDocument/2006/relationships/image" Target="../media/image66.gif"/><Relationship Id="rId7" Type="http://schemas.openxmlformats.org/officeDocument/2006/relationships/image" Target="../media/image70.gif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gif"/><Relationship Id="rId11" Type="http://schemas.openxmlformats.org/officeDocument/2006/relationships/image" Target="../media/image74.wmf"/><Relationship Id="rId5" Type="http://schemas.openxmlformats.org/officeDocument/2006/relationships/image" Target="../media/image68.gif"/><Relationship Id="rId10" Type="http://schemas.openxmlformats.org/officeDocument/2006/relationships/image" Target="../media/image73.gif"/><Relationship Id="rId4" Type="http://schemas.openxmlformats.org/officeDocument/2006/relationships/image" Target="../media/image67.gif"/><Relationship Id="rId9" Type="http://schemas.openxmlformats.org/officeDocument/2006/relationships/image" Target="../media/image7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NBA-&#26519;&#20070;&#35946;&#31934;&#24425;&#38598;&#38182;.Wmv" TargetMode="External"/><Relationship Id="rId5" Type="http://schemas.openxmlformats.org/officeDocument/2006/relationships/image" Target="../media/image76.png"/><Relationship Id="rId4" Type="http://schemas.openxmlformats.org/officeDocument/2006/relationships/image" Target="../media/image6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38.xml"/><Relationship Id="rId18" Type="http://schemas.openxmlformats.org/officeDocument/2006/relationships/slide" Target="slide30.xml"/><Relationship Id="rId3" Type="http://schemas.openxmlformats.org/officeDocument/2006/relationships/image" Target="../media/image17.gif"/><Relationship Id="rId21" Type="http://schemas.openxmlformats.org/officeDocument/2006/relationships/slide" Target="slide43.xml"/><Relationship Id="rId7" Type="http://schemas.openxmlformats.org/officeDocument/2006/relationships/slide" Target="slide23.xml"/><Relationship Id="rId12" Type="http://schemas.openxmlformats.org/officeDocument/2006/relationships/slide" Target="slide26.xml"/><Relationship Id="rId17" Type="http://schemas.openxmlformats.org/officeDocument/2006/relationships/slide" Target="slide39.xml"/><Relationship Id="rId2" Type="http://schemas.openxmlformats.org/officeDocument/2006/relationships/image" Target="../media/image83.gif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11" Type="http://schemas.openxmlformats.org/officeDocument/2006/relationships/slide" Target="slide37.xml"/><Relationship Id="rId5" Type="http://schemas.openxmlformats.org/officeDocument/2006/relationships/slide" Target="slide40.xml"/><Relationship Id="rId15" Type="http://schemas.openxmlformats.org/officeDocument/2006/relationships/slide" Target="slide41.xml"/><Relationship Id="rId10" Type="http://schemas.openxmlformats.org/officeDocument/2006/relationships/slide" Target="slide25.xml"/><Relationship Id="rId19" Type="http://schemas.openxmlformats.org/officeDocument/2006/relationships/slide" Target="slide42.xml"/><Relationship Id="rId4" Type="http://schemas.openxmlformats.org/officeDocument/2006/relationships/slide" Target="slide24.xml"/><Relationship Id="rId9" Type="http://schemas.openxmlformats.org/officeDocument/2006/relationships/slide" Target="slide36.xml"/><Relationship Id="rId14" Type="http://schemas.openxmlformats.org/officeDocument/2006/relationships/slide" Target="slide29.xml"/><Relationship Id="rId22" Type="http://schemas.openxmlformats.org/officeDocument/2006/relationships/slide" Target="slide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gif"/><Relationship Id="rId4" Type="http://schemas.openxmlformats.org/officeDocument/2006/relationships/image" Target="../media/image85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gif"/><Relationship Id="rId4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gif"/><Relationship Id="rId4" Type="http://schemas.openxmlformats.org/officeDocument/2006/relationships/image" Target="../media/image85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gif"/><Relationship Id="rId4" Type="http://schemas.openxmlformats.org/officeDocument/2006/relationships/image" Target="../media/image85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gif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gif"/><Relationship Id="rId4" Type="http://schemas.openxmlformats.org/officeDocument/2006/relationships/image" Target="../media/image5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gif"/><Relationship Id="rId4" Type="http://schemas.openxmlformats.org/officeDocument/2006/relationships/image" Target="../media/image5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gif"/><Relationship Id="rId4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gif"/><Relationship Id="rId4" Type="http://schemas.openxmlformats.org/officeDocument/2006/relationships/image" Target="../media/image35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13" Type="http://schemas.openxmlformats.org/officeDocument/2006/relationships/image" Target="../media/image99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12" Type="http://schemas.openxmlformats.org/officeDocument/2006/relationships/image" Target="../media/image98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11" Type="http://schemas.openxmlformats.org/officeDocument/2006/relationships/image" Target="../media/image97.jpeg"/><Relationship Id="rId5" Type="http://schemas.openxmlformats.org/officeDocument/2006/relationships/image" Target="../media/image91.jpeg"/><Relationship Id="rId10" Type="http://schemas.openxmlformats.org/officeDocument/2006/relationships/image" Target="../media/image96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dministrator\AppData\Local\Local%20Settings\Temp\Rar$DI01.687\&#20844;&#24320;&#35838;&#27979;&#35797;&#39064;.doc" TargetMode="External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32676;&#26143;%20-%20&#25105;&#30456;&#20449;.mp3" TargetMode="Externa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gi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weather.swf" TargetMode="External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9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24" name="Picture 4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726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5" name="Picture 5" descr="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6" name="Picture 6" descr="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3726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35" name="Picture 15" descr="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3726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36" name="Picture 16" descr="2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3726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29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3726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25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3726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28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4488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20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4488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18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4488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21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448800" cy="701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23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4488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19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448799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15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448799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汪正正 - 超越梦想 - 励志歌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8" cstate="print"/>
          <a:stretch>
            <a:fillRect/>
          </a:stretch>
        </p:blipFill>
        <p:spPr>
          <a:xfrm>
            <a:off x="8382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0"/>
                                        <p:tgtEl>
                                          <p:spTgt spid="235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35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35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WordArt 2"/>
          <p:cNvSpPr>
            <a:spLocks noChangeArrowheads="1" noChangeShapeType="1" noTextEdit="1"/>
          </p:cNvSpPr>
          <p:nvPr/>
        </p:nvSpPr>
        <p:spPr bwMode="auto">
          <a:xfrm>
            <a:off x="1676400" y="609600"/>
            <a:ext cx="5240338" cy="1441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44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方正舒体"/>
              </a:rPr>
              <a:t>Let's play a game!</a:t>
            </a:r>
            <a:endParaRPr lang="zh-CN" altLang="en-US" sz="44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8998"/>
                  </a:srgbClr>
                </a:outerShdw>
              </a:effectLst>
              <a:latin typeface="方正舒体"/>
            </a:endParaRPr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1143000" y="2438400"/>
            <a:ext cx="626427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3600" b="1"/>
              <a:t>根据相关提示词，看谁最先猜出</a:t>
            </a:r>
            <a:r>
              <a:rPr lang="zh-CN" altLang="en-US" sz="3600" b="1">
                <a:solidFill>
                  <a:srgbClr val="0000FF"/>
                </a:solidFill>
              </a:rPr>
              <a:t>名人</a:t>
            </a:r>
            <a:r>
              <a:rPr lang="zh-CN" altLang="en-US" sz="3600" b="1"/>
              <a:t>的</a:t>
            </a:r>
            <a:r>
              <a:rPr lang="zh-CN" altLang="en-US" sz="3600" b="1">
                <a:solidFill>
                  <a:srgbClr val="0000FF"/>
                </a:solidFill>
              </a:rPr>
              <a:t>名字</a:t>
            </a:r>
            <a:r>
              <a:rPr lang="zh-CN" altLang="en-US" sz="3600" b="1"/>
              <a:t>！每项均有三个提示词。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Text Box 2"/>
          <p:cNvSpPr txBox="1">
            <a:spLocks noChangeArrowheads="1"/>
          </p:cNvSpPr>
          <p:nvPr/>
        </p:nvSpPr>
        <p:spPr bwMode="auto">
          <a:xfrm>
            <a:off x="1619250" y="454025"/>
            <a:ext cx="5903913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3800" b="1">
                <a:solidFill>
                  <a:srgbClr val="CC0000"/>
                </a:solidFill>
              </a:rPr>
              <a:t>Game 1  (IQ</a:t>
            </a:r>
            <a:r>
              <a:rPr lang="zh-CN" altLang="en-US" sz="3800" b="1">
                <a:solidFill>
                  <a:srgbClr val="CC0000"/>
                </a:solidFill>
              </a:rPr>
              <a:t>大挑战</a:t>
            </a:r>
            <a:r>
              <a:rPr lang="en-US" altLang="zh-CN" sz="3800" b="1">
                <a:solidFill>
                  <a:srgbClr val="CC0000"/>
                </a:solidFill>
              </a:rPr>
              <a:t>)</a:t>
            </a:r>
          </a:p>
        </p:txBody>
      </p:sp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287338" y="2035175"/>
            <a:ext cx="1692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/>
              <a:t>Big nose  </a:t>
            </a: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250825" y="3357563"/>
            <a:ext cx="3924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/>
              <a:t>Shenzhou V </a:t>
            </a:r>
            <a:r>
              <a:rPr lang="zh-CN" altLang="en-US" sz="2800" b="1"/>
              <a:t>神舟</a:t>
            </a:r>
            <a:r>
              <a:rPr lang="en-US" altLang="zh-CN" sz="2800" b="1"/>
              <a:t>5</a:t>
            </a:r>
            <a:r>
              <a:rPr lang="zh-CN" altLang="en-US" sz="2800" b="1"/>
              <a:t>号</a:t>
            </a:r>
          </a:p>
        </p:txBody>
      </p:sp>
      <p:sp>
        <p:nvSpPr>
          <p:cNvPr id="193541" name="Text Box 5"/>
          <p:cNvSpPr txBox="1">
            <a:spLocks noChangeArrowheads="1"/>
          </p:cNvSpPr>
          <p:nvPr/>
        </p:nvSpPr>
        <p:spPr bwMode="auto">
          <a:xfrm>
            <a:off x="288925" y="2682875"/>
            <a:ext cx="2051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/>
              <a:t>American </a:t>
            </a:r>
          </a:p>
        </p:txBody>
      </p:sp>
      <p:sp>
        <p:nvSpPr>
          <p:cNvPr id="193542" name="Text Box 7"/>
          <p:cNvSpPr txBox="1">
            <a:spLocks noChangeArrowheads="1"/>
          </p:cNvSpPr>
          <p:nvPr/>
        </p:nvSpPr>
        <p:spPr bwMode="auto">
          <a:xfrm>
            <a:off x="250825" y="1387475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/>
              <a:t>Tall</a:t>
            </a:r>
          </a:p>
        </p:txBody>
      </p:sp>
      <p:sp>
        <p:nvSpPr>
          <p:cNvPr id="193543" name="Text Box 8"/>
          <p:cNvSpPr txBox="1">
            <a:spLocks noChangeArrowheads="1"/>
          </p:cNvSpPr>
          <p:nvPr/>
        </p:nvSpPr>
        <p:spPr bwMode="auto">
          <a:xfrm>
            <a:off x="6948488" y="203517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6600FF"/>
                </a:solidFill>
              </a:rPr>
              <a:t>Cheng Long</a:t>
            </a:r>
          </a:p>
        </p:txBody>
      </p:sp>
      <p:sp>
        <p:nvSpPr>
          <p:cNvPr id="193544" name="Text Box 9"/>
          <p:cNvSpPr txBox="1">
            <a:spLocks noChangeArrowheads="1"/>
          </p:cNvSpPr>
          <p:nvPr/>
        </p:nvSpPr>
        <p:spPr bwMode="auto">
          <a:xfrm>
            <a:off x="6983413" y="3473450"/>
            <a:ext cx="2376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6600FF"/>
                </a:solidFill>
              </a:rPr>
              <a:t>Yang Liwei</a:t>
            </a:r>
          </a:p>
        </p:txBody>
      </p:sp>
      <p:sp>
        <p:nvSpPr>
          <p:cNvPr id="193545" name="Text Box 10"/>
          <p:cNvSpPr txBox="1">
            <a:spLocks noChangeArrowheads="1"/>
          </p:cNvSpPr>
          <p:nvPr/>
        </p:nvSpPr>
        <p:spPr bwMode="auto">
          <a:xfrm>
            <a:off x="7164388" y="2754313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6600FF"/>
                </a:solidFill>
              </a:rPr>
              <a:t>Bill Gates</a:t>
            </a:r>
          </a:p>
        </p:txBody>
      </p:sp>
      <p:sp>
        <p:nvSpPr>
          <p:cNvPr id="193546" name="Text Box 12"/>
          <p:cNvSpPr txBox="1">
            <a:spLocks noChangeArrowheads="1"/>
          </p:cNvSpPr>
          <p:nvPr/>
        </p:nvSpPr>
        <p:spPr bwMode="auto">
          <a:xfrm>
            <a:off x="6875463" y="1387475"/>
            <a:ext cx="1728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6600FF"/>
                </a:solidFill>
              </a:rPr>
              <a:t> Yao Ming </a:t>
            </a:r>
          </a:p>
        </p:txBody>
      </p:sp>
      <p:sp>
        <p:nvSpPr>
          <p:cNvPr id="193547" name="Text Box 13"/>
          <p:cNvSpPr txBox="1">
            <a:spLocks noChangeArrowheads="1"/>
          </p:cNvSpPr>
          <p:nvPr/>
        </p:nvSpPr>
        <p:spPr bwMode="auto">
          <a:xfrm>
            <a:off x="2266950" y="2682875"/>
            <a:ext cx="216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/>
              <a:t>rich</a:t>
            </a:r>
            <a:r>
              <a:rPr lang="zh-CN" altLang="en-US" sz="2400" b="1"/>
              <a:t>富有的</a:t>
            </a:r>
          </a:p>
        </p:txBody>
      </p:sp>
      <p:sp>
        <p:nvSpPr>
          <p:cNvPr id="193548" name="Text Box 14"/>
          <p:cNvSpPr txBox="1">
            <a:spLocks noChangeArrowheads="1"/>
          </p:cNvSpPr>
          <p:nvPr/>
        </p:nvSpPr>
        <p:spPr bwMode="auto">
          <a:xfrm>
            <a:off x="4427538" y="2678113"/>
            <a:ext cx="316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/>
              <a:t>Microsoft</a:t>
            </a:r>
            <a:r>
              <a:rPr lang="zh-CN" altLang="en-US" sz="2400" b="1"/>
              <a:t>微软</a:t>
            </a:r>
          </a:p>
        </p:txBody>
      </p:sp>
      <p:sp>
        <p:nvSpPr>
          <p:cNvPr id="193549" name="Text Box 17"/>
          <p:cNvSpPr txBox="1">
            <a:spLocks noChangeArrowheads="1"/>
          </p:cNvSpPr>
          <p:nvPr/>
        </p:nvSpPr>
        <p:spPr bwMode="auto">
          <a:xfrm>
            <a:off x="2051050" y="1387475"/>
            <a:ext cx="2087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/>
              <a:t>Chinese</a:t>
            </a:r>
          </a:p>
        </p:txBody>
      </p:sp>
      <p:sp>
        <p:nvSpPr>
          <p:cNvPr id="193550" name="Text Box 18"/>
          <p:cNvSpPr txBox="1">
            <a:spLocks noChangeArrowheads="1"/>
          </p:cNvSpPr>
          <p:nvPr/>
        </p:nvSpPr>
        <p:spPr bwMode="auto">
          <a:xfrm>
            <a:off x="4427538" y="1387475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/>
              <a:t>NBA</a:t>
            </a:r>
          </a:p>
        </p:txBody>
      </p:sp>
      <p:sp>
        <p:nvSpPr>
          <p:cNvPr id="193551" name="Rectangle 19"/>
          <p:cNvSpPr>
            <a:spLocks noChangeArrowheads="1"/>
          </p:cNvSpPr>
          <p:nvPr/>
        </p:nvSpPr>
        <p:spPr bwMode="auto">
          <a:xfrm>
            <a:off x="2051050" y="1989138"/>
            <a:ext cx="168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/>
              <a:t>Hong Kong</a:t>
            </a:r>
          </a:p>
        </p:txBody>
      </p:sp>
      <p:sp>
        <p:nvSpPr>
          <p:cNvPr id="193552" name="Rectangle 20"/>
          <p:cNvSpPr>
            <a:spLocks noChangeArrowheads="1"/>
          </p:cNvSpPr>
          <p:nvPr/>
        </p:nvSpPr>
        <p:spPr bwMode="auto">
          <a:xfrm>
            <a:off x="4394200" y="2014538"/>
            <a:ext cx="1833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/>
              <a:t>action movie</a:t>
            </a:r>
          </a:p>
        </p:txBody>
      </p:sp>
      <p:sp>
        <p:nvSpPr>
          <p:cNvPr id="193553" name="Rectangle 21"/>
          <p:cNvSpPr>
            <a:spLocks noChangeArrowheads="1"/>
          </p:cNvSpPr>
          <p:nvPr/>
        </p:nvSpPr>
        <p:spPr bwMode="auto">
          <a:xfrm>
            <a:off x="3851275" y="3429000"/>
            <a:ext cx="3240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/>
              <a:t>spacecraft </a:t>
            </a:r>
            <a:r>
              <a:rPr lang="zh-CN" altLang="en-US" sz="2400" b="1"/>
              <a:t>太空船</a:t>
            </a:r>
          </a:p>
        </p:txBody>
      </p:sp>
      <p:sp>
        <p:nvSpPr>
          <p:cNvPr id="193554" name="Rectangle 22"/>
          <p:cNvSpPr>
            <a:spLocks noChangeArrowheads="1"/>
          </p:cNvSpPr>
          <p:nvPr/>
        </p:nvSpPr>
        <p:spPr bwMode="auto">
          <a:xfrm>
            <a:off x="323850" y="4076700"/>
            <a:ext cx="740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/>
              <a:t>the first Chinese boarded space</a:t>
            </a:r>
            <a:r>
              <a:rPr lang="zh-CN" altLang="en-US" sz="2400" b="1"/>
              <a:t>中国登上太空的第一人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3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3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3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3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3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3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3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 autoUpdateAnimBg="0"/>
      <p:bldP spid="193540" grpId="0" autoUpdateAnimBg="0"/>
      <p:bldP spid="193541" grpId="0" autoUpdateAnimBg="0"/>
      <p:bldP spid="193542" grpId="0" autoUpdateAnimBg="0"/>
      <p:bldP spid="193543" grpId="0" autoUpdateAnimBg="0"/>
      <p:bldP spid="193544" grpId="0" autoUpdateAnimBg="0"/>
      <p:bldP spid="193545" grpId="0" autoUpdateAnimBg="0"/>
      <p:bldP spid="193546" grpId="0" autoUpdateAnimBg="0"/>
      <p:bldP spid="193547" grpId="0" autoUpdateAnimBg="0"/>
      <p:bldP spid="193548" grpId="0" autoUpdateAnimBg="0"/>
      <p:bldP spid="193549" grpId="0" autoUpdateAnimBg="0"/>
      <p:bldP spid="193550" grpId="0" autoUpdateAnimBg="0"/>
      <p:bldP spid="193551" grpId="0" autoUpdateAnimBg="0"/>
      <p:bldP spid="193552" grpId="0" autoUpdateAnimBg="0"/>
      <p:bldP spid="193553" grpId="0" autoUpdateAnimBg="0"/>
      <p:bldP spid="19355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>
                <a:latin typeface="Times New Roman" pitchFamily="18" charset="0"/>
              </a:rPr>
              <a:t>What does he do?</a:t>
            </a:r>
          </a:p>
        </p:txBody>
      </p:sp>
      <p:pic>
        <p:nvPicPr>
          <p:cNvPr id="194563" name="Picture 3" descr="姚明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38600" y="1676400"/>
            <a:ext cx="4762500" cy="3695700"/>
          </a:xfrm>
          <a:noFill/>
        </p:spPr>
      </p:pic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522288" y="2116138"/>
            <a:ext cx="26019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He is a</a:t>
            </a:r>
          </a:p>
        </p:txBody>
      </p:sp>
      <p:sp>
        <p:nvSpPr>
          <p:cNvPr id="194565" name="Text Box 5"/>
          <p:cNvSpPr txBox="1">
            <a:spLocks noChangeArrowheads="1"/>
          </p:cNvSpPr>
          <p:nvPr/>
        </p:nvSpPr>
        <p:spPr bwMode="auto">
          <a:xfrm>
            <a:off x="382588" y="2971800"/>
            <a:ext cx="3427412" cy="64135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basketball player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4" grpId="0" bldLvl="0" autoUpdateAnimBg="0"/>
      <p:bldP spid="194565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>
                <a:latin typeface="Times New Roman" pitchFamily="18" charset="0"/>
              </a:rPr>
              <a:t>What does he do?</a:t>
            </a:r>
          </a:p>
        </p:txBody>
      </p:sp>
      <p:sp>
        <p:nvSpPr>
          <p:cNvPr id="195587" name="Text Box 3"/>
          <p:cNvSpPr txBox="1">
            <a:spLocks noChangeArrowheads="1"/>
          </p:cNvSpPr>
          <p:nvPr/>
        </p:nvSpPr>
        <p:spPr bwMode="auto">
          <a:xfrm>
            <a:off x="522288" y="2116138"/>
            <a:ext cx="26019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He is an</a:t>
            </a:r>
          </a:p>
        </p:txBody>
      </p:sp>
      <p:sp>
        <p:nvSpPr>
          <p:cNvPr id="195588" name="Text Box 4"/>
          <p:cNvSpPr txBox="1">
            <a:spLocks noChangeArrowheads="1"/>
          </p:cNvSpPr>
          <p:nvPr/>
        </p:nvSpPr>
        <p:spPr bwMode="auto">
          <a:xfrm>
            <a:off x="382588" y="2971800"/>
            <a:ext cx="34274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actor.</a:t>
            </a:r>
            <a:endParaRPr lang="en-US" altLang="zh-CN"/>
          </a:p>
        </p:txBody>
      </p:sp>
      <p:pic>
        <p:nvPicPr>
          <p:cNvPr id="14341" name="Picture 5" descr="成龙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2400" y="1524000"/>
            <a:ext cx="4748213" cy="4527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bldLvl="0" autoUpdateAnimBg="0"/>
      <p:bldP spid="195588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>
                <a:latin typeface="Times New Roman" pitchFamily="18" charset="0"/>
              </a:rPr>
              <a:t>What does he do?</a:t>
            </a:r>
          </a:p>
        </p:txBody>
      </p:sp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522288" y="2116138"/>
            <a:ext cx="26019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He is a</a:t>
            </a:r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152400" y="2971800"/>
            <a:ext cx="441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computer programmer</a:t>
            </a:r>
            <a:endParaRPr lang="en-US" altLang="zh-CN"/>
          </a:p>
        </p:txBody>
      </p:sp>
      <p:pic>
        <p:nvPicPr>
          <p:cNvPr id="15365" name="Picture 5" descr="比尔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1752600"/>
            <a:ext cx="4495800" cy="3276600"/>
          </a:xfrm>
          <a:noFill/>
        </p:spPr>
      </p:pic>
      <p:sp>
        <p:nvSpPr>
          <p:cNvPr id="196614" name="Text Box 6"/>
          <p:cNvSpPr txBox="1">
            <a:spLocks noChangeArrowheads="1"/>
          </p:cNvSpPr>
          <p:nvPr/>
        </p:nvSpPr>
        <p:spPr bwMode="auto">
          <a:xfrm>
            <a:off x="755650" y="4652963"/>
            <a:ext cx="2611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电脑程序设计师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 bldLvl="0" autoUpdateAnimBg="0"/>
      <p:bldP spid="196612" grpId="0" bldLvl="0" autoUpdateAnimBg="0"/>
      <p:bldP spid="196614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>
                <a:latin typeface="Times New Roman" pitchFamily="18" charset="0"/>
              </a:rPr>
              <a:t>What does he do?</a:t>
            </a:r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522288" y="2116138"/>
            <a:ext cx="26019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He is an</a:t>
            </a:r>
          </a:p>
        </p:txBody>
      </p:sp>
      <p:sp>
        <p:nvSpPr>
          <p:cNvPr id="197636" name="Text Box 4"/>
          <p:cNvSpPr txBox="1">
            <a:spLocks noChangeArrowheads="1"/>
          </p:cNvSpPr>
          <p:nvPr/>
        </p:nvSpPr>
        <p:spPr bwMode="auto">
          <a:xfrm>
            <a:off x="382588" y="2971800"/>
            <a:ext cx="38846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anstraunt.(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宇航员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)</a:t>
            </a:r>
            <a:endParaRPr lang="en-US" altLang="zh-CN"/>
          </a:p>
        </p:txBody>
      </p:sp>
      <p:pic>
        <p:nvPicPr>
          <p:cNvPr id="16389" name="Picture 5" descr="杨利伟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1828800"/>
            <a:ext cx="4343400" cy="2971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bldLvl="0" autoUpdateAnimBg="0"/>
      <p:bldP spid="197636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7" name="Picture 3" descr="{00F7483B-409C-41B4-8F04-BABE04B37731}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33375"/>
            <a:ext cx="428307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6"/>
          <p:cNvSpPr txBox="1">
            <a:spLocks noChangeArrowheads="1"/>
          </p:cNvSpPr>
          <p:nvPr/>
        </p:nvSpPr>
        <p:spPr bwMode="auto">
          <a:xfrm>
            <a:off x="6351588" y="12747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412" name="Text Box 8"/>
          <p:cNvSpPr txBox="1">
            <a:spLocks noChangeArrowheads="1"/>
          </p:cNvSpPr>
          <p:nvPr/>
        </p:nvSpPr>
        <p:spPr bwMode="auto">
          <a:xfrm>
            <a:off x="5992813" y="5162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9461" name="Text Box 11"/>
          <p:cNvSpPr txBox="1">
            <a:spLocks noChangeArrowheads="1"/>
          </p:cNvSpPr>
          <p:nvPr/>
        </p:nvSpPr>
        <p:spPr bwMode="auto">
          <a:xfrm>
            <a:off x="684213" y="4797425"/>
            <a:ext cx="23907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000099"/>
                </a:solidFill>
              </a:rPr>
              <a:t>an actor</a:t>
            </a:r>
          </a:p>
        </p:txBody>
      </p:sp>
      <p:pic>
        <p:nvPicPr>
          <p:cNvPr id="19462" name="Picture 5" descr="20091014131514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88913"/>
            <a:ext cx="4038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 Box 13"/>
          <p:cNvSpPr txBox="1">
            <a:spLocks noChangeArrowheads="1"/>
          </p:cNvSpPr>
          <p:nvPr/>
        </p:nvSpPr>
        <p:spPr bwMode="auto">
          <a:xfrm>
            <a:off x="4343400" y="5229225"/>
            <a:ext cx="480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0000FF"/>
                </a:solidFill>
              </a:rPr>
              <a:t> computer  </a:t>
            </a:r>
            <a:r>
              <a:rPr kumimoji="1" lang="en-US" altLang="zh-CN" sz="3200" b="1" dirty="0">
                <a:solidFill>
                  <a:srgbClr val="0000FF"/>
                </a:solidFill>
              </a:rPr>
              <a:t>programmer          </a:t>
            </a:r>
          </a:p>
        </p:txBody>
      </p:sp>
      <p:sp>
        <p:nvSpPr>
          <p:cNvPr id="19464" name="Text Box 14"/>
          <p:cNvSpPr txBox="1">
            <a:spLocks noChangeArrowheads="1"/>
          </p:cNvSpPr>
          <p:nvPr/>
        </p:nvSpPr>
        <p:spPr bwMode="auto">
          <a:xfrm>
            <a:off x="4427538" y="5805488"/>
            <a:ext cx="441960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/>
              <a:t>[`prəʊgræmə(r)]</a:t>
            </a:r>
            <a:r>
              <a:rPr lang="zh-CN" altLang="en-US" sz="2800" b="1"/>
              <a:t>编程人员</a:t>
            </a:r>
          </a:p>
          <a:p>
            <a:endParaRPr lang="en-US" altLang="zh-CN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1187450" y="5734050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18435" name="Text Box 9"/>
          <p:cNvSpPr txBox="1">
            <a:spLocks noChangeArrowheads="1"/>
          </p:cNvSpPr>
          <p:nvPr/>
        </p:nvSpPr>
        <p:spPr bwMode="auto">
          <a:xfrm>
            <a:off x="4767263" y="4370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8436" name="Text Box 11"/>
          <p:cNvSpPr txBox="1">
            <a:spLocks noChangeArrowheads="1"/>
          </p:cNvSpPr>
          <p:nvPr/>
        </p:nvSpPr>
        <p:spPr bwMode="auto">
          <a:xfrm>
            <a:off x="5919788" y="2209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220172" name="Picture 12" descr="καμπίνα-αεροπλάνων-πειραματική-236299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765175"/>
            <a:ext cx="34004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13"/>
          <p:cNvSpPr txBox="1">
            <a:spLocks noChangeArrowheads="1"/>
          </p:cNvSpPr>
          <p:nvPr/>
        </p:nvSpPr>
        <p:spPr bwMode="auto">
          <a:xfrm>
            <a:off x="6784975" y="5738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0487" name="Text Box 14"/>
          <p:cNvSpPr txBox="1">
            <a:spLocks noChangeArrowheads="1"/>
          </p:cNvSpPr>
          <p:nvPr/>
        </p:nvSpPr>
        <p:spPr bwMode="auto">
          <a:xfrm>
            <a:off x="6300788" y="5157788"/>
            <a:ext cx="21923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 dirty="0" smtClean="0">
                <a:solidFill>
                  <a:srgbClr val="000099"/>
                </a:solidFill>
              </a:rPr>
              <a:t> a pilot</a:t>
            </a:r>
            <a:endParaRPr lang="en-US" altLang="zh-CN" sz="4800" b="1" dirty="0">
              <a:solidFill>
                <a:srgbClr val="000099"/>
              </a:solidFill>
            </a:endParaRPr>
          </a:p>
        </p:txBody>
      </p:sp>
      <p:pic>
        <p:nvPicPr>
          <p:cNvPr id="20488" name="Picture 15" descr="T01628~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765175"/>
            <a:ext cx="3505200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476375" y="4365625"/>
            <a:ext cx="34575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kumimoji="1" lang="en-US" altLang="zh-CN" sz="4800" b="1">
                <a:solidFill>
                  <a:srgbClr val="0000CC"/>
                </a:solidFill>
                <a:latin typeface="Times New Roman" pitchFamily="18" charset="0"/>
              </a:rPr>
              <a:t>an engineer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379" name="Picture 3" descr="u=484643618,2620230308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150"/>
            <a:ext cx="2273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9380" name="AutoShape 4"/>
          <p:cNvSpPr>
            <a:spLocks noChangeArrowheads="1"/>
          </p:cNvSpPr>
          <p:nvPr/>
        </p:nvSpPr>
        <p:spPr bwMode="auto">
          <a:xfrm>
            <a:off x="1763713" y="1844675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9381" name="Picture 5" descr="u=3787878054,2484965427&amp;fm=23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620713"/>
            <a:ext cx="2735262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9382" name="Text Box 6"/>
          <p:cNvSpPr txBox="1">
            <a:spLocks noChangeArrowheads="1"/>
          </p:cNvSpPr>
          <p:nvPr/>
        </p:nvSpPr>
        <p:spPr bwMode="auto">
          <a:xfrm>
            <a:off x="971550" y="3716338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violinist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5848350" y="5091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468313" y="4724400"/>
            <a:ext cx="3248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[ˌvaɪə‘lɪnɪst]</a:t>
            </a:r>
          </a:p>
        </p:txBody>
      </p:sp>
      <p:pic>
        <p:nvPicPr>
          <p:cNvPr id="9" name="Picture 32" descr="M~_685UN1E7L_4EA~RN)O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549275"/>
            <a:ext cx="2519362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659563" y="4797425"/>
            <a:ext cx="1690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/>
              <a:t>writer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29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9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0" grpId="0" animBg="1"/>
      <p:bldP spid="229382" grpId="0" autoUpdateAnimBg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5867400" y="4652963"/>
            <a:ext cx="2311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CC"/>
                </a:solidFill>
                <a:latin typeface="Times New Roman" pitchFamily="18" charset="0"/>
              </a:rPr>
              <a:t>a scien</a:t>
            </a:r>
            <a:r>
              <a:rPr kumimoji="1" lang="en-US" altLang="zh-CN" sz="4000" b="1">
                <a:solidFill>
                  <a:srgbClr val="FF0066"/>
                </a:solidFill>
                <a:latin typeface="Times New Roman" pitchFamily="18" charset="0"/>
              </a:rPr>
              <a:t>tist</a:t>
            </a:r>
          </a:p>
        </p:txBody>
      </p:sp>
      <p:pic>
        <p:nvPicPr>
          <p:cNvPr id="22531" name="Picture 6" descr="T0124B~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0"/>
            <a:ext cx="4175125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124075" y="4652963"/>
            <a:ext cx="1600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CC"/>
                </a:solidFill>
                <a:latin typeface="Times New Roman" pitchFamily="18" charset="0"/>
              </a:rPr>
              <a:t>a pian</a:t>
            </a:r>
            <a:r>
              <a:rPr kumimoji="1" lang="en-US" altLang="zh-CN" sz="3600" b="1">
                <a:solidFill>
                  <a:srgbClr val="FF0066"/>
                </a:solidFill>
                <a:latin typeface="Times New Roman" pitchFamily="18" charset="0"/>
              </a:rPr>
              <a:t>ist</a:t>
            </a:r>
          </a:p>
        </p:txBody>
      </p:sp>
      <p:sp>
        <p:nvSpPr>
          <p:cNvPr id="22533" name="Rectangle 9"/>
          <p:cNvSpPr>
            <a:spLocks noChangeArrowheads="1"/>
          </p:cNvSpPr>
          <p:nvPr/>
        </p:nvSpPr>
        <p:spPr bwMode="auto">
          <a:xfrm>
            <a:off x="1547813" y="5876925"/>
            <a:ext cx="2463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[‘pɪənɪst]</a:t>
            </a:r>
          </a:p>
        </p:txBody>
      </p:sp>
      <p:sp>
        <p:nvSpPr>
          <p:cNvPr id="22534" name="Rectangle 10"/>
          <p:cNvSpPr>
            <a:spLocks noChangeArrowheads="1"/>
          </p:cNvSpPr>
          <p:nvPr/>
        </p:nvSpPr>
        <p:spPr bwMode="auto">
          <a:xfrm>
            <a:off x="5867400" y="5805488"/>
            <a:ext cx="2908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['saɪəntɪst]</a:t>
            </a:r>
          </a:p>
        </p:txBody>
      </p:sp>
      <p:sp>
        <p:nvSpPr>
          <p:cNvPr id="20487" name="Text Box 11"/>
          <p:cNvSpPr txBox="1">
            <a:spLocks noChangeArrowheads="1"/>
          </p:cNvSpPr>
          <p:nvPr/>
        </p:nvSpPr>
        <p:spPr bwMode="auto">
          <a:xfrm>
            <a:off x="7143750" y="1778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177164" name="Picture 12" descr="11433207_8424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115888"/>
            <a:ext cx="3708400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5122" grpId="0"/>
      <p:bldP spid="22533" grpId="0"/>
      <p:bldP spid="225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87645527313830043894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925" y="114300"/>
            <a:ext cx="9140825" cy="696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01"/>
          <p:cNvPicPr>
            <a:picLocks noChangeAspect="1" noChangeArrowheads="1"/>
          </p:cNvPicPr>
          <p:nvPr/>
        </p:nvPicPr>
        <p:blipFill>
          <a:blip r:embed="rId3" cstate="print">
            <a:lum bright="-30000" contrast="18000"/>
          </a:blip>
          <a:srcRect/>
          <a:stretch>
            <a:fillRect/>
          </a:stretch>
        </p:blipFill>
        <p:spPr bwMode="auto">
          <a:xfrm>
            <a:off x="1619250" y="2857500"/>
            <a:ext cx="585152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304800"/>
            <a:ext cx="12954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1425" y="3933825"/>
            <a:ext cx="12954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01"/>
          <p:cNvPicPr>
            <a:picLocks noChangeAspect="1" noChangeArrowheads="1"/>
          </p:cNvPicPr>
          <p:nvPr/>
        </p:nvPicPr>
        <p:blipFill>
          <a:blip r:embed="rId3" cstate="print">
            <a:lum bright="60000"/>
          </a:blip>
          <a:srcRect/>
          <a:stretch>
            <a:fillRect/>
          </a:stretch>
        </p:blipFill>
        <p:spPr bwMode="auto">
          <a:xfrm>
            <a:off x="6477000" y="4038600"/>
            <a:ext cx="12954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12954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01"/>
          <p:cNvPicPr>
            <a:picLocks noChangeAspect="1" noChangeArrowheads="1"/>
          </p:cNvPicPr>
          <p:nvPr/>
        </p:nvPicPr>
        <p:blipFill>
          <a:blip r:embed="rId3" cstate="print">
            <a:lum bright="60000"/>
          </a:blip>
          <a:srcRect/>
          <a:stretch>
            <a:fillRect/>
          </a:stretch>
        </p:blipFill>
        <p:spPr bwMode="auto">
          <a:xfrm>
            <a:off x="6858000" y="4572000"/>
            <a:ext cx="17526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252413" y="1273175"/>
            <a:ext cx="89281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SzPct val="100000"/>
              <a:buFont typeface="Arial" charset="0"/>
              <a:buNone/>
            </a:pPr>
            <a:r>
              <a:rPr lang="en-US" altLang="zh-CN" sz="4200" b="1">
                <a:solidFill>
                  <a:srgbClr val="CC0000"/>
                </a:solidFill>
              </a:rPr>
              <a:t>Unit 6</a:t>
            </a:r>
            <a:r>
              <a:rPr lang="en-US" altLang="zh-CN" sz="2600" b="1">
                <a:solidFill>
                  <a:srgbClr val="CC0000"/>
                </a:solidFill>
              </a:rPr>
              <a:t> </a:t>
            </a:r>
          </a:p>
          <a:p>
            <a:pPr algn="ctr" eaLnBrk="0" hangingPunct="0">
              <a:buSzPct val="100000"/>
              <a:buFont typeface="Arial" charset="0"/>
              <a:buNone/>
            </a:pPr>
            <a:r>
              <a:rPr lang="en-US" altLang="zh-CN" sz="3600" b="1" i="1">
                <a:solidFill>
                  <a:srgbClr val="CC0000"/>
                </a:solidFill>
              </a:rPr>
              <a:t>I’ m going to study computer science</a:t>
            </a:r>
            <a:r>
              <a:rPr lang="en-US" altLang="zh-CN" sz="3600" b="1">
                <a:solidFill>
                  <a:srgbClr val="CC0000"/>
                </a:solidFill>
              </a:rPr>
              <a:t>.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3492500" y="1552575"/>
            <a:ext cx="762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SzPct val="100000"/>
              <a:buFont typeface="Arial" charset="0"/>
              <a:buNone/>
            </a:pPr>
            <a:endParaRPr lang="zh-CN" altLang="zh-CN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3348038" y="3500438"/>
            <a:ext cx="2976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SzPct val="100000"/>
              <a:buFont typeface="Arial" charset="0"/>
              <a:buNone/>
            </a:pPr>
            <a:r>
              <a:rPr lang="en-US" altLang="zh-CN" sz="3600" b="1" i="1">
                <a:solidFill>
                  <a:srgbClr val="CC0000"/>
                </a:solidFill>
              </a:rPr>
              <a:t>Period 1 Section 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609600" y="990600"/>
            <a:ext cx="4191000" cy="1127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Game time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143000" y="34290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</a:rPr>
              <a:t>What is missing?</a:t>
            </a:r>
          </a:p>
        </p:txBody>
      </p:sp>
      <p:pic>
        <p:nvPicPr>
          <p:cNvPr id="21508" name="Picture 4" descr="u=2801444562,3795542776&amp;fm=21&amp;gp=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914400"/>
            <a:ext cx="21717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u=750081209,2355450278&amp;fm=23&amp;gp=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191000"/>
            <a:ext cx="2057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267200" y="41910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消失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hoverImg" descr="u=2755539201,3860259706&amp;fm=9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52400"/>
            <a:ext cx="2133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3" descr="u=1535885963,3631304501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52400"/>
            <a:ext cx="24384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2" name="Picture 4" descr="u=3301220712,2138881547&amp;fm=23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7600"/>
            <a:ext cx="21304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3" name="hoverImg" descr="u=2187858544,2589210394&amp;fm=23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3886200"/>
            <a:ext cx="2362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4" name="Picture 6" descr="71cf3bc79f3df8dc8423d1b3cf11728b471028f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3657600"/>
            <a:ext cx="2209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5" name="Picture 7" descr="u=4193181950,2479531471&amp;fm=23&amp;gp=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52400"/>
            <a:ext cx="2209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6" name="Picture 8" descr="u=3787878054,2484965427&amp;fm=23&amp;gp=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09800" y="3657600"/>
            <a:ext cx="19812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7" name="Picture 9" descr="u=1964917931,2069308834&amp;fm=23&amp;gp=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5800" y="152400"/>
            <a:ext cx="2438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86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20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2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20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20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2000"/>
                                        <p:tgtEl>
                                          <p:spTgt spid="186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hoverImg" descr="u=2755539201,3860259706&amp;fm=9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52400"/>
            <a:ext cx="2133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u=1535885963,3631304501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52400"/>
            <a:ext cx="24384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u=3301220712,2138881547&amp;fm=23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7600"/>
            <a:ext cx="21304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hoverImg" descr="u=2187858544,2589210394&amp;fm=23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3886200"/>
            <a:ext cx="2362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71cf3bc79f3df8dc8423d1b3cf11728b471028f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3657600"/>
            <a:ext cx="2209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 descr="u=4193181950,2479531471&amp;fm=23&amp;gp=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52400"/>
            <a:ext cx="2209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 descr="u=3787878054,2484965427&amp;fm=23&amp;gp=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09800" y="3657600"/>
            <a:ext cx="19812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 descr="u=1964917931,2069308834&amp;fm=23&amp;gp=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5800" y="152400"/>
            <a:ext cx="2438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%CA%E9%D0%B4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1125538"/>
            <a:ext cx="12954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tey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1196975"/>
            <a:ext cx="15128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124075" y="188913"/>
            <a:ext cx="5761038" cy="1008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8000" b="1">
                <a:solidFill>
                  <a:srgbClr val="FF0066"/>
                </a:solidFill>
                <a:latin typeface="Times New Roman" pitchFamily="18" charset="0"/>
              </a:rPr>
              <a:t>Dream Jobs</a:t>
            </a: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250825" y="2565400"/>
            <a:ext cx="6626225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itchFamily="18" charset="0"/>
              </a:rPr>
              <a:t>driv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er</a:t>
            </a:r>
            <a:r>
              <a:rPr lang="en-US" altLang="zh-CN" sz="4400" b="1">
                <a:solidFill>
                  <a:srgbClr val="0000FF"/>
                </a:solidFill>
                <a:latin typeface="Times New Roman" pitchFamily="18" charset="0"/>
              </a:rPr>
              <a:t>,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itchFamily="18" charset="0"/>
              </a:rPr>
              <a:t>teach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er</a:t>
            </a:r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</a:rPr>
              <a:t>，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itchFamily="18" charset="0"/>
              </a:rPr>
              <a:t>sing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er</a:t>
            </a:r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</a:rPr>
              <a:t>，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itchFamily="18" charset="0"/>
              </a:rPr>
              <a:t>basketball play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er</a:t>
            </a:r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</a:rPr>
              <a:t>，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itchFamily="18" charset="0"/>
              </a:rPr>
              <a:t>computer programm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er …</a:t>
            </a:r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6046788" y="2420938"/>
            <a:ext cx="309721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4400" b="1" dirty="0">
                <a:solidFill>
                  <a:srgbClr val="6600FF"/>
                </a:solidFill>
                <a:latin typeface="Times New Roman" pitchFamily="18" charset="0"/>
              </a:rPr>
              <a:t>pilot</a:t>
            </a:r>
            <a:r>
              <a:rPr lang="zh-CN" altLang="en-US" sz="4400" b="1" dirty="0">
                <a:solidFill>
                  <a:srgbClr val="6600FF"/>
                </a:solidFill>
                <a:latin typeface="Times New Roman" pitchFamily="18" charset="0"/>
              </a:rPr>
              <a:t>，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4400" b="1" dirty="0">
                <a:solidFill>
                  <a:srgbClr val="6600FF"/>
                </a:solidFill>
                <a:latin typeface="Times New Roman" pitchFamily="18" charset="0"/>
              </a:rPr>
              <a:t>cook</a:t>
            </a:r>
            <a:r>
              <a:rPr lang="zh-CN" altLang="en-US" sz="4400" b="1" dirty="0">
                <a:solidFill>
                  <a:srgbClr val="6600FF"/>
                </a:solidFill>
                <a:latin typeface="Times New Roman" pitchFamily="18" charset="0"/>
              </a:rPr>
              <a:t>，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4400" b="1" dirty="0" smtClean="0">
                <a:solidFill>
                  <a:srgbClr val="6600FF"/>
                </a:solidFill>
                <a:latin typeface="Times New Roman" pitchFamily="18" charset="0"/>
              </a:rPr>
              <a:t>nurse</a:t>
            </a:r>
            <a:endParaRPr lang="en-US" altLang="zh-CN" sz="4400" b="1" dirty="0">
              <a:solidFill>
                <a:srgbClr val="6600FF"/>
              </a:solidFill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4400" b="1" dirty="0">
                <a:solidFill>
                  <a:srgbClr val="6600FF"/>
                </a:solidFill>
                <a:latin typeface="Times New Roman" pitchFamily="18" charset="0"/>
              </a:rPr>
              <a:t>…</a:t>
            </a:r>
          </a:p>
        </p:txBody>
      </p:sp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2916238" y="2349500"/>
            <a:ext cx="28797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9900"/>
                </a:solidFill>
                <a:latin typeface="Times New Roman" pitchFamily="18" charset="0"/>
              </a:rPr>
              <a:t>pian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ist</a:t>
            </a:r>
            <a:r>
              <a:rPr lang="zh-CN" altLang="en-US" sz="4400" b="1">
                <a:solidFill>
                  <a:srgbClr val="009900"/>
                </a:solidFill>
                <a:latin typeface="Times New Roman" pitchFamily="18" charset="0"/>
              </a:rPr>
              <a:t>，</a:t>
            </a:r>
          </a:p>
          <a:p>
            <a:r>
              <a:rPr lang="en-US" altLang="zh-CN" sz="4400" b="1">
                <a:solidFill>
                  <a:srgbClr val="009900"/>
                </a:solidFill>
                <a:latin typeface="Times New Roman" pitchFamily="18" charset="0"/>
              </a:rPr>
              <a:t>violin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ist</a:t>
            </a:r>
            <a:r>
              <a:rPr lang="en-US" altLang="zh-CN" sz="4400" b="1">
                <a:solidFill>
                  <a:srgbClr val="009900"/>
                </a:solidFill>
                <a:latin typeface="Times New Roman" pitchFamily="18" charset="0"/>
              </a:rPr>
              <a:t>,</a:t>
            </a:r>
          </a:p>
          <a:p>
            <a:r>
              <a:rPr lang="en-US" altLang="zh-CN" sz="4400" b="1">
                <a:solidFill>
                  <a:srgbClr val="009900"/>
                </a:solidFill>
                <a:latin typeface="Times New Roman" pitchFamily="18" charset="0"/>
              </a:rPr>
              <a:t>dent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ist</a:t>
            </a:r>
            <a:r>
              <a:rPr lang="en-US" altLang="zh-CN" sz="4400" b="1">
                <a:solidFill>
                  <a:srgbClr val="009900"/>
                </a:solidFill>
                <a:latin typeface="Times New Roman" pitchFamily="18" charset="0"/>
              </a:rPr>
              <a:t>, </a:t>
            </a:r>
          </a:p>
          <a:p>
            <a:r>
              <a:rPr lang="en-US" altLang="zh-CN" sz="4400" b="1">
                <a:solidFill>
                  <a:srgbClr val="009900"/>
                </a:solidFill>
                <a:latin typeface="Times New Roman" pitchFamily="18" charset="0"/>
              </a:rPr>
              <a:t>scient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ist …</a:t>
            </a:r>
          </a:p>
        </p:txBody>
      </p:sp>
      <p:pic>
        <p:nvPicPr>
          <p:cNvPr id="24584" name="Picture 8" descr="pic00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692150"/>
            <a:ext cx="103505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539750" y="1844675"/>
            <a:ext cx="11509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Times New Roman" pitchFamily="18" charset="0"/>
              </a:rPr>
              <a:t>-er</a:t>
            </a:r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3995738" y="1700213"/>
            <a:ext cx="11509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Times New Roman" pitchFamily="18" charset="0"/>
              </a:rPr>
              <a:t>-ist</a:t>
            </a:r>
          </a:p>
        </p:txBody>
      </p:sp>
      <p:sp>
        <p:nvSpPr>
          <p:cNvPr id="102411" name="Text Box 11"/>
          <p:cNvSpPr txBox="1">
            <a:spLocks noChangeArrowheads="1"/>
          </p:cNvSpPr>
          <p:nvPr/>
        </p:nvSpPr>
        <p:spPr bwMode="auto">
          <a:xfrm>
            <a:off x="7019925" y="1773238"/>
            <a:ext cx="21240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itchFamily="18" charset="0"/>
              </a:rPr>
              <a:t>其他</a:t>
            </a:r>
            <a:r>
              <a:rPr lang="en-US" altLang="zh-CN" sz="4800" b="1">
                <a:latin typeface="Times New Roman" pitchFamily="18" charset="0"/>
              </a:rPr>
              <a:t>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2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2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2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24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02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02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02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9" grpId="0"/>
      <p:bldP spid="102410" grpId="0"/>
      <p:bldP spid="1024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Line 2"/>
          <p:cNvSpPr>
            <a:spLocks noChangeShapeType="1"/>
          </p:cNvSpPr>
          <p:nvPr/>
        </p:nvSpPr>
        <p:spPr bwMode="auto">
          <a:xfrm>
            <a:off x="6372225" y="2276475"/>
            <a:ext cx="0" cy="3733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211" name="WordArt 3"/>
          <p:cNvSpPr>
            <a:spLocks noChangeArrowheads="1" noChangeShapeType="1" noTextEdit="1"/>
          </p:cNvSpPr>
          <p:nvPr/>
        </p:nvSpPr>
        <p:spPr bwMode="auto">
          <a:xfrm>
            <a:off x="1908175" y="2636838"/>
            <a:ext cx="4464050" cy="287972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Top10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4212" name="WordArt 4"/>
          <p:cNvSpPr>
            <a:spLocks noChangeArrowheads="1" noChangeShapeType="1" noTextEdit="1"/>
          </p:cNvSpPr>
          <p:nvPr/>
        </p:nvSpPr>
        <p:spPr bwMode="auto">
          <a:xfrm>
            <a:off x="1828800" y="1600200"/>
            <a:ext cx="4321175" cy="33845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Top9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4213" name="WordArt 5"/>
          <p:cNvSpPr>
            <a:spLocks noChangeArrowheads="1" noChangeShapeType="1" noTextEdit="1"/>
          </p:cNvSpPr>
          <p:nvPr/>
        </p:nvSpPr>
        <p:spPr bwMode="auto">
          <a:xfrm>
            <a:off x="2133600" y="2286000"/>
            <a:ext cx="4321175" cy="36718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Top8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4214" name="WordArt 6"/>
          <p:cNvSpPr>
            <a:spLocks noChangeArrowheads="1" noChangeShapeType="1" noTextEdit="1"/>
          </p:cNvSpPr>
          <p:nvPr/>
        </p:nvSpPr>
        <p:spPr bwMode="auto">
          <a:xfrm>
            <a:off x="2105025" y="2057400"/>
            <a:ext cx="4752975" cy="31686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Top6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4215" name="WordArt 7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4824413" cy="34559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Top5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4216" name="WordArt 8"/>
          <p:cNvSpPr>
            <a:spLocks noChangeArrowheads="1" noChangeShapeType="1" noTextEdit="1"/>
          </p:cNvSpPr>
          <p:nvPr/>
        </p:nvSpPr>
        <p:spPr bwMode="auto">
          <a:xfrm>
            <a:off x="1143000" y="1752600"/>
            <a:ext cx="4968875" cy="33845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Top4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4217" name="WordArt 9"/>
          <p:cNvSpPr>
            <a:spLocks noChangeArrowheads="1" noChangeShapeType="1" noTextEdit="1"/>
          </p:cNvSpPr>
          <p:nvPr/>
        </p:nvSpPr>
        <p:spPr bwMode="auto">
          <a:xfrm>
            <a:off x="2514600" y="1600200"/>
            <a:ext cx="4897438" cy="33845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Top3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4218" name="WordArt 10"/>
          <p:cNvSpPr>
            <a:spLocks noChangeArrowheads="1" noChangeShapeType="1" noTextEdit="1"/>
          </p:cNvSpPr>
          <p:nvPr/>
        </p:nvSpPr>
        <p:spPr bwMode="auto">
          <a:xfrm>
            <a:off x="1143000" y="2133600"/>
            <a:ext cx="4895850" cy="34559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Top2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4219" name="WordArt 11"/>
          <p:cNvSpPr>
            <a:spLocks noChangeArrowheads="1" noChangeShapeType="1" noTextEdit="1"/>
          </p:cNvSpPr>
          <p:nvPr/>
        </p:nvSpPr>
        <p:spPr bwMode="auto">
          <a:xfrm>
            <a:off x="1981200" y="1905000"/>
            <a:ext cx="4537075" cy="38877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Top1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4220" name="WordArt 12"/>
          <p:cNvSpPr>
            <a:spLocks noChangeArrowheads="1" noChangeShapeType="1" noTextEdit="1"/>
          </p:cNvSpPr>
          <p:nvPr/>
        </p:nvSpPr>
        <p:spPr bwMode="auto">
          <a:xfrm>
            <a:off x="533400" y="2362200"/>
            <a:ext cx="6697663" cy="23764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Can you remember?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613" name="Rectangle 14"/>
          <p:cNvSpPr>
            <a:spLocks noChangeArrowheads="1"/>
          </p:cNvSpPr>
          <p:nvPr/>
        </p:nvSpPr>
        <p:spPr bwMode="auto">
          <a:xfrm>
            <a:off x="1258888" y="981075"/>
            <a:ext cx="5976937" cy="647700"/>
          </a:xfrm>
          <a:prstGeom prst="rect">
            <a:avLst/>
          </a:prstGeom>
          <a:solidFill>
            <a:srgbClr val="FFCC00"/>
          </a:solidFill>
          <a:ln w="31750" cap="rnd">
            <a:solidFill>
              <a:srgbClr val="FF66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800" b="1"/>
              <a:t> Top 10 </a:t>
            </a:r>
            <a:r>
              <a:rPr lang="zh-CN" altLang="en-US" sz="2800" b="1"/>
              <a:t>排行榜 </a:t>
            </a:r>
          </a:p>
        </p:txBody>
      </p:sp>
      <p:sp>
        <p:nvSpPr>
          <p:cNvPr id="25614" name="WordArt 15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2736850" cy="11255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Memory challenge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5615" name="Text Box 16"/>
          <p:cNvSpPr txBox="1">
            <a:spLocks noChangeArrowheads="1"/>
          </p:cNvSpPr>
          <p:nvPr/>
        </p:nvSpPr>
        <p:spPr bwMode="auto">
          <a:xfrm>
            <a:off x="2987675" y="333375"/>
            <a:ext cx="1919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/>
              <a:t>(</a:t>
            </a:r>
            <a:r>
              <a:rPr lang="zh-CN" altLang="en-US" sz="2400" b="1"/>
              <a:t>记忆大挑战</a:t>
            </a:r>
            <a:r>
              <a:rPr lang="en-US" altLang="zh-CN" sz="2400" b="1"/>
              <a:t>)</a:t>
            </a:r>
          </a:p>
        </p:txBody>
      </p:sp>
      <p:pic>
        <p:nvPicPr>
          <p:cNvPr id="94225" name="Picture 17" descr="20121120143751_L4VL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600200"/>
            <a:ext cx="319881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26" name="Picture 18" descr="imagesEE_20110803_104852_94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676400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27" name="Picture 19" descr="1`$Z9{}IXAZ_8NWE[UO[ZT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1524000"/>
            <a:ext cx="431006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28" name="WordArt 20"/>
          <p:cNvSpPr>
            <a:spLocks noChangeArrowheads="1" noChangeShapeType="1" noTextEdit="1"/>
          </p:cNvSpPr>
          <p:nvPr/>
        </p:nvSpPr>
        <p:spPr bwMode="auto">
          <a:xfrm>
            <a:off x="1809750" y="1905000"/>
            <a:ext cx="4895850" cy="34559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Top7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pic>
        <p:nvPicPr>
          <p:cNvPr id="94229" name="Picture 21" descr="JV_HWPNL$2GEEI7SMNP)B~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1905000"/>
            <a:ext cx="4495800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30" name="Picture 22" descr="2868351_144003330102_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1752600"/>
            <a:ext cx="413861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31" name="Picture 23" descr="RLOF1E58XNMWOZ`U)ZX)W`V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1524000"/>
            <a:ext cx="49530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32" name="Picture 24" descr="143003264788461329716367660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7800" y="2057400"/>
            <a:ext cx="50292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33" name="Picture 25" descr="M~_685UN1E7L_4EA~RN)OM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76400" y="1752600"/>
            <a:ext cx="43465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34" name="Picture 26" descr="4562736_165056482118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76400" y="1600200"/>
            <a:ext cx="4800600" cy="473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35" name="Picture 27" descr="2RL_2WKG6(%KQKZ%YB2J@C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76400" y="1600200"/>
            <a:ext cx="4800600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0"/>
                            </p:stCondLst>
                            <p:childTnLst>
                              <p:par>
                                <p:cTn id="5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5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0"/>
                            </p:stCondLst>
                            <p:childTnLst>
                              <p:par>
                                <p:cTn id="6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7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51" presetClass="entr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942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0"/>
                            </p:stCondLst>
                            <p:childTnLst>
                              <p:par>
                                <p:cTn id="8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1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animBg="1"/>
      <p:bldP spid="94212" grpId="0" animBg="1"/>
      <p:bldP spid="94213" grpId="0" animBg="1"/>
      <p:bldP spid="94214" grpId="0" animBg="1"/>
      <p:bldP spid="94215" grpId="0" animBg="1"/>
      <p:bldP spid="94216" grpId="0" animBg="1"/>
      <p:bldP spid="94217" grpId="0" animBg="1"/>
      <p:bldP spid="94218" grpId="0" animBg="1"/>
      <p:bldP spid="94219" grpId="0" animBg="1"/>
      <p:bldP spid="94220" grpId="0" animBg="1"/>
      <p:bldP spid="942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Line 2"/>
          <p:cNvSpPr>
            <a:spLocks noChangeShapeType="1"/>
          </p:cNvSpPr>
          <p:nvPr/>
        </p:nvSpPr>
        <p:spPr bwMode="auto">
          <a:xfrm>
            <a:off x="6372225" y="2276475"/>
            <a:ext cx="0" cy="3733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35" name="WordArt 3"/>
          <p:cNvSpPr>
            <a:spLocks noChangeArrowheads="1" noChangeShapeType="1" noTextEdit="1"/>
          </p:cNvSpPr>
          <p:nvPr/>
        </p:nvSpPr>
        <p:spPr bwMode="auto">
          <a:xfrm>
            <a:off x="1908175" y="2636838"/>
            <a:ext cx="4464050" cy="287972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Top10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5236" name="WordArt 4"/>
          <p:cNvSpPr>
            <a:spLocks noChangeArrowheads="1" noChangeShapeType="1" noTextEdit="1"/>
          </p:cNvSpPr>
          <p:nvPr/>
        </p:nvSpPr>
        <p:spPr bwMode="auto">
          <a:xfrm>
            <a:off x="1828800" y="1600200"/>
            <a:ext cx="4321175" cy="33845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Top9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5237" name="WordArt 5"/>
          <p:cNvSpPr>
            <a:spLocks noChangeArrowheads="1" noChangeShapeType="1" noTextEdit="1"/>
          </p:cNvSpPr>
          <p:nvPr/>
        </p:nvSpPr>
        <p:spPr bwMode="auto">
          <a:xfrm>
            <a:off x="2133600" y="2286000"/>
            <a:ext cx="4321175" cy="36718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Top8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5238" name="WordArt 6"/>
          <p:cNvSpPr>
            <a:spLocks noChangeArrowheads="1" noChangeShapeType="1" noTextEdit="1"/>
          </p:cNvSpPr>
          <p:nvPr/>
        </p:nvSpPr>
        <p:spPr bwMode="auto">
          <a:xfrm>
            <a:off x="2105025" y="2057400"/>
            <a:ext cx="4752975" cy="31686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Top6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5239" name="WordArt 7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4824413" cy="34559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Top5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5240" name="WordArt 8"/>
          <p:cNvSpPr>
            <a:spLocks noChangeArrowheads="1" noChangeShapeType="1" noTextEdit="1"/>
          </p:cNvSpPr>
          <p:nvPr/>
        </p:nvSpPr>
        <p:spPr bwMode="auto">
          <a:xfrm>
            <a:off x="1143000" y="1752600"/>
            <a:ext cx="4968875" cy="33845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Top4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5241" name="WordArt 9"/>
          <p:cNvSpPr>
            <a:spLocks noChangeArrowheads="1" noChangeShapeType="1" noTextEdit="1"/>
          </p:cNvSpPr>
          <p:nvPr/>
        </p:nvSpPr>
        <p:spPr bwMode="auto">
          <a:xfrm>
            <a:off x="2514600" y="1600200"/>
            <a:ext cx="4897438" cy="33845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Top3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5242" name="WordArt 10"/>
          <p:cNvSpPr>
            <a:spLocks noChangeArrowheads="1" noChangeShapeType="1" noTextEdit="1"/>
          </p:cNvSpPr>
          <p:nvPr/>
        </p:nvSpPr>
        <p:spPr bwMode="auto">
          <a:xfrm>
            <a:off x="1143000" y="2133600"/>
            <a:ext cx="4895850" cy="34559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Top2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5243" name="WordArt 11"/>
          <p:cNvSpPr>
            <a:spLocks noChangeArrowheads="1" noChangeShapeType="1" noTextEdit="1"/>
          </p:cNvSpPr>
          <p:nvPr/>
        </p:nvSpPr>
        <p:spPr bwMode="auto">
          <a:xfrm>
            <a:off x="1981200" y="1905000"/>
            <a:ext cx="4537075" cy="38877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Top1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sp>
        <p:nvSpPr>
          <p:cNvPr id="95244" name="WordArt 12"/>
          <p:cNvSpPr>
            <a:spLocks noChangeArrowheads="1" noChangeShapeType="1" noTextEdit="1"/>
          </p:cNvSpPr>
          <p:nvPr/>
        </p:nvSpPr>
        <p:spPr bwMode="auto">
          <a:xfrm>
            <a:off x="533400" y="2362200"/>
            <a:ext cx="6697663" cy="23764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Can you remember?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6637" name="Rectangle 14"/>
          <p:cNvSpPr>
            <a:spLocks noChangeArrowheads="1"/>
          </p:cNvSpPr>
          <p:nvPr/>
        </p:nvSpPr>
        <p:spPr bwMode="auto">
          <a:xfrm>
            <a:off x="1258888" y="981075"/>
            <a:ext cx="5976937" cy="647700"/>
          </a:xfrm>
          <a:prstGeom prst="rect">
            <a:avLst/>
          </a:prstGeom>
          <a:solidFill>
            <a:srgbClr val="FFCC00"/>
          </a:solidFill>
          <a:ln w="31750" cap="rnd">
            <a:solidFill>
              <a:srgbClr val="FF66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800" b="1"/>
              <a:t> Top 10 </a:t>
            </a:r>
            <a:r>
              <a:rPr lang="zh-CN" altLang="en-US" sz="2800" b="1"/>
              <a:t>排行榜 </a:t>
            </a:r>
          </a:p>
        </p:txBody>
      </p:sp>
      <p:sp>
        <p:nvSpPr>
          <p:cNvPr id="26638" name="WordArt 15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2736850" cy="11255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Memory challenge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6639" name="Text Box 16"/>
          <p:cNvSpPr txBox="1">
            <a:spLocks noChangeArrowheads="1"/>
          </p:cNvSpPr>
          <p:nvPr/>
        </p:nvSpPr>
        <p:spPr bwMode="auto">
          <a:xfrm>
            <a:off x="2987675" y="333375"/>
            <a:ext cx="1919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/>
              <a:t>(</a:t>
            </a:r>
            <a:r>
              <a:rPr lang="zh-CN" altLang="en-US" sz="2400" b="1"/>
              <a:t>记忆大挑战</a:t>
            </a:r>
            <a:r>
              <a:rPr lang="en-US" altLang="zh-CN" sz="2400" b="1"/>
              <a:t>)</a:t>
            </a:r>
          </a:p>
        </p:txBody>
      </p:sp>
      <p:pic>
        <p:nvPicPr>
          <p:cNvPr id="95249" name="Picture 17" descr="20121120143751_L4VL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600200"/>
            <a:ext cx="319881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0" name="Picture 18" descr="imagesEE_20110803_104852_94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676400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1" name="Picture 19" descr="1`$Z9{}IXAZ_8NWE[UO[ZT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1524000"/>
            <a:ext cx="431006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52" name="WordArt 20"/>
          <p:cNvSpPr>
            <a:spLocks noChangeArrowheads="1" noChangeShapeType="1" noTextEdit="1"/>
          </p:cNvSpPr>
          <p:nvPr/>
        </p:nvSpPr>
        <p:spPr bwMode="auto">
          <a:xfrm>
            <a:off x="1809750" y="1905000"/>
            <a:ext cx="4895850" cy="34559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/>
                <a:ea typeface="宋体"/>
              </a:rPr>
              <a:t>Top7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/>
              <a:ea typeface="宋体"/>
            </a:endParaRPr>
          </a:p>
        </p:txBody>
      </p:sp>
      <p:pic>
        <p:nvPicPr>
          <p:cNvPr id="95253" name="Picture 21" descr="JV_HWPNL$2GEEI7SMNP)B~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1905000"/>
            <a:ext cx="4495800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4" name="Picture 22" descr="2868351_144003330102_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1752600"/>
            <a:ext cx="413861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5" name="Picture 23" descr="RLOF1E58XNMWOZ`U)ZX)W`V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1524000"/>
            <a:ext cx="49530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6" name="Picture 24" descr="143003264788461329716367660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7800" y="2057400"/>
            <a:ext cx="50292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7" name="Picture 25" descr="M~_685UN1E7L_4EA~RN)OM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76400" y="1752600"/>
            <a:ext cx="43465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8" name="Picture 26" descr="4562736_165056482118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76400" y="1600200"/>
            <a:ext cx="4800600" cy="473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9" name="Picture 27" descr="2RL_2WKG6(%KQKZ%YB2J@C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76400" y="1600200"/>
            <a:ext cx="4800600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0"/>
                            </p:stCondLst>
                            <p:childTnLst>
                              <p:par>
                                <p:cTn id="5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5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0"/>
                            </p:stCondLst>
                            <p:childTnLst>
                              <p:par>
                                <p:cTn id="6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7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51" presetClass="entr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952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0"/>
                            </p:stCondLst>
                            <p:childTnLst>
                              <p:par>
                                <p:cTn id="8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1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animBg="1"/>
      <p:bldP spid="95236" grpId="0" animBg="1"/>
      <p:bldP spid="95237" grpId="0" animBg="1"/>
      <p:bldP spid="95238" grpId="0" animBg="1"/>
      <p:bldP spid="95239" grpId="0" animBg="1"/>
      <p:bldP spid="95240" grpId="0" animBg="1"/>
      <p:bldP spid="95241" grpId="0" animBg="1"/>
      <p:bldP spid="95242" grpId="0" animBg="1"/>
      <p:bldP spid="95243" grpId="0" animBg="1"/>
      <p:bldP spid="95244" grpId="0" animBg="1"/>
      <p:bldP spid="9525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403" name="Oval 3"/>
          <p:cNvSpPr>
            <a:spLocks noChangeArrowheads="1"/>
          </p:cNvSpPr>
          <p:nvPr/>
        </p:nvSpPr>
        <p:spPr bwMode="auto">
          <a:xfrm>
            <a:off x="2209800" y="2133600"/>
            <a:ext cx="5257800" cy="2743200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What’s your dream job?</a:t>
            </a:r>
          </a:p>
        </p:txBody>
      </p:sp>
      <p:sp>
        <p:nvSpPr>
          <p:cNvPr id="230404" name="Oval 4"/>
          <p:cNvSpPr>
            <a:spLocks noChangeArrowheads="1"/>
          </p:cNvSpPr>
          <p:nvPr/>
        </p:nvSpPr>
        <p:spPr bwMode="auto">
          <a:xfrm>
            <a:off x="1763713" y="476250"/>
            <a:ext cx="1944687" cy="865188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800" b="1">
                <a:solidFill>
                  <a:srgbClr val="FFFF66"/>
                </a:solidFill>
                <a:latin typeface="Times New Roman" pitchFamily="18" charset="0"/>
              </a:rPr>
              <a:t>doctor</a:t>
            </a:r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 flipV="1">
            <a:off x="5795963" y="1773238"/>
            <a:ext cx="792162" cy="6492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 flipH="1" flipV="1">
            <a:off x="3124200" y="1524000"/>
            <a:ext cx="719138" cy="792163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407" name="Oval 7"/>
          <p:cNvSpPr>
            <a:spLocks noChangeArrowheads="1"/>
          </p:cNvSpPr>
          <p:nvPr/>
        </p:nvSpPr>
        <p:spPr bwMode="auto">
          <a:xfrm>
            <a:off x="6300788" y="836613"/>
            <a:ext cx="2305050" cy="865187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800" b="1">
                <a:solidFill>
                  <a:srgbClr val="FFFF66"/>
                </a:solidFill>
                <a:latin typeface="Times New Roman" pitchFamily="18" charset="0"/>
              </a:rPr>
              <a:t>cook</a:t>
            </a:r>
          </a:p>
        </p:txBody>
      </p:sp>
      <p:sp>
        <p:nvSpPr>
          <p:cNvPr id="230408" name="Oval 8"/>
          <p:cNvSpPr>
            <a:spLocks noChangeArrowheads="1"/>
          </p:cNvSpPr>
          <p:nvPr/>
        </p:nvSpPr>
        <p:spPr bwMode="auto">
          <a:xfrm>
            <a:off x="7391400" y="3657600"/>
            <a:ext cx="1874838" cy="936625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400" b="1">
                <a:solidFill>
                  <a:srgbClr val="FFFF66"/>
                </a:solidFill>
                <a:latin typeface="Times New Roman" pitchFamily="18" charset="0"/>
              </a:rPr>
              <a:t>teacher</a:t>
            </a:r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6588125" y="3716338"/>
            <a:ext cx="936625" cy="504825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410" name="Oval 10"/>
          <p:cNvSpPr>
            <a:spLocks noChangeArrowheads="1"/>
          </p:cNvSpPr>
          <p:nvPr/>
        </p:nvSpPr>
        <p:spPr bwMode="auto">
          <a:xfrm>
            <a:off x="3505200" y="5334000"/>
            <a:ext cx="2232025" cy="863600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800" b="1">
                <a:solidFill>
                  <a:srgbClr val="FFFF66"/>
                </a:solidFill>
                <a:latin typeface="Times New Roman" pitchFamily="18" charset="0"/>
              </a:rPr>
              <a:t>actor</a:t>
            </a:r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 flipH="1">
            <a:off x="4267200" y="4343400"/>
            <a:ext cx="0" cy="863600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412" name="Oval 12"/>
          <p:cNvSpPr>
            <a:spLocks noChangeArrowheads="1"/>
          </p:cNvSpPr>
          <p:nvPr/>
        </p:nvSpPr>
        <p:spPr bwMode="auto">
          <a:xfrm>
            <a:off x="0" y="3789363"/>
            <a:ext cx="2484438" cy="1079500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800" b="1">
                <a:solidFill>
                  <a:srgbClr val="FFFF66"/>
                </a:solidFill>
                <a:latin typeface="Times New Roman" pitchFamily="18" charset="0"/>
              </a:rPr>
              <a:t>others…</a:t>
            </a:r>
          </a:p>
        </p:txBody>
      </p:sp>
      <p:sp>
        <p:nvSpPr>
          <p:cNvPr id="27661" name="Line 13"/>
          <p:cNvSpPr>
            <a:spLocks noChangeShapeType="1"/>
          </p:cNvSpPr>
          <p:nvPr/>
        </p:nvSpPr>
        <p:spPr bwMode="auto">
          <a:xfrm flipH="1">
            <a:off x="2268538" y="3716338"/>
            <a:ext cx="792162" cy="288925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7662" name="Picture 14" descr="xinsrc_442100426161764011655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65850"/>
            <a:ext cx="91440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415" name="Oval 15"/>
          <p:cNvSpPr>
            <a:spLocks noChangeArrowheads="1"/>
          </p:cNvSpPr>
          <p:nvPr/>
        </p:nvSpPr>
        <p:spPr bwMode="auto">
          <a:xfrm>
            <a:off x="4038600" y="228600"/>
            <a:ext cx="1944688" cy="866775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800" b="1">
                <a:solidFill>
                  <a:srgbClr val="FFFF66"/>
                </a:solidFill>
                <a:latin typeface="Times New Roman" pitchFamily="18" charset="0"/>
              </a:rPr>
              <a:t>nurse</a:t>
            </a:r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 flipH="1" flipV="1">
            <a:off x="4953000" y="1219200"/>
            <a:ext cx="0" cy="1143000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Line 17"/>
          <p:cNvSpPr>
            <a:spLocks noChangeShapeType="1"/>
          </p:cNvSpPr>
          <p:nvPr/>
        </p:nvSpPr>
        <p:spPr bwMode="auto">
          <a:xfrm flipH="1">
            <a:off x="5943600" y="4114800"/>
            <a:ext cx="0" cy="863600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418" name="Oval 18"/>
          <p:cNvSpPr>
            <a:spLocks noChangeArrowheads="1"/>
          </p:cNvSpPr>
          <p:nvPr/>
        </p:nvSpPr>
        <p:spPr bwMode="auto">
          <a:xfrm>
            <a:off x="5791200" y="4953000"/>
            <a:ext cx="2743200" cy="863600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zh-CN" sz="4000" b="1">
              <a:solidFill>
                <a:srgbClr val="FFFF66"/>
              </a:solidFill>
              <a:latin typeface="Times New Roman" pitchFamily="18" charset="0"/>
            </a:endParaRPr>
          </a:p>
        </p:txBody>
      </p:sp>
      <p:sp>
        <p:nvSpPr>
          <p:cNvPr id="230419" name="Oval 19"/>
          <p:cNvSpPr>
            <a:spLocks noChangeArrowheads="1"/>
          </p:cNvSpPr>
          <p:nvPr/>
        </p:nvSpPr>
        <p:spPr bwMode="auto">
          <a:xfrm>
            <a:off x="6838950" y="2209800"/>
            <a:ext cx="2305050" cy="865188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800" b="1">
                <a:solidFill>
                  <a:srgbClr val="FFFF66"/>
                </a:solidFill>
                <a:latin typeface="Times New Roman" pitchFamily="18" charset="0"/>
              </a:rPr>
              <a:t>driver</a:t>
            </a:r>
          </a:p>
        </p:txBody>
      </p:sp>
      <p:sp>
        <p:nvSpPr>
          <p:cNvPr id="230420" name="Oval 20"/>
          <p:cNvSpPr>
            <a:spLocks noChangeArrowheads="1"/>
          </p:cNvSpPr>
          <p:nvPr/>
        </p:nvSpPr>
        <p:spPr bwMode="auto">
          <a:xfrm>
            <a:off x="533400" y="1676400"/>
            <a:ext cx="1944688" cy="866775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800" b="1">
                <a:solidFill>
                  <a:srgbClr val="FFFF66"/>
                </a:solidFill>
                <a:latin typeface="Times New Roman" pitchFamily="18" charset="0"/>
              </a:rPr>
              <a:t>singer</a:t>
            </a:r>
          </a:p>
        </p:txBody>
      </p:sp>
      <p:sp>
        <p:nvSpPr>
          <p:cNvPr id="230421" name="Oval 21"/>
          <p:cNvSpPr>
            <a:spLocks noChangeArrowheads="1"/>
          </p:cNvSpPr>
          <p:nvPr/>
        </p:nvSpPr>
        <p:spPr bwMode="auto">
          <a:xfrm>
            <a:off x="1295400" y="5257800"/>
            <a:ext cx="2232025" cy="863600"/>
          </a:xfrm>
          <a:prstGeom prst="ellipse">
            <a:avLst/>
          </a:prstGeom>
          <a:solidFill>
            <a:srgbClr val="0000FF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4800" b="1">
                <a:solidFill>
                  <a:srgbClr val="FFFF66"/>
                </a:solidFill>
                <a:latin typeface="Times New Roman" pitchFamily="18" charset="0"/>
              </a:rPr>
              <a:t>artist</a:t>
            </a:r>
          </a:p>
        </p:txBody>
      </p:sp>
      <p:sp>
        <p:nvSpPr>
          <p:cNvPr id="27670" name="Line 22"/>
          <p:cNvSpPr>
            <a:spLocks noChangeShapeType="1"/>
          </p:cNvSpPr>
          <p:nvPr/>
        </p:nvSpPr>
        <p:spPr bwMode="auto">
          <a:xfrm flipH="1" flipV="1">
            <a:off x="2362200" y="2438400"/>
            <a:ext cx="719138" cy="792163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1" name="Line 23"/>
          <p:cNvSpPr>
            <a:spLocks noChangeShapeType="1"/>
          </p:cNvSpPr>
          <p:nvPr/>
        </p:nvSpPr>
        <p:spPr bwMode="auto">
          <a:xfrm flipH="1">
            <a:off x="2819400" y="4343400"/>
            <a:ext cx="609600" cy="838200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6324600" y="4953000"/>
            <a:ext cx="5181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solidFill>
                  <a:srgbClr val="FFFF66"/>
                </a:solidFill>
                <a:latin typeface="Times New Roman" pitchFamily="18" charset="0"/>
              </a:rPr>
              <a:t>basketball</a:t>
            </a:r>
          </a:p>
          <a:p>
            <a:pPr>
              <a:buFont typeface="Arial" charset="0"/>
              <a:buNone/>
            </a:pPr>
            <a:r>
              <a:rPr lang="en-US" altLang="zh-CN" sz="2800" b="1" dirty="0">
                <a:solidFill>
                  <a:srgbClr val="FFFF66"/>
                </a:solidFill>
                <a:latin typeface="Times New Roman" pitchFamily="18" charset="0"/>
              </a:rPr>
              <a:t>player</a:t>
            </a:r>
            <a:endParaRPr lang="zh-CN" altLang="en-US" sz="2800" b="1" dirty="0">
              <a:solidFill>
                <a:srgbClr val="FFFF66"/>
              </a:solidFill>
              <a:latin typeface="Times New Roman" pitchFamily="18" charset="0"/>
            </a:endParaRPr>
          </a:p>
        </p:txBody>
      </p:sp>
      <p:pic>
        <p:nvPicPr>
          <p:cNvPr id="27" name="MVI_0696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5929313"/>
            <a:ext cx="381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 nodeType="clickPar">
                      <p:stCondLst>
                        <p:cond delay="0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7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video fullScrn="1">
              <p:cMediaNode>
                <p:cTn id="68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video>
          </p:childTnLst>
        </p:cTn>
      </p:par>
    </p:tnLst>
    <p:bldLst>
      <p:bldP spid="230404" grpId="0" animBg="1" autoUpdateAnimBg="0"/>
      <p:bldP spid="230407" grpId="0" animBg="1" autoUpdateAnimBg="0"/>
      <p:bldP spid="230408" grpId="0" animBg="1" autoUpdateAnimBg="0"/>
      <p:bldP spid="230410" grpId="0" animBg="1" autoUpdateAnimBg="0"/>
      <p:bldP spid="230412" grpId="0" animBg="1" autoUpdateAnimBg="0"/>
      <p:bldP spid="230415" grpId="0" animBg="1" autoUpdateAnimBg="0"/>
      <p:bldP spid="230418" grpId="0" animBg="1" autoUpdateAnimBg="0"/>
      <p:bldP spid="230419" grpId="0" animBg="1" autoUpdateAnimBg="0"/>
      <p:bldP spid="230420" grpId="0" animBg="1" autoUpdateAnimBg="0"/>
      <p:bldP spid="230421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1981200" y="3048000"/>
            <a:ext cx="5616575" cy="1944688"/>
          </a:xfrm>
          <a:prstGeom prst="cloudCallout">
            <a:avLst>
              <a:gd name="adj1" fmla="val -54662"/>
              <a:gd name="adj2" fmla="val 60449"/>
            </a:avLst>
          </a:prstGeom>
          <a:solidFill>
            <a:srgbClr val="F8FCA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SzPct val="100000"/>
              <a:buFont typeface="Arial" charset="0"/>
              <a:buNone/>
            </a:pPr>
            <a:endParaRPr lang="zh-CN" altLang="zh-CN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0" y="381000"/>
            <a:ext cx="4859338" cy="1295400"/>
          </a:xfrm>
          <a:prstGeom prst="cloudCallout">
            <a:avLst>
              <a:gd name="adj1" fmla="val 91880"/>
              <a:gd name="adj2" fmla="val 107352"/>
            </a:avLst>
          </a:prstGeom>
          <a:solidFill>
            <a:srgbClr val="F2B4F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SzPct val="100000"/>
              <a:buFont typeface="Arial" charset="0"/>
              <a:buNone/>
            </a:pPr>
            <a:endParaRPr lang="zh-CN" altLang="zh-CN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373313" y="3427413"/>
            <a:ext cx="5170487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  <a:buFont typeface="Arial" charset="0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 </a:t>
            </a:r>
            <a:r>
              <a:rPr lang="en-US" altLang="zh-CN" sz="3200" b="1">
                <a:solidFill>
                  <a:srgbClr val="0000FF"/>
                </a:solidFill>
              </a:rPr>
              <a:t>What do you want to be when you</a:t>
            </a:r>
            <a:r>
              <a:rPr lang="en-US" altLang="zh-CN" sz="2800" b="1">
                <a:solidFill>
                  <a:srgbClr val="0000FF"/>
                </a:solidFill>
              </a:rPr>
              <a:t> </a:t>
            </a:r>
            <a:r>
              <a:rPr lang="en-US" altLang="zh-CN" sz="4000" b="1" u="sng">
                <a:solidFill>
                  <a:srgbClr val="FF0000"/>
                </a:solidFill>
              </a:rPr>
              <a:t>grow  up</a:t>
            </a:r>
            <a:r>
              <a:rPr lang="en-US" altLang="zh-CN" sz="2800" b="1">
                <a:solidFill>
                  <a:srgbClr val="0000FF"/>
                </a:solidFill>
              </a:rPr>
              <a:t>?</a:t>
            </a:r>
          </a:p>
          <a:p>
            <a:pPr>
              <a:spcBef>
                <a:spcPct val="50000"/>
              </a:spcBef>
              <a:buSzPct val="100000"/>
              <a:buFont typeface="Arial" charset="0"/>
              <a:buNone/>
            </a:pPr>
            <a:endParaRPr lang="en-US" altLang="zh-CN" sz="2800" b="1"/>
          </a:p>
        </p:txBody>
      </p:sp>
      <p:grpSp>
        <p:nvGrpSpPr>
          <p:cNvPr id="28677" name="Group 5"/>
          <p:cNvGrpSpPr>
            <a:grpSpLocks noChangeAspect="1"/>
          </p:cNvGrpSpPr>
          <p:nvPr/>
        </p:nvGrpSpPr>
        <p:grpSpPr bwMode="auto">
          <a:xfrm>
            <a:off x="4211638" y="4076700"/>
            <a:ext cx="4730750" cy="2601913"/>
            <a:chOff x="0" y="0"/>
            <a:chExt cx="2980" cy="1639"/>
          </a:xfrm>
        </p:grpSpPr>
        <p:pic>
          <p:nvPicPr>
            <p:cNvPr id="28681" name="Picture 6" descr="Boy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8" y="680"/>
              <a:ext cx="472" cy="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2" name="Picture 7" descr="Boy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3" y="589"/>
              <a:ext cx="519" cy="10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3" name="Picture 8" descr="Boy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97" y="272"/>
              <a:ext cx="683" cy="1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4" name="Picture 9" descr="Boy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32" y="0"/>
              <a:ext cx="848" cy="1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5" name="Picture 10" descr="Boy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907"/>
              <a:ext cx="355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678" name="Picture 11" descr="xs10200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1628775"/>
            <a:ext cx="15541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2" descr="xs103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08500"/>
            <a:ext cx="15922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53" name="Text Box 13"/>
          <p:cNvSpPr txBox="1">
            <a:spLocks noChangeArrowheads="1"/>
          </p:cNvSpPr>
          <p:nvPr/>
        </p:nvSpPr>
        <p:spPr bwMode="auto">
          <a:xfrm>
            <a:off x="396875" y="765175"/>
            <a:ext cx="53276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  <a:buFont typeface="Arial" charset="0"/>
              <a:buNone/>
            </a:pPr>
            <a:r>
              <a:rPr lang="en-US" altLang="zh-CN" sz="3600" b="1"/>
              <a:t>  </a:t>
            </a:r>
            <a:r>
              <a:rPr lang="en-US" altLang="zh-CN" sz="2800" b="1"/>
              <a:t>I want to be a / an 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53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Text Box 2"/>
          <p:cNvSpPr txBox="1">
            <a:spLocks noChangeArrowheads="1"/>
          </p:cNvSpPr>
          <p:nvPr/>
        </p:nvSpPr>
        <p:spPr bwMode="auto">
          <a:xfrm>
            <a:off x="0" y="20574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I  want  to  be a/an …</a:t>
            </a:r>
          </a:p>
        </p:txBody>
      </p:sp>
      <p:sp>
        <p:nvSpPr>
          <p:cNvPr id="29699" name="WordArt 3"/>
          <p:cNvSpPr>
            <a:spLocks noChangeArrowheads="1" noChangeShapeType="1"/>
          </p:cNvSpPr>
          <p:nvPr/>
        </p:nvSpPr>
        <p:spPr bwMode="auto">
          <a:xfrm>
            <a:off x="1828800" y="152400"/>
            <a:ext cx="51435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000" b="1" kern="10" spc="-30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BatangChe"/>
                <a:ea typeface="BatangChe"/>
              </a:rPr>
              <a:t>My Favorite Job</a:t>
            </a:r>
            <a:endParaRPr lang="zh-CN" altLang="en-US" sz="6000" b="1" kern="10" spc="-30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BatangChe"/>
              <a:ea typeface="BatangChe"/>
            </a:endParaRPr>
          </a:p>
        </p:txBody>
      </p:sp>
      <p:sp>
        <p:nvSpPr>
          <p:cNvPr id="29700" name="Picture 4" descr="01 拷贝"/>
          <p:cNvSpPr>
            <a:spLocks noChangeAspect="1" noChangeArrowheads="1"/>
          </p:cNvSpPr>
          <p:nvPr/>
        </p:nvSpPr>
        <p:spPr bwMode="auto">
          <a:xfrm>
            <a:off x="8964613" y="4478338"/>
            <a:ext cx="179387" cy="9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9701" name="Picture 5" descr="AG00317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4343400"/>
            <a:ext cx="16700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8" name="Text Box 6"/>
          <p:cNvSpPr txBox="1">
            <a:spLocks noChangeArrowheads="1"/>
          </p:cNvSpPr>
          <p:nvPr/>
        </p:nvSpPr>
        <p:spPr bwMode="auto">
          <a:xfrm>
            <a:off x="0" y="12954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What do you want to be when you grow up?</a:t>
            </a:r>
          </a:p>
        </p:txBody>
      </p:sp>
      <p:pic>
        <p:nvPicPr>
          <p:cNvPr id="218119" name="Picture 7" descr="j02827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971800"/>
            <a:ext cx="1143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20" name="Picture 8" descr="xjdrw14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52963"/>
            <a:ext cx="160020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9" descr="dance1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28600"/>
            <a:ext cx="9128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10" descr="dance1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152400"/>
            <a:ext cx="9128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23" name="Picture 11" descr="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4800600"/>
            <a:ext cx="121920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24" name="Picture 12" descr="gif05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275" y="4868863"/>
            <a:ext cx="14398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25" name="Picture 13" descr="gif009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263" y="3068638"/>
            <a:ext cx="1371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26" name="Picture 14" descr="gif00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0" y="4724400"/>
            <a:ext cx="1117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590800" y="2895600"/>
            <a:ext cx="1512888" cy="1752600"/>
            <a:chOff x="1632" y="1824"/>
            <a:chExt cx="953" cy="1104"/>
          </a:xfrm>
        </p:grpSpPr>
        <p:pic>
          <p:nvPicPr>
            <p:cNvPr id="29715" name="Picture 16" descr="teacher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753" y="1891"/>
              <a:ext cx="832" cy="1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6" name="Text Box 17"/>
            <p:cNvSpPr txBox="1">
              <a:spLocks noChangeArrowheads="1"/>
            </p:cNvSpPr>
            <p:nvPr/>
          </p:nvSpPr>
          <p:spPr bwMode="auto">
            <a:xfrm>
              <a:off x="1632" y="1824"/>
              <a:ext cx="454" cy="250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 sz="1000">
                  <a:solidFill>
                    <a:schemeClr val="bg1"/>
                  </a:solidFill>
                </a:rPr>
                <a:t>be able to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6948488" y="2708275"/>
            <a:ext cx="1763712" cy="2163763"/>
            <a:chOff x="4377" y="1706"/>
            <a:chExt cx="1111" cy="1363"/>
          </a:xfrm>
        </p:grpSpPr>
        <p:pic>
          <p:nvPicPr>
            <p:cNvPr id="29713" name="Picture 19" descr="MCj02405950000[1]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377" y="1706"/>
              <a:ext cx="1111" cy="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4" name="Text Box 20"/>
            <p:cNvSpPr txBox="1">
              <a:spLocks noChangeArrowheads="1"/>
            </p:cNvSpPr>
            <p:nvPr/>
          </p:nvSpPr>
          <p:spPr bwMode="auto">
            <a:xfrm>
              <a:off x="4640" y="2665"/>
              <a:ext cx="11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/>
            <a:lstStyle/>
            <a:p>
              <a:pPr>
                <a:buFont typeface="Arial" charset="0"/>
                <a:buNone/>
              </a:pPr>
              <a:endParaRPr lang="zh-CN" altLang="zh-CN" sz="3600" b="1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18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8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8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8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8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Picture 2" descr="j030336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429000"/>
            <a:ext cx="4495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1" name="Text Box 3"/>
          <p:cNvSpPr txBox="1">
            <a:spLocks noChangeArrowheads="1"/>
          </p:cNvSpPr>
          <p:nvPr/>
        </p:nvSpPr>
        <p:spPr bwMode="auto">
          <a:xfrm>
            <a:off x="304800" y="1905000"/>
            <a:ext cx="861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How are you going to do that?</a:t>
            </a:r>
          </a:p>
        </p:txBody>
      </p:sp>
      <p:sp>
        <p:nvSpPr>
          <p:cNvPr id="222212" name="Text Box 4"/>
          <p:cNvSpPr txBox="1">
            <a:spLocks noChangeArrowheads="1"/>
          </p:cNvSpPr>
          <p:nvPr/>
        </p:nvSpPr>
        <p:spPr bwMode="auto">
          <a:xfrm>
            <a:off x="228600" y="2667000"/>
            <a:ext cx="83073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I’m going to </a:t>
            </a:r>
            <a:r>
              <a:rPr lang="en-US" altLang="zh-CN" sz="3200" b="1">
                <a:solidFill>
                  <a:srgbClr val="FF0066"/>
                </a:solidFill>
              </a:rPr>
              <a:t>practice</a:t>
            </a:r>
            <a:r>
              <a:rPr lang="en-US" altLang="zh-CN" sz="3200" b="1">
                <a:solidFill>
                  <a:srgbClr val="0000FF"/>
                </a:solidFill>
              </a:rPr>
              <a:t> basketball every day.</a:t>
            </a:r>
          </a:p>
        </p:txBody>
      </p:sp>
      <p:pic>
        <p:nvPicPr>
          <p:cNvPr id="222213" name="Picture 5" descr="xjdrw14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00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1447800" y="381000"/>
            <a:ext cx="6705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If you want to be a  basketball player.</a:t>
            </a:r>
          </a:p>
        </p:txBody>
      </p:sp>
      <p:pic>
        <p:nvPicPr>
          <p:cNvPr id="7" name="NBA-林书豪精彩集锦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8188" y="6143625"/>
            <a:ext cx="4794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3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222211" grpId="0"/>
      <p:bldP spid="222212" grpId="0"/>
      <p:bldP spid="2222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buee_04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0175" y="765175"/>
            <a:ext cx="2663825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buee_04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781300"/>
            <a:ext cx="28098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79388" y="1484313"/>
            <a:ext cx="60277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  <a:buFont typeface="Arial" charset="0"/>
              <a:buNone/>
            </a:pPr>
            <a:r>
              <a:rPr lang="en-US" altLang="zh-CN" sz="8000" b="1" i="1">
                <a:latin typeface="Times New Roman" pitchFamily="18" charset="0"/>
              </a:rPr>
              <a:t>Guessing jobs</a:t>
            </a:r>
          </a:p>
        </p:txBody>
      </p:sp>
      <p:pic>
        <p:nvPicPr>
          <p:cNvPr id="4102" name="Picture 6" descr="buee_04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3141663"/>
            <a:ext cx="28098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buee_04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429000"/>
            <a:ext cx="28098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Text Box 2"/>
          <p:cNvSpPr txBox="1">
            <a:spLocks noChangeArrowheads="1"/>
          </p:cNvSpPr>
          <p:nvPr/>
        </p:nvSpPr>
        <p:spPr bwMode="auto">
          <a:xfrm>
            <a:off x="304800" y="1600200"/>
            <a:ext cx="861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How are you going to do that?</a:t>
            </a:r>
          </a:p>
        </p:txBody>
      </p:sp>
      <p:pic>
        <p:nvPicPr>
          <p:cNvPr id="221187" name="Picture 3" descr="j02362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124200"/>
            <a:ext cx="51054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304800" y="2362200"/>
            <a:ext cx="8307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chemeClr val="accent2"/>
                </a:solidFill>
              </a:rPr>
              <a:t>I’m going to</a:t>
            </a:r>
            <a:r>
              <a:rPr lang="en-US" altLang="zh-CN" sz="3200" b="1">
                <a:solidFill>
                  <a:srgbClr val="0000FF"/>
                </a:solidFill>
              </a:rPr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study</a:t>
            </a:r>
            <a:r>
              <a:rPr lang="en-US" altLang="zh-CN" sz="3200" b="1">
                <a:solidFill>
                  <a:srgbClr val="0000FF"/>
                </a:solidFill>
              </a:rPr>
              <a:t> </a:t>
            </a:r>
            <a:r>
              <a:rPr lang="en-US" altLang="zh-CN" sz="3200" b="1">
                <a:solidFill>
                  <a:srgbClr val="FF3399"/>
                </a:solidFill>
              </a:rPr>
              <a:t>computer science</a:t>
            </a:r>
            <a:r>
              <a:rPr lang="en-US" altLang="zh-CN" sz="3200" b="1">
                <a:solidFill>
                  <a:srgbClr val="CC0066"/>
                </a:solidFill>
              </a:rPr>
              <a:t>.</a:t>
            </a:r>
          </a:p>
        </p:txBody>
      </p:sp>
      <p:pic>
        <p:nvPicPr>
          <p:cNvPr id="221189" name="Picture 5" descr="xr056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57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90" name="Text Box 6"/>
          <p:cNvSpPr txBox="1">
            <a:spLocks noChangeArrowheads="1"/>
          </p:cNvSpPr>
          <p:nvPr/>
        </p:nvSpPr>
        <p:spPr bwMode="auto">
          <a:xfrm>
            <a:off x="2133600" y="304800"/>
            <a:ext cx="6553200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chemeClr val="accent2"/>
                </a:solidFill>
              </a:rPr>
              <a:t>If you want to be a computer programmer.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6" grpId="0"/>
      <p:bldP spid="221188" grpId="0"/>
      <p:bldP spid="22119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Text Box 2"/>
          <p:cNvSpPr txBox="1">
            <a:spLocks noChangeArrowheads="1"/>
          </p:cNvSpPr>
          <p:nvPr/>
        </p:nvSpPr>
        <p:spPr bwMode="auto">
          <a:xfrm>
            <a:off x="152400" y="2316163"/>
            <a:ext cx="8610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How are you going to do that?</a:t>
            </a:r>
          </a:p>
        </p:txBody>
      </p:sp>
      <p:pic>
        <p:nvPicPr>
          <p:cNvPr id="223235" name="Picture 3" descr="j02835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629025"/>
            <a:ext cx="41148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152400" y="2895600"/>
            <a:ext cx="8307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I’m going to </a:t>
            </a:r>
            <a:r>
              <a:rPr lang="en-US" altLang="zh-CN" sz="3200" b="1">
                <a:solidFill>
                  <a:srgbClr val="FF0066"/>
                </a:solidFill>
              </a:rPr>
              <a:t>study</a:t>
            </a:r>
            <a:r>
              <a:rPr lang="en-US" altLang="zh-CN" sz="3200" b="1">
                <a:solidFill>
                  <a:srgbClr val="0000FF"/>
                </a:solidFill>
              </a:rPr>
              <a:t> math really hard.</a:t>
            </a:r>
          </a:p>
        </p:txBody>
      </p:sp>
      <p:sp>
        <p:nvSpPr>
          <p:cNvPr id="223237" name="Text Box 5"/>
          <p:cNvSpPr txBox="1">
            <a:spLocks noChangeArrowheads="1"/>
          </p:cNvSpPr>
          <p:nvPr/>
        </p:nvSpPr>
        <p:spPr bwMode="auto">
          <a:xfrm>
            <a:off x="2286000" y="990600"/>
            <a:ext cx="685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If you want to be an engineer.</a:t>
            </a:r>
          </a:p>
        </p:txBody>
      </p:sp>
      <p:pic>
        <p:nvPicPr>
          <p:cNvPr id="223238" name="Picture 6" descr="工程师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0"/>
            <a:ext cx="1676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4" grpId="0"/>
      <p:bldP spid="223236" grpId="0"/>
      <p:bldP spid="2232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2" descr="2005062217454942b9334e15f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505200"/>
            <a:ext cx="3786188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4259" name="Text Box 3"/>
          <p:cNvSpPr txBox="1">
            <a:spLocks noChangeArrowheads="1"/>
          </p:cNvSpPr>
          <p:nvPr/>
        </p:nvSpPr>
        <p:spPr bwMode="auto">
          <a:xfrm>
            <a:off x="533400" y="2057400"/>
            <a:ext cx="861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How are you going to do that?</a:t>
            </a:r>
          </a:p>
        </p:txBody>
      </p:sp>
      <p:sp>
        <p:nvSpPr>
          <p:cNvPr id="224260" name="Text Box 4"/>
          <p:cNvSpPr txBox="1">
            <a:spLocks noChangeArrowheads="1"/>
          </p:cNvSpPr>
          <p:nvPr/>
        </p:nvSpPr>
        <p:spPr bwMode="auto">
          <a:xfrm>
            <a:off x="533400" y="2743200"/>
            <a:ext cx="8307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I’m going to </a:t>
            </a:r>
            <a:r>
              <a:rPr lang="en-US" altLang="zh-CN" sz="3200" b="1">
                <a:solidFill>
                  <a:srgbClr val="FF0066"/>
                </a:solidFill>
              </a:rPr>
              <a:t>take </a:t>
            </a:r>
            <a:r>
              <a:rPr lang="en-US" altLang="zh-CN" sz="3200" b="1">
                <a:solidFill>
                  <a:srgbClr val="FF0000"/>
                </a:solidFill>
              </a:rPr>
              <a:t>act</a:t>
            </a:r>
            <a:r>
              <a:rPr lang="en-US" altLang="zh-CN" sz="3200" b="1">
                <a:solidFill>
                  <a:srgbClr val="0000FF"/>
                </a:solidFill>
              </a:rPr>
              <a:t>ing lessons.</a:t>
            </a:r>
          </a:p>
        </p:txBody>
      </p:sp>
      <p:sp>
        <p:nvSpPr>
          <p:cNvPr id="224261" name="Text Box 5"/>
          <p:cNvSpPr txBox="1">
            <a:spLocks noChangeArrowheads="1"/>
          </p:cNvSpPr>
          <p:nvPr/>
        </p:nvSpPr>
        <p:spPr bwMode="auto">
          <a:xfrm>
            <a:off x="2743200" y="7620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If you are going to be </a:t>
            </a:r>
            <a:r>
              <a:rPr lang="en-US" altLang="zh-CN" sz="3200" b="1">
                <a:solidFill>
                  <a:srgbClr val="CC0000"/>
                </a:solidFill>
              </a:rPr>
              <a:t>an</a:t>
            </a:r>
            <a:r>
              <a:rPr lang="en-US" altLang="zh-CN" sz="3200" b="1">
                <a:solidFill>
                  <a:srgbClr val="0000FF"/>
                </a:solidFill>
              </a:rPr>
              <a:t> actor.</a:t>
            </a:r>
          </a:p>
        </p:txBody>
      </p:sp>
      <p:pic>
        <p:nvPicPr>
          <p:cNvPr id="224262" name="Picture 6" descr="成龙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9" grpId="0"/>
      <p:bldP spid="224260" grpId="0"/>
      <p:bldP spid="22426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56029" y="125639"/>
            <a:ext cx="4191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3600" b="1" dirty="0" smtClean="0">
                <a:solidFill>
                  <a:srgbClr val="000000"/>
                </a:solidFill>
              </a:rPr>
              <a:t>1b</a:t>
            </a:r>
            <a:r>
              <a:rPr lang="en-US" altLang="zh-CN" sz="3600" b="1" dirty="0" smtClean="0">
                <a:solidFill>
                  <a:srgbClr val="003399"/>
                </a:solidFill>
              </a:rPr>
              <a:t>    </a:t>
            </a:r>
          </a:p>
          <a:p>
            <a:r>
              <a:rPr lang="en-US" altLang="zh-CN" sz="3600" b="1" dirty="0" smtClean="0">
                <a:solidFill>
                  <a:srgbClr val="003399"/>
                </a:solidFill>
              </a:rPr>
              <a:t>     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52400" y="1117166"/>
            <a:ext cx="8842829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ts val="38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1.computer programmer         a. take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acting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lessons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2.basketball player                  b. study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computer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science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3.engineer                         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c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practice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basketball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every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4.actor                                     d. study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math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really hard</a:t>
            </a:r>
          </a:p>
          <a:p>
            <a:pPr>
              <a:lnSpc>
                <a:spcPts val="3800"/>
              </a:lnSpc>
            </a:pPr>
            <a:endParaRPr lang="en-US" altLang="zh-CN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4038600" y="1524000"/>
            <a:ext cx="762000" cy="4572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124200" y="1828800"/>
            <a:ext cx="1371600" cy="6540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2286000" y="2514600"/>
            <a:ext cx="2133600" cy="9144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1905000" y="1524000"/>
            <a:ext cx="2590800" cy="19812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4" descr="xinsrc_442100426161764011655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81600"/>
            <a:ext cx="914400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60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会开的小花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304800"/>
            <a:ext cx="620713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 descr="会开的小花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685800"/>
            <a:ext cx="468313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闪烁的星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048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闪烁的星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838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闪烁的星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533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闪烁的星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33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77000"/>
            <a:ext cx="381000" cy="304800"/>
          </a:xfrm>
          <a:prstGeom prst="actionButtonEnd">
            <a:avLst/>
          </a:prstGeom>
          <a:solidFill>
            <a:srgbClr val="FF7C80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4825" name="Picture 9" descr="girl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981075"/>
            <a:ext cx="200977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WordArt 10"/>
          <p:cNvSpPr>
            <a:spLocks noChangeArrowheads="1" noChangeShapeType="1" noTextEdit="1"/>
          </p:cNvSpPr>
          <p:nvPr/>
        </p:nvSpPr>
        <p:spPr bwMode="auto">
          <a:xfrm>
            <a:off x="2484438" y="188913"/>
            <a:ext cx="3816350" cy="17002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Guessing?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3048000" y="1752600"/>
            <a:ext cx="5638800" cy="4648200"/>
          </a:xfrm>
          <a:prstGeom prst="rect">
            <a:avLst/>
          </a:prstGeom>
          <a:solidFill>
            <a:srgbClr val="FFCC99">
              <a:alpha val="50195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4828" name="Group 12"/>
          <p:cNvGrpSpPr>
            <a:grpSpLocks/>
          </p:cNvGrpSpPr>
          <p:nvPr/>
        </p:nvGrpSpPr>
        <p:grpSpPr bwMode="auto">
          <a:xfrm>
            <a:off x="3348038" y="1989138"/>
            <a:ext cx="1447800" cy="1371600"/>
            <a:chOff x="1292" y="572"/>
            <a:chExt cx="912" cy="864"/>
          </a:xfrm>
        </p:grpSpPr>
        <p:grpSp>
          <p:nvGrpSpPr>
            <p:cNvPr id="34874" name="Group 13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76" name="Rectangle 14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77" name="Rectangle 15">
                <a:hlinkClick r:id="rId7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75" name="Text Box 16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4829" name="Group 17"/>
          <p:cNvGrpSpPr>
            <a:grpSpLocks/>
          </p:cNvGrpSpPr>
          <p:nvPr/>
        </p:nvGrpSpPr>
        <p:grpSpPr bwMode="auto">
          <a:xfrm>
            <a:off x="5076825" y="1989138"/>
            <a:ext cx="1447800" cy="1371600"/>
            <a:chOff x="1292" y="572"/>
            <a:chExt cx="912" cy="864"/>
          </a:xfrm>
        </p:grpSpPr>
        <p:grpSp>
          <p:nvGrpSpPr>
            <p:cNvPr id="34870" name="Group 18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72" name="Rectangle 19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73" name="Rectangle 20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71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34830" name="Group 22"/>
          <p:cNvGrpSpPr>
            <a:grpSpLocks/>
          </p:cNvGrpSpPr>
          <p:nvPr/>
        </p:nvGrpSpPr>
        <p:grpSpPr bwMode="auto">
          <a:xfrm>
            <a:off x="6804025" y="1989138"/>
            <a:ext cx="1447800" cy="1371600"/>
            <a:chOff x="1292" y="572"/>
            <a:chExt cx="912" cy="864"/>
          </a:xfrm>
        </p:grpSpPr>
        <p:grpSp>
          <p:nvGrpSpPr>
            <p:cNvPr id="34866" name="Group 23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68" name="Rectangle 24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69" name="Rectangle 25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67" name="Text Box 26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3</a:t>
              </a:r>
            </a:p>
          </p:txBody>
        </p:sp>
      </p:grpSp>
      <p:grpSp>
        <p:nvGrpSpPr>
          <p:cNvPr id="34831" name="Group 27"/>
          <p:cNvGrpSpPr>
            <a:grpSpLocks/>
          </p:cNvGrpSpPr>
          <p:nvPr/>
        </p:nvGrpSpPr>
        <p:grpSpPr bwMode="auto">
          <a:xfrm>
            <a:off x="3348038" y="3429000"/>
            <a:ext cx="1447800" cy="1371600"/>
            <a:chOff x="1292" y="572"/>
            <a:chExt cx="912" cy="864"/>
          </a:xfrm>
        </p:grpSpPr>
        <p:grpSp>
          <p:nvGrpSpPr>
            <p:cNvPr id="34862" name="Group 28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64" name="Rectangle 29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65" name="Rectangle 30">
                <a:hlinkClick r:id="rId12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63" name="Text Box 31">
              <a:hlinkClick r:id="rId1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4</a:t>
              </a:r>
            </a:p>
          </p:txBody>
        </p:sp>
      </p:grpSp>
      <p:grpSp>
        <p:nvGrpSpPr>
          <p:cNvPr id="34832" name="Group 32"/>
          <p:cNvGrpSpPr>
            <a:grpSpLocks/>
          </p:cNvGrpSpPr>
          <p:nvPr/>
        </p:nvGrpSpPr>
        <p:grpSpPr bwMode="auto">
          <a:xfrm>
            <a:off x="3348038" y="4868863"/>
            <a:ext cx="1447800" cy="1371600"/>
            <a:chOff x="1292" y="572"/>
            <a:chExt cx="912" cy="864"/>
          </a:xfrm>
        </p:grpSpPr>
        <p:grpSp>
          <p:nvGrpSpPr>
            <p:cNvPr id="34858" name="Group 33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60" name="Rectangle 34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61" name="Rectangle 35">
                <a:hlinkClick r:id="rId1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59" name="Text Box 36">
              <a:hlinkClick r:id="rId1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7</a:t>
              </a:r>
            </a:p>
          </p:txBody>
        </p:sp>
      </p:grpSp>
      <p:grpSp>
        <p:nvGrpSpPr>
          <p:cNvPr id="34833" name="Group 37"/>
          <p:cNvGrpSpPr>
            <a:grpSpLocks/>
          </p:cNvGrpSpPr>
          <p:nvPr/>
        </p:nvGrpSpPr>
        <p:grpSpPr bwMode="auto">
          <a:xfrm>
            <a:off x="5076825" y="3429000"/>
            <a:ext cx="1447800" cy="1371600"/>
            <a:chOff x="1292" y="572"/>
            <a:chExt cx="912" cy="864"/>
          </a:xfrm>
        </p:grpSpPr>
        <p:grpSp>
          <p:nvGrpSpPr>
            <p:cNvPr id="34854" name="Group 38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56" name="Rectangle 39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57" name="Rectangle 40">
                <a:hlinkClick r:id="rId1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55" name="Text Box 41">
              <a:hlinkClick r:id="rId1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5</a:t>
              </a:r>
            </a:p>
          </p:txBody>
        </p:sp>
      </p:grpSp>
      <p:grpSp>
        <p:nvGrpSpPr>
          <p:cNvPr id="34834" name="Group 42"/>
          <p:cNvGrpSpPr>
            <a:grpSpLocks/>
          </p:cNvGrpSpPr>
          <p:nvPr/>
        </p:nvGrpSpPr>
        <p:grpSpPr bwMode="auto">
          <a:xfrm>
            <a:off x="5076825" y="4868863"/>
            <a:ext cx="1447800" cy="1371600"/>
            <a:chOff x="1292" y="572"/>
            <a:chExt cx="912" cy="864"/>
          </a:xfrm>
        </p:grpSpPr>
        <p:grpSp>
          <p:nvGrpSpPr>
            <p:cNvPr id="34850" name="Group 43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52" name="Rectangle 44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53" name="Rectangle 45">
                <a:hlinkClick r:id="rId18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51" name="Text Box 46">
              <a:hlinkClick r:id="rId1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8</a:t>
              </a:r>
            </a:p>
          </p:txBody>
        </p:sp>
      </p:grpSp>
      <p:grpSp>
        <p:nvGrpSpPr>
          <p:cNvPr id="34835" name="Group 47"/>
          <p:cNvGrpSpPr>
            <a:grpSpLocks/>
          </p:cNvGrpSpPr>
          <p:nvPr/>
        </p:nvGrpSpPr>
        <p:grpSpPr bwMode="auto">
          <a:xfrm>
            <a:off x="6804025" y="3429000"/>
            <a:ext cx="1447800" cy="1371600"/>
            <a:chOff x="1292" y="572"/>
            <a:chExt cx="912" cy="864"/>
          </a:xfrm>
        </p:grpSpPr>
        <p:grpSp>
          <p:nvGrpSpPr>
            <p:cNvPr id="34846" name="Group 48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48" name="Rectangle 49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49" name="Rectangle 50"/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47" name="Text Box 51"/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4836" name="Group 52"/>
          <p:cNvGrpSpPr>
            <a:grpSpLocks/>
          </p:cNvGrpSpPr>
          <p:nvPr/>
        </p:nvGrpSpPr>
        <p:grpSpPr bwMode="auto">
          <a:xfrm>
            <a:off x="6804025" y="4868863"/>
            <a:ext cx="1447800" cy="1371600"/>
            <a:chOff x="1292" y="572"/>
            <a:chExt cx="912" cy="864"/>
          </a:xfrm>
        </p:grpSpPr>
        <p:grpSp>
          <p:nvGrpSpPr>
            <p:cNvPr id="34842" name="Group 53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44" name="Rectangle 54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45" name="Rectangle 55">
                <a:hlinkClick r:id="rId2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43" name="Text Box 56">
              <a:hlinkClick r:id="rId2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9</a:t>
              </a:r>
            </a:p>
          </p:txBody>
        </p:sp>
      </p:grpSp>
      <p:grpSp>
        <p:nvGrpSpPr>
          <p:cNvPr id="34837" name="Group 57"/>
          <p:cNvGrpSpPr>
            <a:grpSpLocks/>
          </p:cNvGrpSpPr>
          <p:nvPr/>
        </p:nvGrpSpPr>
        <p:grpSpPr bwMode="auto">
          <a:xfrm>
            <a:off x="6804025" y="3429000"/>
            <a:ext cx="1447800" cy="1371600"/>
            <a:chOff x="1292" y="572"/>
            <a:chExt cx="912" cy="864"/>
          </a:xfrm>
        </p:grpSpPr>
        <p:grpSp>
          <p:nvGrpSpPr>
            <p:cNvPr id="34838" name="Group 58"/>
            <p:cNvGrpSpPr>
              <a:grpSpLocks/>
            </p:cNvGrpSpPr>
            <p:nvPr/>
          </p:nvGrpSpPr>
          <p:grpSpPr bwMode="auto">
            <a:xfrm>
              <a:off x="1292" y="572"/>
              <a:ext cx="912" cy="864"/>
              <a:chOff x="1292" y="572"/>
              <a:chExt cx="912" cy="864"/>
            </a:xfrm>
          </p:grpSpPr>
          <p:sp>
            <p:nvSpPr>
              <p:cNvPr id="34840" name="Rectangle 59"/>
              <p:cNvSpPr>
                <a:spLocks noChangeArrowheads="1"/>
              </p:cNvSpPr>
              <p:nvPr/>
            </p:nvSpPr>
            <p:spPr bwMode="auto">
              <a:xfrm>
                <a:off x="1335" y="623"/>
                <a:ext cx="869" cy="813"/>
              </a:xfrm>
              <a:prstGeom prst="rect">
                <a:avLst/>
              </a:prstGeom>
              <a:solidFill>
                <a:srgbClr val="F7A80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41" name="Rectangle 60">
                <a:hlinkClick r:id="rId22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292" y="572"/>
                <a:ext cx="869" cy="813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39" name="Text Box 6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618"/>
              <a:ext cx="432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7200">
                  <a:latin typeface="Arial Black" pitchFamily="34" charset="0"/>
                  <a:ea typeface="楷体_GB2312" pitchFamily="49" charset="-122"/>
                </a:rPr>
                <a:t>6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solidFill>
                  <a:srgbClr val="660066"/>
                </a:solidFill>
                <a:latin typeface="Times New Roman" pitchFamily="18" charset="0"/>
              </a:rPr>
              <a:t>How are you going to do that?</a:t>
            </a:r>
            <a:r>
              <a:rPr lang="en-US" altLang="zh-CN" sz="4800" smtClean="0">
                <a:solidFill>
                  <a:srgbClr val="0000FF"/>
                </a:solidFill>
              </a:rPr>
              <a:t>  </a:t>
            </a:r>
            <a:endParaRPr lang="en-US" altLang="zh-CN" sz="4800" b="1" smtClean="0">
              <a:solidFill>
                <a:srgbClr val="0000FF"/>
              </a:solidFill>
            </a:endParaRPr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838200" y="4572000"/>
            <a:ext cx="8305800" cy="8239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A: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learn how to teach children.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457200" y="17526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/>
              <a:t>I’m going to </a:t>
            </a:r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990600" y="5562600"/>
            <a:ext cx="7086600" cy="8239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B: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study medicine </a:t>
            </a:r>
            <a:r>
              <a:rPr lang="zh-CN" altLang="en-US" sz="4800" b="1">
                <a:solidFill>
                  <a:srgbClr val="660066"/>
                </a:solidFill>
                <a:latin typeface="Times New Roman" pitchFamily="18" charset="0"/>
              </a:rPr>
              <a:t>医学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35846" name="Picture 8" descr="2RL_2WKG6(%KQKZ%YB2J@C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371600"/>
            <a:ext cx="358140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10" descr="back(5)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6440488"/>
            <a:ext cx="7937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3" name="Picture 11" descr="j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572000"/>
            <a:ext cx="838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nimBg="1"/>
      <p:bldP spid="74756" grpId="0"/>
      <p:bldP spid="7475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solidFill>
                  <a:srgbClr val="660066"/>
                </a:solidFill>
                <a:latin typeface="Times New Roman" pitchFamily="18" charset="0"/>
              </a:rPr>
              <a:t>How are you going to do that?</a:t>
            </a:r>
            <a:r>
              <a:rPr lang="en-US" altLang="zh-CN" sz="4800" smtClean="0">
                <a:solidFill>
                  <a:srgbClr val="0000FF"/>
                </a:solidFill>
              </a:rPr>
              <a:t>  </a:t>
            </a:r>
            <a:endParaRPr lang="en-US" altLang="zh-CN" sz="4800" b="1" smtClean="0">
              <a:solidFill>
                <a:srgbClr val="0000FF"/>
              </a:solidFill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371600" y="4572000"/>
            <a:ext cx="6934200" cy="8239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A: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take acting lessons.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457200" y="17526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/>
              <a:t>I’m going to 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1447800" y="5715000"/>
            <a:ext cx="5181600" cy="8239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B: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study medicine.</a:t>
            </a:r>
          </a:p>
        </p:txBody>
      </p:sp>
      <p:pic>
        <p:nvPicPr>
          <p:cNvPr id="36870" name="Picture 8" descr="back(5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6440488"/>
            <a:ext cx="7937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9" descr="4562736_165056482118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371600"/>
            <a:ext cx="2895600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6" name="Picture 10" descr="j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715000"/>
            <a:ext cx="10668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nimBg="1"/>
      <p:bldP spid="75780" grpId="0"/>
      <p:bldP spid="7578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solidFill>
                  <a:srgbClr val="660066"/>
                </a:solidFill>
                <a:latin typeface="Times New Roman" pitchFamily="18" charset="0"/>
              </a:rPr>
              <a:t>How are you going to do that?</a:t>
            </a:r>
            <a:r>
              <a:rPr lang="en-US" altLang="zh-CN" sz="4800" smtClean="0">
                <a:solidFill>
                  <a:srgbClr val="0000FF"/>
                </a:solidFill>
              </a:rPr>
              <a:t>  </a:t>
            </a:r>
            <a:endParaRPr lang="en-US" altLang="zh-CN" sz="4800" b="1" smtClean="0">
              <a:solidFill>
                <a:srgbClr val="0000FF"/>
              </a:solidFill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1676400" y="4495800"/>
            <a:ext cx="6934200" cy="8239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A: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keep on writing stories.</a:t>
            </a:r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457200" y="16002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/>
              <a:t>I’m going to </a:t>
            </a:r>
          </a:p>
        </p:txBody>
      </p:sp>
      <p:pic>
        <p:nvPicPr>
          <p:cNvPr id="37893" name="Picture 9" descr="2868351_14400333010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219200"/>
            <a:ext cx="23177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1676400" y="5562600"/>
            <a:ext cx="7086600" cy="8239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B: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go to a cooking school.</a:t>
            </a:r>
          </a:p>
        </p:txBody>
      </p:sp>
      <p:pic>
        <p:nvPicPr>
          <p:cNvPr id="37895" name="Picture 14" descr="back(5)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6440488"/>
            <a:ext cx="7937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5" name="Picture 15" descr="j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334000"/>
            <a:ext cx="10668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 animBg="1"/>
      <p:bldP spid="71687" grpId="0"/>
      <p:bldP spid="7169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solidFill>
                  <a:srgbClr val="660066"/>
                </a:solidFill>
                <a:latin typeface="Times New Roman" pitchFamily="18" charset="0"/>
              </a:rPr>
              <a:t>How are you going to do that?</a:t>
            </a:r>
            <a:r>
              <a:rPr lang="en-US" altLang="zh-CN" sz="4800" smtClean="0">
                <a:solidFill>
                  <a:srgbClr val="0000FF"/>
                </a:solidFill>
              </a:rPr>
              <a:t>  </a:t>
            </a:r>
            <a:endParaRPr lang="en-US" altLang="zh-CN" sz="4800" b="1" smtClean="0">
              <a:solidFill>
                <a:srgbClr val="0000FF"/>
              </a:solidFill>
            </a:endParaRP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1371600" y="4572000"/>
            <a:ext cx="6934200" cy="8239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A: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study math.</a:t>
            </a: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457200" y="17526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/>
              <a:t>I’m going to 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1447800" y="5715000"/>
            <a:ext cx="7086600" cy="8239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B: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take singing lesson.</a:t>
            </a:r>
          </a:p>
        </p:txBody>
      </p:sp>
      <p:pic>
        <p:nvPicPr>
          <p:cNvPr id="38918" name="Picture 8" descr="RLOF1E58XNMWOZ`U)ZX)W`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219200"/>
            <a:ext cx="3657600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9" descr="back(5)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6248400"/>
            <a:ext cx="7937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0" name="Picture 10" descr="j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715000"/>
            <a:ext cx="10668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nimBg="1"/>
      <p:bldP spid="76804" grpId="0"/>
      <p:bldP spid="7680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solidFill>
                  <a:srgbClr val="660066"/>
                </a:solidFill>
                <a:latin typeface="Times New Roman" pitchFamily="18" charset="0"/>
              </a:rPr>
              <a:t>How are you going to do that?</a:t>
            </a:r>
            <a:r>
              <a:rPr lang="en-US" altLang="zh-CN" sz="4800" smtClean="0">
                <a:solidFill>
                  <a:srgbClr val="0000FF"/>
                </a:solidFill>
              </a:rPr>
              <a:t>  </a:t>
            </a:r>
            <a:endParaRPr lang="en-US" altLang="zh-CN" sz="4800" b="1" smtClean="0">
              <a:solidFill>
                <a:srgbClr val="0000FF"/>
              </a:solidFill>
            </a:endParaRPr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1295400" y="4572000"/>
            <a:ext cx="7620000" cy="7016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A:</a:t>
            </a:r>
            <a:r>
              <a:rPr lang="en-US" altLang="zh-CN" sz="4000" b="1">
                <a:solidFill>
                  <a:srgbClr val="660066"/>
                </a:solidFill>
                <a:latin typeface="Times New Roman" pitchFamily="18" charset="0"/>
              </a:rPr>
              <a:t> practice basketball every day.</a:t>
            </a: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457200" y="17526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/>
              <a:t>I’m going to </a:t>
            </a: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1447800" y="5334000"/>
            <a:ext cx="7696200" cy="131127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B:</a:t>
            </a:r>
            <a:r>
              <a:rPr lang="en-US" altLang="zh-CN" sz="4000" b="1">
                <a:solidFill>
                  <a:srgbClr val="660066"/>
                </a:solidFill>
                <a:latin typeface="Times New Roman" pitchFamily="18" charset="0"/>
              </a:rPr>
              <a:t> write articles and send them to magazines and newspapers. </a:t>
            </a:r>
          </a:p>
        </p:txBody>
      </p:sp>
      <p:pic>
        <p:nvPicPr>
          <p:cNvPr id="39942" name="Picture 7" descr="back(5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6248400"/>
            <a:ext cx="7937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9" descr="1`$Z9{}IXAZ_8NWE[UO[ZT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524000"/>
            <a:ext cx="268446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4" name="Picture 10" descr="j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638800"/>
            <a:ext cx="10668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animBg="1"/>
      <p:bldP spid="88068" grpId="0"/>
      <p:bldP spid="880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3581400" y="1143000"/>
            <a:ext cx="1752600" cy="13716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SzPct val="100000"/>
              <a:buFont typeface="Arial" charset="0"/>
              <a:buNone/>
            </a:pPr>
            <a:endParaRPr lang="zh-CN" altLang="zh-CN"/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2895600" y="2514600"/>
            <a:ext cx="4343400" cy="3505200"/>
            <a:chOff x="0" y="0"/>
            <a:chExt cx="2736" cy="2208"/>
          </a:xfrm>
        </p:grpSpPr>
        <p:sp>
          <p:nvSpPr>
            <p:cNvPr id="5131" name="Line 4"/>
            <p:cNvSpPr>
              <a:spLocks noChangeShapeType="1"/>
            </p:cNvSpPr>
            <p:nvPr/>
          </p:nvSpPr>
          <p:spPr bwMode="auto">
            <a:xfrm>
              <a:off x="1008" y="0"/>
              <a:ext cx="528" cy="14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Line 5"/>
            <p:cNvSpPr>
              <a:spLocks noChangeShapeType="1"/>
            </p:cNvSpPr>
            <p:nvPr/>
          </p:nvSpPr>
          <p:spPr bwMode="auto">
            <a:xfrm flipH="1">
              <a:off x="768" y="1440"/>
              <a:ext cx="768" cy="76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Line 6"/>
            <p:cNvSpPr>
              <a:spLocks noChangeShapeType="1"/>
            </p:cNvSpPr>
            <p:nvPr/>
          </p:nvSpPr>
          <p:spPr bwMode="auto">
            <a:xfrm flipH="1" flipV="1">
              <a:off x="432" y="2016"/>
              <a:ext cx="336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Line 7"/>
            <p:cNvSpPr>
              <a:spLocks noChangeShapeType="1"/>
            </p:cNvSpPr>
            <p:nvPr/>
          </p:nvSpPr>
          <p:spPr bwMode="auto">
            <a:xfrm>
              <a:off x="1536" y="1440"/>
              <a:ext cx="768" cy="38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Line 8"/>
            <p:cNvSpPr>
              <a:spLocks noChangeShapeType="1"/>
            </p:cNvSpPr>
            <p:nvPr/>
          </p:nvSpPr>
          <p:spPr bwMode="auto">
            <a:xfrm flipV="1">
              <a:off x="2304" y="1440"/>
              <a:ext cx="240" cy="38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Line 9"/>
            <p:cNvSpPr>
              <a:spLocks noChangeShapeType="1"/>
            </p:cNvSpPr>
            <p:nvPr/>
          </p:nvSpPr>
          <p:spPr bwMode="auto">
            <a:xfrm flipV="1">
              <a:off x="432" y="0"/>
              <a:ext cx="1872" cy="96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Line 10"/>
            <p:cNvSpPr>
              <a:spLocks noChangeShapeType="1"/>
            </p:cNvSpPr>
            <p:nvPr/>
          </p:nvSpPr>
          <p:spPr bwMode="auto">
            <a:xfrm>
              <a:off x="2304" y="0"/>
              <a:ext cx="432" cy="2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Line 11"/>
            <p:cNvSpPr>
              <a:spLocks noChangeShapeType="1"/>
            </p:cNvSpPr>
            <p:nvPr/>
          </p:nvSpPr>
          <p:spPr bwMode="auto">
            <a:xfrm flipH="1" flipV="1">
              <a:off x="0" y="528"/>
              <a:ext cx="432" cy="43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4" name="Group 12"/>
          <p:cNvGrpSpPr>
            <a:grpSpLocks/>
          </p:cNvGrpSpPr>
          <p:nvPr/>
        </p:nvGrpSpPr>
        <p:grpSpPr bwMode="auto">
          <a:xfrm>
            <a:off x="4495800" y="2362200"/>
            <a:ext cx="2273300" cy="1701800"/>
            <a:chOff x="0" y="0"/>
            <a:chExt cx="1432" cy="1072"/>
          </a:xfrm>
        </p:grpSpPr>
        <p:sp>
          <p:nvSpPr>
            <p:cNvPr id="5126" name="未知"/>
            <p:cNvSpPr>
              <a:spLocks/>
            </p:cNvSpPr>
            <p:nvPr/>
          </p:nvSpPr>
          <p:spPr bwMode="auto">
            <a:xfrm>
              <a:off x="0" y="0"/>
              <a:ext cx="1432" cy="1072"/>
            </a:xfrm>
            <a:custGeom>
              <a:avLst/>
              <a:gdLst>
                <a:gd name="T0" fmla="*/ 104 w 1432"/>
                <a:gd name="T1" fmla="*/ 392 h 1072"/>
                <a:gd name="T2" fmla="*/ 344 w 1432"/>
                <a:gd name="T3" fmla="*/ 392 h 1072"/>
                <a:gd name="T4" fmla="*/ 728 w 1432"/>
                <a:gd name="T5" fmla="*/ 1016 h 1072"/>
                <a:gd name="T6" fmla="*/ 1352 w 1432"/>
                <a:gd name="T7" fmla="*/ 728 h 1072"/>
                <a:gd name="T8" fmla="*/ 1208 w 1432"/>
                <a:gd name="T9" fmla="*/ 344 h 1072"/>
                <a:gd name="T10" fmla="*/ 968 w 1432"/>
                <a:gd name="T11" fmla="*/ 8 h 1072"/>
                <a:gd name="T12" fmla="*/ 104 w 1432"/>
                <a:gd name="T13" fmla="*/ 392 h 10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2"/>
                <a:gd name="T22" fmla="*/ 0 h 1072"/>
                <a:gd name="T23" fmla="*/ 1432 w 1432"/>
                <a:gd name="T24" fmla="*/ 1072 h 10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2" h="1072">
                  <a:moveTo>
                    <a:pt x="104" y="392"/>
                  </a:moveTo>
                  <a:cubicBezTo>
                    <a:pt x="0" y="456"/>
                    <a:pt x="240" y="288"/>
                    <a:pt x="344" y="392"/>
                  </a:cubicBezTo>
                  <a:cubicBezTo>
                    <a:pt x="448" y="496"/>
                    <a:pt x="560" y="960"/>
                    <a:pt x="728" y="1016"/>
                  </a:cubicBezTo>
                  <a:cubicBezTo>
                    <a:pt x="896" y="1072"/>
                    <a:pt x="1272" y="840"/>
                    <a:pt x="1352" y="728"/>
                  </a:cubicBezTo>
                  <a:cubicBezTo>
                    <a:pt x="1432" y="616"/>
                    <a:pt x="1272" y="464"/>
                    <a:pt x="1208" y="344"/>
                  </a:cubicBezTo>
                  <a:cubicBezTo>
                    <a:pt x="1144" y="224"/>
                    <a:pt x="1152" y="0"/>
                    <a:pt x="968" y="8"/>
                  </a:cubicBezTo>
                  <a:cubicBezTo>
                    <a:pt x="784" y="16"/>
                    <a:pt x="208" y="328"/>
                    <a:pt x="104" y="392"/>
                  </a:cubicBez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未知"/>
            <p:cNvSpPr>
              <a:spLocks/>
            </p:cNvSpPr>
            <p:nvPr/>
          </p:nvSpPr>
          <p:spPr bwMode="auto">
            <a:xfrm>
              <a:off x="480" y="248"/>
              <a:ext cx="784" cy="432"/>
            </a:xfrm>
            <a:custGeom>
              <a:avLst/>
              <a:gdLst>
                <a:gd name="T0" fmla="*/ 0 w 784"/>
                <a:gd name="T1" fmla="*/ 432 h 432"/>
                <a:gd name="T2" fmla="*/ 672 w 784"/>
                <a:gd name="T3" fmla="*/ 192 h 432"/>
                <a:gd name="T4" fmla="*/ 672 w 784"/>
                <a:gd name="T5" fmla="*/ 0 h 432"/>
                <a:gd name="T6" fmla="*/ 0 60000 65536"/>
                <a:gd name="T7" fmla="*/ 0 60000 65536"/>
                <a:gd name="T8" fmla="*/ 0 60000 65536"/>
                <a:gd name="T9" fmla="*/ 0 w 784"/>
                <a:gd name="T10" fmla="*/ 0 h 432"/>
                <a:gd name="T11" fmla="*/ 784 w 784"/>
                <a:gd name="T12" fmla="*/ 432 h 4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4" h="432">
                  <a:moveTo>
                    <a:pt x="0" y="432"/>
                  </a:moveTo>
                  <a:cubicBezTo>
                    <a:pt x="280" y="348"/>
                    <a:pt x="560" y="264"/>
                    <a:pt x="672" y="192"/>
                  </a:cubicBezTo>
                  <a:cubicBezTo>
                    <a:pt x="784" y="120"/>
                    <a:pt x="728" y="60"/>
                    <a:pt x="672" y="0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未知"/>
            <p:cNvSpPr>
              <a:spLocks/>
            </p:cNvSpPr>
            <p:nvPr/>
          </p:nvSpPr>
          <p:spPr bwMode="auto">
            <a:xfrm>
              <a:off x="288" y="920"/>
              <a:ext cx="480" cy="112"/>
            </a:xfrm>
            <a:custGeom>
              <a:avLst/>
              <a:gdLst>
                <a:gd name="T0" fmla="*/ 0 w 480"/>
                <a:gd name="T1" fmla="*/ 0 h 112"/>
                <a:gd name="T2" fmla="*/ 192 w 480"/>
                <a:gd name="T3" fmla="*/ 96 h 112"/>
                <a:gd name="T4" fmla="*/ 480 w 480"/>
                <a:gd name="T5" fmla="*/ 96 h 112"/>
                <a:gd name="T6" fmla="*/ 0 60000 65536"/>
                <a:gd name="T7" fmla="*/ 0 60000 65536"/>
                <a:gd name="T8" fmla="*/ 0 60000 65536"/>
                <a:gd name="T9" fmla="*/ 0 w 480"/>
                <a:gd name="T10" fmla="*/ 0 h 112"/>
                <a:gd name="T11" fmla="*/ 480 w 480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0" h="112">
                  <a:moveTo>
                    <a:pt x="0" y="0"/>
                  </a:moveTo>
                  <a:cubicBezTo>
                    <a:pt x="56" y="40"/>
                    <a:pt x="112" y="80"/>
                    <a:pt x="192" y="96"/>
                  </a:cubicBezTo>
                  <a:cubicBezTo>
                    <a:pt x="272" y="112"/>
                    <a:pt x="432" y="96"/>
                    <a:pt x="480" y="9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未知"/>
            <p:cNvSpPr>
              <a:spLocks/>
            </p:cNvSpPr>
            <p:nvPr/>
          </p:nvSpPr>
          <p:spPr bwMode="auto">
            <a:xfrm>
              <a:off x="687" y="588"/>
              <a:ext cx="139" cy="157"/>
            </a:xfrm>
            <a:custGeom>
              <a:avLst/>
              <a:gdLst>
                <a:gd name="T0" fmla="*/ 2 w 139"/>
                <a:gd name="T1" fmla="*/ 27 h 157"/>
                <a:gd name="T2" fmla="*/ 68 w 139"/>
                <a:gd name="T3" fmla="*/ 157 h 157"/>
                <a:gd name="T4" fmla="*/ 120 w 139"/>
                <a:gd name="T5" fmla="*/ 0 h 157"/>
                <a:gd name="T6" fmla="*/ 0 60000 65536"/>
                <a:gd name="T7" fmla="*/ 0 60000 65536"/>
                <a:gd name="T8" fmla="*/ 0 60000 65536"/>
                <a:gd name="T9" fmla="*/ 0 w 139"/>
                <a:gd name="T10" fmla="*/ 0 h 157"/>
                <a:gd name="T11" fmla="*/ 139 w 139"/>
                <a:gd name="T12" fmla="*/ 157 h 1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9" h="157">
                  <a:moveTo>
                    <a:pt x="2" y="27"/>
                  </a:moveTo>
                  <a:cubicBezTo>
                    <a:pt x="15" y="99"/>
                    <a:pt x="0" y="134"/>
                    <a:pt x="68" y="157"/>
                  </a:cubicBezTo>
                  <a:cubicBezTo>
                    <a:pt x="139" y="110"/>
                    <a:pt x="120" y="90"/>
                    <a:pt x="120" y="0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未知"/>
            <p:cNvSpPr>
              <a:spLocks/>
            </p:cNvSpPr>
            <p:nvPr/>
          </p:nvSpPr>
          <p:spPr bwMode="auto">
            <a:xfrm>
              <a:off x="1004" y="484"/>
              <a:ext cx="121" cy="144"/>
            </a:xfrm>
            <a:custGeom>
              <a:avLst/>
              <a:gdLst>
                <a:gd name="T0" fmla="*/ 0 w 121"/>
                <a:gd name="T1" fmla="*/ 39 h 144"/>
                <a:gd name="T2" fmla="*/ 65 w 121"/>
                <a:gd name="T3" fmla="*/ 144 h 144"/>
                <a:gd name="T4" fmla="*/ 117 w 121"/>
                <a:gd name="T5" fmla="*/ 78 h 144"/>
                <a:gd name="T6" fmla="*/ 104 w 121"/>
                <a:gd name="T7" fmla="*/ 0 h 1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44"/>
                <a:gd name="T14" fmla="*/ 121 w 121"/>
                <a:gd name="T15" fmla="*/ 144 h 1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44">
                  <a:moveTo>
                    <a:pt x="0" y="39"/>
                  </a:moveTo>
                  <a:cubicBezTo>
                    <a:pt x="16" y="101"/>
                    <a:pt x="2" y="123"/>
                    <a:pt x="65" y="144"/>
                  </a:cubicBezTo>
                  <a:cubicBezTo>
                    <a:pt x="78" y="131"/>
                    <a:pt x="114" y="96"/>
                    <a:pt x="117" y="78"/>
                  </a:cubicBezTo>
                  <a:cubicBezTo>
                    <a:pt x="121" y="52"/>
                    <a:pt x="104" y="26"/>
                    <a:pt x="104" y="0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0242" name="Text Box 18"/>
          <p:cNvSpPr txBox="1">
            <a:spLocks noChangeArrowheads="1"/>
          </p:cNvSpPr>
          <p:nvPr/>
        </p:nvSpPr>
        <p:spPr bwMode="auto">
          <a:xfrm>
            <a:off x="468313" y="4149725"/>
            <a:ext cx="3598862" cy="10985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  <a:buFont typeface="Arial" charset="0"/>
              <a:buNone/>
            </a:pPr>
            <a:r>
              <a:rPr lang="en-US" altLang="zh-CN" sz="6600" b="1">
                <a:solidFill>
                  <a:srgbClr val="000099"/>
                </a:solidFill>
                <a:latin typeface="Times New Roman" pitchFamily="18" charset="0"/>
              </a:rPr>
              <a:t>a student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42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solidFill>
                  <a:srgbClr val="660066"/>
                </a:solidFill>
                <a:latin typeface="Times New Roman" pitchFamily="18" charset="0"/>
              </a:rPr>
              <a:t>How are you going to do that?</a:t>
            </a:r>
            <a:r>
              <a:rPr lang="en-US" altLang="zh-CN" sz="4800" smtClean="0">
                <a:solidFill>
                  <a:srgbClr val="0000FF"/>
                </a:solidFill>
              </a:rPr>
              <a:t>  </a:t>
            </a:r>
            <a:endParaRPr lang="en-US" altLang="zh-CN" sz="4800" b="1" smtClean="0">
              <a:solidFill>
                <a:srgbClr val="0000FF"/>
              </a:solidFill>
            </a:endParaRPr>
          </a:p>
        </p:txBody>
      </p:sp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1524000" y="4572000"/>
            <a:ext cx="5257800" cy="8239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A: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study science.</a:t>
            </a: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457200" y="17526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/>
              <a:t>I’m going to </a:t>
            </a: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1447800" y="5486400"/>
            <a:ext cx="6934200" cy="8239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B:</a:t>
            </a:r>
            <a:r>
              <a:rPr lang="en-US" altLang="zh-CN" sz="4800" b="1">
                <a:solidFill>
                  <a:srgbClr val="660066"/>
                </a:solidFill>
                <a:latin typeface="Times New Roman" pitchFamily="18" charset="0"/>
              </a:rPr>
              <a:t> go to a cooking school. </a:t>
            </a:r>
          </a:p>
        </p:txBody>
      </p:sp>
      <p:pic>
        <p:nvPicPr>
          <p:cNvPr id="40966" name="Picture 7" descr="back(5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6248400"/>
            <a:ext cx="7937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9" descr="20121120143751_L4VL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219200"/>
            <a:ext cx="24749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8" name="Picture 10" descr="j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495800"/>
            <a:ext cx="10668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  <p:bldP spid="89092" grpId="0"/>
      <p:bldP spid="8909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solidFill>
                  <a:srgbClr val="660066"/>
                </a:solidFill>
                <a:latin typeface="Times New Roman" pitchFamily="18" charset="0"/>
              </a:rPr>
              <a:t>How are you going to do that?</a:t>
            </a:r>
            <a:r>
              <a:rPr lang="en-US" altLang="zh-CN" sz="4800" smtClean="0">
                <a:solidFill>
                  <a:srgbClr val="0000FF"/>
                </a:solidFill>
              </a:rPr>
              <a:t>  </a:t>
            </a:r>
            <a:endParaRPr lang="en-US" altLang="zh-CN" sz="4800" b="1" smtClean="0">
              <a:solidFill>
                <a:srgbClr val="0000FF"/>
              </a:solidFill>
            </a:endParaRP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1295400" y="4572000"/>
            <a:ext cx="7620000" cy="7016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A:</a:t>
            </a:r>
            <a:r>
              <a:rPr lang="en-US" altLang="zh-CN" sz="4000" b="1">
                <a:solidFill>
                  <a:srgbClr val="660066"/>
                </a:solidFill>
                <a:latin typeface="Times New Roman" pitchFamily="18" charset="0"/>
              </a:rPr>
              <a:t> practice basketball every day.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457200" y="17526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/>
              <a:t>I’m going to </a:t>
            </a: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219200" y="5410200"/>
            <a:ext cx="7696200" cy="70167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B:</a:t>
            </a:r>
            <a:r>
              <a:rPr lang="en-US" altLang="zh-CN" sz="4000" b="1">
                <a:solidFill>
                  <a:srgbClr val="660066"/>
                </a:solidFill>
                <a:latin typeface="Times New Roman" pitchFamily="18" charset="0"/>
              </a:rPr>
              <a:t> keep on writing stories. </a:t>
            </a:r>
          </a:p>
        </p:txBody>
      </p:sp>
      <p:pic>
        <p:nvPicPr>
          <p:cNvPr id="41990" name="Picture 7" descr="back(5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6248400"/>
            <a:ext cx="7937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9" descr="143003264788461329716367660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371600"/>
            <a:ext cx="3962400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22" name="Picture 10" descr="j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343400"/>
            <a:ext cx="10668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animBg="1"/>
      <p:bldP spid="90116" grpId="0"/>
      <p:bldP spid="901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solidFill>
                  <a:srgbClr val="660066"/>
                </a:solidFill>
                <a:latin typeface="Times New Roman" pitchFamily="18" charset="0"/>
              </a:rPr>
              <a:t>How are you going to do that?</a:t>
            </a:r>
            <a:r>
              <a:rPr lang="en-US" altLang="zh-CN" sz="4800" smtClean="0">
                <a:solidFill>
                  <a:srgbClr val="0000FF"/>
                </a:solidFill>
              </a:rPr>
              <a:t>  </a:t>
            </a:r>
            <a:endParaRPr lang="en-US" altLang="zh-CN" sz="4800" b="1" smtClean="0">
              <a:solidFill>
                <a:srgbClr val="0000FF"/>
              </a:solidFill>
            </a:endParaRPr>
          </a:p>
        </p:txBody>
      </p:sp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1295400" y="4572000"/>
            <a:ext cx="7620000" cy="7016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A:</a:t>
            </a:r>
            <a:r>
              <a:rPr lang="en-US" altLang="zh-CN" sz="4000" b="1">
                <a:solidFill>
                  <a:srgbClr val="660066"/>
                </a:solidFill>
                <a:latin typeface="Times New Roman" pitchFamily="18" charset="0"/>
              </a:rPr>
              <a:t> practice football every day.</a:t>
            </a: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457200" y="17526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/>
              <a:t>I’m going to </a:t>
            </a: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1295400" y="5562600"/>
            <a:ext cx="5181600" cy="70167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B:</a:t>
            </a:r>
            <a:r>
              <a:rPr lang="en-US" altLang="zh-CN" sz="4000" b="1">
                <a:solidFill>
                  <a:srgbClr val="660066"/>
                </a:solidFill>
                <a:latin typeface="Times New Roman" pitchFamily="18" charset="0"/>
              </a:rPr>
              <a:t> take acting lessons. </a:t>
            </a:r>
          </a:p>
        </p:txBody>
      </p:sp>
      <p:pic>
        <p:nvPicPr>
          <p:cNvPr id="43014" name="Picture 7" descr="back(5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6248400"/>
            <a:ext cx="7937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9" descr="JV_HWPNL$2GEEI7SMNP)B~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524000"/>
            <a:ext cx="28956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6" name="Picture 10" descr="j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5410200"/>
            <a:ext cx="10668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0" grpId="0"/>
      <p:bldP spid="9114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solidFill>
                  <a:srgbClr val="660066"/>
                </a:solidFill>
                <a:latin typeface="Times New Roman" pitchFamily="18" charset="0"/>
              </a:rPr>
              <a:t>How are you going to do that?</a:t>
            </a:r>
            <a:r>
              <a:rPr lang="en-US" altLang="zh-CN" sz="4800" smtClean="0">
                <a:solidFill>
                  <a:srgbClr val="0000FF"/>
                </a:solidFill>
              </a:rPr>
              <a:t>  </a:t>
            </a:r>
            <a:endParaRPr lang="en-US" altLang="zh-CN" sz="4800" b="1" smtClean="0">
              <a:solidFill>
                <a:srgbClr val="0000FF"/>
              </a:solidFill>
            </a:endParaRPr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1295400" y="4572000"/>
            <a:ext cx="6096000" cy="7016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A:</a:t>
            </a:r>
            <a:r>
              <a:rPr lang="en-US" altLang="zh-CN" sz="4000" b="1">
                <a:solidFill>
                  <a:srgbClr val="660066"/>
                </a:solidFill>
                <a:latin typeface="Times New Roman" pitchFamily="18" charset="0"/>
              </a:rPr>
              <a:t> keep on writing stories.</a:t>
            </a: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457200" y="17526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/>
              <a:t>I’m going to </a:t>
            </a:r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1219200" y="5334000"/>
            <a:ext cx="6477000" cy="70167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B:</a:t>
            </a:r>
            <a:r>
              <a:rPr lang="en-US" altLang="zh-CN" sz="4000" b="1">
                <a:solidFill>
                  <a:srgbClr val="660066"/>
                </a:solidFill>
                <a:latin typeface="Times New Roman" pitchFamily="18" charset="0"/>
              </a:rPr>
              <a:t> study math really hard. </a:t>
            </a:r>
          </a:p>
        </p:txBody>
      </p:sp>
      <p:pic>
        <p:nvPicPr>
          <p:cNvPr id="44038" name="Picture 7" descr="back(5)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6172200"/>
            <a:ext cx="79375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9" descr="M~_685UN1E7L_4EA~RN)OM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447800"/>
            <a:ext cx="268128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0" name="Picture 10" descr="j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343400"/>
            <a:ext cx="10668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animBg="1"/>
      <p:bldP spid="92164" grpId="0"/>
      <p:bldP spid="9216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6548" name="Picture 4" descr="u=807390277,561695533&amp;fm=1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49" name="Picture 5" descr="u=961426996,3922863611&amp;fm=116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0" name="Picture 6" descr="u=1186802002,4082636991&amp;fm=116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1" name="Picture 7" descr="桂林漓江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2" name="Picture 8" descr="内蒙古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3" name="Picture 9" descr="西藏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4" name="Picture 10" descr="新疆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5" name="Picture 11" descr="索菲亚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722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6" name="Picture 12" descr="水源山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783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7" name="Picture 13" descr="老虎滩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9" name="Picture 15" descr="迪斯尼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768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C:\Users\Administrator\AppData\Local\Microsoft\Windows\Temporary Internet Files\Content.Word\IMG_0757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296400" cy="708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3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3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云形标注 13"/>
          <p:cNvSpPr/>
          <p:nvPr/>
        </p:nvSpPr>
        <p:spPr>
          <a:xfrm>
            <a:off x="5029200" y="4191000"/>
            <a:ext cx="4114800" cy="22860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5257800" y="5029200"/>
            <a:ext cx="38877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(practice singing every day)</a:t>
            </a:r>
          </a:p>
        </p:txBody>
      </p:sp>
      <p:pic>
        <p:nvPicPr>
          <p:cNvPr id="46084" name="Picture 7" descr="200803201429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1966913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8" descr="200943094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295400"/>
            <a:ext cx="1828800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Line 13"/>
          <p:cNvSpPr>
            <a:spLocks noChangeShapeType="1"/>
          </p:cNvSpPr>
          <p:nvPr/>
        </p:nvSpPr>
        <p:spPr bwMode="auto">
          <a:xfrm>
            <a:off x="250825" y="3733800"/>
            <a:ext cx="8459788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87" name="Text Box 16"/>
          <p:cNvSpPr txBox="1">
            <a:spLocks noChangeArrowheads="1"/>
          </p:cNvSpPr>
          <p:nvPr/>
        </p:nvSpPr>
        <p:spPr bwMode="auto">
          <a:xfrm>
            <a:off x="6324600" y="4495800"/>
            <a:ext cx="15843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a singer</a:t>
            </a:r>
          </a:p>
        </p:txBody>
      </p:sp>
      <p:sp>
        <p:nvSpPr>
          <p:cNvPr id="46088" name="Text Box 17"/>
          <p:cNvSpPr txBox="1">
            <a:spLocks noChangeArrowheads="1"/>
          </p:cNvSpPr>
          <p:nvPr/>
        </p:nvSpPr>
        <p:spPr bwMode="auto">
          <a:xfrm>
            <a:off x="228600" y="3911600"/>
            <a:ext cx="548640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What are you going to be when  you grow up?</a:t>
            </a:r>
          </a:p>
          <a:p>
            <a:pPr>
              <a:lnSpc>
                <a:spcPts val="3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---I’m going to be …</a:t>
            </a:r>
          </a:p>
          <a:p>
            <a:pPr>
              <a:lnSpc>
                <a:spcPts val="3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How are you going to do that ?</a:t>
            </a:r>
          </a:p>
          <a:p>
            <a:pPr>
              <a:lnSpc>
                <a:spcPts val="3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---I’m going to …</a:t>
            </a:r>
          </a:p>
          <a:p>
            <a:pPr>
              <a:lnSpc>
                <a:spcPts val="3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Where are you going to work?</a:t>
            </a:r>
          </a:p>
          <a:p>
            <a:pPr>
              <a:lnSpc>
                <a:spcPts val="3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---I’m going to work in …</a:t>
            </a:r>
          </a:p>
        </p:txBody>
      </p:sp>
      <p:sp>
        <p:nvSpPr>
          <p:cNvPr id="46089" name="Text Box 18"/>
          <p:cNvSpPr txBox="1">
            <a:spLocks noChangeArrowheads="1"/>
          </p:cNvSpPr>
          <p:nvPr/>
        </p:nvSpPr>
        <p:spPr bwMode="auto">
          <a:xfrm>
            <a:off x="6399213" y="5638800"/>
            <a:ext cx="12969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itchFamily="18" charset="0"/>
              </a:rPr>
              <a:t>Taiwan</a:t>
            </a:r>
          </a:p>
        </p:txBody>
      </p:sp>
      <p:pic>
        <p:nvPicPr>
          <p:cNvPr id="46090" name="Picture 19" descr="5d8a1358bb470ac19d82045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371600"/>
            <a:ext cx="1838325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04800" y="304800"/>
            <a:ext cx="327660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Verdana"/>
              </a:rPr>
              <a:t>Pair work</a:t>
            </a:r>
            <a:endParaRPr lang="zh-CN" altLang="en-US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Verdana"/>
            </a:endParaRPr>
          </a:p>
          <a:p>
            <a:pPr>
              <a:defRPr/>
            </a:pP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b223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371600"/>
            <a:ext cx="131445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057400" y="1295400"/>
            <a:ext cx="67818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A: </a:t>
            </a:r>
            <a:r>
              <a:rPr kumimoji="1" lang="en-US" altLang="zh-CN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What</a:t>
            </a: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are you going to be when    </a:t>
            </a:r>
          </a:p>
          <a:p>
            <a:pPr>
              <a:spcBef>
                <a:spcPts val="0"/>
              </a:spcBef>
              <a:defRPr/>
            </a:pP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  you grow up?</a:t>
            </a:r>
          </a:p>
          <a:p>
            <a:pPr>
              <a:spcBef>
                <a:spcPct val="50000"/>
              </a:spcBef>
              <a:defRPr/>
            </a:pP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B: I’m going to be a/an</a:t>
            </a:r>
            <a:r>
              <a:rPr kumimoji="1" lang="en-US" altLang="zh-CN" sz="3200" i="1" dirty="0">
                <a:solidFill>
                  <a:srgbClr val="FF0066"/>
                </a:solidFill>
                <a:latin typeface="Arial" pitchFamily="34" charset="0"/>
              </a:rPr>
              <a:t>…</a:t>
            </a:r>
          </a:p>
          <a:p>
            <a:pPr>
              <a:spcBef>
                <a:spcPct val="50000"/>
              </a:spcBef>
              <a:defRPr/>
            </a:pPr>
            <a:endParaRPr kumimoji="1" lang="en-US" altLang="zh-CN" sz="3200" i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057400" y="3376613"/>
            <a:ext cx="6248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A:</a:t>
            </a:r>
            <a:r>
              <a:rPr kumimoji="1" lang="en-US" altLang="zh-CN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How</a:t>
            </a: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are you going to do that?</a:t>
            </a:r>
          </a:p>
          <a:p>
            <a:pPr>
              <a:spcBef>
                <a:spcPct val="50000"/>
              </a:spcBef>
              <a:defRPr/>
            </a:pP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B:I’m going to..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1981200" y="5000625"/>
            <a:ext cx="6248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A:</a:t>
            </a:r>
            <a:r>
              <a:rPr kumimoji="1" lang="en-US" altLang="zh-CN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Where</a:t>
            </a: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are you going to work?</a:t>
            </a:r>
          </a:p>
          <a:p>
            <a:pPr>
              <a:spcBef>
                <a:spcPct val="50000"/>
              </a:spcBef>
              <a:defRPr/>
            </a:pPr>
            <a:r>
              <a:rPr kumimoji="1" lang="en-US" altLang="zh-CN" sz="3200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B:I’m going to work in…</a:t>
            </a: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304800" y="304800"/>
            <a:ext cx="7219950" cy="820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Share your dream  </a:t>
            </a:r>
            <a:r>
              <a:rPr lang="zh-CN" altLang="en-US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分享你的梦想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7" grpId="0"/>
      <p:bldP spid="2253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WordArt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04800"/>
            <a:ext cx="4456113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304800" y="1371600"/>
            <a:ext cx="1371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定义：</a:t>
            </a:r>
          </a:p>
        </p:txBody>
      </p:sp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304800" y="3886200"/>
            <a:ext cx="1371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结构：</a:t>
            </a:r>
          </a:p>
        </p:txBody>
      </p:sp>
      <p:sp>
        <p:nvSpPr>
          <p:cNvPr id="48133" name="WordArt 6"/>
          <p:cNvSpPr>
            <a:spLocks noChangeArrowheads="1" noChangeShapeType="1" noTextEdit="1"/>
          </p:cNvSpPr>
          <p:nvPr/>
        </p:nvSpPr>
        <p:spPr bwMode="auto">
          <a:xfrm>
            <a:off x="304800" y="2667000"/>
            <a:ext cx="1371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标志：</a:t>
            </a:r>
          </a:p>
        </p:txBody>
      </p:sp>
      <p:sp>
        <p:nvSpPr>
          <p:cNvPr id="48134" name="WordArt 7"/>
          <p:cNvSpPr>
            <a:spLocks noChangeArrowheads="1" noChangeShapeType="1" noTextEdit="1"/>
          </p:cNvSpPr>
          <p:nvPr/>
        </p:nvSpPr>
        <p:spPr bwMode="auto">
          <a:xfrm>
            <a:off x="304800" y="4953000"/>
            <a:ext cx="1371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例句：</a:t>
            </a:r>
          </a:p>
        </p:txBody>
      </p:sp>
      <p:sp>
        <p:nvSpPr>
          <p:cNvPr id="225287" name="Text Box 8"/>
          <p:cNvSpPr txBox="1">
            <a:spLocks noChangeArrowheads="1"/>
          </p:cNvSpPr>
          <p:nvPr/>
        </p:nvSpPr>
        <p:spPr bwMode="auto">
          <a:xfrm>
            <a:off x="1905000" y="1371600"/>
            <a:ext cx="6969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表示将要发生的动作，含有“打算”的意思。</a:t>
            </a:r>
          </a:p>
        </p:txBody>
      </p:sp>
      <p:sp>
        <p:nvSpPr>
          <p:cNvPr id="225288" name="Text Box 9"/>
          <p:cNvSpPr txBox="1">
            <a:spLocks noChangeArrowheads="1"/>
          </p:cNvSpPr>
          <p:nvPr/>
        </p:nvSpPr>
        <p:spPr bwMode="auto">
          <a:xfrm>
            <a:off x="2051050" y="2492375"/>
            <a:ext cx="6853238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   tomorrow , next week/Sunday , … </a:t>
            </a:r>
            <a:r>
              <a:rPr lang="zh-CN" altLang="en-US" sz="2800" b="1" dirty="0">
                <a:solidFill>
                  <a:srgbClr val="FF0000"/>
                </a:solidFill>
              </a:rPr>
              <a:t>或</a:t>
            </a:r>
            <a:r>
              <a:rPr lang="en-US" altLang="zh-CN" sz="3200" b="1" dirty="0">
                <a:solidFill>
                  <a:srgbClr val="FF0000"/>
                </a:solidFill>
              </a:rPr>
              <a:t>when </a:t>
            </a:r>
            <a:r>
              <a:rPr lang="zh-CN" altLang="en-US" sz="3200" b="1" dirty="0">
                <a:solidFill>
                  <a:srgbClr val="FF0000"/>
                </a:solidFill>
              </a:rPr>
              <a:t>引导的时间状语从句连用</a:t>
            </a:r>
          </a:p>
          <a:p>
            <a:endParaRPr lang="en-US" altLang="zh-CN" sz="3200" b="1" dirty="0">
              <a:solidFill>
                <a:srgbClr val="0000FF"/>
              </a:solidFill>
            </a:endParaRPr>
          </a:p>
        </p:txBody>
      </p:sp>
      <p:sp>
        <p:nvSpPr>
          <p:cNvPr id="225289" name="Text Box 10"/>
          <p:cNvSpPr txBox="1">
            <a:spLocks noChangeArrowheads="1"/>
          </p:cNvSpPr>
          <p:nvPr/>
        </p:nvSpPr>
        <p:spPr bwMode="auto">
          <a:xfrm>
            <a:off x="1828800" y="4114800"/>
            <a:ext cx="70961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</a:rPr>
              <a:t>主语 </a:t>
            </a:r>
            <a:r>
              <a:rPr lang="en-US" altLang="zh-CN" sz="2800" b="1">
                <a:solidFill>
                  <a:srgbClr val="FF0066"/>
                </a:solidFill>
              </a:rPr>
              <a:t>+ be going to + </a:t>
            </a:r>
            <a:r>
              <a:rPr lang="zh-CN" altLang="en-US" sz="2800" b="1">
                <a:solidFill>
                  <a:srgbClr val="FF0066"/>
                </a:solidFill>
              </a:rPr>
              <a:t>动词的原形  注意：</a:t>
            </a:r>
            <a:r>
              <a:rPr lang="en-US" altLang="zh-CN" sz="2800" b="1">
                <a:solidFill>
                  <a:srgbClr val="0000FF"/>
                </a:solidFill>
              </a:rPr>
              <a:t>be</a:t>
            </a:r>
          </a:p>
          <a:p>
            <a:r>
              <a:rPr lang="zh-CN" altLang="en-US" sz="2800" b="1">
                <a:solidFill>
                  <a:srgbClr val="0000FF"/>
                </a:solidFill>
              </a:rPr>
              <a:t>动词随着主语的变化而变化</a:t>
            </a:r>
          </a:p>
        </p:txBody>
      </p:sp>
      <p:sp>
        <p:nvSpPr>
          <p:cNvPr id="225290" name="Text Box 11"/>
          <p:cNvSpPr txBox="1">
            <a:spLocks noChangeArrowheads="1"/>
          </p:cNvSpPr>
          <p:nvPr/>
        </p:nvSpPr>
        <p:spPr bwMode="auto">
          <a:xfrm>
            <a:off x="1889125" y="48974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endParaRPr lang="zh-CN" altLang="zh-CN"/>
          </a:p>
        </p:txBody>
      </p:sp>
      <p:sp>
        <p:nvSpPr>
          <p:cNvPr id="225291" name="Text Box 12"/>
          <p:cNvSpPr txBox="1">
            <a:spLocks noChangeArrowheads="1"/>
          </p:cNvSpPr>
          <p:nvPr/>
        </p:nvSpPr>
        <p:spPr bwMode="auto">
          <a:xfrm>
            <a:off x="1908175" y="5229225"/>
            <a:ext cx="485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I am going to play football.</a:t>
            </a:r>
          </a:p>
        </p:txBody>
      </p:sp>
      <p:pic>
        <p:nvPicPr>
          <p:cNvPr id="12" name="Picture 3" descr="buee_04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0"/>
            <a:ext cx="1600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2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2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7" grpId="0" autoUpdateAnimBg="0"/>
      <p:bldP spid="225288" grpId="0" autoUpdateAnimBg="0"/>
      <p:bldP spid="225289" grpId="0" autoUpdateAnimBg="0"/>
      <p:bldP spid="225290" grpId="0" autoUpdateAnimBg="0"/>
      <p:bldP spid="225291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t010c64a4f15a5fe1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5329237" cy="1143000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2</a:t>
            </a:r>
            <a:r>
              <a:rPr lang="zh-CN" altLang="en-US" sz="3200" b="1" smtClean="0"/>
              <a:t>、</a:t>
            </a:r>
            <a:r>
              <a:rPr lang="zh-CN" altLang="en-US" sz="3200" b="1" smtClean="0">
                <a:solidFill>
                  <a:srgbClr val="FF0000"/>
                </a:solidFill>
              </a:rPr>
              <a:t>肯定句</a:t>
            </a:r>
            <a:r>
              <a:rPr lang="zh-CN" altLang="en-US" sz="3200" b="1" smtClean="0"/>
              <a:t>的构成和用法</a:t>
            </a:r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981200"/>
            <a:ext cx="8659812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句型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主语</a:t>
            </a:r>
            <a:r>
              <a:rPr lang="en-US" altLang="zh-CN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+be going to+</a:t>
            </a:r>
            <a:r>
              <a:rPr lang="zh-CN" altLang="en-US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动词原形</a:t>
            </a:r>
            <a:r>
              <a:rPr lang="en-US" altLang="zh-CN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+……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4000" b="1" smtClean="0">
                <a:latin typeface="Times New Roman" pitchFamily="18" charset="0"/>
                <a:cs typeface="Times New Roman" pitchFamily="18" charset="0"/>
              </a:rPr>
              <a:t>如：</a:t>
            </a:r>
            <a:endParaRPr lang="en-US" sz="40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>
                <a:latin typeface="Times New Roman" pitchFamily="18" charset="0"/>
                <a:cs typeface="Times New Roman" pitchFamily="18" charset="0"/>
              </a:rPr>
              <a:t>I  </a:t>
            </a:r>
            <a:r>
              <a:rPr lang="en-US" altLang="zh-CN" sz="36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am going to </a:t>
            </a:r>
            <a:r>
              <a:rPr lang="en-US" altLang="zh-CN" sz="3600" b="1" smtClean="0">
                <a:latin typeface="Times New Roman" pitchFamily="18" charset="0"/>
                <a:cs typeface="Times New Roman" pitchFamily="18" charset="0"/>
              </a:rPr>
              <a:t>play football next Sunday.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t01a85b33570feb58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5435600" cy="952500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3</a:t>
            </a:r>
            <a:r>
              <a:rPr lang="zh-CN" altLang="en-US" sz="3200" b="1" smtClean="0"/>
              <a:t>、</a:t>
            </a:r>
            <a:r>
              <a:rPr lang="zh-CN" altLang="en-US" sz="3200" b="1" smtClean="0">
                <a:solidFill>
                  <a:srgbClr val="C00000"/>
                </a:solidFill>
              </a:rPr>
              <a:t>否定句</a:t>
            </a:r>
            <a:r>
              <a:rPr lang="zh-CN" altLang="en-US" sz="3200" b="1" smtClean="0"/>
              <a:t>的构成和用法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916113"/>
            <a:ext cx="868680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句型：</a:t>
            </a:r>
            <a:r>
              <a:rPr lang="zh-CN" altLang="en-US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主语</a:t>
            </a:r>
            <a:r>
              <a:rPr lang="en-US" altLang="zh-CN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+be not  going to +</a:t>
            </a:r>
            <a:r>
              <a:rPr lang="zh-CN" altLang="en-US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动词原形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如：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altLang="zh-CN" sz="36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aren’t</a:t>
            </a:r>
            <a:r>
              <a:rPr lang="en-US" altLang="zh-CN" sz="3600" b="1" smtClean="0">
                <a:latin typeface="Times New Roman" pitchFamily="18" charset="0"/>
                <a:cs typeface="Times New Roman" pitchFamily="18" charset="0"/>
              </a:rPr>
              <a:t> going to watch TV this evening.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4330700" y="1143000"/>
            <a:ext cx="1905000" cy="14478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SzPct val="100000"/>
              <a:buFont typeface="Arial" charset="0"/>
              <a:buNone/>
            </a:pPr>
            <a:endParaRPr lang="zh-CN" altLang="zh-CN"/>
          </a:p>
        </p:txBody>
      </p:sp>
      <p:sp>
        <p:nvSpPr>
          <p:cNvPr id="7171" name="未知"/>
          <p:cNvSpPr>
            <a:spLocks/>
          </p:cNvSpPr>
          <p:nvPr/>
        </p:nvSpPr>
        <p:spPr bwMode="auto">
          <a:xfrm>
            <a:off x="3962400" y="584200"/>
            <a:ext cx="2527300" cy="863600"/>
          </a:xfrm>
          <a:custGeom>
            <a:avLst/>
            <a:gdLst>
              <a:gd name="T0" fmla="*/ 2147483647 w 1592"/>
              <a:gd name="T1" fmla="*/ 2147483647 h 544"/>
              <a:gd name="T2" fmla="*/ 2147483647 w 1592"/>
              <a:gd name="T3" fmla="*/ 2147483647 h 544"/>
              <a:gd name="T4" fmla="*/ 2147483647 w 1592"/>
              <a:gd name="T5" fmla="*/ 2147483647 h 544"/>
              <a:gd name="T6" fmla="*/ 2147483647 w 1592"/>
              <a:gd name="T7" fmla="*/ 2147483647 h 544"/>
              <a:gd name="T8" fmla="*/ 2147483647 w 1592"/>
              <a:gd name="T9" fmla="*/ 2147483647 h 5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2"/>
              <a:gd name="T16" fmla="*/ 0 h 544"/>
              <a:gd name="T17" fmla="*/ 1592 w 1592"/>
              <a:gd name="T18" fmla="*/ 544 h 5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2" h="544">
                <a:moveTo>
                  <a:pt x="352" y="544"/>
                </a:moveTo>
                <a:cubicBezTo>
                  <a:pt x="176" y="420"/>
                  <a:pt x="0" y="296"/>
                  <a:pt x="64" y="208"/>
                </a:cubicBezTo>
                <a:cubicBezTo>
                  <a:pt x="128" y="120"/>
                  <a:pt x="496" y="32"/>
                  <a:pt x="736" y="16"/>
                </a:cubicBezTo>
                <a:cubicBezTo>
                  <a:pt x="976" y="0"/>
                  <a:pt x="1416" y="32"/>
                  <a:pt x="1504" y="112"/>
                </a:cubicBezTo>
                <a:cubicBezTo>
                  <a:pt x="1592" y="192"/>
                  <a:pt x="1304" y="432"/>
                  <a:pt x="1264" y="496"/>
                </a:cubicBezTo>
              </a:path>
            </a:pathLst>
          </a:cu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172" name="Group 4"/>
          <p:cNvGrpSpPr>
            <a:grpSpLocks/>
          </p:cNvGrpSpPr>
          <p:nvPr/>
        </p:nvGrpSpPr>
        <p:grpSpPr bwMode="auto">
          <a:xfrm>
            <a:off x="4495800" y="1371600"/>
            <a:ext cx="1739900" cy="157163"/>
            <a:chOff x="0" y="0"/>
            <a:chExt cx="1096" cy="99"/>
          </a:xfrm>
        </p:grpSpPr>
        <p:sp>
          <p:nvSpPr>
            <p:cNvPr id="7186" name="Line 5"/>
            <p:cNvSpPr>
              <a:spLocks noChangeShapeType="1"/>
            </p:cNvSpPr>
            <p:nvPr/>
          </p:nvSpPr>
          <p:spPr bwMode="auto">
            <a:xfrm>
              <a:off x="0" y="2"/>
              <a:ext cx="91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Arc 6"/>
            <p:cNvSpPr>
              <a:spLocks/>
            </p:cNvSpPr>
            <p:nvPr/>
          </p:nvSpPr>
          <p:spPr bwMode="auto">
            <a:xfrm>
              <a:off x="0" y="0"/>
              <a:ext cx="1096" cy="99"/>
            </a:xfrm>
            <a:custGeom>
              <a:avLst/>
              <a:gdLst>
                <a:gd name="T0" fmla="*/ 0 w 43200"/>
                <a:gd name="T1" fmla="*/ 0 h 34364"/>
                <a:gd name="T2" fmla="*/ 0 w 43200"/>
                <a:gd name="T3" fmla="*/ 0 h 34364"/>
                <a:gd name="T4" fmla="*/ 0 w 43200"/>
                <a:gd name="T5" fmla="*/ 0 h 34364"/>
                <a:gd name="T6" fmla="*/ 0 60000 65536"/>
                <a:gd name="T7" fmla="*/ 0 60000 65536"/>
                <a:gd name="T8" fmla="*/ 0 60000 65536"/>
                <a:gd name="T9" fmla="*/ 0 w 43200"/>
                <a:gd name="T10" fmla="*/ 0 h 34364"/>
                <a:gd name="T11" fmla="*/ 43200 w 43200"/>
                <a:gd name="T12" fmla="*/ 34364 h 343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34364" fill="none" extrusionOk="0">
                  <a:moveTo>
                    <a:pt x="39025" y="-1"/>
                  </a:moveTo>
                  <a:cubicBezTo>
                    <a:pt x="41737" y="3702"/>
                    <a:pt x="43200" y="8173"/>
                    <a:pt x="43200" y="12764"/>
                  </a:cubicBezTo>
                  <a:cubicBezTo>
                    <a:pt x="43200" y="24693"/>
                    <a:pt x="33529" y="34364"/>
                    <a:pt x="21600" y="34364"/>
                  </a:cubicBezTo>
                  <a:cubicBezTo>
                    <a:pt x="9670" y="34364"/>
                    <a:pt x="0" y="24693"/>
                    <a:pt x="0" y="12764"/>
                  </a:cubicBezTo>
                  <a:cubicBezTo>
                    <a:pt x="-1" y="9729"/>
                    <a:pt x="639" y="6729"/>
                    <a:pt x="1876" y="3959"/>
                  </a:cubicBezTo>
                </a:path>
                <a:path w="43200" h="34364" stroke="0" extrusionOk="0">
                  <a:moveTo>
                    <a:pt x="39025" y="-1"/>
                  </a:moveTo>
                  <a:cubicBezTo>
                    <a:pt x="41737" y="3702"/>
                    <a:pt x="43200" y="8173"/>
                    <a:pt x="43200" y="12764"/>
                  </a:cubicBezTo>
                  <a:cubicBezTo>
                    <a:pt x="43200" y="24693"/>
                    <a:pt x="33529" y="34364"/>
                    <a:pt x="21600" y="34364"/>
                  </a:cubicBezTo>
                  <a:cubicBezTo>
                    <a:pt x="9670" y="34364"/>
                    <a:pt x="0" y="24693"/>
                    <a:pt x="0" y="12764"/>
                  </a:cubicBezTo>
                  <a:cubicBezTo>
                    <a:pt x="-1" y="9729"/>
                    <a:pt x="639" y="6729"/>
                    <a:pt x="1876" y="3959"/>
                  </a:cubicBezTo>
                  <a:lnTo>
                    <a:pt x="21600" y="12764"/>
                  </a:lnTo>
                  <a:lnTo>
                    <a:pt x="39025" y="-1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173" name="Group 7"/>
          <p:cNvGrpSpPr>
            <a:grpSpLocks/>
          </p:cNvGrpSpPr>
          <p:nvPr/>
        </p:nvGrpSpPr>
        <p:grpSpPr bwMode="auto">
          <a:xfrm>
            <a:off x="3962400" y="1231900"/>
            <a:ext cx="3581400" cy="4787900"/>
            <a:chOff x="0" y="0"/>
            <a:chExt cx="2256" cy="3016"/>
          </a:xfrm>
        </p:grpSpPr>
        <p:sp>
          <p:nvSpPr>
            <p:cNvPr id="7176" name="Line 8"/>
            <p:cNvSpPr>
              <a:spLocks noChangeShapeType="1"/>
            </p:cNvSpPr>
            <p:nvPr/>
          </p:nvSpPr>
          <p:spPr bwMode="auto">
            <a:xfrm>
              <a:off x="816" y="856"/>
              <a:ext cx="0" cy="14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Line 9"/>
            <p:cNvSpPr>
              <a:spLocks noChangeShapeType="1"/>
            </p:cNvSpPr>
            <p:nvPr/>
          </p:nvSpPr>
          <p:spPr bwMode="auto">
            <a:xfrm flipH="1">
              <a:off x="672" y="2296"/>
              <a:ext cx="144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8" name="Line 10"/>
            <p:cNvSpPr>
              <a:spLocks noChangeShapeType="1"/>
            </p:cNvSpPr>
            <p:nvPr/>
          </p:nvSpPr>
          <p:spPr bwMode="auto">
            <a:xfrm>
              <a:off x="672" y="2536"/>
              <a:ext cx="0" cy="48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Line 11"/>
            <p:cNvSpPr>
              <a:spLocks noChangeShapeType="1"/>
            </p:cNvSpPr>
            <p:nvPr/>
          </p:nvSpPr>
          <p:spPr bwMode="auto">
            <a:xfrm flipH="1">
              <a:off x="528" y="3016"/>
              <a:ext cx="14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Line 12"/>
            <p:cNvSpPr>
              <a:spLocks noChangeShapeType="1"/>
            </p:cNvSpPr>
            <p:nvPr/>
          </p:nvSpPr>
          <p:spPr bwMode="auto">
            <a:xfrm>
              <a:off x="816" y="2296"/>
              <a:ext cx="144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Line 13"/>
            <p:cNvSpPr>
              <a:spLocks noChangeShapeType="1"/>
            </p:cNvSpPr>
            <p:nvPr/>
          </p:nvSpPr>
          <p:spPr bwMode="auto">
            <a:xfrm>
              <a:off x="960" y="2536"/>
              <a:ext cx="0" cy="48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Line 14"/>
            <p:cNvSpPr>
              <a:spLocks noChangeShapeType="1"/>
            </p:cNvSpPr>
            <p:nvPr/>
          </p:nvSpPr>
          <p:spPr bwMode="auto">
            <a:xfrm>
              <a:off x="960" y="3016"/>
              <a:ext cx="28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Line 15"/>
            <p:cNvSpPr>
              <a:spLocks noChangeShapeType="1"/>
            </p:cNvSpPr>
            <p:nvPr/>
          </p:nvSpPr>
          <p:spPr bwMode="auto">
            <a:xfrm flipV="1">
              <a:off x="0" y="664"/>
              <a:ext cx="2256" cy="110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Line 16"/>
            <p:cNvSpPr>
              <a:spLocks noChangeShapeType="1"/>
            </p:cNvSpPr>
            <p:nvPr/>
          </p:nvSpPr>
          <p:spPr bwMode="auto">
            <a:xfrm flipH="1" flipV="1">
              <a:off x="1592" y="0"/>
              <a:ext cx="664" cy="66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7"/>
            <p:cNvSpPr>
              <a:spLocks noChangeShapeType="1"/>
            </p:cNvSpPr>
            <p:nvPr/>
          </p:nvSpPr>
          <p:spPr bwMode="auto">
            <a:xfrm>
              <a:off x="0" y="1768"/>
              <a:ext cx="0" cy="52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4" name="AutoShape 18"/>
          <p:cNvSpPr>
            <a:spLocks noChangeArrowheads="1"/>
          </p:cNvSpPr>
          <p:nvPr/>
        </p:nvSpPr>
        <p:spPr bwMode="auto">
          <a:xfrm>
            <a:off x="5029200" y="584200"/>
            <a:ext cx="457200" cy="558800"/>
          </a:xfrm>
          <a:custGeom>
            <a:avLst/>
            <a:gdLst>
              <a:gd name="T0" fmla="*/ 228600 w 457200"/>
              <a:gd name="T1" fmla="*/ 0 h 558800"/>
              <a:gd name="T2" fmla="*/ 0 w 457200"/>
              <a:gd name="T3" fmla="*/ 213442 h 558800"/>
              <a:gd name="T4" fmla="*/ 87317 w 457200"/>
              <a:gd name="T5" fmla="*/ 558798 h 558800"/>
              <a:gd name="T6" fmla="*/ 369883 w 457200"/>
              <a:gd name="T7" fmla="*/ 558798 h 558800"/>
              <a:gd name="T8" fmla="*/ 457200 w 457200"/>
              <a:gd name="T9" fmla="*/ 213442 h 5588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1284 w 457200"/>
              <a:gd name="T16" fmla="*/ 213444 h 558800"/>
              <a:gd name="T17" fmla="*/ 315916 w 457200"/>
              <a:gd name="T18" fmla="*/ 426882 h 5588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7200" h="558800">
                <a:moveTo>
                  <a:pt x="0" y="213442"/>
                </a:moveTo>
                <a:lnTo>
                  <a:pt x="174636" y="213444"/>
                </a:lnTo>
                <a:lnTo>
                  <a:pt x="228600" y="0"/>
                </a:lnTo>
                <a:lnTo>
                  <a:pt x="282564" y="213444"/>
                </a:lnTo>
                <a:lnTo>
                  <a:pt x="457200" y="213442"/>
                </a:lnTo>
                <a:lnTo>
                  <a:pt x="315916" y="345356"/>
                </a:lnTo>
                <a:lnTo>
                  <a:pt x="369883" y="558798"/>
                </a:lnTo>
                <a:lnTo>
                  <a:pt x="228600" y="426882"/>
                </a:lnTo>
                <a:lnTo>
                  <a:pt x="87317" y="558798"/>
                </a:lnTo>
                <a:lnTo>
                  <a:pt x="141284" y="345356"/>
                </a:lnTo>
                <a:lnTo>
                  <a:pt x="0" y="213442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39" name="Text Box 19"/>
          <p:cNvSpPr txBox="1">
            <a:spLocks noChangeArrowheads="1"/>
          </p:cNvSpPr>
          <p:nvPr/>
        </p:nvSpPr>
        <p:spPr bwMode="auto">
          <a:xfrm>
            <a:off x="250825" y="2492375"/>
            <a:ext cx="4419600" cy="1006475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  <a:buFont typeface="Arial" charset="0"/>
              <a:buNone/>
            </a:pPr>
            <a:r>
              <a:rPr lang="en-US" altLang="zh-CN" sz="6000" b="1">
                <a:solidFill>
                  <a:srgbClr val="000099"/>
                </a:solidFill>
                <a:latin typeface="Times New Roman" pitchFamily="18" charset="0"/>
              </a:rPr>
              <a:t>a policeman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9" grpId="0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t01c1ef634390ecd7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333375"/>
            <a:ext cx="6408738" cy="1143000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4</a:t>
            </a:r>
            <a:r>
              <a:rPr lang="zh-CN" altLang="en-US" sz="3200" b="1" smtClean="0"/>
              <a:t>、</a:t>
            </a:r>
            <a:r>
              <a:rPr lang="zh-CN" altLang="en-US" sz="3200" b="1" smtClean="0">
                <a:solidFill>
                  <a:srgbClr val="C00000"/>
                </a:solidFill>
              </a:rPr>
              <a:t>一般疑问句</a:t>
            </a:r>
            <a:r>
              <a:rPr lang="zh-CN" altLang="en-US" sz="3200" b="1" smtClean="0"/>
              <a:t>的构成和用法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1484313"/>
            <a:ext cx="9036050" cy="51752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句型：</a:t>
            </a:r>
            <a:r>
              <a:rPr lang="en-US" altLang="zh-CN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be+</a:t>
            </a:r>
            <a:r>
              <a:rPr lang="zh-CN" altLang="en-US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主语</a:t>
            </a:r>
            <a:r>
              <a:rPr lang="en-US" altLang="zh-CN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+going to +</a:t>
            </a:r>
            <a:r>
              <a:rPr lang="zh-CN" altLang="en-US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动词原形</a:t>
            </a:r>
            <a:r>
              <a:rPr lang="en-US" altLang="zh-CN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en-US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/>
              <a:t>如：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>
                <a:latin typeface="Times New Roman" pitchFamily="18" charset="0"/>
                <a:cs typeface="Times New Roman" pitchFamily="18" charset="0"/>
              </a:rPr>
              <a:t>Are you going to be a doctor in the future?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36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Yes ,I am.(</a:t>
            </a: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肯定回答）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/No, I’m not.(</a:t>
            </a: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否定回答）。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ts val="1000"/>
              </a:lnSpc>
              <a:buFont typeface="Wingdings" pitchFamily="2" charset="2"/>
              <a:buNone/>
            </a:pPr>
            <a:endParaRPr lang="zh-CN" altLang="en-US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t01c1ef634390ecd7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522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58825" y="579438"/>
            <a:ext cx="8226425" cy="1143000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5</a:t>
            </a:r>
            <a:r>
              <a:rPr lang="zh-CN" altLang="en-US" sz="3200" b="1" smtClean="0"/>
              <a:t>、</a:t>
            </a:r>
            <a:r>
              <a:rPr lang="zh-CN" altLang="en-US" sz="3200" b="1" smtClean="0">
                <a:solidFill>
                  <a:srgbClr val="C00000"/>
                </a:solidFill>
              </a:rPr>
              <a:t>特殊疑问句</a:t>
            </a:r>
            <a:r>
              <a:rPr lang="zh-CN" altLang="en-US" sz="3200" b="1" smtClean="0"/>
              <a:t>的构成和用法：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646238"/>
            <a:ext cx="866775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b="1" smtClean="0">
                <a:latin typeface="Times New Roman" pitchFamily="18" charset="0"/>
                <a:cs typeface="Times New Roman" pitchFamily="18" charset="0"/>
              </a:rPr>
              <a:t>句型：</a:t>
            </a:r>
            <a:r>
              <a:rPr lang="zh-CN" altLang="en-US" sz="44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特殊疑问词</a:t>
            </a:r>
            <a:r>
              <a:rPr lang="en-US" altLang="zh-CN" sz="44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en-US" sz="44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一般疑问句</a:t>
            </a:r>
          </a:p>
          <a:p>
            <a:pPr eaLnBrk="1" hangingPunct="1">
              <a:lnSpc>
                <a:spcPts val="1000"/>
              </a:lnSpc>
              <a:buFont typeface="Wingdings" pitchFamily="2" charset="2"/>
              <a:buNone/>
            </a:pPr>
            <a:endParaRPr lang="en-US" altLang="zh-CN" sz="4400" b="1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</a:t>
            </a:r>
            <a:r>
              <a:rPr lang="en-US" altLang="zh-CN" sz="4000" b="1" smtClean="0">
                <a:latin typeface="Times New Roman" pitchFamily="18" charset="0"/>
                <a:cs typeface="Times New Roman" pitchFamily="18" charset="0"/>
              </a:rPr>
              <a:t>t is he going to do next Sunday?</a:t>
            </a:r>
          </a:p>
          <a:p>
            <a:pPr eaLnBrk="1" hangingPunct="1">
              <a:lnSpc>
                <a:spcPts val="1000"/>
              </a:lnSpc>
              <a:buFont typeface="Wingdings" pitchFamily="2" charset="2"/>
              <a:buNone/>
            </a:pPr>
            <a:endParaRPr lang="en-US" altLang="zh-CN" sz="40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en-US" altLang="zh-CN" sz="4000" b="1" smtClean="0">
                <a:latin typeface="Times New Roman" pitchFamily="18" charset="0"/>
                <a:cs typeface="Times New Roman" pitchFamily="18" charset="0"/>
              </a:rPr>
              <a:t> are you going to buy a new bike?</a:t>
            </a:r>
          </a:p>
          <a:p>
            <a:pPr eaLnBrk="1" hangingPunct="1">
              <a:lnSpc>
                <a:spcPts val="1000"/>
              </a:lnSpc>
              <a:buFont typeface="Wingdings" pitchFamily="2" charset="2"/>
              <a:buNone/>
            </a:pPr>
            <a:endParaRPr lang="en-US" altLang="zh-CN" sz="40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t01b9150de1af3d32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5888"/>
            <a:ext cx="2447925" cy="844550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solidFill>
                  <a:srgbClr val="003399"/>
                </a:solidFill>
                <a:latin typeface="Times New Roman" pitchFamily="18" charset="0"/>
              </a:rPr>
              <a:t>Exercise </a:t>
            </a:r>
            <a:endParaRPr lang="en-US" altLang="zh-CN" sz="400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836613"/>
            <a:ext cx="8763000" cy="5832475"/>
          </a:xfrm>
        </p:spPr>
        <p:txBody>
          <a:bodyPr/>
          <a:lstStyle/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．按要求改写下列各句。 </a:t>
            </a:r>
          </a:p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We are going to play ping-pong on Saturday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．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改为一般疑问句并作否定回答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 </a:t>
            </a:r>
          </a:p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—______ _______ going to play ping-pong</a:t>
            </a:r>
          </a:p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on Saturday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？ </a:t>
            </a:r>
          </a:p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—__________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we __________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． </a:t>
            </a:r>
          </a:p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He's going to tell me all about it.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改为否定句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 </a:t>
            </a:r>
          </a:p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He _____ ______ going to tell me all about it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． </a:t>
            </a:r>
          </a:p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She is going to  </a:t>
            </a:r>
            <a:r>
              <a:rPr lang="en-US" altLang="zh-CN" sz="3600" b="1" dirty="0">
                <a:solidFill>
                  <a:srgbClr val="000000"/>
                </a:solidFill>
                <a:latin typeface="Times New Roman"/>
              </a:rPr>
              <a:t>_______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TV next Sunday evening.</a:t>
            </a:r>
          </a:p>
          <a:p>
            <a:pPr eaLnBrk="1" hangingPunct="1">
              <a:lnSpc>
                <a:spcPts val="2800"/>
              </a:lnSpc>
              <a:buFont typeface="Wingdings" pitchFamily="2" charset="2"/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A. watch B. watches C. watching D. watched</a:t>
            </a:r>
          </a:p>
        </p:txBody>
      </p:sp>
      <p:sp>
        <p:nvSpPr>
          <p:cNvPr id="87045" name="TextBox 3"/>
          <p:cNvSpPr txBox="1">
            <a:spLocks noChangeArrowheads="1"/>
          </p:cNvSpPr>
          <p:nvPr/>
        </p:nvSpPr>
        <p:spPr bwMode="auto">
          <a:xfrm>
            <a:off x="1116013" y="1989138"/>
            <a:ext cx="2667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Are       you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7046" name="TextBox 4"/>
          <p:cNvSpPr txBox="1">
            <a:spLocks noChangeArrowheads="1"/>
          </p:cNvSpPr>
          <p:nvPr/>
        </p:nvSpPr>
        <p:spPr bwMode="auto">
          <a:xfrm>
            <a:off x="1258888" y="2924175"/>
            <a:ext cx="114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No 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7047" name="TextBox 5"/>
          <p:cNvSpPr txBox="1">
            <a:spLocks noChangeArrowheads="1"/>
          </p:cNvSpPr>
          <p:nvPr/>
        </p:nvSpPr>
        <p:spPr bwMode="auto">
          <a:xfrm>
            <a:off x="3708400" y="2852738"/>
            <a:ext cx="2667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aren’t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7048" name="TextBox 6"/>
          <p:cNvSpPr txBox="1">
            <a:spLocks noChangeArrowheads="1"/>
          </p:cNvSpPr>
          <p:nvPr/>
        </p:nvSpPr>
        <p:spPr bwMode="auto">
          <a:xfrm>
            <a:off x="1116013" y="3789363"/>
            <a:ext cx="2667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is       not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" name="WordArt 4">
            <a:hlinkClick r:id="rId3" action="ppaction://hlinkfile"/>
          </p:cNvPr>
          <p:cNvSpPr>
            <a:spLocks noChangeArrowheads="1" noChangeShapeType="1" noTextEdit="1"/>
          </p:cNvSpPr>
          <p:nvPr/>
        </p:nvSpPr>
        <p:spPr bwMode="auto">
          <a:xfrm rot="15634">
            <a:off x="5489332" y="7346"/>
            <a:ext cx="3233738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1500000" lon="20099993" rev="0"/>
              </a:camera>
              <a:lightRig rig="legacyFlat4" dir="t"/>
            </a:scene3d>
            <a:sp3d extrusionH="430200" prstMaterial="legacyMatte">
              <a:extrusionClr>
                <a:srgbClr val="FF0000"/>
              </a:extrusionClr>
            </a:sp3d>
          </a:bodyPr>
          <a:lstStyle/>
          <a:p>
            <a:pPr algn="ctr"/>
            <a:r>
              <a:rPr lang="en-US" altLang="zh-CN" sz="44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Test </a:t>
            </a:r>
            <a:endParaRPr lang="zh-CN" altLang="en-US" sz="4400" kern="10" dirty="0">
              <a:ln w="9525">
                <a:round/>
                <a:headEnd/>
                <a:tailEnd/>
              </a:ln>
              <a:solidFill>
                <a:srgbClr val="FF0000"/>
              </a:solidFill>
              <a:latin typeface="Arial Black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19" y="5029200"/>
            <a:ext cx="792163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utoUpdateAnimBg="0"/>
      <p:bldP spid="87046" grpId="0" autoUpdateAnimBg="0"/>
      <p:bldP spid="87047" grpId="0" autoUpdateAnimBg="0"/>
      <p:bldP spid="87048" grpId="0" autoUpdateAnimBg="0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标题 1"/>
          <p:cNvPicPr>
            <a:picLocks noGrp="1" noChangeArrowheads="1"/>
          </p:cNvPicPr>
          <p:nvPr>
            <p:ph type="ctrTitle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07950" y="0"/>
            <a:ext cx="5426075" cy="1828800"/>
          </a:xfrm>
        </p:spPr>
      </p:pic>
      <p:pic>
        <p:nvPicPr>
          <p:cNvPr id="4" name="群星 - 我相信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2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5299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260350"/>
            <a:ext cx="5048250" cy="1811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08788"/>
          </a:xfrm>
        </p:spPr>
      </p:pic>
      <p:pic>
        <p:nvPicPr>
          <p:cNvPr id="56323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89563" y="3048000"/>
            <a:ext cx="3803650" cy="17129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75" y="14288"/>
            <a:ext cx="9140825" cy="6873875"/>
          </a:xfrm>
        </p:spPr>
      </p:pic>
      <p:pic>
        <p:nvPicPr>
          <p:cNvPr id="57347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7525" y="1414463"/>
            <a:ext cx="3822700" cy="11699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4763" y="0"/>
            <a:ext cx="9148763" cy="6858000"/>
          </a:xfrm>
        </p:spPr>
      </p:pic>
      <p:pic>
        <p:nvPicPr>
          <p:cNvPr id="58371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9900" y="0"/>
            <a:ext cx="5265738" cy="1895475"/>
          </a:xfrm>
        </p:spPr>
      </p:pic>
      <p:sp>
        <p:nvSpPr>
          <p:cNvPr id="205828" name="TextBox 4"/>
          <p:cNvSpPr txBox="1">
            <a:spLocks noChangeArrowheads="1"/>
          </p:cNvSpPr>
          <p:nvPr/>
        </p:nvSpPr>
        <p:spPr bwMode="auto">
          <a:xfrm>
            <a:off x="4716463" y="4868863"/>
            <a:ext cx="41767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他又想：虽然刚才已经将十字架砍掉了一块，但它还是太重了。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8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288"/>
            <a:ext cx="9144000" cy="6843712"/>
          </a:xfrm>
        </p:spPr>
      </p:pic>
      <p:pic>
        <p:nvPicPr>
          <p:cNvPr id="59395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86275" y="1511300"/>
            <a:ext cx="4803775" cy="18049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6350"/>
            <a:ext cx="9144000" cy="6851650"/>
          </a:xfrm>
        </p:spPr>
      </p:pic>
      <p:pic>
        <p:nvPicPr>
          <p:cNvPr id="60419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8450" y="228600"/>
            <a:ext cx="8540750" cy="1146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4848225" y="1139825"/>
            <a:ext cx="1752600" cy="12954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SzPct val="100000"/>
              <a:buFont typeface="Arial" charset="0"/>
              <a:buNone/>
            </a:pPr>
            <a:endParaRPr lang="zh-CN" altLang="zh-CN"/>
          </a:p>
        </p:txBody>
      </p:sp>
      <p:sp>
        <p:nvSpPr>
          <p:cNvPr id="8195" name="Arc 3"/>
          <p:cNvSpPr>
            <a:spLocks/>
          </p:cNvSpPr>
          <p:nvPr/>
        </p:nvSpPr>
        <p:spPr bwMode="auto">
          <a:xfrm>
            <a:off x="5080000" y="685800"/>
            <a:ext cx="1133475" cy="606425"/>
          </a:xfrm>
          <a:custGeom>
            <a:avLst/>
            <a:gdLst>
              <a:gd name="T0" fmla="*/ 2147483647 w 43200"/>
              <a:gd name="T1" fmla="*/ 2147483647 h 27031"/>
              <a:gd name="T2" fmla="*/ 2147483647 w 43200"/>
              <a:gd name="T3" fmla="*/ 2147483647 h 27031"/>
              <a:gd name="T4" fmla="*/ 2147483647 w 43200"/>
              <a:gd name="T5" fmla="*/ 2147483647 h 27031"/>
              <a:gd name="T6" fmla="*/ 0 60000 65536"/>
              <a:gd name="T7" fmla="*/ 0 60000 65536"/>
              <a:gd name="T8" fmla="*/ 0 60000 65536"/>
              <a:gd name="T9" fmla="*/ 0 w 43200"/>
              <a:gd name="T10" fmla="*/ 0 h 27031"/>
              <a:gd name="T11" fmla="*/ 43200 w 43200"/>
              <a:gd name="T12" fmla="*/ 27031 h 270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7031" fill="none" extrusionOk="0">
                <a:moveTo>
                  <a:pt x="693" y="27031"/>
                </a:moveTo>
                <a:cubicBezTo>
                  <a:pt x="233" y="25257"/>
                  <a:pt x="0" y="2343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3160"/>
                  <a:pt x="43030" y="24716"/>
                  <a:pt x="42695" y="26241"/>
                </a:cubicBezTo>
              </a:path>
              <a:path w="43200" h="27031" stroke="0" extrusionOk="0">
                <a:moveTo>
                  <a:pt x="693" y="27031"/>
                </a:moveTo>
                <a:cubicBezTo>
                  <a:pt x="233" y="25257"/>
                  <a:pt x="0" y="2343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3160"/>
                  <a:pt x="43030" y="24716"/>
                  <a:pt x="42695" y="26241"/>
                </a:cubicBezTo>
                <a:lnTo>
                  <a:pt x="21600" y="21600"/>
                </a:lnTo>
                <a:lnTo>
                  <a:pt x="693" y="27031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未知"/>
          <p:cNvSpPr>
            <a:spLocks/>
          </p:cNvSpPr>
          <p:nvPr/>
        </p:nvSpPr>
        <p:spPr bwMode="auto">
          <a:xfrm>
            <a:off x="6296025" y="1139825"/>
            <a:ext cx="701675" cy="376238"/>
          </a:xfrm>
          <a:custGeom>
            <a:avLst/>
            <a:gdLst>
              <a:gd name="T0" fmla="*/ 0 w 442"/>
              <a:gd name="T1" fmla="*/ 2147483647 h 237"/>
              <a:gd name="T2" fmla="*/ 2147483647 w 442"/>
              <a:gd name="T3" fmla="*/ 2147483647 h 237"/>
              <a:gd name="T4" fmla="*/ 2147483647 w 442"/>
              <a:gd name="T5" fmla="*/ 2147483647 h 237"/>
              <a:gd name="T6" fmla="*/ 2147483647 w 442"/>
              <a:gd name="T7" fmla="*/ 2147483647 h 237"/>
              <a:gd name="T8" fmla="*/ 2147483647 w 442"/>
              <a:gd name="T9" fmla="*/ 2147483647 h 2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2"/>
              <a:gd name="T16" fmla="*/ 0 h 237"/>
              <a:gd name="T17" fmla="*/ 442 w 442"/>
              <a:gd name="T18" fmla="*/ 237 h 2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2" h="237">
                <a:moveTo>
                  <a:pt x="0" y="25"/>
                </a:moveTo>
                <a:cubicBezTo>
                  <a:pt x="127" y="0"/>
                  <a:pt x="122" y="0"/>
                  <a:pt x="288" y="12"/>
                </a:cubicBezTo>
                <a:cubicBezTo>
                  <a:pt x="379" y="42"/>
                  <a:pt x="348" y="18"/>
                  <a:pt x="393" y="65"/>
                </a:cubicBezTo>
                <a:cubicBezTo>
                  <a:pt x="411" y="119"/>
                  <a:pt x="442" y="142"/>
                  <a:pt x="393" y="182"/>
                </a:cubicBezTo>
                <a:cubicBezTo>
                  <a:pt x="325" y="237"/>
                  <a:pt x="131" y="209"/>
                  <a:pt x="131" y="209"/>
                </a:cubicBezTo>
              </a:path>
            </a:pathLst>
          </a:cu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197" name="Group 5"/>
          <p:cNvGrpSpPr>
            <a:grpSpLocks/>
          </p:cNvGrpSpPr>
          <p:nvPr/>
        </p:nvGrpSpPr>
        <p:grpSpPr bwMode="auto">
          <a:xfrm>
            <a:off x="3552825" y="2435225"/>
            <a:ext cx="4343400" cy="3657600"/>
            <a:chOff x="0" y="0"/>
            <a:chExt cx="2736" cy="2304"/>
          </a:xfrm>
        </p:grpSpPr>
        <p:sp>
          <p:nvSpPr>
            <p:cNvPr id="8223" name="Line 6"/>
            <p:cNvSpPr>
              <a:spLocks noChangeShapeType="1"/>
            </p:cNvSpPr>
            <p:nvPr/>
          </p:nvSpPr>
          <p:spPr bwMode="auto">
            <a:xfrm>
              <a:off x="1440" y="0"/>
              <a:ext cx="240" cy="153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24" name="Group 7"/>
            <p:cNvGrpSpPr>
              <a:grpSpLocks/>
            </p:cNvGrpSpPr>
            <p:nvPr/>
          </p:nvGrpSpPr>
          <p:grpSpPr bwMode="auto">
            <a:xfrm>
              <a:off x="0" y="48"/>
              <a:ext cx="2736" cy="2256"/>
              <a:chOff x="0" y="0"/>
              <a:chExt cx="2736" cy="2256"/>
            </a:xfrm>
          </p:grpSpPr>
          <p:sp>
            <p:nvSpPr>
              <p:cNvPr id="8225" name="Line 8"/>
              <p:cNvSpPr>
                <a:spLocks noChangeShapeType="1"/>
              </p:cNvSpPr>
              <p:nvPr/>
            </p:nvSpPr>
            <p:spPr bwMode="auto">
              <a:xfrm flipH="1">
                <a:off x="576" y="1488"/>
                <a:ext cx="1104" cy="768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6" name="Line 9"/>
              <p:cNvSpPr>
                <a:spLocks noChangeShapeType="1"/>
              </p:cNvSpPr>
              <p:nvPr/>
            </p:nvSpPr>
            <p:spPr bwMode="auto">
              <a:xfrm flipH="1" flipV="1">
                <a:off x="288" y="1968"/>
                <a:ext cx="288" cy="288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7" name="Line 10"/>
              <p:cNvSpPr>
                <a:spLocks noChangeShapeType="1"/>
              </p:cNvSpPr>
              <p:nvPr/>
            </p:nvSpPr>
            <p:spPr bwMode="auto">
              <a:xfrm>
                <a:off x="1680" y="1488"/>
                <a:ext cx="768" cy="38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8" name="Line 11"/>
              <p:cNvSpPr>
                <a:spLocks noChangeShapeType="1"/>
              </p:cNvSpPr>
              <p:nvPr/>
            </p:nvSpPr>
            <p:spPr bwMode="auto">
              <a:xfrm flipV="1">
                <a:off x="2448" y="1584"/>
                <a:ext cx="288" cy="288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9" name="Line 12"/>
              <p:cNvSpPr>
                <a:spLocks noChangeShapeType="1"/>
              </p:cNvSpPr>
              <p:nvPr/>
            </p:nvSpPr>
            <p:spPr bwMode="auto">
              <a:xfrm flipV="1">
                <a:off x="912" y="0"/>
                <a:ext cx="1488" cy="91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0" name="Line 13"/>
              <p:cNvSpPr>
                <a:spLocks noChangeShapeType="1"/>
              </p:cNvSpPr>
              <p:nvPr/>
            </p:nvSpPr>
            <p:spPr bwMode="auto">
              <a:xfrm>
                <a:off x="2400" y="0"/>
                <a:ext cx="240" cy="33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1" name="Line 14"/>
              <p:cNvSpPr>
                <a:spLocks noChangeShapeType="1"/>
              </p:cNvSpPr>
              <p:nvPr/>
            </p:nvSpPr>
            <p:spPr bwMode="auto">
              <a:xfrm flipH="1" flipV="1">
                <a:off x="0" y="576"/>
                <a:ext cx="912" cy="33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198" name="Group 15"/>
          <p:cNvGrpSpPr>
            <a:grpSpLocks/>
          </p:cNvGrpSpPr>
          <p:nvPr/>
        </p:nvGrpSpPr>
        <p:grpSpPr bwMode="auto">
          <a:xfrm>
            <a:off x="7515225" y="2892425"/>
            <a:ext cx="914400" cy="609600"/>
            <a:chOff x="0" y="0"/>
            <a:chExt cx="576" cy="384"/>
          </a:xfrm>
        </p:grpSpPr>
        <p:grpSp>
          <p:nvGrpSpPr>
            <p:cNvPr id="8215" name="Group 16"/>
            <p:cNvGrpSpPr>
              <a:grpSpLocks/>
            </p:cNvGrpSpPr>
            <p:nvPr/>
          </p:nvGrpSpPr>
          <p:grpSpPr bwMode="auto">
            <a:xfrm rot="-1145408">
              <a:off x="0" y="0"/>
              <a:ext cx="576" cy="384"/>
              <a:chOff x="0" y="0"/>
              <a:chExt cx="576" cy="384"/>
            </a:xfrm>
          </p:grpSpPr>
          <p:sp>
            <p:nvSpPr>
              <p:cNvPr id="8217" name="Rectangle 17"/>
              <p:cNvSpPr>
                <a:spLocks noChangeArrowheads="1"/>
              </p:cNvSpPr>
              <p:nvPr/>
            </p:nvSpPr>
            <p:spPr bwMode="auto">
              <a:xfrm>
                <a:off x="0" y="48"/>
                <a:ext cx="576" cy="336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SzPct val="100000"/>
                  <a:buFont typeface="Arial" charset="0"/>
                  <a:buNone/>
                </a:pPr>
                <a:endParaRPr lang="zh-CN" altLang="zh-CN"/>
              </a:p>
            </p:txBody>
          </p:sp>
          <p:sp>
            <p:nvSpPr>
              <p:cNvPr id="8218" name="Line 18"/>
              <p:cNvSpPr>
                <a:spLocks noChangeShapeType="1"/>
              </p:cNvSpPr>
              <p:nvPr/>
            </p:nvSpPr>
            <p:spPr bwMode="auto">
              <a:xfrm>
                <a:off x="0" y="96"/>
                <a:ext cx="57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219" name="Group 19"/>
              <p:cNvGrpSpPr>
                <a:grpSpLocks/>
              </p:cNvGrpSpPr>
              <p:nvPr/>
            </p:nvGrpSpPr>
            <p:grpSpPr bwMode="auto">
              <a:xfrm>
                <a:off x="432" y="0"/>
                <a:ext cx="48" cy="48"/>
                <a:chOff x="0" y="0"/>
                <a:chExt cx="96" cy="144"/>
              </a:xfrm>
            </p:grpSpPr>
            <p:sp>
              <p:nvSpPr>
                <p:cNvPr id="8220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0" cy="1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21" name="Line 21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96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22" name="Line 22"/>
                <p:cNvSpPr>
                  <a:spLocks noChangeShapeType="1"/>
                </p:cNvSpPr>
                <p:nvPr/>
              </p:nvSpPr>
              <p:spPr bwMode="auto">
                <a:xfrm>
                  <a:off x="96" y="0"/>
                  <a:ext cx="0" cy="1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216" name="AutoShape 23"/>
            <p:cNvSpPr>
              <a:spLocks noChangeArrowheads="1"/>
            </p:cNvSpPr>
            <p:nvPr/>
          </p:nvSpPr>
          <p:spPr bwMode="auto">
            <a:xfrm>
              <a:off x="336" y="96"/>
              <a:ext cx="192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50 w 21600"/>
                <a:gd name="T25" fmla="*/ 3150 h 21600"/>
                <a:gd name="T26" fmla="*/ 18450 w 21600"/>
                <a:gd name="T27" fmla="*/ 1845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199" name="Group 24"/>
          <p:cNvGrpSpPr>
            <a:grpSpLocks/>
          </p:cNvGrpSpPr>
          <p:nvPr/>
        </p:nvGrpSpPr>
        <p:grpSpPr bwMode="auto">
          <a:xfrm>
            <a:off x="2438400" y="1981200"/>
            <a:ext cx="1104900" cy="1752600"/>
            <a:chOff x="0" y="0"/>
            <a:chExt cx="696" cy="1104"/>
          </a:xfrm>
        </p:grpSpPr>
        <p:grpSp>
          <p:nvGrpSpPr>
            <p:cNvPr id="8201" name="Group 25"/>
            <p:cNvGrpSpPr>
              <a:grpSpLocks/>
            </p:cNvGrpSpPr>
            <p:nvPr/>
          </p:nvGrpSpPr>
          <p:grpSpPr bwMode="auto">
            <a:xfrm rot="-2269208">
              <a:off x="120" y="0"/>
              <a:ext cx="576" cy="1104"/>
              <a:chOff x="0" y="0"/>
              <a:chExt cx="576" cy="1104"/>
            </a:xfrm>
          </p:grpSpPr>
          <p:sp>
            <p:nvSpPr>
              <p:cNvPr id="8211" name="Oval 26"/>
              <p:cNvSpPr>
                <a:spLocks noChangeArrowheads="1"/>
              </p:cNvSpPr>
              <p:nvPr/>
            </p:nvSpPr>
            <p:spPr bwMode="auto">
              <a:xfrm>
                <a:off x="0" y="96"/>
                <a:ext cx="576" cy="19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SzPct val="100000"/>
                  <a:buFont typeface="Arial" charset="0"/>
                  <a:buNone/>
                </a:pPr>
                <a:endParaRPr lang="zh-CN" altLang="zh-CN"/>
              </a:p>
            </p:txBody>
          </p:sp>
          <p:sp>
            <p:nvSpPr>
              <p:cNvPr id="8212" name="Oval 27"/>
              <p:cNvSpPr>
                <a:spLocks noChangeArrowheads="1"/>
              </p:cNvSpPr>
              <p:nvPr/>
            </p:nvSpPr>
            <p:spPr bwMode="auto">
              <a:xfrm>
                <a:off x="144" y="0"/>
                <a:ext cx="288" cy="19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SzPct val="100000"/>
                  <a:buFont typeface="Arial" charset="0"/>
                  <a:buNone/>
                </a:pPr>
                <a:endParaRPr lang="zh-CN" altLang="zh-CN"/>
              </a:p>
            </p:txBody>
          </p:sp>
          <p:sp>
            <p:nvSpPr>
              <p:cNvPr id="8213" name="Rectangle 28"/>
              <p:cNvSpPr>
                <a:spLocks noChangeArrowheads="1"/>
              </p:cNvSpPr>
              <p:nvPr/>
            </p:nvSpPr>
            <p:spPr bwMode="auto">
              <a:xfrm>
                <a:off x="192" y="288"/>
                <a:ext cx="192" cy="72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SzPct val="100000"/>
                  <a:buFont typeface="Arial" charset="0"/>
                  <a:buNone/>
                </a:pPr>
                <a:endParaRPr lang="zh-CN" altLang="zh-CN"/>
              </a:p>
            </p:txBody>
          </p:sp>
          <p:sp>
            <p:nvSpPr>
              <p:cNvPr id="8214" name="未知"/>
              <p:cNvSpPr>
                <a:spLocks/>
              </p:cNvSpPr>
              <p:nvPr/>
            </p:nvSpPr>
            <p:spPr bwMode="auto">
              <a:xfrm>
                <a:off x="192" y="1008"/>
                <a:ext cx="192" cy="96"/>
              </a:xfrm>
              <a:custGeom>
                <a:avLst/>
                <a:gdLst>
                  <a:gd name="T0" fmla="*/ 0 w 192"/>
                  <a:gd name="T1" fmla="*/ 0 h 96"/>
                  <a:gd name="T2" fmla="*/ 96 w 192"/>
                  <a:gd name="T3" fmla="*/ 96 h 96"/>
                  <a:gd name="T4" fmla="*/ 192 w 192"/>
                  <a:gd name="T5" fmla="*/ 0 h 96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96"/>
                  <a:gd name="T11" fmla="*/ 192 w 192"/>
                  <a:gd name="T12" fmla="*/ 96 h 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96">
                    <a:moveTo>
                      <a:pt x="0" y="0"/>
                    </a:moveTo>
                    <a:cubicBezTo>
                      <a:pt x="32" y="48"/>
                      <a:pt x="64" y="96"/>
                      <a:pt x="96" y="96"/>
                    </a:cubicBezTo>
                    <a:cubicBezTo>
                      <a:pt x="128" y="96"/>
                      <a:pt x="160" y="48"/>
                      <a:pt x="192" y="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02" name="Group 30"/>
            <p:cNvGrpSpPr>
              <a:grpSpLocks/>
            </p:cNvGrpSpPr>
            <p:nvPr/>
          </p:nvGrpSpPr>
          <p:grpSpPr bwMode="auto">
            <a:xfrm>
              <a:off x="0" y="95"/>
              <a:ext cx="240" cy="192"/>
              <a:chOff x="0" y="0"/>
              <a:chExt cx="240" cy="192"/>
            </a:xfrm>
          </p:grpSpPr>
          <p:sp>
            <p:nvSpPr>
              <p:cNvPr id="8203" name="Line 31"/>
              <p:cNvSpPr>
                <a:spLocks noChangeShapeType="1"/>
              </p:cNvSpPr>
              <p:nvPr/>
            </p:nvSpPr>
            <p:spPr bwMode="auto">
              <a:xfrm flipH="1">
                <a:off x="48" y="48"/>
                <a:ext cx="192" cy="14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204" name="Group 32"/>
              <p:cNvGrpSpPr>
                <a:grpSpLocks/>
              </p:cNvGrpSpPr>
              <p:nvPr/>
            </p:nvGrpSpPr>
            <p:grpSpPr bwMode="auto">
              <a:xfrm>
                <a:off x="0" y="0"/>
                <a:ext cx="240" cy="192"/>
                <a:chOff x="0" y="0"/>
                <a:chExt cx="240" cy="192"/>
              </a:xfrm>
            </p:grpSpPr>
            <p:grpSp>
              <p:nvGrpSpPr>
                <p:cNvPr id="8205" name="Group 3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92" cy="192"/>
                  <a:chOff x="0" y="0"/>
                  <a:chExt cx="192" cy="192"/>
                </a:xfrm>
              </p:grpSpPr>
              <p:sp>
                <p:nvSpPr>
                  <p:cNvPr id="8208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48" y="48"/>
                    <a:ext cx="144" cy="96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09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0"/>
                    <a:ext cx="192" cy="192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10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0"/>
                    <a:ext cx="144" cy="144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206" name="Line 37"/>
                <p:cNvSpPr>
                  <a:spLocks noChangeShapeType="1"/>
                </p:cNvSpPr>
                <p:nvPr/>
              </p:nvSpPr>
              <p:spPr bwMode="auto">
                <a:xfrm>
                  <a:off x="0" y="96"/>
                  <a:ext cx="144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07" name="Line 38"/>
                <p:cNvSpPr>
                  <a:spLocks noChangeShapeType="1"/>
                </p:cNvSpPr>
                <p:nvPr/>
              </p:nvSpPr>
              <p:spPr bwMode="auto">
                <a:xfrm>
                  <a:off x="96" y="0"/>
                  <a:ext cx="144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83335" name="Text Box 39"/>
          <p:cNvSpPr txBox="1">
            <a:spLocks noChangeArrowheads="1"/>
          </p:cNvSpPr>
          <p:nvPr/>
        </p:nvSpPr>
        <p:spPr bwMode="auto">
          <a:xfrm>
            <a:off x="250825" y="3644900"/>
            <a:ext cx="4032250" cy="10985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  <a:buFont typeface="Arial" charset="0"/>
              <a:buNone/>
            </a:pPr>
            <a:r>
              <a:rPr lang="en-US" altLang="zh-CN" sz="6600" b="1">
                <a:solidFill>
                  <a:srgbClr val="000099"/>
                </a:solidFill>
                <a:latin typeface="Times New Roman" pitchFamily="18" charset="0"/>
              </a:rPr>
              <a:t>a reporter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35" grpId="0" animBg="1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1443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31763" y="12700"/>
            <a:ext cx="5422901" cy="17732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2467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6156325" cy="1316038"/>
          </a:xfrm>
        </p:spPr>
      </p:pic>
      <p:sp>
        <p:nvSpPr>
          <p:cNvPr id="209924" name="矩形 5"/>
          <p:cNvSpPr>
            <a:spLocks noChangeArrowheads="1"/>
          </p:cNvSpPr>
          <p:nvPr/>
        </p:nvSpPr>
        <p:spPr bwMode="auto">
          <a:xfrm>
            <a:off x="3276600" y="2755900"/>
            <a:ext cx="4572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大家看：当其他人都在负重奋力前行时，他呢，却能边走边轻松地哼着歌！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4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288"/>
            <a:ext cx="9144000" cy="6843712"/>
          </a:xfrm>
        </p:spPr>
      </p:pic>
      <p:pic>
        <p:nvPicPr>
          <p:cNvPr id="63491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9050"/>
            <a:ext cx="4443413" cy="3273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4515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03500" y="4675188"/>
            <a:ext cx="6559550" cy="2097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88"/>
            <a:ext cx="9144000" cy="6856412"/>
          </a:xfrm>
        </p:spPr>
      </p:pic>
      <p:pic>
        <p:nvPicPr>
          <p:cNvPr id="65539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98913" y="0"/>
            <a:ext cx="5321300" cy="3071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609600" y="685800"/>
            <a:ext cx="7445375" cy="10683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A  great  dream  needs  great  efforts !	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梦想需要不断地坚持和努力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!</a:t>
            </a:r>
            <a:endParaRPr lang="en-US" altLang="zh-CN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4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9" grpId="0" bldLvl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Text Box 2"/>
          <p:cNvSpPr txBox="1">
            <a:spLocks noChangeArrowheads="1"/>
          </p:cNvSpPr>
          <p:nvPr/>
        </p:nvSpPr>
        <p:spPr bwMode="auto">
          <a:xfrm>
            <a:off x="960438" y="692150"/>
            <a:ext cx="7356475" cy="167640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Every trade has its leader!</a:t>
            </a:r>
          </a:p>
          <a:p>
            <a:pPr algn="ctr">
              <a:lnSpc>
                <a:spcPct val="130000"/>
              </a:lnSpc>
              <a:defRPr/>
            </a:pPr>
            <a:r>
              <a:rPr kumimoji="1"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行行出状元。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827088" y="2855913"/>
            <a:ext cx="6264275" cy="29448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3600" b="1">
                <a:latin typeface="Times New Roman" pitchFamily="18" charset="0"/>
                <a:ea typeface="楷体_GB2312" pitchFamily="49" charset="-122"/>
              </a:rPr>
              <a:t>Hold fast to dreams. </a:t>
            </a:r>
          </a:p>
          <a:p>
            <a:pPr>
              <a:lnSpc>
                <a:spcPct val="130000"/>
              </a:lnSpc>
            </a:pPr>
            <a:r>
              <a:rPr kumimoji="1" lang="en-US" altLang="zh-CN" sz="3600" b="1">
                <a:latin typeface="Times New Roman" pitchFamily="18" charset="0"/>
                <a:ea typeface="楷体_GB2312" pitchFamily="49" charset="-122"/>
              </a:rPr>
              <a:t>They will come true one day!</a:t>
            </a:r>
          </a:p>
          <a:p>
            <a:pPr>
              <a:lnSpc>
                <a:spcPct val="130000"/>
              </a:lnSpc>
            </a:pPr>
            <a:r>
              <a:rPr kumimoji="1" lang="zh-CN" altLang="en-US" sz="3600" b="1">
                <a:latin typeface="Times New Roman" pitchFamily="18" charset="0"/>
                <a:ea typeface="楷体_GB2312" pitchFamily="49" charset="-122"/>
              </a:rPr>
              <a:t>紧紧抓住梦想，总有一天梦</a:t>
            </a:r>
            <a:br>
              <a:rPr kumimoji="1" lang="zh-CN" altLang="en-US" sz="3600" b="1">
                <a:latin typeface="Times New Roman" pitchFamily="18" charset="0"/>
                <a:ea typeface="楷体_GB2312" pitchFamily="49" charset="-122"/>
              </a:rPr>
            </a:br>
            <a:r>
              <a:rPr kumimoji="1" lang="zh-CN" altLang="en-US" sz="3600" b="1">
                <a:latin typeface="Times New Roman" pitchFamily="18" charset="0"/>
                <a:ea typeface="楷体_GB2312" pitchFamily="49" charset="-122"/>
              </a:rPr>
              <a:t>想会成真。 </a:t>
            </a:r>
          </a:p>
        </p:txBody>
      </p:sp>
      <p:pic>
        <p:nvPicPr>
          <p:cNvPr id="67588" name="Picture 4" descr="Seven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888" y="2566988"/>
            <a:ext cx="8378825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Text Box 7"/>
          <p:cNvSpPr txBox="1">
            <a:spLocks noChangeArrowheads="1"/>
          </p:cNvSpPr>
          <p:nvPr/>
        </p:nvSpPr>
        <p:spPr bwMode="auto">
          <a:xfrm>
            <a:off x="879475" y="1346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67590" name="Picture 4" descr="buee_04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3716338"/>
            <a:ext cx="1871662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-5Bwallcoo"/>
          <p:cNvPicPr>
            <a:picLocks noChangeAspect="1" noChangeArrowheads="1"/>
          </p:cNvPicPr>
          <p:nvPr/>
        </p:nvPicPr>
        <p:blipFill>
          <a:blip r:embed="rId3" cstate="print"/>
          <a:srcRect t="92090" r="44916"/>
          <a:stretch>
            <a:fillRect/>
          </a:stretch>
        </p:blipFill>
        <p:spPr bwMode="auto">
          <a:xfrm>
            <a:off x="0" y="5791200"/>
            <a:ext cx="4953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3" descr="-5Bwallcoo"/>
          <p:cNvPicPr>
            <a:picLocks noChangeAspect="1" noChangeArrowheads="1"/>
          </p:cNvPicPr>
          <p:nvPr/>
        </p:nvPicPr>
        <p:blipFill>
          <a:blip r:embed="rId3" cstate="print"/>
          <a:srcRect t="92090" r="44916"/>
          <a:stretch>
            <a:fillRect/>
          </a:stretch>
        </p:blipFill>
        <p:spPr bwMode="auto">
          <a:xfrm>
            <a:off x="228600" y="5791200"/>
            <a:ext cx="4953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8612" name="Group 4"/>
          <p:cNvGrpSpPr>
            <a:grpSpLocks/>
          </p:cNvGrpSpPr>
          <p:nvPr/>
        </p:nvGrpSpPr>
        <p:grpSpPr bwMode="auto">
          <a:xfrm>
            <a:off x="152400" y="1828800"/>
            <a:ext cx="8991600" cy="5029200"/>
            <a:chOff x="0" y="0"/>
            <a:chExt cx="5760" cy="4320"/>
          </a:xfrm>
        </p:grpSpPr>
        <p:pic>
          <p:nvPicPr>
            <p:cNvPr id="68617" name="Picture 5" descr="-5Bwallcoo"/>
            <p:cNvPicPr>
              <a:picLocks noChangeAspect="1" noChangeArrowheads="1"/>
            </p:cNvPicPr>
            <p:nvPr/>
          </p:nvPicPr>
          <p:blipFill>
            <a:blip r:embed="rId3" cstate="print"/>
            <a:srcRect t="2824" r="44916"/>
            <a:stretch>
              <a:fillRect/>
            </a:stretch>
          </p:blipFill>
          <p:spPr bwMode="auto">
            <a:xfrm>
              <a:off x="0" y="0"/>
              <a:ext cx="312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8" name="Picture 6" descr="-5Bwallcoo"/>
            <p:cNvPicPr>
              <a:picLocks noChangeAspect="1" noChangeArrowheads="1"/>
            </p:cNvPicPr>
            <p:nvPr/>
          </p:nvPicPr>
          <p:blipFill>
            <a:blip r:embed="rId3" cstate="print"/>
            <a:srcRect l="22881" t="2824" r="44916"/>
            <a:stretch>
              <a:fillRect/>
            </a:stretch>
          </p:blipFill>
          <p:spPr bwMode="auto">
            <a:xfrm>
              <a:off x="2592" y="0"/>
              <a:ext cx="182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9" name="Picture 7" descr="-5Bwallcoo"/>
            <p:cNvPicPr>
              <a:picLocks noChangeAspect="1" noChangeArrowheads="1"/>
            </p:cNvPicPr>
            <p:nvPr/>
          </p:nvPicPr>
          <p:blipFill>
            <a:blip r:embed="rId3" cstate="print"/>
            <a:srcRect l="22881" t="2824" r="44916"/>
            <a:stretch>
              <a:fillRect/>
            </a:stretch>
          </p:blipFill>
          <p:spPr bwMode="auto">
            <a:xfrm>
              <a:off x="3936" y="0"/>
              <a:ext cx="1824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20" name="Picture 8" descr="-5Bwallcoo"/>
            <p:cNvPicPr>
              <a:picLocks noChangeAspect="1" noChangeArrowheads="1"/>
            </p:cNvPicPr>
            <p:nvPr/>
          </p:nvPicPr>
          <p:blipFill>
            <a:blip r:embed="rId3" cstate="print"/>
            <a:srcRect t="92090" r="44916"/>
            <a:stretch>
              <a:fillRect/>
            </a:stretch>
          </p:blipFill>
          <p:spPr bwMode="auto">
            <a:xfrm>
              <a:off x="96" y="3552"/>
              <a:ext cx="5664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21" name="Picture 9" descr="-5Bwallcoo"/>
            <p:cNvPicPr>
              <a:picLocks noChangeAspect="1" noChangeArrowheads="1"/>
            </p:cNvPicPr>
            <p:nvPr/>
          </p:nvPicPr>
          <p:blipFill>
            <a:blip r:embed="rId3" cstate="print"/>
            <a:srcRect t="92090" r="44916"/>
            <a:stretch>
              <a:fillRect/>
            </a:stretch>
          </p:blipFill>
          <p:spPr bwMode="auto">
            <a:xfrm>
              <a:off x="1248" y="1056"/>
              <a:ext cx="451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22" name="Picture 10" descr="-5Bwallcoo"/>
            <p:cNvPicPr>
              <a:picLocks noChangeAspect="1" noChangeArrowheads="1"/>
            </p:cNvPicPr>
            <p:nvPr/>
          </p:nvPicPr>
          <p:blipFill>
            <a:blip r:embed="rId3" cstate="print"/>
            <a:srcRect t="92090" r="44916"/>
            <a:stretch>
              <a:fillRect/>
            </a:stretch>
          </p:blipFill>
          <p:spPr bwMode="auto">
            <a:xfrm rot="5400000">
              <a:off x="3456" y="2016"/>
              <a:ext cx="432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8613" name="WordArt 11"/>
          <p:cNvSpPr>
            <a:spLocks noChangeArrowheads="1" noChangeShapeType="1" noTextEdit="1"/>
          </p:cNvSpPr>
          <p:nvPr/>
        </p:nvSpPr>
        <p:spPr bwMode="auto">
          <a:xfrm>
            <a:off x="152400" y="152400"/>
            <a:ext cx="4114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dirty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MS PGothic"/>
                <a:ea typeface="MS PGothic"/>
              </a:rPr>
              <a:t>Homework </a:t>
            </a:r>
            <a:endParaRPr lang="zh-CN" altLang="en-US" kern="10" dirty="0">
              <a:ln w="9525">
                <a:noFill/>
                <a:round/>
                <a:headEnd/>
                <a:tailEnd/>
              </a:ln>
              <a:solidFill>
                <a:srgbClr val="00008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MS PGothic"/>
              <a:ea typeface="MS PGothic"/>
            </a:endParaRPr>
          </a:p>
        </p:txBody>
      </p:sp>
      <p:sp>
        <p:nvSpPr>
          <p:cNvPr id="68614" name="Text Box 12"/>
          <p:cNvSpPr txBox="1">
            <a:spLocks noChangeArrowheads="1"/>
          </p:cNvSpPr>
          <p:nvPr/>
        </p:nvSpPr>
        <p:spPr bwMode="auto">
          <a:xfrm>
            <a:off x="2209800" y="2286000"/>
            <a:ext cx="3481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Arial Black" pitchFamily="34" charset="0"/>
              </a:rPr>
              <a:t>My plan for life</a:t>
            </a:r>
          </a:p>
        </p:txBody>
      </p:sp>
      <p:sp>
        <p:nvSpPr>
          <p:cNvPr id="68615" name="Text Box 13"/>
          <p:cNvSpPr txBox="1">
            <a:spLocks noChangeArrowheads="1"/>
          </p:cNvSpPr>
          <p:nvPr/>
        </p:nvSpPr>
        <p:spPr bwMode="auto">
          <a:xfrm>
            <a:off x="2133600" y="2819400"/>
            <a:ext cx="667041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Comic Sans MS" pitchFamily="66" charset="0"/>
              </a:rPr>
              <a:t>1.I</a:t>
            </a:r>
            <a:r>
              <a:rPr lang="en-US" altLang="zh-CN" sz="3200" dirty="0" smtClean="0"/>
              <a:t>’</a:t>
            </a:r>
            <a:r>
              <a:rPr lang="en-US" altLang="zh-CN" sz="3200" dirty="0" smtClean="0">
                <a:latin typeface="Comic Sans MS" pitchFamily="66" charset="0"/>
              </a:rPr>
              <a:t>m </a:t>
            </a:r>
            <a:r>
              <a:rPr lang="en-US" altLang="zh-CN" sz="3200" dirty="0">
                <a:latin typeface="Comic Sans MS" pitchFamily="66" charset="0"/>
              </a:rPr>
              <a:t>going to be</a:t>
            </a:r>
            <a:r>
              <a:rPr lang="en-US" altLang="zh-CN" sz="3200" dirty="0" smtClean="0"/>
              <a:t>…</a:t>
            </a:r>
            <a:r>
              <a:rPr lang="en-US" altLang="zh-CN" sz="3200" dirty="0" smtClean="0">
                <a:latin typeface="Comic Sans MS" pitchFamily="66" charset="0"/>
              </a:rPr>
              <a:t> </a:t>
            </a:r>
            <a:r>
              <a:rPr lang="en-US" altLang="zh-CN" sz="3200" dirty="0" smtClean="0">
                <a:latin typeface="Comic Sans MS" pitchFamily="66" charset="0"/>
              </a:rPr>
              <a:t>I</a:t>
            </a:r>
            <a:r>
              <a:rPr lang="en-US" altLang="zh-CN" sz="3200" dirty="0" smtClean="0"/>
              <a:t>’</a:t>
            </a:r>
            <a:r>
              <a:rPr lang="en-US" altLang="zh-CN" sz="3200" dirty="0" smtClean="0">
                <a:latin typeface="Comic Sans MS" pitchFamily="66" charset="0"/>
              </a:rPr>
              <a:t>m going </a:t>
            </a:r>
            <a:r>
              <a:rPr lang="en-US" altLang="zh-CN" sz="3200" dirty="0" smtClean="0">
                <a:latin typeface="Comic Sans MS" pitchFamily="66" charset="0"/>
              </a:rPr>
              <a:t>to</a:t>
            </a:r>
            <a:r>
              <a:rPr lang="en-US" altLang="zh-CN" sz="3200" dirty="0" smtClean="0"/>
              <a:t>…</a:t>
            </a:r>
          </a:p>
          <a:p>
            <a:r>
              <a:rPr lang="en-US" altLang="zh-CN" sz="3200" dirty="0" smtClean="0">
                <a:latin typeface="Comic Sans MS" pitchFamily="66" charset="0"/>
              </a:rPr>
              <a:t>   I</a:t>
            </a:r>
            <a:r>
              <a:rPr lang="en-US" altLang="zh-CN" sz="3200" dirty="0" smtClean="0"/>
              <a:t>’</a:t>
            </a:r>
            <a:r>
              <a:rPr lang="en-US" altLang="zh-CN" sz="3200" dirty="0" smtClean="0">
                <a:latin typeface="Comic Sans MS" pitchFamily="66" charset="0"/>
              </a:rPr>
              <a:t>m </a:t>
            </a:r>
            <a:r>
              <a:rPr lang="en-US" altLang="zh-CN" sz="3200" dirty="0" smtClean="0">
                <a:latin typeface="Comic Sans MS" pitchFamily="66" charset="0"/>
              </a:rPr>
              <a:t>going </a:t>
            </a:r>
            <a:r>
              <a:rPr lang="en-US" altLang="zh-CN" sz="3200" dirty="0" smtClean="0">
                <a:latin typeface="Comic Sans MS" pitchFamily="66" charset="0"/>
              </a:rPr>
              <a:t>to work in</a:t>
            </a:r>
            <a:r>
              <a:rPr lang="en-US" altLang="zh-CN" sz="3200" dirty="0" smtClean="0"/>
              <a:t> </a:t>
            </a:r>
            <a:r>
              <a:rPr lang="en-US" altLang="zh-CN" sz="3200" dirty="0" smtClean="0"/>
              <a:t>…</a:t>
            </a:r>
          </a:p>
          <a:p>
            <a:endParaRPr lang="en-US" altLang="zh-CN" sz="3200" dirty="0" smtClean="0"/>
          </a:p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完成</a:t>
            </a:r>
            <a:r>
              <a:rPr lang="en-US" altLang="zh-CN" sz="3200" b="1" dirty="0" smtClean="0"/>
              <a:t>3a,3b on P43.</a:t>
            </a:r>
          </a:p>
          <a:p>
            <a:r>
              <a:rPr lang="en-US" altLang="zh-CN" sz="3200" dirty="0" smtClean="0">
                <a:latin typeface="Comic Sans MS" pitchFamily="66" charset="0"/>
              </a:rPr>
              <a:t> </a:t>
            </a:r>
            <a:endParaRPr lang="en-US" altLang="zh-CN" sz="3200" dirty="0">
              <a:latin typeface="Comic Sans MS" pitchFamily="66" charset="0"/>
            </a:endParaRPr>
          </a:p>
        </p:txBody>
      </p:sp>
      <p:sp>
        <p:nvSpPr>
          <p:cNvPr id="68616" name="Text Box 14"/>
          <p:cNvSpPr txBox="1">
            <a:spLocks noChangeArrowheads="1"/>
          </p:cNvSpPr>
          <p:nvPr/>
        </p:nvSpPr>
        <p:spPr bwMode="auto">
          <a:xfrm>
            <a:off x="457200" y="5181600"/>
            <a:ext cx="83581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Arial Black" pitchFamily="34" charset="0"/>
              </a:rPr>
              <a:t>Where there is a will, there is a way</a:t>
            </a:r>
            <a:r>
              <a:rPr lang="en-US" altLang="zh-CN" sz="3200" dirty="0" smtClean="0">
                <a:solidFill>
                  <a:schemeClr val="tx2"/>
                </a:solidFill>
                <a:latin typeface="Arial Black" pitchFamily="34" charset="0"/>
              </a:rPr>
              <a:t>.</a:t>
            </a:r>
          </a:p>
          <a:p>
            <a:r>
              <a:rPr lang="zh-CN" altLang="en-US" sz="3200" dirty="0" smtClean="0">
                <a:solidFill>
                  <a:schemeClr val="tx2"/>
                </a:solidFill>
                <a:latin typeface="Arial Black" pitchFamily="34" charset="0"/>
              </a:rPr>
              <a:t>             </a:t>
            </a:r>
            <a:r>
              <a:rPr lang="zh-CN" altLang="en-US" sz="3200" b="1" dirty="0" smtClean="0">
                <a:solidFill>
                  <a:schemeClr val="tx2"/>
                </a:solidFill>
                <a:latin typeface="Arial Black" pitchFamily="34" charset="0"/>
              </a:rPr>
              <a:t>有志者事竟成。</a:t>
            </a:r>
            <a:endParaRPr lang="en-US" altLang="zh-CN" sz="3200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16" name="Picture 2" descr="%CA%E9%D0%B4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152400"/>
            <a:ext cx="12954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Line 3"/>
          <p:cNvSpPr>
            <a:spLocks noChangeShapeType="1"/>
          </p:cNvSpPr>
          <p:nvPr/>
        </p:nvSpPr>
        <p:spPr bwMode="auto">
          <a:xfrm>
            <a:off x="228600" y="228600"/>
            <a:ext cx="8686800" cy="76200"/>
          </a:xfrm>
          <a:prstGeom prst="line">
            <a:avLst/>
          </a:prstGeom>
          <a:noFill/>
          <a:ln w="127000">
            <a:solidFill>
              <a:srgbClr val="FF9900"/>
            </a:solidFill>
            <a:prstDash val="sysDot"/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36" name="WordArt 4"/>
          <p:cNvSpPr>
            <a:spLocks noChangeArrowheads="1" noChangeShapeType="1" noTextEdit="1"/>
          </p:cNvSpPr>
          <p:nvPr/>
        </p:nvSpPr>
        <p:spPr bwMode="auto">
          <a:xfrm>
            <a:off x="1447800" y="838200"/>
            <a:ext cx="6529388" cy="323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523"/>
              </a:avLst>
            </a:prstTxWarp>
          </a:bodyPr>
          <a:lstStyle/>
          <a:p>
            <a:pPr algn="ctr"/>
            <a:r>
              <a:rPr lang="en-US" altLang="zh-CN" sz="9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Goodbye !</a:t>
            </a:r>
            <a:endParaRPr lang="zh-CN" altLang="en-US" sz="9600" b="1" i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69637" name="Picture 5" descr="bc8246d6ca1261c6a044df6d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9363"/>
            <a:ext cx="8964613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4267200" y="1447800"/>
            <a:ext cx="2057400" cy="15240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SzPct val="100000"/>
              <a:buFont typeface="Arial" charset="0"/>
              <a:buNone/>
            </a:pPr>
            <a:endParaRPr lang="zh-CN" altLang="zh-CN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4572000" y="609600"/>
            <a:ext cx="1447800" cy="838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3419475" y="2997200"/>
            <a:ext cx="4267200" cy="3581400"/>
            <a:chOff x="0" y="0"/>
            <a:chExt cx="2688" cy="2256"/>
          </a:xfrm>
        </p:grpSpPr>
        <p:sp>
          <p:nvSpPr>
            <p:cNvPr id="6162" name="Line 5"/>
            <p:cNvSpPr>
              <a:spLocks noChangeShapeType="1"/>
            </p:cNvSpPr>
            <p:nvPr/>
          </p:nvSpPr>
          <p:spPr bwMode="auto">
            <a:xfrm>
              <a:off x="1152" y="0"/>
              <a:ext cx="432" cy="172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3" name="Line 6"/>
            <p:cNvSpPr>
              <a:spLocks noChangeShapeType="1"/>
            </p:cNvSpPr>
            <p:nvPr/>
          </p:nvSpPr>
          <p:spPr bwMode="auto">
            <a:xfrm flipV="1">
              <a:off x="768" y="144"/>
              <a:ext cx="1440" cy="72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Line 7"/>
            <p:cNvSpPr>
              <a:spLocks noChangeShapeType="1"/>
            </p:cNvSpPr>
            <p:nvPr/>
          </p:nvSpPr>
          <p:spPr bwMode="auto">
            <a:xfrm>
              <a:off x="2208" y="144"/>
              <a:ext cx="288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Line 8"/>
            <p:cNvSpPr>
              <a:spLocks noChangeShapeType="1"/>
            </p:cNvSpPr>
            <p:nvPr/>
          </p:nvSpPr>
          <p:spPr bwMode="auto">
            <a:xfrm flipH="1" flipV="1">
              <a:off x="0" y="480"/>
              <a:ext cx="768" cy="38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Line 9"/>
            <p:cNvSpPr>
              <a:spLocks noChangeShapeType="1"/>
            </p:cNvSpPr>
            <p:nvPr/>
          </p:nvSpPr>
          <p:spPr bwMode="auto">
            <a:xfrm flipH="1">
              <a:off x="624" y="1728"/>
              <a:ext cx="960" cy="38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Line 10"/>
            <p:cNvSpPr>
              <a:spLocks noChangeShapeType="1"/>
            </p:cNvSpPr>
            <p:nvPr/>
          </p:nvSpPr>
          <p:spPr bwMode="auto">
            <a:xfrm>
              <a:off x="384" y="1872"/>
              <a:ext cx="432" cy="38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8" name="Line 11"/>
            <p:cNvSpPr>
              <a:spLocks noChangeShapeType="1"/>
            </p:cNvSpPr>
            <p:nvPr/>
          </p:nvSpPr>
          <p:spPr bwMode="auto">
            <a:xfrm flipV="1">
              <a:off x="2064" y="1728"/>
              <a:ext cx="336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9" name="Line 12"/>
            <p:cNvSpPr>
              <a:spLocks noChangeShapeType="1"/>
            </p:cNvSpPr>
            <p:nvPr/>
          </p:nvSpPr>
          <p:spPr bwMode="auto">
            <a:xfrm>
              <a:off x="2400" y="1728"/>
              <a:ext cx="288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Line 13"/>
            <p:cNvSpPr>
              <a:spLocks noChangeShapeType="1"/>
            </p:cNvSpPr>
            <p:nvPr/>
          </p:nvSpPr>
          <p:spPr bwMode="auto">
            <a:xfrm>
              <a:off x="1584" y="1728"/>
              <a:ext cx="48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49" name="Group 14"/>
          <p:cNvGrpSpPr>
            <a:grpSpLocks/>
          </p:cNvGrpSpPr>
          <p:nvPr/>
        </p:nvGrpSpPr>
        <p:grpSpPr bwMode="auto">
          <a:xfrm>
            <a:off x="685800" y="1905000"/>
            <a:ext cx="2767013" cy="1981200"/>
            <a:chOff x="0" y="0"/>
            <a:chExt cx="1743" cy="1248"/>
          </a:xfrm>
        </p:grpSpPr>
        <p:grpSp>
          <p:nvGrpSpPr>
            <p:cNvPr id="6151" name="Group 15"/>
            <p:cNvGrpSpPr>
              <a:grpSpLocks/>
            </p:cNvGrpSpPr>
            <p:nvPr/>
          </p:nvGrpSpPr>
          <p:grpSpPr bwMode="auto">
            <a:xfrm>
              <a:off x="0" y="0"/>
              <a:ext cx="1743" cy="1248"/>
              <a:chOff x="0" y="0"/>
              <a:chExt cx="1743" cy="1248"/>
            </a:xfrm>
          </p:grpSpPr>
          <p:sp>
            <p:nvSpPr>
              <p:cNvPr id="6153" name="Arc 16"/>
              <p:cNvSpPr>
                <a:spLocks/>
              </p:cNvSpPr>
              <p:nvPr/>
            </p:nvSpPr>
            <p:spPr bwMode="auto">
              <a:xfrm rot="-2964177">
                <a:off x="1039" y="484"/>
                <a:ext cx="144" cy="4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54" name="Oval 17"/>
              <p:cNvSpPr>
                <a:spLocks noChangeArrowheads="1"/>
              </p:cNvSpPr>
              <p:nvPr/>
            </p:nvSpPr>
            <p:spPr bwMode="auto">
              <a:xfrm rot="-2964177">
                <a:off x="643" y="281"/>
                <a:ext cx="336" cy="19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SzPct val="100000"/>
                  <a:buFont typeface="Arial" charset="0"/>
                  <a:buNone/>
                </a:pPr>
                <a:endParaRPr lang="zh-CN" altLang="zh-CN"/>
              </a:p>
            </p:txBody>
          </p:sp>
          <p:sp>
            <p:nvSpPr>
              <p:cNvPr id="6155" name="Line 18"/>
              <p:cNvSpPr>
                <a:spLocks noChangeShapeType="1"/>
              </p:cNvSpPr>
              <p:nvPr/>
            </p:nvSpPr>
            <p:spPr bwMode="auto">
              <a:xfrm rot="-2964177">
                <a:off x="1103" y="321"/>
                <a:ext cx="0" cy="105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6" name="Oval 19"/>
              <p:cNvSpPr>
                <a:spLocks noChangeArrowheads="1"/>
              </p:cNvSpPr>
              <p:nvPr/>
            </p:nvSpPr>
            <p:spPr bwMode="auto">
              <a:xfrm rot="-2964177">
                <a:off x="1463" y="1008"/>
                <a:ext cx="336" cy="14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SzPct val="100000"/>
                  <a:buFont typeface="Arial" charset="0"/>
                  <a:buNone/>
                </a:pPr>
                <a:endParaRPr lang="zh-CN" altLang="zh-CN"/>
              </a:p>
            </p:txBody>
          </p:sp>
          <p:sp>
            <p:nvSpPr>
              <p:cNvPr id="6157" name="Oval 20"/>
              <p:cNvSpPr>
                <a:spLocks noChangeArrowheads="1"/>
              </p:cNvSpPr>
              <p:nvPr/>
            </p:nvSpPr>
            <p:spPr bwMode="auto">
              <a:xfrm rot="-2964177">
                <a:off x="648" y="227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SzPct val="100000"/>
                  <a:buFont typeface="Arial" charset="0"/>
                  <a:buNone/>
                </a:pPr>
                <a:endParaRPr lang="zh-CN" altLang="zh-CN"/>
              </a:p>
            </p:txBody>
          </p:sp>
          <p:sp>
            <p:nvSpPr>
              <p:cNvPr id="6158" name="Line 21"/>
              <p:cNvSpPr>
                <a:spLocks noChangeShapeType="1"/>
              </p:cNvSpPr>
              <p:nvPr/>
            </p:nvSpPr>
            <p:spPr bwMode="auto">
              <a:xfrm rot="18635823" flipV="1">
                <a:off x="408" y="-408"/>
                <a:ext cx="0" cy="81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Arc 22"/>
              <p:cNvSpPr>
                <a:spLocks/>
              </p:cNvSpPr>
              <p:nvPr/>
            </p:nvSpPr>
            <p:spPr bwMode="auto">
              <a:xfrm rot="-2964177">
                <a:off x="1145" y="627"/>
                <a:ext cx="192" cy="4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0" name="Arc 23"/>
              <p:cNvSpPr>
                <a:spLocks/>
              </p:cNvSpPr>
              <p:nvPr/>
            </p:nvSpPr>
            <p:spPr bwMode="auto">
              <a:xfrm rot="-2964177">
                <a:off x="1367" y="765"/>
                <a:ext cx="144" cy="4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1" name="Line 24"/>
              <p:cNvSpPr>
                <a:spLocks noChangeShapeType="1"/>
              </p:cNvSpPr>
              <p:nvPr/>
            </p:nvSpPr>
            <p:spPr bwMode="auto">
              <a:xfrm>
                <a:off x="927" y="240"/>
                <a:ext cx="816" cy="72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52" name="Oval 25"/>
            <p:cNvSpPr>
              <a:spLocks noChangeArrowheads="1"/>
            </p:cNvSpPr>
            <p:nvPr/>
          </p:nvSpPr>
          <p:spPr bwMode="auto">
            <a:xfrm>
              <a:off x="1584" y="1056"/>
              <a:ext cx="144" cy="14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SzPct val="100000"/>
                <a:buFont typeface="Arial" charset="0"/>
                <a:buNone/>
              </a:pPr>
              <a:endParaRPr lang="zh-CN" altLang="zh-CN"/>
            </a:p>
          </p:txBody>
        </p:sp>
      </p:grpSp>
      <p:sp>
        <p:nvSpPr>
          <p:cNvPr id="182298" name="Text Box 26"/>
          <p:cNvSpPr txBox="1">
            <a:spLocks noChangeArrowheads="1"/>
          </p:cNvSpPr>
          <p:nvPr/>
        </p:nvSpPr>
        <p:spPr bwMode="auto">
          <a:xfrm>
            <a:off x="323850" y="3933825"/>
            <a:ext cx="3240088" cy="1189038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  <a:buFont typeface="Arial" charset="0"/>
              <a:buNone/>
            </a:pPr>
            <a:r>
              <a:rPr lang="en-US" altLang="zh-CN" sz="7200" b="1">
                <a:solidFill>
                  <a:srgbClr val="000099"/>
                </a:solidFill>
                <a:latin typeface="Times New Roman" pitchFamily="18" charset="0"/>
              </a:rPr>
              <a:t>a nurse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98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4876800" y="304800"/>
            <a:ext cx="1214438" cy="9144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81 w 21600"/>
              <a:gd name="T13" fmla="*/ 3381 h 21600"/>
              <a:gd name="T14" fmla="*/ 18219 w 21600"/>
              <a:gd name="T15" fmla="*/ 1821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162" y="21600"/>
                </a:lnTo>
                <a:lnTo>
                  <a:pt x="1843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4356100" y="1196975"/>
            <a:ext cx="2209800" cy="16002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SzPct val="100000"/>
              <a:buFont typeface="Arial" charset="0"/>
              <a:buNone/>
            </a:pPr>
            <a:endParaRPr lang="zh-CN" altLang="zh-CN"/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3886200" y="2819400"/>
            <a:ext cx="3657600" cy="3276600"/>
            <a:chOff x="0" y="0"/>
            <a:chExt cx="2304" cy="2064"/>
          </a:xfrm>
        </p:grpSpPr>
        <p:sp>
          <p:nvSpPr>
            <p:cNvPr id="9229" name="Line 5"/>
            <p:cNvSpPr>
              <a:spLocks noChangeShapeType="1"/>
            </p:cNvSpPr>
            <p:nvPr/>
          </p:nvSpPr>
          <p:spPr bwMode="auto">
            <a:xfrm>
              <a:off x="960" y="0"/>
              <a:ext cx="192" cy="13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Line 6"/>
            <p:cNvSpPr>
              <a:spLocks noChangeShapeType="1"/>
            </p:cNvSpPr>
            <p:nvPr/>
          </p:nvSpPr>
          <p:spPr bwMode="auto">
            <a:xfrm flipH="1">
              <a:off x="624" y="1392"/>
              <a:ext cx="528" cy="67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1" name="Line 7"/>
            <p:cNvSpPr>
              <a:spLocks noChangeShapeType="1"/>
            </p:cNvSpPr>
            <p:nvPr/>
          </p:nvSpPr>
          <p:spPr bwMode="auto">
            <a:xfrm flipH="1">
              <a:off x="288" y="2064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Line 8"/>
            <p:cNvSpPr>
              <a:spLocks noChangeShapeType="1"/>
            </p:cNvSpPr>
            <p:nvPr/>
          </p:nvSpPr>
          <p:spPr bwMode="auto">
            <a:xfrm>
              <a:off x="1152" y="1392"/>
              <a:ext cx="528" cy="43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Line 9"/>
            <p:cNvSpPr>
              <a:spLocks noChangeShapeType="1"/>
            </p:cNvSpPr>
            <p:nvPr/>
          </p:nvSpPr>
          <p:spPr bwMode="auto">
            <a:xfrm flipV="1">
              <a:off x="1680" y="1392"/>
              <a:ext cx="240" cy="43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Line 10"/>
            <p:cNvSpPr>
              <a:spLocks noChangeShapeType="1"/>
            </p:cNvSpPr>
            <p:nvPr/>
          </p:nvSpPr>
          <p:spPr bwMode="auto">
            <a:xfrm>
              <a:off x="1920" y="1392"/>
              <a:ext cx="1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Line 11"/>
            <p:cNvSpPr>
              <a:spLocks noChangeShapeType="1"/>
            </p:cNvSpPr>
            <p:nvPr/>
          </p:nvSpPr>
          <p:spPr bwMode="auto">
            <a:xfrm>
              <a:off x="0" y="624"/>
              <a:ext cx="624" cy="33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6" name="Line 12"/>
            <p:cNvSpPr>
              <a:spLocks noChangeShapeType="1"/>
            </p:cNvSpPr>
            <p:nvPr/>
          </p:nvSpPr>
          <p:spPr bwMode="auto">
            <a:xfrm flipV="1">
              <a:off x="624" y="0"/>
              <a:ext cx="1296" cy="96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Line 13"/>
            <p:cNvSpPr>
              <a:spLocks noChangeShapeType="1"/>
            </p:cNvSpPr>
            <p:nvPr/>
          </p:nvSpPr>
          <p:spPr bwMode="auto">
            <a:xfrm>
              <a:off x="1920" y="0"/>
              <a:ext cx="384" cy="38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1" name="Group 14"/>
          <p:cNvGrpSpPr>
            <a:grpSpLocks/>
          </p:cNvGrpSpPr>
          <p:nvPr/>
        </p:nvGrpSpPr>
        <p:grpSpPr bwMode="auto">
          <a:xfrm>
            <a:off x="2438400" y="2819400"/>
            <a:ext cx="2438400" cy="1524000"/>
            <a:chOff x="0" y="0"/>
            <a:chExt cx="1536" cy="960"/>
          </a:xfrm>
        </p:grpSpPr>
        <p:sp>
          <p:nvSpPr>
            <p:cNvPr id="9223" name="Line 15"/>
            <p:cNvSpPr>
              <a:spLocks noChangeShapeType="1"/>
            </p:cNvSpPr>
            <p:nvPr/>
          </p:nvSpPr>
          <p:spPr bwMode="auto">
            <a:xfrm flipV="1">
              <a:off x="192" y="384"/>
              <a:ext cx="1344" cy="57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24" name="Group 16"/>
            <p:cNvGrpSpPr>
              <a:grpSpLocks/>
            </p:cNvGrpSpPr>
            <p:nvPr/>
          </p:nvGrpSpPr>
          <p:grpSpPr bwMode="auto">
            <a:xfrm>
              <a:off x="0" y="0"/>
              <a:ext cx="1392" cy="720"/>
              <a:chOff x="0" y="0"/>
              <a:chExt cx="1392" cy="720"/>
            </a:xfrm>
          </p:grpSpPr>
          <p:sp>
            <p:nvSpPr>
              <p:cNvPr id="9225" name="Rectangle 17"/>
              <p:cNvSpPr>
                <a:spLocks noChangeArrowheads="1"/>
              </p:cNvSpPr>
              <p:nvPr/>
            </p:nvSpPr>
            <p:spPr bwMode="auto">
              <a:xfrm rot="-1379304">
                <a:off x="240" y="144"/>
                <a:ext cx="960" cy="576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SzPct val="100000"/>
                  <a:buFont typeface="Arial" charset="0"/>
                  <a:buNone/>
                </a:pPr>
                <a:endParaRPr lang="zh-CN" altLang="zh-CN"/>
              </a:p>
            </p:txBody>
          </p:sp>
          <p:sp>
            <p:nvSpPr>
              <p:cNvPr id="9226" name="Oval 18"/>
              <p:cNvSpPr>
                <a:spLocks noChangeArrowheads="1"/>
              </p:cNvSpPr>
              <p:nvPr/>
            </p:nvSpPr>
            <p:spPr bwMode="auto">
              <a:xfrm>
                <a:off x="432" y="0"/>
                <a:ext cx="240" cy="19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SzPct val="100000"/>
                  <a:buFont typeface="Arial" charset="0"/>
                  <a:buNone/>
                </a:pPr>
                <a:endParaRPr lang="zh-CN" altLang="zh-CN"/>
              </a:p>
            </p:txBody>
          </p:sp>
          <p:sp>
            <p:nvSpPr>
              <p:cNvPr id="9227" name="Line 19"/>
              <p:cNvSpPr>
                <a:spLocks noChangeShapeType="1"/>
              </p:cNvSpPr>
              <p:nvPr/>
            </p:nvSpPr>
            <p:spPr bwMode="auto">
              <a:xfrm flipH="1">
                <a:off x="0" y="624"/>
                <a:ext cx="240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8" name="Line 20"/>
              <p:cNvSpPr>
                <a:spLocks noChangeShapeType="1"/>
              </p:cNvSpPr>
              <p:nvPr/>
            </p:nvSpPr>
            <p:spPr bwMode="auto">
              <a:xfrm rot="-1324074">
                <a:off x="1152" y="193"/>
                <a:ext cx="240" cy="1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81269" name="Text Box 21"/>
          <p:cNvSpPr txBox="1">
            <a:spLocks noChangeArrowheads="1"/>
          </p:cNvSpPr>
          <p:nvPr/>
        </p:nvSpPr>
        <p:spPr bwMode="auto">
          <a:xfrm>
            <a:off x="539750" y="1052513"/>
            <a:ext cx="3384550" cy="10985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  <a:buFont typeface="Arial" charset="0"/>
              <a:buNone/>
            </a:pPr>
            <a:r>
              <a:rPr lang="en-US" altLang="zh-CN" sz="6600" b="1">
                <a:solidFill>
                  <a:srgbClr val="000099"/>
                </a:solidFill>
                <a:latin typeface="Times New Roman" pitchFamily="18" charset="0"/>
              </a:rPr>
              <a:t>a waiter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69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背景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2276475"/>
            <a:ext cx="85693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1325" indent="-441325">
              <a:lnSpc>
                <a:spcPct val="125000"/>
              </a:lnSpc>
            </a:pPr>
            <a:r>
              <a:rPr lang="en-US" altLang="zh-CN" sz="3600" b="1">
                <a:latin typeface="Times New Roman" pitchFamily="18" charset="0"/>
              </a:rPr>
              <a:t>1. People come to see me when they are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sick</a:t>
            </a:r>
            <a:r>
              <a:rPr lang="en-US" altLang="zh-CN" sz="3600" b="1">
                <a:latin typeface="Times New Roman" pitchFamily="18" charset="0"/>
              </a:rPr>
              <a:t>. I can help to make them feel better.</a:t>
            </a:r>
          </a:p>
        </p:txBody>
      </p:sp>
      <p:sp>
        <p:nvSpPr>
          <p:cNvPr id="227333" name="Text Box 6"/>
          <p:cNvSpPr txBox="1">
            <a:spLocks noChangeArrowheads="1"/>
          </p:cNvSpPr>
          <p:nvPr/>
        </p:nvSpPr>
        <p:spPr bwMode="auto">
          <a:xfrm>
            <a:off x="684213" y="1557338"/>
            <a:ext cx="4441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</a:rPr>
              <a:t>What do they do?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7092950" y="1700213"/>
            <a:ext cx="1797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CC0000"/>
                </a:solidFill>
                <a:latin typeface="Times New Roman" pitchFamily="18" charset="0"/>
              </a:rPr>
              <a:t>a doctor</a:t>
            </a:r>
          </a:p>
        </p:txBody>
      </p:sp>
      <p:pic>
        <p:nvPicPr>
          <p:cNvPr id="6152" name="Picture 8" descr="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260350"/>
            <a:ext cx="1152525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881336" y="486719"/>
            <a:ext cx="2997978" cy="761143"/>
          </a:xfrm>
          <a:prstGeom prst="rect">
            <a:avLst/>
          </a:prstGeom>
          <a:noFill/>
        </p:spPr>
        <p:txBody>
          <a:bodyPr>
            <a:prstTxWarp prst="textDouble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dirty="0">
                <a:ln w="11430"/>
                <a:solidFill>
                  <a:srgbClr val="CC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Riddles</a:t>
            </a:r>
            <a:endParaRPr lang="zh-CN" altLang="en-US" sz="5400" b="1" dirty="0">
              <a:ln w="11430"/>
              <a:solidFill>
                <a:srgbClr val="CC33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0248" name="Text Box 12"/>
          <p:cNvSpPr txBox="1">
            <a:spLocks noChangeArrowheads="1"/>
          </p:cNvSpPr>
          <p:nvPr/>
        </p:nvSpPr>
        <p:spPr bwMode="auto">
          <a:xfrm>
            <a:off x="1600200" y="4298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50825" y="3716338"/>
            <a:ext cx="66611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1325" indent="-441325">
              <a:lnSpc>
                <a:spcPct val="125000"/>
              </a:lnSpc>
            </a:pPr>
            <a:r>
              <a:rPr lang="en-US" altLang="zh-CN" sz="3600" b="1">
                <a:latin typeface="Times New Roman" pitchFamily="18" charset="0"/>
              </a:rPr>
              <a:t>2. I work in hotels, I can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cook</a:t>
            </a:r>
            <a:r>
              <a:rPr lang="en-US" altLang="zh-CN" sz="3600" b="1">
                <a:latin typeface="Times New Roman" pitchFamily="18" charset="0"/>
              </a:rPr>
              <a:t> delicious food for people.</a:t>
            </a:r>
          </a:p>
        </p:txBody>
      </p:sp>
      <p:sp>
        <p:nvSpPr>
          <p:cNvPr id="10250" name="Text Box 14"/>
          <p:cNvSpPr txBox="1">
            <a:spLocks noChangeArrowheads="1"/>
          </p:cNvSpPr>
          <p:nvPr/>
        </p:nvSpPr>
        <p:spPr bwMode="auto">
          <a:xfrm>
            <a:off x="6927850" y="42259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200" name="Picture 8" descr="00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950" y="3789363"/>
            <a:ext cx="17287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2" name="Text Box 16"/>
          <p:cNvSpPr txBox="1">
            <a:spLocks noChangeArrowheads="1"/>
          </p:cNvSpPr>
          <p:nvPr/>
        </p:nvSpPr>
        <p:spPr bwMode="auto">
          <a:xfrm>
            <a:off x="6927850" y="5233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7235825" y="5516563"/>
            <a:ext cx="144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CC0000"/>
                </a:solidFill>
                <a:latin typeface="Times New Roman" pitchFamily="18" charset="0"/>
              </a:rPr>
              <a:t>a cook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51" grpId="0"/>
      <p:bldP spid="8199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1646</TotalTime>
  <Words>1433</Words>
  <Application>Microsoft Office PowerPoint</Application>
  <PresentationFormat>全屏显示(4:3)</PresentationFormat>
  <Paragraphs>276</Paragraphs>
  <Slides>68</Slides>
  <Notes>2</Notes>
  <HiddenSlides>0</HiddenSlides>
  <MMClips>4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70" baseType="lpstr">
      <vt:lpstr>默认设计模板</vt:lpstr>
      <vt:lpstr>吉祥如意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What does he do?</vt:lpstr>
      <vt:lpstr>What does he do?</vt:lpstr>
      <vt:lpstr>What does he do?</vt:lpstr>
      <vt:lpstr>What does he do?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How are you going to do that?  </vt:lpstr>
      <vt:lpstr>How are you going to do that?  </vt:lpstr>
      <vt:lpstr>How are you going to do that?  </vt:lpstr>
      <vt:lpstr>How are you going to do that?  </vt:lpstr>
      <vt:lpstr>How are you going to do that?  </vt:lpstr>
      <vt:lpstr>How are you going to do that?  </vt:lpstr>
      <vt:lpstr>How are you going to do that?  </vt:lpstr>
      <vt:lpstr>How are you going to do that?  </vt:lpstr>
      <vt:lpstr>How are you going to do that?  </vt:lpstr>
      <vt:lpstr>幻灯片 44</vt:lpstr>
      <vt:lpstr>幻灯片 45</vt:lpstr>
      <vt:lpstr>幻灯片 46</vt:lpstr>
      <vt:lpstr>幻灯片 47</vt:lpstr>
      <vt:lpstr>2、肯定句的构成和用法</vt:lpstr>
      <vt:lpstr>3、否定句的构成和用法</vt:lpstr>
      <vt:lpstr>4、一般疑问句的构成和用法</vt:lpstr>
      <vt:lpstr>5、特殊疑问句的构成和用法：</vt:lpstr>
      <vt:lpstr>Exercise 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275</cp:revision>
  <cp:lastPrinted>1601-01-01T00:00:00Z</cp:lastPrinted>
  <dcterms:created xsi:type="dcterms:W3CDTF">1601-01-01T00:00:00Z</dcterms:created>
  <dcterms:modified xsi:type="dcterms:W3CDTF">2014-11-03T11:39:17Z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