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2"/>
  </p:notesMasterIdLst>
  <p:sldIdLst>
    <p:sldId id="330" r:id="rId3"/>
    <p:sldId id="317" r:id="rId4"/>
    <p:sldId id="361" r:id="rId5"/>
    <p:sldId id="362" r:id="rId6"/>
    <p:sldId id="363" r:id="rId7"/>
    <p:sldId id="364" r:id="rId8"/>
    <p:sldId id="365" r:id="rId9"/>
    <p:sldId id="344" r:id="rId10"/>
    <p:sldId id="345" r:id="rId11"/>
    <p:sldId id="357" r:id="rId12"/>
    <p:sldId id="348" r:id="rId13"/>
    <p:sldId id="358" r:id="rId14"/>
    <p:sldId id="346" r:id="rId15"/>
    <p:sldId id="359" r:id="rId16"/>
    <p:sldId id="347" r:id="rId17"/>
    <p:sldId id="352" r:id="rId18"/>
    <p:sldId id="351" r:id="rId19"/>
    <p:sldId id="360" r:id="rId20"/>
    <p:sldId id="354" r:id="rId21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2"/>
    <a:srgbClr val="FF0000"/>
    <a:srgbClr val="E9DC7E"/>
    <a:srgbClr val="FF1B5B"/>
    <a:srgbClr val="67D7BA"/>
    <a:srgbClr val="FF376F"/>
    <a:srgbClr val="13C4CF"/>
    <a:srgbClr val="CFBB89"/>
    <a:srgbClr val="B79A55"/>
    <a:srgbClr val="B7EA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-324" y="-96"/>
      </p:cViewPr>
      <p:guideLst>
        <p:guide orient="horz" pos="1729"/>
        <p:guide pos="31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2019/9/3</a:t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05813253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26"/>
            <a:ext cx="2057400" cy="4389657"/>
          </a:xfrm>
        </p:spPr>
        <p:txBody>
          <a:bodyPr vert="eaVert"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26"/>
            <a:ext cx="6052930" cy="4389657"/>
          </a:xfrm>
        </p:spPr>
        <p:txBody>
          <a:bodyPr vert="eaVert"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600"/>
            <a:ext cx="7886700" cy="214004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92"/>
            <a:ext cx="7886700" cy="112540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93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68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8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427"/>
            <a:ext cx="4032504" cy="3395256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427"/>
            <a:ext cx="4032504" cy="3395256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7"/>
            <a:ext cx="7886700" cy="994402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163"/>
            <a:ext cx="3868340" cy="618077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0" b="1"/>
            </a:lvl3pPr>
            <a:lvl4pPr marL="771525" indent="0">
              <a:buNone/>
              <a:defRPr sz="900" b="1"/>
            </a:lvl4pPr>
            <a:lvl5pPr marL="1029335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685" indent="0">
              <a:buNone/>
              <a:defRPr sz="900" b="1"/>
            </a:lvl7pPr>
            <a:lvl8pPr marL="1800860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240"/>
            <a:ext cx="3868340" cy="2764079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163"/>
            <a:ext cx="3887391" cy="618077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0" b="1"/>
            </a:lvl3pPr>
            <a:lvl4pPr marL="771525" indent="0">
              <a:buNone/>
              <a:defRPr sz="900" b="1"/>
            </a:lvl4pPr>
            <a:lvl5pPr marL="1029335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685" indent="0">
              <a:buNone/>
              <a:defRPr sz="900" b="1"/>
            </a:lvl7pPr>
            <a:lvl8pPr marL="1800860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240"/>
            <a:ext cx="3887391" cy="2764079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9"/>
            <a:ext cx="2949178" cy="1200427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740"/>
            <a:ext cx="4629150" cy="365606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z="175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06"/>
            <a:ext cx="2949178" cy="285935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5"/>
            </a:lvl2pPr>
            <a:lvl3pPr marL="514350" indent="0">
              <a:buNone/>
              <a:defRPr sz="675"/>
            </a:lvl3pPr>
            <a:lvl4pPr marL="771525" indent="0">
              <a:buNone/>
              <a:defRPr sz="560"/>
            </a:lvl4pPr>
            <a:lvl5pPr marL="1029335" indent="0">
              <a:buNone/>
              <a:defRPr sz="560"/>
            </a:lvl5pPr>
            <a:lvl6pPr marL="1285875" indent="0">
              <a:buNone/>
              <a:defRPr sz="560"/>
            </a:lvl6pPr>
            <a:lvl7pPr marL="1543685" indent="0">
              <a:buNone/>
              <a:defRPr sz="560"/>
            </a:lvl7pPr>
            <a:lvl8pPr marL="1800860" indent="0">
              <a:buNone/>
              <a:defRPr sz="560"/>
            </a:lvl8pPr>
            <a:lvl9pPr marL="2057400" indent="0">
              <a:buNone/>
              <a:defRPr sz="56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9"/>
            <a:ext cx="2949178" cy="1200427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740"/>
            <a:ext cx="4629150" cy="3656063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9335" indent="0">
              <a:buNone/>
              <a:defRPr sz="1125"/>
            </a:lvl5pPr>
            <a:lvl6pPr marL="1285875" indent="0">
              <a:buNone/>
              <a:defRPr sz="1125"/>
            </a:lvl6pPr>
            <a:lvl7pPr marL="1543685" indent="0">
              <a:buNone/>
              <a:defRPr sz="1125"/>
            </a:lvl7pPr>
            <a:lvl8pPr marL="1800860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06"/>
            <a:ext cx="2949178" cy="285935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5"/>
            </a:lvl2pPr>
            <a:lvl3pPr marL="514350" indent="0">
              <a:buNone/>
              <a:defRPr sz="675"/>
            </a:lvl3pPr>
            <a:lvl4pPr marL="771525" indent="0">
              <a:buNone/>
              <a:defRPr sz="560"/>
            </a:lvl4pPr>
            <a:lvl5pPr marL="1029335" indent="0">
              <a:buNone/>
              <a:defRPr sz="560"/>
            </a:lvl5pPr>
            <a:lvl6pPr marL="1285875" indent="0">
              <a:buNone/>
              <a:defRPr sz="560"/>
            </a:lvl6pPr>
            <a:lvl7pPr marL="1543685" indent="0">
              <a:buNone/>
              <a:defRPr sz="560"/>
            </a:lvl7pPr>
            <a:lvl8pPr marL="1800860" indent="0">
              <a:buNone/>
              <a:defRPr sz="560"/>
            </a:lvl8pPr>
            <a:lvl9pPr marL="2057400" indent="0">
              <a:buNone/>
              <a:defRPr sz="56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26"/>
            <a:ext cx="2057400" cy="4389657"/>
          </a:xfrm>
        </p:spPr>
        <p:txBody>
          <a:bodyPr vert="eaVert"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26"/>
            <a:ext cx="6052930" cy="4389657"/>
          </a:xfrm>
        </p:spPr>
        <p:txBody>
          <a:bodyPr vert="eaVert"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600"/>
            <a:ext cx="7886700" cy="214004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92"/>
            <a:ext cx="7886700" cy="112540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93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68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8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427"/>
            <a:ext cx="4032504" cy="3395256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427"/>
            <a:ext cx="4032504" cy="3395256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7"/>
            <a:ext cx="7886700" cy="994402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163"/>
            <a:ext cx="3868340" cy="618077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0" b="1"/>
            </a:lvl3pPr>
            <a:lvl4pPr marL="771525" indent="0">
              <a:buNone/>
              <a:defRPr sz="900" b="1"/>
            </a:lvl4pPr>
            <a:lvl5pPr marL="1029335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685" indent="0">
              <a:buNone/>
              <a:defRPr sz="900" b="1"/>
            </a:lvl7pPr>
            <a:lvl8pPr marL="1800860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240"/>
            <a:ext cx="3868340" cy="2764079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163"/>
            <a:ext cx="3887391" cy="618077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0" b="1"/>
            </a:lvl3pPr>
            <a:lvl4pPr marL="771525" indent="0">
              <a:buNone/>
              <a:defRPr sz="900" b="1"/>
            </a:lvl4pPr>
            <a:lvl5pPr marL="1029335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685" indent="0">
              <a:buNone/>
              <a:defRPr sz="900" b="1"/>
            </a:lvl7pPr>
            <a:lvl8pPr marL="1800860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240"/>
            <a:ext cx="3887391" cy="2764079"/>
          </a:xfrm>
        </p:spPr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9"/>
            <a:ext cx="2949178" cy="1200427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740"/>
            <a:ext cx="4629150" cy="365606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z="175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06"/>
            <a:ext cx="2949178" cy="285935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5"/>
            </a:lvl2pPr>
            <a:lvl3pPr marL="514350" indent="0">
              <a:buNone/>
              <a:defRPr sz="675"/>
            </a:lvl3pPr>
            <a:lvl4pPr marL="771525" indent="0">
              <a:buNone/>
              <a:defRPr sz="560"/>
            </a:lvl4pPr>
            <a:lvl5pPr marL="1029335" indent="0">
              <a:buNone/>
              <a:defRPr sz="560"/>
            </a:lvl5pPr>
            <a:lvl6pPr marL="1285875" indent="0">
              <a:buNone/>
              <a:defRPr sz="560"/>
            </a:lvl6pPr>
            <a:lvl7pPr marL="1543685" indent="0">
              <a:buNone/>
              <a:defRPr sz="560"/>
            </a:lvl7pPr>
            <a:lvl8pPr marL="1800860" indent="0">
              <a:buNone/>
              <a:defRPr sz="560"/>
            </a:lvl8pPr>
            <a:lvl9pPr marL="2057400" indent="0">
              <a:buNone/>
              <a:defRPr sz="56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9"/>
            <a:ext cx="2949178" cy="1200427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740"/>
            <a:ext cx="4629150" cy="3656063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9335" indent="0">
              <a:buNone/>
              <a:defRPr sz="1125"/>
            </a:lvl5pPr>
            <a:lvl6pPr marL="1285875" indent="0">
              <a:buNone/>
              <a:defRPr sz="1125"/>
            </a:lvl6pPr>
            <a:lvl7pPr marL="1543685" indent="0">
              <a:buNone/>
              <a:defRPr sz="1125"/>
            </a:lvl7pPr>
            <a:lvl8pPr marL="1800860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06"/>
            <a:ext cx="2949178" cy="285935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5"/>
            </a:lvl2pPr>
            <a:lvl3pPr marL="514350" indent="0">
              <a:buNone/>
              <a:defRPr sz="675"/>
            </a:lvl3pPr>
            <a:lvl4pPr marL="771525" indent="0">
              <a:buNone/>
              <a:defRPr sz="560"/>
            </a:lvl4pPr>
            <a:lvl5pPr marL="1029335" indent="0">
              <a:buNone/>
              <a:defRPr sz="560"/>
            </a:lvl5pPr>
            <a:lvl6pPr marL="1285875" indent="0">
              <a:buNone/>
              <a:defRPr sz="560"/>
            </a:lvl6pPr>
            <a:lvl7pPr marL="1543685" indent="0">
              <a:buNone/>
              <a:defRPr sz="560"/>
            </a:lvl7pPr>
            <a:lvl8pPr marL="1800860" indent="0">
              <a:buNone/>
              <a:defRPr sz="560"/>
            </a:lvl8pPr>
            <a:lvl9pPr marL="2057400" indent="0">
              <a:buNone/>
              <a:defRPr sz="56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56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indent="-285750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indent="-228600" fontAlgn="base"/>
            <a:r>
              <a:rPr lang="zh-CN" altLang="en-US" strike="noStrike" noProof="1"/>
              <a:t>第三级</a:t>
            </a:r>
          </a:p>
          <a:p>
            <a:pPr lvl="3" indent="-228600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indent="-228600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87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5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87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5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87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50"/>
            </a:lvl1pPr>
          </a:lstStyle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56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indent="-285750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indent="-228600" fontAlgn="base"/>
            <a:r>
              <a:rPr lang="zh-CN" altLang="en-US" strike="noStrike" noProof="1"/>
              <a:t>第三级</a:t>
            </a:r>
          </a:p>
          <a:p>
            <a:pPr lvl="3" indent="-228600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indent="-228600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87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5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87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5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87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50"/>
            </a:lvl1pPr>
          </a:lstStyle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39"/>
          <p:cNvSpPr txBox="1"/>
          <p:nvPr/>
        </p:nvSpPr>
        <p:spPr>
          <a:xfrm>
            <a:off x="785813" y="2166938"/>
            <a:ext cx="75723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 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 时    秒 的 认 识</a:t>
            </a:r>
          </a:p>
        </p:txBody>
      </p:sp>
      <p:grpSp>
        <p:nvGrpSpPr>
          <p:cNvPr id="4099" name="组合 48"/>
          <p:cNvGrpSpPr/>
          <p:nvPr/>
        </p:nvGrpSpPr>
        <p:grpSpPr>
          <a:xfrm>
            <a:off x="2625725" y="815975"/>
            <a:ext cx="4194711" cy="768350"/>
            <a:chOff x="4015" y="1286"/>
            <a:chExt cx="6608" cy="1210"/>
          </a:xfrm>
        </p:grpSpPr>
        <p:sp>
          <p:nvSpPr>
            <p:cNvPr id="41" name="Rectangle 9"/>
            <p:cNvSpPr/>
            <p:nvPr/>
          </p:nvSpPr>
          <p:spPr>
            <a:xfrm>
              <a:off x="4728" y="1286"/>
              <a:ext cx="5895" cy="12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ctr" fontAlgn="base"/>
              <a:r>
                <a:rPr lang="zh-CN" altLang="en-US" sz="4400" b="1" strike="noStrike" noProof="1" smtClean="0">
                  <a:solidFill>
                    <a:srgbClr val="CFBB89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时、分、秒</a:t>
              </a:r>
            </a:p>
          </p:txBody>
        </p:sp>
        <p:sp>
          <p:nvSpPr>
            <p:cNvPr id="48" name="椭圆 47"/>
            <p:cNvSpPr/>
            <p:nvPr/>
          </p:nvSpPr>
          <p:spPr>
            <a:xfrm>
              <a:off x="4015" y="1324"/>
              <a:ext cx="1134" cy="1134"/>
            </a:xfrm>
            <a:prstGeom prst="ellipse">
              <a:avLst/>
            </a:prstGeom>
            <a:gradFill>
              <a:gsLst>
                <a:gs pos="33000">
                  <a:schemeClr val="bg2">
                    <a:lumMod val="20000"/>
                    <a:lumOff val="80000"/>
                  </a:schemeClr>
                </a:gs>
                <a:gs pos="100000">
                  <a:schemeClr val="bg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chemeClr val="bg2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r>
                <a:rPr lang="en-US" altLang="zh-CN" sz="4400" b="1" strike="noStrike" noProof="1">
                  <a:solidFill>
                    <a:srgbClr val="CFBB8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17475" y="84138"/>
            <a:ext cx="2357438" cy="592138"/>
          </a:xfrm>
          <a:prstGeom prst="roundRect">
            <a:avLst>
              <a:gd name="adj" fmla="val 9976"/>
            </a:avLst>
          </a:prstGeom>
          <a:gradFill>
            <a:gsLst>
              <a:gs pos="0">
                <a:srgbClr val="48CFAE"/>
              </a:gs>
              <a:gs pos="100000">
                <a:schemeClr val="accent5">
                  <a:lumMod val="90000"/>
                </a:schemeClr>
              </a:gs>
            </a:gsLst>
            <a:lin ang="5400000" scaled="0"/>
          </a:gradFill>
          <a:ln w="1905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新知探究</a:t>
            </a:r>
          </a:p>
        </p:txBody>
      </p:sp>
      <p:sp>
        <p:nvSpPr>
          <p:cNvPr id="19" name="圆角矩形标注 18"/>
          <p:cNvSpPr/>
          <p:nvPr/>
        </p:nvSpPr>
        <p:spPr>
          <a:xfrm>
            <a:off x="1783080" y="1927860"/>
            <a:ext cx="2862580" cy="625475"/>
          </a:xfrm>
          <a:prstGeom prst="wedgeRoundRectCallout">
            <a:avLst>
              <a:gd name="adj1" fmla="val -42701"/>
              <a:gd name="adj2" fmla="val 8167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zh-CN" altLang="en-US" sz="2400" b="1" strike="noStrike" noProof="1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2400" b="1" strike="noStrike" noProof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strike="noStrike" noProof="1">
                <a:latin typeface="楷体" panose="02010609060101010101" charset="-122"/>
                <a:ea typeface="楷体" panose="02010609060101010101" charset="-122"/>
              </a:rPr>
              <a:t>秒钟飞行</a:t>
            </a:r>
            <a:r>
              <a:rPr lang="en-US" altLang="zh-CN" sz="2400" b="1" strike="noStrike" noProof="1">
                <a:latin typeface="楷体" panose="02010609060101010101" charset="-122"/>
                <a:ea typeface="楷体" panose="02010609060101010101" charset="-122"/>
              </a:rPr>
              <a:t>250</a:t>
            </a:r>
            <a:r>
              <a:rPr lang="zh-CN" altLang="en-US" sz="2400" b="1" strike="noStrike" noProof="1">
                <a:latin typeface="楷体" panose="02010609060101010101" charset="-122"/>
                <a:ea typeface="楷体" panose="02010609060101010101" charset="-122"/>
              </a:rPr>
              <a:t>米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220" y="2654935"/>
            <a:ext cx="3642995" cy="1541145"/>
          </a:xfrm>
          <a:prstGeom prst="flowChartOffpageConnector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313680" y="2553335"/>
            <a:ext cx="2976880" cy="1841500"/>
            <a:chOff x="8353" y="3752"/>
            <a:chExt cx="4688" cy="29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53" y="3752"/>
              <a:ext cx="4605" cy="2900"/>
            </a:xfrm>
            <a:prstGeom prst="rect">
              <a:avLst/>
            </a:prstGeom>
          </p:spPr>
        </p:pic>
        <p:sp>
          <p:nvSpPr>
            <p:cNvPr id="13" name="任意多边形 12"/>
            <p:cNvSpPr/>
            <p:nvPr/>
          </p:nvSpPr>
          <p:spPr>
            <a:xfrm>
              <a:off x="11755" y="3827"/>
              <a:ext cx="1286" cy="187"/>
            </a:xfrm>
            <a:custGeom>
              <a:avLst/>
              <a:gdLst>
                <a:gd name="connisteX0" fmla="*/ 0 w 816610"/>
                <a:gd name="connsiteY0" fmla="*/ 12065 h 118745"/>
                <a:gd name="connisteX1" fmla="*/ 200660 w 816610"/>
                <a:gd name="connsiteY1" fmla="*/ 106680 h 118745"/>
                <a:gd name="connisteX2" fmla="*/ 742950 w 816610"/>
                <a:gd name="connsiteY2" fmla="*/ 118745 h 118745"/>
                <a:gd name="connisteX3" fmla="*/ 816610 w 816610"/>
                <a:gd name="connsiteY3" fmla="*/ 45085 h 118745"/>
                <a:gd name="connisteX4" fmla="*/ 751205 w 816610"/>
                <a:gd name="connsiteY4" fmla="*/ 0 h 118745"/>
                <a:gd name="connisteX5" fmla="*/ 0 w 816610"/>
                <a:gd name="connsiteY5" fmla="*/ 12065 h 11874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816610" h="118745">
                  <a:moveTo>
                    <a:pt x="0" y="12065"/>
                  </a:moveTo>
                  <a:lnTo>
                    <a:pt x="200660" y="106680"/>
                  </a:lnTo>
                  <a:lnTo>
                    <a:pt x="742950" y="118745"/>
                  </a:lnTo>
                  <a:lnTo>
                    <a:pt x="816610" y="45085"/>
                  </a:lnTo>
                  <a:lnTo>
                    <a:pt x="751205" y="0"/>
                  </a:lnTo>
                  <a:lnTo>
                    <a:pt x="0" y="12065"/>
                  </a:lnTo>
                  <a:close/>
                </a:path>
              </a:pathLst>
            </a:custGeom>
            <a:solidFill>
              <a:srgbClr val="FFFF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圆角矩形标注 15"/>
          <p:cNvSpPr/>
          <p:nvPr/>
        </p:nvSpPr>
        <p:spPr>
          <a:xfrm>
            <a:off x="5628640" y="1612265"/>
            <a:ext cx="2662555" cy="623570"/>
          </a:xfrm>
          <a:prstGeom prst="wedgeRoundRectCallout">
            <a:avLst>
              <a:gd name="adj1" fmla="val -716"/>
              <a:gd name="adj2" fmla="val 7998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我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秒约行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20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米。</a:t>
            </a:r>
          </a:p>
        </p:txBody>
      </p:sp>
      <p:sp>
        <p:nvSpPr>
          <p:cNvPr id="17" name="TextBox 7"/>
          <p:cNvSpPr txBox="1"/>
          <p:nvPr/>
        </p:nvSpPr>
        <p:spPr>
          <a:xfrm>
            <a:off x="2849880" y="543560"/>
            <a:ext cx="4143375" cy="5626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随着科技的发展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zh-CN" altLang="en-US" sz="3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17475" y="84138"/>
            <a:ext cx="2357438" cy="592138"/>
          </a:xfrm>
          <a:prstGeom prst="roundRect">
            <a:avLst>
              <a:gd name="adj" fmla="val 9976"/>
            </a:avLst>
          </a:prstGeom>
          <a:gradFill>
            <a:gsLst>
              <a:gs pos="0">
                <a:srgbClr val="48CFAE"/>
              </a:gs>
              <a:gs pos="100000">
                <a:schemeClr val="accent5">
                  <a:lumMod val="90000"/>
                </a:schemeClr>
              </a:gs>
            </a:gsLst>
            <a:lin ang="5400000" scaled="0"/>
          </a:gradFill>
          <a:ln w="1905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新知探究</a:t>
            </a:r>
          </a:p>
        </p:txBody>
      </p:sp>
      <p:sp>
        <p:nvSpPr>
          <p:cNvPr id="46082" name="TextBox 7"/>
          <p:cNvSpPr txBox="1"/>
          <p:nvPr/>
        </p:nvSpPr>
        <p:spPr>
          <a:xfrm>
            <a:off x="2849880" y="543560"/>
            <a:ext cx="4143375" cy="5626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随着科技的发展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zh-CN" altLang="en-US" sz="3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7474"/>
          <a:stretch>
            <a:fillRect/>
          </a:stretch>
        </p:blipFill>
        <p:spPr>
          <a:xfrm>
            <a:off x="923925" y="1418590"/>
            <a:ext cx="3237865" cy="2167255"/>
          </a:xfrm>
          <a:prstGeom prst="rect">
            <a:avLst/>
          </a:prstGeom>
        </p:spPr>
      </p:pic>
      <p:sp>
        <p:nvSpPr>
          <p:cNvPr id="48129" name="TextBox 2"/>
          <p:cNvSpPr txBox="1"/>
          <p:nvPr/>
        </p:nvSpPr>
        <p:spPr>
          <a:xfrm>
            <a:off x="344170" y="3690620"/>
            <a:ext cx="4282440" cy="628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卫星</a:t>
            </a:r>
            <a:r>
              <a:rPr lang="en-US" altLang="zh-CN" sz="3200" b="1" dirty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 dirty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秒约行</a:t>
            </a:r>
            <a:r>
              <a:rPr lang="en-US" altLang="zh-CN" sz="3200" b="1" dirty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7900</a:t>
            </a:r>
            <a:r>
              <a:rPr lang="zh-CN" altLang="en-US" sz="3200" b="1" dirty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米</a:t>
            </a:r>
            <a:endParaRPr lang="en-US" altLang="zh-CN" sz="3200" b="1" dirty="0">
              <a:solidFill>
                <a:schemeClr val="accent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2840" y="1342390"/>
            <a:ext cx="3409950" cy="21139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16755" y="3440430"/>
            <a:ext cx="4582795" cy="10718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有些电脑</a:t>
            </a:r>
            <a:r>
              <a:rPr lang="en-US" altLang="zh-CN" sz="3200" b="1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秒可以完成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次运算。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4655185" y="4111625"/>
            <a:ext cx="1634490" cy="5715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r>
              <a:rPr lang="en-US" altLang="zh-CN" sz="3200" b="1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 167"/>
          <p:cNvSpPr/>
          <p:nvPr/>
        </p:nvSpPr>
        <p:spPr>
          <a:xfrm>
            <a:off x="549910" y="1085215"/>
            <a:ext cx="8172450" cy="3594100"/>
          </a:xfrm>
          <a:prstGeom prst="roundRect">
            <a:avLst/>
          </a:prstGeom>
          <a:solidFill>
            <a:srgbClr val="E7F3F4"/>
          </a:solidFill>
          <a:ln w="28575" cmpd="dbl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7475" y="84138"/>
            <a:ext cx="2357438" cy="592138"/>
          </a:xfrm>
          <a:prstGeom prst="roundRect">
            <a:avLst>
              <a:gd name="adj" fmla="val 9976"/>
            </a:avLst>
          </a:prstGeom>
          <a:gradFill>
            <a:gsLst>
              <a:gs pos="0">
                <a:srgbClr val="48CFAE"/>
              </a:gs>
              <a:gs pos="100000">
                <a:schemeClr val="accent5">
                  <a:lumMod val="90000"/>
                </a:schemeClr>
              </a:gs>
            </a:gsLst>
            <a:lin ang="5400000" scaled="0"/>
          </a:gradFill>
          <a:ln w="1905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归纳小结</a:t>
            </a:r>
          </a:p>
        </p:txBody>
      </p:sp>
      <p:sp>
        <p:nvSpPr>
          <p:cNvPr id="50189" name="文本框 2"/>
          <p:cNvSpPr txBox="1"/>
          <p:nvPr/>
        </p:nvSpPr>
        <p:spPr>
          <a:xfrm>
            <a:off x="3051175" y="462280"/>
            <a:ext cx="2501900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457200" indent="-457200" algn="ctr">
              <a:buFont typeface="Wingdings" panose="05000000000000000000" charset="0"/>
              <a:buChar char=""/>
            </a:pPr>
            <a:r>
              <a:rPr lang="zh-CN" altLang="en-US" sz="3200" dirty="0">
                <a:solidFill>
                  <a:srgbClr val="0070C0"/>
                </a:solidFill>
                <a:latin typeface="方正黑体简体" panose="02010601030101010101" charset="-122"/>
                <a:ea typeface="方正黑体简体" panose="02010601030101010101" charset="-122"/>
              </a:rPr>
              <a:t>秒的认识</a:t>
            </a:r>
          </a:p>
        </p:txBody>
      </p:sp>
      <p:sp>
        <p:nvSpPr>
          <p:cNvPr id="50190" name="文本框 3"/>
          <p:cNvSpPr txBox="1"/>
          <p:nvPr/>
        </p:nvSpPr>
        <p:spPr>
          <a:xfrm>
            <a:off x="753745" y="1257300"/>
            <a:ext cx="7663815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  1.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计量很短的时间，常用比分更小的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时间单位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秒。</a:t>
            </a:r>
          </a:p>
        </p:txBody>
      </p:sp>
      <p:sp>
        <p:nvSpPr>
          <p:cNvPr id="50191" name="文本框 6"/>
          <p:cNvSpPr txBox="1"/>
          <p:nvPr/>
        </p:nvSpPr>
        <p:spPr>
          <a:xfrm>
            <a:off x="753745" y="1735455"/>
            <a:ext cx="7894955" cy="1840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>
              <a:lnSpc>
                <a:spcPct val="160000"/>
              </a:lnSpc>
            </a:pP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  2.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钟面上走得最快的是秒针，它走</a:t>
            </a:r>
            <a:r>
              <a:rPr lang="zh-CN" altLang="en-US" sz="2600" b="1" u="sng" dirty="0">
                <a:latin typeface="楷体" panose="02010609060101010101" charset="-122"/>
                <a:ea typeface="楷体" panose="02010609060101010101" charset="-122"/>
              </a:rPr>
              <a:t>一小格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的时间是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秒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2600" b="1" u="sng" dirty="0">
                <a:latin typeface="楷体" panose="02010609060101010101" charset="-122"/>
                <a:ea typeface="楷体" panose="02010609060101010101" charset="-122"/>
              </a:rPr>
              <a:t>它从</a:t>
            </a:r>
            <a:r>
              <a:rPr lang="en-US" altLang="zh-CN" sz="2600" b="1" u="sng" dirty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600" b="1" u="sng" dirty="0">
                <a:latin typeface="楷体" panose="02010609060101010101" charset="-122"/>
                <a:ea typeface="楷体" panose="02010609060101010101" charset="-122"/>
              </a:rPr>
              <a:t>起走一圈再回到</a:t>
            </a:r>
            <a:r>
              <a:rPr lang="en-US" altLang="zh-CN" sz="2600" b="1" u="sng" dirty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600" b="1" u="sng" dirty="0">
                <a:latin typeface="楷体" panose="02010609060101010101" charset="-122"/>
                <a:ea typeface="楷体" panose="02010609060101010101" charset="-122"/>
              </a:rPr>
              <a:t>，正好走了</a:t>
            </a:r>
            <a:r>
              <a:rPr lang="en-US" altLang="zh-CN" sz="2600" b="1" u="sng" dirty="0">
                <a:latin typeface="楷体" panose="02010609060101010101" charset="-122"/>
                <a:ea typeface="楷体" panose="02010609060101010101" charset="-122"/>
              </a:rPr>
              <a:t>60</a:t>
            </a:r>
            <a:r>
              <a:rPr lang="zh-CN" altLang="en-US" sz="2600" b="1" u="sng" dirty="0">
                <a:latin typeface="楷体" panose="02010609060101010101" charset="-122"/>
                <a:ea typeface="楷体" panose="02010609060101010101" charset="-122"/>
              </a:rPr>
              <a:t>秒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，此时分针正好走了一小格，也就是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分，所以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分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=60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秒。</a:t>
            </a:r>
          </a:p>
        </p:txBody>
      </p:sp>
      <p:sp>
        <p:nvSpPr>
          <p:cNvPr id="50192" name="文本框 7"/>
          <p:cNvSpPr txBox="1"/>
          <p:nvPr/>
        </p:nvSpPr>
        <p:spPr>
          <a:xfrm>
            <a:off x="753745" y="3865245"/>
            <a:ext cx="7894320" cy="532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  3.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时间单位时分秒，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相邻两个单位间的进率都是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60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0" grpId="0"/>
      <p:bldP spid="50191" grpId="0"/>
      <p:bldP spid="501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17475" y="84138"/>
            <a:ext cx="2357438" cy="592138"/>
          </a:xfrm>
          <a:prstGeom prst="roundRect">
            <a:avLst>
              <a:gd name="adj" fmla="val 9976"/>
            </a:avLst>
          </a:prstGeom>
          <a:gradFill>
            <a:gsLst>
              <a:gs pos="0">
                <a:srgbClr val="48CFAE"/>
              </a:gs>
              <a:gs pos="100000">
                <a:schemeClr val="accent5">
                  <a:lumMod val="90000"/>
                </a:schemeClr>
              </a:gs>
            </a:gsLst>
            <a:lin ang="5400000" scaled="0"/>
          </a:gradFill>
          <a:ln w="1905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巩固练习</a:t>
            </a:r>
          </a:p>
        </p:txBody>
      </p:sp>
      <p:sp>
        <p:nvSpPr>
          <p:cNvPr id="51202" name="TextBox 5"/>
          <p:cNvSpPr txBox="1"/>
          <p:nvPr/>
        </p:nvSpPr>
        <p:spPr>
          <a:xfrm>
            <a:off x="822960" y="1075690"/>
            <a:ext cx="7313930" cy="7099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30000"/>
              </a:lnSpc>
              <a:buFont typeface="Wingdings" panose="05000000000000000000" pitchFamily="2" charset="2"/>
            </a:pPr>
            <a:r>
              <a:rPr lang="en-US" altLang="zh-CN" sz="2800" b="1" dirty="0">
                <a:solidFill>
                  <a:srgbClr val="00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1. 15</a:t>
            </a:r>
            <a:r>
              <a:rPr lang="zh-CN" altLang="en-US" sz="2800" b="1" dirty="0">
                <a:solidFill>
                  <a:srgbClr val="00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秒能做什么？选择活动并记录下来。</a:t>
            </a:r>
          </a:p>
        </p:txBody>
      </p:sp>
      <p:pic>
        <p:nvPicPr>
          <p:cNvPr id="51203" name="Picture 2" descr="D:\我的文档-桌面-收藏夹\桌面\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8108" y="2097405"/>
            <a:ext cx="6223000" cy="1968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17475" y="84138"/>
            <a:ext cx="2357438" cy="592138"/>
          </a:xfrm>
          <a:prstGeom prst="roundRect">
            <a:avLst>
              <a:gd name="adj" fmla="val 9976"/>
            </a:avLst>
          </a:prstGeom>
          <a:gradFill>
            <a:gsLst>
              <a:gs pos="0">
                <a:srgbClr val="48CFAE"/>
              </a:gs>
              <a:gs pos="100000">
                <a:schemeClr val="accent5">
                  <a:lumMod val="90000"/>
                </a:schemeClr>
              </a:gs>
            </a:gsLst>
            <a:lin ang="5400000" scaled="0"/>
          </a:gradFill>
          <a:ln w="1905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巩固练习</a:t>
            </a:r>
          </a:p>
        </p:txBody>
      </p:sp>
      <p:grpSp>
        <p:nvGrpSpPr>
          <p:cNvPr id="52236" name="Group 3"/>
          <p:cNvGrpSpPr/>
          <p:nvPr/>
        </p:nvGrpSpPr>
        <p:grpSpPr>
          <a:xfrm>
            <a:off x="699770" y="742950"/>
            <a:ext cx="8049260" cy="3825240"/>
            <a:chOff x="-8" y="0"/>
            <a:chExt cx="5342" cy="2993"/>
          </a:xfrm>
        </p:grpSpPr>
        <p:pic>
          <p:nvPicPr>
            <p:cNvPr id="52237" name="Picture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" y="0"/>
              <a:ext cx="5310" cy="29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38" name="Rectangle 5"/>
            <p:cNvSpPr/>
            <p:nvPr/>
          </p:nvSpPr>
          <p:spPr>
            <a:xfrm>
              <a:off x="-8" y="172"/>
              <a:ext cx="365" cy="408"/>
            </a:xfrm>
            <a:prstGeom prst="rect">
              <a:avLst/>
            </a:prstGeom>
            <a:solidFill>
              <a:srgbClr val="FFFFF2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2 .</a:t>
              </a:r>
            </a:p>
          </p:txBody>
        </p:sp>
      </p:grpSp>
      <p:sp>
        <p:nvSpPr>
          <p:cNvPr id="7" name="椭圆 6"/>
          <p:cNvSpPr/>
          <p:nvPr/>
        </p:nvSpPr>
        <p:spPr>
          <a:xfrm>
            <a:off x="1360805" y="3850640"/>
            <a:ext cx="1552575" cy="60071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72250" y="3850640"/>
            <a:ext cx="1552575" cy="60071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810" y="1067435"/>
            <a:ext cx="20142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教材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P6 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题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117475" y="84138"/>
            <a:ext cx="2357438" cy="592138"/>
          </a:xfrm>
          <a:prstGeom prst="roundRect">
            <a:avLst>
              <a:gd name="adj" fmla="val 9976"/>
            </a:avLst>
          </a:prstGeom>
          <a:gradFill>
            <a:gsLst>
              <a:gs pos="0">
                <a:srgbClr val="48CFAE"/>
              </a:gs>
              <a:gs pos="100000">
                <a:schemeClr val="accent5">
                  <a:lumMod val="90000"/>
                </a:schemeClr>
              </a:gs>
            </a:gsLst>
            <a:lin ang="5400000" scaled="0"/>
          </a:gradFill>
          <a:ln w="1905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课后练习</a:t>
            </a:r>
          </a:p>
        </p:txBody>
      </p:sp>
      <p:sp>
        <p:nvSpPr>
          <p:cNvPr id="53260" name="文本框 99"/>
          <p:cNvSpPr txBox="1"/>
          <p:nvPr/>
        </p:nvSpPr>
        <p:spPr>
          <a:xfrm>
            <a:off x="319088" y="912813"/>
            <a:ext cx="84010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latin typeface="方正黑体简体" panose="02010601030101010101" charset="-122"/>
                <a:ea typeface="方正黑体简体" panose="02010601030101010101" charset="-122"/>
              </a:rPr>
              <a:t>一、比一比。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60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60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秒 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60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时    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85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秒   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秒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分 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55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分    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93825" y="2100580"/>
            <a:ext cx="514350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方正黑体简体" panose="02010601030101010101" charset="-122"/>
              <a:ea typeface="方正黑体简体" panose="02010601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18610" y="2083435"/>
            <a:ext cx="514350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  <a:sym typeface="宋体" panose="02010600030101010101" pitchFamily="2" charset="-122"/>
              </a:rPr>
              <a:t>=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83400" y="2100580"/>
            <a:ext cx="515938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方正黑体简体" panose="02010601030101010101" charset="-122"/>
              <a:ea typeface="方正黑体简体" panose="02010601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84325" y="2949893"/>
            <a:ext cx="514350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  <a:sym typeface="宋体" panose="02010600030101010101" pitchFamily="2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方正黑体简体" panose="02010601030101010101" charset="-122"/>
              <a:ea typeface="方正黑体简体" panose="0201060103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76358" y="2949893"/>
            <a:ext cx="514350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  <a:sym typeface="宋体" panose="02010600030101010101" pitchFamily="2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方正黑体简体" panose="02010601030101010101" charset="-122"/>
              <a:ea typeface="方正黑体简体" panose="0201060103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58050" y="2949893"/>
            <a:ext cx="514350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  <a:sym typeface="宋体" panose="02010600030101010101" pitchFamily="2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方正黑体简体" panose="02010601030101010101" charset="-122"/>
              <a:ea typeface="方正黑体简体" panose="0201060103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9470" y="445135"/>
            <a:ext cx="1970405" cy="1242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117475" y="84138"/>
            <a:ext cx="2357438" cy="592138"/>
          </a:xfrm>
          <a:prstGeom prst="roundRect">
            <a:avLst>
              <a:gd name="adj" fmla="val 9976"/>
            </a:avLst>
          </a:prstGeom>
          <a:gradFill>
            <a:gsLst>
              <a:gs pos="0">
                <a:srgbClr val="48CFAE"/>
              </a:gs>
              <a:gs pos="100000">
                <a:schemeClr val="accent5">
                  <a:lumMod val="90000"/>
                </a:schemeClr>
              </a:gs>
            </a:gsLst>
            <a:lin ang="5400000" scaled="0"/>
          </a:gradFill>
          <a:ln w="1905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课后练习</a:t>
            </a:r>
          </a:p>
        </p:txBody>
      </p:sp>
      <p:sp>
        <p:nvSpPr>
          <p:cNvPr id="54284" name="文本框 99"/>
          <p:cNvSpPr txBox="1"/>
          <p:nvPr/>
        </p:nvSpPr>
        <p:spPr>
          <a:xfrm>
            <a:off x="529590" y="631508"/>
            <a:ext cx="79533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方正黑体简体" panose="02010601030101010101" charset="-122"/>
                <a:ea typeface="方正黑体简体" panose="02010601030101010101" charset="-122"/>
              </a:rPr>
              <a:t>二、判断。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倒计时一般以“秒”为单位来数。（   ）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时间单位之间的进率是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。（</a:t>
            </a:r>
            <a:r>
              <a:rPr lang="zh-CN" altLang="en-US" sz="2800"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在百米赛跑中，小明用了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分钟。（</a:t>
            </a:r>
            <a:r>
              <a:rPr lang="zh-CN" altLang="en-US" sz="2800"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人的脉搏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分钟约跳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75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次。（</a:t>
            </a:r>
            <a:r>
              <a:rPr lang="zh-CN" altLang="en-US" sz="2800"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秒针走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60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圈，正好是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小时。（</a:t>
            </a:r>
            <a:r>
              <a:rPr lang="zh-CN" altLang="en-US" sz="2800"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83120" y="1446213"/>
            <a:ext cx="639763" cy="465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方正黑体简体" panose="02010601030101010101" charset="-122"/>
              <a:ea typeface="方正黑体简体" panose="02010601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41110" y="2095500"/>
            <a:ext cx="638175" cy="46482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83120" y="2744470"/>
            <a:ext cx="639763" cy="46482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19470" y="3393440"/>
            <a:ext cx="638175" cy="46482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  <a:sym typeface="宋体" panose="02010600030101010101" pitchFamily="2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方正黑体简体" panose="02010601030101010101" charset="-122"/>
              <a:ea typeface="方正黑体简体" panose="0201060103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99518" y="4028440"/>
            <a:ext cx="639762" cy="46482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  <a:sym typeface="宋体" panose="02010600030101010101" pitchFamily="2" charset="-122"/>
            </a:endParaRPr>
          </a:p>
        </p:txBody>
      </p:sp>
      <p:grpSp>
        <p:nvGrpSpPr>
          <p:cNvPr id="134" name="组合 133"/>
          <p:cNvGrpSpPr/>
          <p:nvPr/>
        </p:nvGrpSpPr>
        <p:grpSpPr>
          <a:xfrm flipH="1">
            <a:off x="5919205" y="551916"/>
            <a:ext cx="1918463" cy="629132"/>
            <a:chOff x="3494088" y="1354138"/>
            <a:chExt cx="1176338" cy="385763"/>
          </a:xfrm>
        </p:grpSpPr>
        <p:sp>
          <p:nvSpPr>
            <p:cNvPr id="135" name="Freeform 116"/>
            <p:cNvSpPr>
              <a:spLocks noEditPoints="1"/>
            </p:cNvSpPr>
            <p:nvPr/>
          </p:nvSpPr>
          <p:spPr bwMode="auto">
            <a:xfrm>
              <a:off x="4618038" y="1709738"/>
              <a:ext cx="52388" cy="30163"/>
            </a:xfrm>
            <a:custGeom>
              <a:avLst/>
              <a:gdLst>
                <a:gd name="T0" fmla="*/ 67 w 67"/>
                <a:gd name="T1" fmla="*/ 31 h 38"/>
                <a:gd name="T2" fmla="*/ 43 w 67"/>
                <a:gd name="T3" fmla="*/ 38 h 38"/>
                <a:gd name="T4" fmla="*/ 7 w 67"/>
                <a:gd name="T5" fmla="*/ 15 h 38"/>
                <a:gd name="T6" fmla="*/ 37 w 67"/>
                <a:gd name="T7" fmla="*/ 0 h 38"/>
                <a:gd name="T8" fmla="*/ 67 w 67"/>
                <a:gd name="T9" fmla="*/ 31 h 38"/>
                <a:gd name="T10" fmla="*/ 25 w 67"/>
                <a:gd name="T11" fmla="*/ 25 h 38"/>
                <a:gd name="T12" fmla="*/ 52 w 67"/>
                <a:gd name="T13" fmla="*/ 21 h 38"/>
                <a:gd name="T14" fmla="*/ 25 w 67"/>
                <a:gd name="T15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8">
                  <a:moveTo>
                    <a:pt x="67" y="31"/>
                  </a:moveTo>
                  <a:cubicBezTo>
                    <a:pt x="59" y="33"/>
                    <a:pt x="50" y="34"/>
                    <a:pt x="43" y="38"/>
                  </a:cubicBezTo>
                  <a:cubicBezTo>
                    <a:pt x="28" y="36"/>
                    <a:pt x="0" y="34"/>
                    <a:pt x="7" y="15"/>
                  </a:cubicBezTo>
                  <a:cubicBezTo>
                    <a:pt x="20" y="16"/>
                    <a:pt x="27" y="4"/>
                    <a:pt x="37" y="0"/>
                  </a:cubicBezTo>
                  <a:cubicBezTo>
                    <a:pt x="51" y="6"/>
                    <a:pt x="64" y="13"/>
                    <a:pt x="67" y="31"/>
                  </a:cubicBezTo>
                  <a:close/>
                  <a:moveTo>
                    <a:pt x="25" y="25"/>
                  </a:moveTo>
                  <a:cubicBezTo>
                    <a:pt x="33" y="31"/>
                    <a:pt x="46" y="27"/>
                    <a:pt x="52" y="21"/>
                  </a:cubicBezTo>
                  <a:cubicBezTo>
                    <a:pt x="47" y="11"/>
                    <a:pt x="27" y="14"/>
                    <a:pt x="25" y="2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17"/>
            <p:cNvSpPr>
              <a:spLocks noEditPoints="1"/>
            </p:cNvSpPr>
            <p:nvPr/>
          </p:nvSpPr>
          <p:spPr bwMode="auto">
            <a:xfrm>
              <a:off x="4560888" y="1698626"/>
              <a:ext cx="47625" cy="30163"/>
            </a:xfrm>
            <a:custGeom>
              <a:avLst/>
              <a:gdLst>
                <a:gd name="T0" fmla="*/ 0 w 61"/>
                <a:gd name="T1" fmla="*/ 18 h 39"/>
                <a:gd name="T2" fmla="*/ 6 w 61"/>
                <a:gd name="T3" fmla="*/ 0 h 39"/>
                <a:gd name="T4" fmla="*/ 61 w 61"/>
                <a:gd name="T5" fmla="*/ 11 h 39"/>
                <a:gd name="T6" fmla="*/ 47 w 61"/>
                <a:gd name="T7" fmla="*/ 36 h 39"/>
                <a:gd name="T8" fmla="*/ 0 w 61"/>
                <a:gd name="T9" fmla="*/ 18 h 39"/>
                <a:gd name="T10" fmla="*/ 13 w 61"/>
                <a:gd name="T11" fmla="*/ 12 h 39"/>
                <a:gd name="T12" fmla="*/ 47 w 61"/>
                <a:gd name="T13" fmla="*/ 18 h 39"/>
                <a:gd name="T14" fmla="*/ 13 w 61"/>
                <a:gd name="T15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9">
                  <a:moveTo>
                    <a:pt x="0" y="18"/>
                  </a:moveTo>
                  <a:cubicBezTo>
                    <a:pt x="0" y="10"/>
                    <a:pt x="0" y="4"/>
                    <a:pt x="6" y="0"/>
                  </a:cubicBezTo>
                  <a:cubicBezTo>
                    <a:pt x="28" y="3"/>
                    <a:pt x="43" y="2"/>
                    <a:pt x="61" y="11"/>
                  </a:cubicBezTo>
                  <a:cubicBezTo>
                    <a:pt x="59" y="23"/>
                    <a:pt x="55" y="34"/>
                    <a:pt x="47" y="36"/>
                  </a:cubicBezTo>
                  <a:cubicBezTo>
                    <a:pt x="32" y="39"/>
                    <a:pt x="13" y="20"/>
                    <a:pt x="0" y="18"/>
                  </a:cubicBezTo>
                  <a:close/>
                  <a:moveTo>
                    <a:pt x="13" y="12"/>
                  </a:moveTo>
                  <a:cubicBezTo>
                    <a:pt x="21" y="18"/>
                    <a:pt x="39" y="29"/>
                    <a:pt x="47" y="18"/>
                  </a:cubicBezTo>
                  <a:cubicBezTo>
                    <a:pt x="39" y="13"/>
                    <a:pt x="27" y="11"/>
                    <a:pt x="13" y="1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18"/>
            <p:cNvSpPr>
              <a:spLocks noEditPoints="1"/>
            </p:cNvSpPr>
            <p:nvPr/>
          </p:nvSpPr>
          <p:spPr bwMode="auto">
            <a:xfrm>
              <a:off x="3494088" y="1354138"/>
              <a:ext cx="1052513" cy="374650"/>
            </a:xfrm>
            <a:custGeom>
              <a:avLst/>
              <a:gdLst>
                <a:gd name="T0" fmla="*/ 1317 w 1350"/>
                <a:gd name="T1" fmla="*/ 458 h 481"/>
                <a:gd name="T2" fmla="*/ 1132 w 1350"/>
                <a:gd name="T3" fmla="*/ 443 h 481"/>
                <a:gd name="T4" fmla="*/ 1072 w 1350"/>
                <a:gd name="T5" fmla="*/ 459 h 481"/>
                <a:gd name="T6" fmla="*/ 771 w 1350"/>
                <a:gd name="T7" fmla="*/ 461 h 481"/>
                <a:gd name="T8" fmla="*/ 613 w 1350"/>
                <a:gd name="T9" fmla="*/ 446 h 481"/>
                <a:gd name="T10" fmla="*/ 285 w 1350"/>
                <a:gd name="T11" fmla="*/ 286 h 481"/>
                <a:gd name="T12" fmla="*/ 12 w 1350"/>
                <a:gd name="T13" fmla="*/ 159 h 481"/>
                <a:gd name="T14" fmla="*/ 85 w 1350"/>
                <a:gd name="T15" fmla="*/ 1 h 481"/>
                <a:gd name="T16" fmla="*/ 223 w 1350"/>
                <a:gd name="T17" fmla="*/ 62 h 481"/>
                <a:gd name="T18" fmla="*/ 411 w 1350"/>
                <a:gd name="T19" fmla="*/ 164 h 481"/>
                <a:gd name="T20" fmla="*/ 703 w 1350"/>
                <a:gd name="T21" fmla="*/ 321 h 481"/>
                <a:gd name="T22" fmla="*/ 903 w 1350"/>
                <a:gd name="T23" fmla="*/ 440 h 481"/>
                <a:gd name="T24" fmla="*/ 979 w 1350"/>
                <a:gd name="T25" fmla="*/ 380 h 481"/>
                <a:gd name="T26" fmla="*/ 1083 w 1350"/>
                <a:gd name="T27" fmla="*/ 375 h 481"/>
                <a:gd name="T28" fmla="*/ 1182 w 1350"/>
                <a:gd name="T29" fmla="*/ 417 h 481"/>
                <a:gd name="T30" fmla="*/ 1339 w 1350"/>
                <a:gd name="T31" fmla="*/ 433 h 481"/>
                <a:gd name="T32" fmla="*/ 1246 w 1350"/>
                <a:gd name="T33" fmla="*/ 423 h 481"/>
                <a:gd name="T34" fmla="*/ 1142 w 1350"/>
                <a:gd name="T35" fmla="*/ 433 h 481"/>
                <a:gd name="T36" fmla="*/ 1286 w 1350"/>
                <a:gd name="T37" fmla="*/ 431 h 481"/>
                <a:gd name="T38" fmla="*/ 986 w 1350"/>
                <a:gd name="T39" fmla="*/ 369 h 481"/>
                <a:gd name="T40" fmla="*/ 990 w 1350"/>
                <a:gd name="T41" fmla="*/ 450 h 481"/>
                <a:gd name="T42" fmla="*/ 829 w 1350"/>
                <a:gd name="T43" fmla="*/ 439 h 481"/>
                <a:gd name="T44" fmla="*/ 904 w 1350"/>
                <a:gd name="T45" fmla="*/ 456 h 481"/>
                <a:gd name="T46" fmla="*/ 1028 w 1350"/>
                <a:gd name="T47" fmla="*/ 388 h 481"/>
                <a:gd name="T48" fmla="*/ 1062 w 1350"/>
                <a:gd name="T49" fmla="*/ 377 h 481"/>
                <a:gd name="T50" fmla="*/ 1111 w 1350"/>
                <a:gd name="T51" fmla="*/ 410 h 481"/>
                <a:gd name="T52" fmla="*/ 781 w 1350"/>
                <a:gd name="T53" fmla="*/ 444 h 481"/>
                <a:gd name="T54" fmla="*/ 697 w 1350"/>
                <a:gd name="T55" fmla="*/ 378 h 481"/>
                <a:gd name="T56" fmla="*/ 731 w 1350"/>
                <a:gd name="T57" fmla="*/ 444 h 481"/>
                <a:gd name="T58" fmla="*/ 642 w 1350"/>
                <a:gd name="T59" fmla="*/ 304 h 481"/>
                <a:gd name="T60" fmla="*/ 687 w 1350"/>
                <a:gd name="T61" fmla="*/ 374 h 481"/>
                <a:gd name="T62" fmla="*/ 367 w 1350"/>
                <a:gd name="T63" fmla="*/ 293 h 481"/>
                <a:gd name="T64" fmla="*/ 580 w 1350"/>
                <a:gd name="T65" fmla="*/ 397 h 481"/>
                <a:gd name="T66" fmla="*/ 630 w 1350"/>
                <a:gd name="T67" fmla="*/ 297 h 481"/>
                <a:gd name="T68" fmla="*/ 390 w 1350"/>
                <a:gd name="T69" fmla="*/ 164 h 481"/>
                <a:gd name="T70" fmla="*/ 585 w 1350"/>
                <a:gd name="T71" fmla="*/ 288 h 481"/>
                <a:gd name="T72" fmla="*/ 479 w 1350"/>
                <a:gd name="T73" fmla="*/ 317 h 481"/>
                <a:gd name="T74" fmla="*/ 280 w 1350"/>
                <a:gd name="T75" fmla="*/ 195 h 481"/>
                <a:gd name="T76" fmla="*/ 182 w 1350"/>
                <a:gd name="T77" fmla="*/ 53 h 481"/>
                <a:gd name="T78" fmla="*/ 591 w 1350"/>
                <a:gd name="T79" fmla="*/ 312 h 481"/>
                <a:gd name="T80" fmla="*/ 405 w 1350"/>
                <a:gd name="T81" fmla="*/ 204 h 481"/>
                <a:gd name="T82" fmla="*/ 259 w 1350"/>
                <a:gd name="T83" fmla="*/ 114 h 481"/>
                <a:gd name="T84" fmla="*/ 305 w 1350"/>
                <a:gd name="T85" fmla="*/ 204 h 481"/>
                <a:gd name="T86" fmla="*/ 594 w 1350"/>
                <a:gd name="T87" fmla="*/ 314 h 481"/>
                <a:gd name="T88" fmla="*/ 580 w 1350"/>
                <a:gd name="T89" fmla="*/ 409 h 481"/>
                <a:gd name="T90" fmla="*/ 354 w 1350"/>
                <a:gd name="T91" fmla="*/ 297 h 481"/>
                <a:gd name="T92" fmla="*/ 113 w 1350"/>
                <a:gd name="T93" fmla="*/ 201 h 481"/>
                <a:gd name="T94" fmla="*/ 539 w 1350"/>
                <a:gd name="T95" fmla="*/ 395 h 481"/>
                <a:gd name="T96" fmla="*/ 168 w 1350"/>
                <a:gd name="T97" fmla="*/ 43 h 481"/>
                <a:gd name="T98" fmla="*/ 98 w 1350"/>
                <a:gd name="T99" fmla="*/ 194 h 481"/>
                <a:gd name="T100" fmla="*/ 41 w 1350"/>
                <a:gd name="T101" fmla="*/ 49 h 481"/>
                <a:gd name="T102" fmla="*/ 37 w 1350"/>
                <a:gd name="T103" fmla="*/ 149 h 481"/>
                <a:gd name="T104" fmla="*/ 108 w 1350"/>
                <a:gd name="T105" fmla="*/ 23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50" h="481">
                  <a:moveTo>
                    <a:pt x="1345" y="435"/>
                  </a:moveTo>
                  <a:cubicBezTo>
                    <a:pt x="1345" y="443"/>
                    <a:pt x="1350" y="456"/>
                    <a:pt x="1347" y="466"/>
                  </a:cubicBezTo>
                  <a:cubicBezTo>
                    <a:pt x="1333" y="468"/>
                    <a:pt x="1329" y="464"/>
                    <a:pt x="1317" y="458"/>
                  </a:cubicBezTo>
                  <a:cubicBezTo>
                    <a:pt x="1286" y="451"/>
                    <a:pt x="1253" y="437"/>
                    <a:pt x="1218" y="441"/>
                  </a:cubicBezTo>
                  <a:cubicBezTo>
                    <a:pt x="1205" y="443"/>
                    <a:pt x="1194" y="449"/>
                    <a:pt x="1182" y="450"/>
                  </a:cubicBezTo>
                  <a:cubicBezTo>
                    <a:pt x="1165" y="451"/>
                    <a:pt x="1150" y="442"/>
                    <a:pt x="1132" y="443"/>
                  </a:cubicBezTo>
                  <a:cubicBezTo>
                    <a:pt x="1114" y="428"/>
                    <a:pt x="1097" y="415"/>
                    <a:pt x="1078" y="402"/>
                  </a:cubicBezTo>
                  <a:cubicBezTo>
                    <a:pt x="1085" y="415"/>
                    <a:pt x="1096" y="424"/>
                    <a:pt x="1094" y="441"/>
                  </a:cubicBezTo>
                  <a:cubicBezTo>
                    <a:pt x="1090" y="450"/>
                    <a:pt x="1080" y="453"/>
                    <a:pt x="1072" y="459"/>
                  </a:cubicBezTo>
                  <a:cubicBezTo>
                    <a:pt x="1032" y="456"/>
                    <a:pt x="994" y="472"/>
                    <a:pt x="961" y="478"/>
                  </a:cubicBezTo>
                  <a:cubicBezTo>
                    <a:pt x="908" y="477"/>
                    <a:pt x="858" y="449"/>
                    <a:pt x="801" y="454"/>
                  </a:cubicBezTo>
                  <a:cubicBezTo>
                    <a:pt x="791" y="455"/>
                    <a:pt x="781" y="461"/>
                    <a:pt x="771" y="461"/>
                  </a:cubicBezTo>
                  <a:cubicBezTo>
                    <a:pt x="750" y="463"/>
                    <a:pt x="728" y="456"/>
                    <a:pt x="706" y="455"/>
                  </a:cubicBezTo>
                  <a:cubicBezTo>
                    <a:pt x="683" y="455"/>
                    <a:pt x="659" y="452"/>
                    <a:pt x="637" y="454"/>
                  </a:cubicBezTo>
                  <a:cubicBezTo>
                    <a:pt x="625" y="455"/>
                    <a:pt x="618" y="459"/>
                    <a:pt x="613" y="446"/>
                  </a:cubicBezTo>
                  <a:cubicBezTo>
                    <a:pt x="555" y="415"/>
                    <a:pt x="496" y="385"/>
                    <a:pt x="437" y="353"/>
                  </a:cubicBezTo>
                  <a:cubicBezTo>
                    <a:pt x="418" y="343"/>
                    <a:pt x="399" y="331"/>
                    <a:pt x="378" y="322"/>
                  </a:cubicBezTo>
                  <a:cubicBezTo>
                    <a:pt x="348" y="308"/>
                    <a:pt x="315" y="300"/>
                    <a:pt x="285" y="286"/>
                  </a:cubicBezTo>
                  <a:cubicBezTo>
                    <a:pt x="226" y="259"/>
                    <a:pt x="166" y="240"/>
                    <a:pt x="109" y="209"/>
                  </a:cubicBezTo>
                  <a:cubicBezTo>
                    <a:pt x="89" y="197"/>
                    <a:pt x="66" y="187"/>
                    <a:pt x="45" y="176"/>
                  </a:cubicBezTo>
                  <a:cubicBezTo>
                    <a:pt x="33" y="170"/>
                    <a:pt x="23" y="166"/>
                    <a:pt x="12" y="159"/>
                  </a:cubicBezTo>
                  <a:cubicBezTo>
                    <a:pt x="6" y="147"/>
                    <a:pt x="4" y="136"/>
                    <a:pt x="0" y="124"/>
                  </a:cubicBezTo>
                  <a:cubicBezTo>
                    <a:pt x="2" y="94"/>
                    <a:pt x="25" y="47"/>
                    <a:pt x="43" y="27"/>
                  </a:cubicBezTo>
                  <a:cubicBezTo>
                    <a:pt x="54" y="15"/>
                    <a:pt x="71" y="3"/>
                    <a:pt x="85" y="1"/>
                  </a:cubicBezTo>
                  <a:cubicBezTo>
                    <a:pt x="89" y="0"/>
                    <a:pt x="103" y="0"/>
                    <a:pt x="108" y="2"/>
                  </a:cubicBezTo>
                  <a:cubicBezTo>
                    <a:pt x="141" y="14"/>
                    <a:pt x="175" y="36"/>
                    <a:pt x="207" y="53"/>
                  </a:cubicBezTo>
                  <a:cubicBezTo>
                    <a:pt x="212" y="56"/>
                    <a:pt x="217" y="59"/>
                    <a:pt x="223" y="62"/>
                  </a:cubicBezTo>
                  <a:cubicBezTo>
                    <a:pt x="239" y="70"/>
                    <a:pt x="256" y="79"/>
                    <a:pt x="275" y="89"/>
                  </a:cubicBezTo>
                  <a:cubicBezTo>
                    <a:pt x="306" y="105"/>
                    <a:pt x="338" y="122"/>
                    <a:pt x="371" y="139"/>
                  </a:cubicBezTo>
                  <a:cubicBezTo>
                    <a:pt x="385" y="146"/>
                    <a:pt x="397" y="156"/>
                    <a:pt x="411" y="164"/>
                  </a:cubicBezTo>
                  <a:cubicBezTo>
                    <a:pt x="478" y="202"/>
                    <a:pt x="550" y="239"/>
                    <a:pt x="618" y="278"/>
                  </a:cubicBezTo>
                  <a:cubicBezTo>
                    <a:pt x="632" y="286"/>
                    <a:pt x="647" y="291"/>
                    <a:pt x="661" y="299"/>
                  </a:cubicBezTo>
                  <a:cubicBezTo>
                    <a:pt x="675" y="307"/>
                    <a:pt x="688" y="318"/>
                    <a:pt x="703" y="321"/>
                  </a:cubicBezTo>
                  <a:cubicBezTo>
                    <a:pt x="734" y="355"/>
                    <a:pt x="764" y="389"/>
                    <a:pt x="789" y="429"/>
                  </a:cubicBezTo>
                  <a:cubicBezTo>
                    <a:pt x="808" y="427"/>
                    <a:pt x="829" y="428"/>
                    <a:pt x="854" y="430"/>
                  </a:cubicBezTo>
                  <a:cubicBezTo>
                    <a:pt x="870" y="432"/>
                    <a:pt x="886" y="438"/>
                    <a:pt x="903" y="440"/>
                  </a:cubicBezTo>
                  <a:cubicBezTo>
                    <a:pt x="924" y="443"/>
                    <a:pt x="951" y="442"/>
                    <a:pt x="974" y="443"/>
                  </a:cubicBezTo>
                  <a:cubicBezTo>
                    <a:pt x="1006" y="444"/>
                    <a:pt x="1031" y="434"/>
                    <a:pt x="1053" y="423"/>
                  </a:cubicBezTo>
                  <a:cubicBezTo>
                    <a:pt x="1041" y="393"/>
                    <a:pt x="988" y="412"/>
                    <a:pt x="979" y="380"/>
                  </a:cubicBezTo>
                  <a:cubicBezTo>
                    <a:pt x="971" y="354"/>
                    <a:pt x="1000" y="340"/>
                    <a:pt x="1026" y="344"/>
                  </a:cubicBezTo>
                  <a:cubicBezTo>
                    <a:pt x="1030" y="345"/>
                    <a:pt x="1035" y="349"/>
                    <a:pt x="1041" y="352"/>
                  </a:cubicBezTo>
                  <a:cubicBezTo>
                    <a:pt x="1057" y="360"/>
                    <a:pt x="1069" y="366"/>
                    <a:pt x="1083" y="375"/>
                  </a:cubicBezTo>
                  <a:cubicBezTo>
                    <a:pt x="1096" y="384"/>
                    <a:pt x="1108" y="400"/>
                    <a:pt x="1121" y="407"/>
                  </a:cubicBezTo>
                  <a:cubicBezTo>
                    <a:pt x="1128" y="410"/>
                    <a:pt x="1139" y="411"/>
                    <a:pt x="1148" y="414"/>
                  </a:cubicBezTo>
                  <a:cubicBezTo>
                    <a:pt x="1163" y="418"/>
                    <a:pt x="1166" y="419"/>
                    <a:pt x="1182" y="417"/>
                  </a:cubicBezTo>
                  <a:cubicBezTo>
                    <a:pt x="1200" y="414"/>
                    <a:pt x="1221" y="408"/>
                    <a:pt x="1239" y="410"/>
                  </a:cubicBezTo>
                  <a:cubicBezTo>
                    <a:pt x="1255" y="412"/>
                    <a:pt x="1274" y="419"/>
                    <a:pt x="1292" y="424"/>
                  </a:cubicBezTo>
                  <a:cubicBezTo>
                    <a:pt x="1309" y="428"/>
                    <a:pt x="1333" y="431"/>
                    <a:pt x="1339" y="433"/>
                  </a:cubicBezTo>
                  <a:cubicBezTo>
                    <a:pt x="1340" y="434"/>
                    <a:pt x="1343" y="432"/>
                    <a:pt x="1345" y="435"/>
                  </a:cubicBezTo>
                  <a:close/>
                  <a:moveTo>
                    <a:pt x="1286" y="431"/>
                  </a:moveTo>
                  <a:cubicBezTo>
                    <a:pt x="1272" y="429"/>
                    <a:pt x="1260" y="423"/>
                    <a:pt x="1246" y="423"/>
                  </a:cubicBezTo>
                  <a:cubicBezTo>
                    <a:pt x="1217" y="422"/>
                    <a:pt x="1187" y="433"/>
                    <a:pt x="1160" y="429"/>
                  </a:cubicBezTo>
                  <a:cubicBezTo>
                    <a:pt x="1143" y="427"/>
                    <a:pt x="1130" y="419"/>
                    <a:pt x="1114" y="413"/>
                  </a:cubicBezTo>
                  <a:cubicBezTo>
                    <a:pt x="1122" y="421"/>
                    <a:pt x="1132" y="429"/>
                    <a:pt x="1142" y="433"/>
                  </a:cubicBezTo>
                  <a:cubicBezTo>
                    <a:pt x="1173" y="443"/>
                    <a:pt x="1195" y="433"/>
                    <a:pt x="1220" y="430"/>
                  </a:cubicBezTo>
                  <a:cubicBezTo>
                    <a:pt x="1267" y="425"/>
                    <a:pt x="1300" y="446"/>
                    <a:pt x="1336" y="454"/>
                  </a:cubicBezTo>
                  <a:cubicBezTo>
                    <a:pt x="1335" y="431"/>
                    <a:pt x="1310" y="435"/>
                    <a:pt x="1286" y="431"/>
                  </a:cubicBezTo>
                  <a:close/>
                  <a:moveTo>
                    <a:pt x="1078" y="387"/>
                  </a:moveTo>
                  <a:cubicBezTo>
                    <a:pt x="1073" y="374"/>
                    <a:pt x="1057" y="369"/>
                    <a:pt x="1043" y="363"/>
                  </a:cubicBezTo>
                  <a:cubicBezTo>
                    <a:pt x="1028" y="356"/>
                    <a:pt x="988" y="341"/>
                    <a:pt x="986" y="369"/>
                  </a:cubicBezTo>
                  <a:cubicBezTo>
                    <a:pt x="985" y="396"/>
                    <a:pt x="1020" y="389"/>
                    <a:pt x="1042" y="398"/>
                  </a:cubicBezTo>
                  <a:cubicBezTo>
                    <a:pt x="1052" y="401"/>
                    <a:pt x="1069" y="414"/>
                    <a:pt x="1067" y="424"/>
                  </a:cubicBezTo>
                  <a:cubicBezTo>
                    <a:pt x="1065" y="437"/>
                    <a:pt x="1011" y="449"/>
                    <a:pt x="990" y="450"/>
                  </a:cubicBezTo>
                  <a:cubicBezTo>
                    <a:pt x="964" y="451"/>
                    <a:pt x="939" y="450"/>
                    <a:pt x="915" y="449"/>
                  </a:cubicBezTo>
                  <a:cubicBezTo>
                    <a:pt x="892" y="448"/>
                    <a:pt x="869" y="438"/>
                    <a:pt x="849" y="438"/>
                  </a:cubicBezTo>
                  <a:cubicBezTo>
                    <a:pt x="842" y="438"/>
                    <a:pt x="836" y="440"/>
                    <a:pt x="829" y="439"/>
                  </a:cubicBezTo>
                  <a:cubicBezTo>
                    <a:pt x="816" y="437"/>
                    <a:pt x="799" y="429"/>
                    <a:pt x="794" y="444"/>
                  </a:cubicBezTo>
                  <a:cubicBezTo>
                    <a:pt x="814" y="445"/>
                    <a:pt x="841" y="444"/>
                    <a:pt x="865" y="449"/>
                  </a:cubicBezTo>
                  <a:cubicBezTo>
                    <a:pt x="880" y="452"/>
                    <a:pt x="892" y="460"/>
                    <a:pt x="904" y="456"/>
                  </a:cubicBezTo>
                  <a:cubicBezTo>
                    <a:pt x="967" y="481"/>
                    <a:pt x="1017" y="447"/>
                    <a:pt x="1077" y="445"/>
                  </a:cubicBezTo>
                  <a:cubicBezTo>
                    <a:pt x="1093" y="430"/>
                    <a:pt x="1074" y="414"/>
                    <a:pt x="1066" y="403"/>
                  </a:cubicBezTo>
                  <a:cubicBezTo>
                    <a:pt x="1051" y="400"/>
                    <a:pt x="1045" y="389"/>
                    <a:pt x="1028" y="388"/>
                  </a:cubicBezTo>
                  <a:cubicBezTo>
                    <a:pt x="1029" y="386"/>
                    <a:pt x="1028" y="384"/>
                    <a:pt x="1027" y="383"/>
                  </a:cubicBezTo>
                  <a:cubicBezTo>
                    <a:pt x="1015" y="384"/>
                    <a:pt x="1013" y="377"/>
                    <a:pt x="1015" y="368"/>
                  </a:cubicBezTo>
                  <a:cubicBezTo>
                    <a:pt x="1034" y="359"/>
                    <a:pt x="1051" y="379"/>
                    <a:pt x="1062" y="377"/>
                  </a:cubicBezTo>
                  <a:cubicBezTo>
                    <a:pt x="1069" y="384"/>
                    <a:pt x="1080" y="388"/>
                    <a:pt x="1088" y="394"/>
                  </a:cubicBezTo>
                  <a:cubicBezTo>
                    <a:pt x="1097" y="400"/>
                    <a:pt x="1104" y="409"/>
                    <a:pt x="1113" y="410"/>
                  </a:cubicBezTo>
                  <a:cubicBezTo>
                    <a:pt x="1112" y="410"/>
                    <a:pt x="1111" y="410"/>
                    <a:pt x="1111" y="410"/>
                  </a:cubicBezTo>
                  <a:cubicBezTo>
                    <a:pt x="1101" y="402"/>
                    <a:pt x="1093" y="391"/>
                    <a:pt x="1078" y="387"/>
                  </a:cubicBezTo>
                  <a:close/>
                  <a:moveTo>
                    <a:pt x="731" y="444"/>
                  </a:moveTo>
                  <a:cubicBezTo>
                    <a:pt x="748" y="446"/>
                    <a:pt x="772" y="455"/>
                    <a:pt x="781" y="444"/>
                  </a:cubicBezTo>
                  <a:cubicBezTo>
                    <a:pt x="781" y="443"/>
                    <a:pt x="781" y="441"/>
                    <a:pt x="781" y="440"/>
                  </a:cubicBezTo>
                  <a:cubicBezTo>
                    <a:pt x="757" y="403"/>
                    <a:pt x="735" y="363"/>
                    <a:pt x="698" y="338"/>
                  </a:cubicBezTo>
                  <a:cubicBezTo>
                    <a:pt x="698" y="352"/>
                    <a:pt x="700" y="365"/>
                    <a:pt x="697" y="378"/>
                  </a:cubicBezTo>
                  <a:cubicBezTo>
                    <a:pt x="693" y="402"/>
                    <a:pt x="675" y="418"/>
                    <a:pt x="661" y="436"/>
                  </a:cubicBezTo>
                  <a:cubicBezTo>
                    <a:pt x="659" y="435"/>
                    <a:pt x="650" y="442"/>
                    <a:pt x="651" y="444"/>
                  </a:cubicBezTo>
                  <a:cubicBezTo>
                    <a:pt x="672" y="446"/>
                    <a:pt x="704" y="440"/>
                    <a:pt x="731" y="444"/>
                  </a:cubicBezTo>
                  <a:close/>
                  <a:moveTo>
                    <a:pt x="687" y="374"/>
                  </a:moveTo>
                  <a:cubicBezTo>
                    <a:pt x="690" y="359"/>
                    <a:pt x="690" y="341"/>
                    <a:pt x="684" y="327"/>
                  </a:cubicBezTo>
                  <a:cubicBezTo>
                    <a:pt x="668" y="322"/>
                    <a:pt x="656" y="307"/>
                    <a:pt x="642" y="304"/>
                  </a:cubicBezTo>
                  <a:cubicBezTo>
                    <a:pt x="650" y="357"/>
                    <a:pt x="630" y="401"/>
                    <a:pt x="588" y="422"/>
                  </a:cubicBezTo>
                  <a:cubicBezTo>
                    <a:pt x="601" y="429"/>
                    <a:pt x="617" y="435"/>
                    <a:pt x="630" y="443"/>
                  </a:cubicBezTo>
                  <a:cubicBezTo>
                    <a:pt x="651" y="423"/>
                    <a:pt x="682" y="407"/>
                    <a:pt x="687" y="374"/>
                  </a:cubicBezTo>
                  <a:close/>
                  <a:moveTo>
                    <a:pt x="217" y="214"/>
                  </a:moveTo>
                  <a:cubicBezTo>
                    <a:pt x="239" y="226"/>
                    <a:pt x="260" y="235"/>
                    <a:pt x="284" y="248"/>
                  </a:cubicBezTo>
                  <a:cubicBezTo>
                    <a:pt x="311" y="264"/>
                    <a:pt x="339" y="281"/>
                    <a:pt x="367" y="293"/>
                  </a:cubicBezTo>
                  <a:cubicBezTo>
                    <a:pt x="398" y="307"/>
                    <a:pt x="424" y="320"/>
                    <a:pt x="452" y="334"/>
                  </a:cubicBezTo>
                  <a:cubicBezTo>
                    <a:pt x="480" y="349"/>
                    <a:pt x="508" y="361"/>
                    <a:pt x="538" y="375"/>
                  </a:cubicBezTo>
                  <a:cubicBezTo>
                    <a:pt x="553" y="382"/>
                    <a:pt x="568" y="393"/>
                    <a:pt x="580" y="397"/>
                  </a:cubicBezTo>
                  <a:cubicBezTo>
                    <a:pt x="585" y="398"/>
                    <a:pt x="596" y="401"/>
                    <a:pt x="598" y="400"/>
                  </a:cubicBezTo>
                  <a:cubicBezTo>
                    <a:pt x="605" y="399"/>
                    <a:pt x="620" y="382"/>
                    <a:pt x="625" y="373"/>
                  </a:cubicBezTo>
                  <a:cubicBezTo>
                    <a:pt x="638" y="349"/>
                    <a:pt x="635" y="319"/>
                    <a:pt x="630" y="297"/>
                  </a:cubicBezTo>
                  <a:cubicBezTo>
                    <a:pt x="591" y="273"/>
                    <a:pt x="549" y="252"/>
                    <a:pt x="509" y="231"/>
                  </a:cubicBezTo>
                  <a:cubicBezTo>
                    <a:pt x="496" y="224"/>
                    <a:pt x="484" y="214"/>
                    <a:pt x="471" y="207"/>
                  </a:cubicBezTo>
                  <a:cubicBezTo>
                    <a:pt x="443" y="193"/>
                    <a:pt x="416" y="179"/>
                    <a:pt x="390" y="164"/>
                  </a:cubicBezTo>
                  <a:cubicBezTo>
                    <a:pt x="358" y="145"/>
                    <a:pt x="327" y="127"/>
                    <a:pt x="295" y="111"/>
                  </a:cubicBezTo>
                  <a:cubicBezTo>
                    <a:pt x="290" y="109"/>
                    <a:pt x="285" y="104"/>
                    <a:pt x="281" y="106"/>
                  </a:cubicBezTo>
                  <a:cubicBezTo>
                    <a:pt x="372" y="177"/>
                    <a:pt x="476" y="235"/>
                    <a:pt x="585" y="288"/>
                  </a:cubicBezTo>
                  <a:cubicBezTo>
                    <a:pt x="586" y="293"/>
                    <a:pt x="591" y="293"/>
                    <a:pt x="594" y="296"/>
                  </a:cubicBezTo>
                  <a:cubicBezTo>
                    <a:pt x="596" y="304"/>
                    <a:pt x="603" y="308"/>
                    <a:pt x="605" y="316"/>
                  </a:cubicBezTo>
                  <a:cubicBezTo>
                    <a:pt x="588" y="368"/>
                    <a:pt x="518" y="337"/>
                    <a:pt x="479" y="317"/>
                  </a:cubicBezTo>
                  <a:cubicBezTo>
                    <a:pt x="441" y="297"/>
                    <a:pt x="408" y="277"/>
                    <a:pt x="371" y="256"/>
                  </a:cubicBezTo>
                  <a:cubicBezTo>
                    <a:pt x="351" y="245"/>
                    <a:pt x="330" y="237"/>
                    <a:pt x="316" y="227"/>
                  </a:cubicBezTo>
                  <a:cubicBezTo>
                    <a:pt x="305" y="219"/>
                    <a:pt x="293" y="206"/>
                    <a:pt x="280" y="195"/>
                  </a:cubicBezTo>
                  <a:cubicBezTo>
                    <a:pt x="267" y="184"/>
                    <a:pt x="251" y="174"/>
                    <a:pt x="243" y="164"/>
                  </a:cubicBezTo>
                  <a:cubicBezTo>
                    <a:pt x="221" y="138"/>
                    <a:pt x="244" y="102"/>
                    <a:pt x="268" y="96"/>
                  </a:cubicBezTo>
                  <a:cubicBezTo>
                    <a:pt x="237" y="83"/>
                    <a:pt x="210" y="62"/>
                    <a:pt x="182" y="53"/>
                  </a:cubicBezTo>
                  <a:cubicBezTo>
                    <a:pt x="195" y="99"/>
                    <a:pt x="164" y="139"/>
                    <a:pt x="146" y="172"/>
                  </a:cubicBezTo>
                  <a:cubicBezTo>
                    <a:pt x="166" y="187"/>
                    <a:pt x="194" y="201"/>
                    <a:pt x="217" y="214"/>
                  </a:cubicBezTo>
                  <a:close/>
                  <a:moveTo>
                    <a:pt x="591" y="312"/>
                  </a:moveTo>
                  <a:cubicBezTo>
                    <a:pt x="585" y="300"/>
                    <a:pt x="566" y="294"/>
                    <a:pt x="557" y="289"/>
                  </a:cubicBezTo>
                  <a:cubicBezTo>
                    <a:pt x="535" y="270"/>
                    <a:pt x="506" y="262"/>
                    <a:pt x="481" y="247"/>
                  </a:cubicBezTo>
                  <a:cubicBezTo>
                    <a:pt x="456" y="233"/>
                    <a:pt x="430" y="219"/>
                    <a:pt x="405" y="204"/>
                  </a:cubicBezTo>
                  <a:cubicBezTo>
                    <a:pt x="382" y="190"/>
                    <a:pt x="360" y="172"/>
                    <a:pt x="335" y="155"/>
                  </a:cubicBezTo>
                  <a:cubicBezTo>
                    <a:pt x="324" y="147"/>
                    <a:pt x="312" y="143"/>
                    <a:pt x="297" y="133"/>
                  </a:cubicBezTo>
                  <a:cubicBezTo>
                    <a:pt x="287" y="125"/>
                    <a:pt x="270" y="111"/>
                    <a:pt x="259" y="114"/>
                  </a:cubicBezTo>
                  <a:cubicBezTo>
                    <a:pt x="250" y="116"/>
                    <a:pt x="242" y="134"/>
                    <a:pt x="244" y="145"/>
                  </a:cubicBezTo>
                  <a:cubicBezTo>
                    <a:pt x="246" y="155"/>
                    <a:pt x="263" y="167"/>
                    <a:pt x="273" y="176"/>
                  </a:cubicBezTo>
                  <a:cubicBezTo>
                    <a:pt x="284" y="187"/>
                    <a:pt x="295" y="196"/>
                    <a:pt x="305" y="204"/>
                  </a:cubicBezTo>
                  <a:cubicBezTo>
                    <a:pt x="352" y="240"/>
                    <a:pt x="405" y="264"/>
                    <a:pt x="457" y="292"/>
                  </a:cubicBezTo>
                  <a:cubicBezTo>
                    <a:pt x="497" y="314"/>
                    <a:pt x="536" y="340"/>
                    <a:pt x="585" y="328"/>
                  </a:cubicBezTo>
                  <a:cubicBezTo>
                    <a:pt x="588" y="323"/>
                    <a:pt x="593" y="321"/>
                    <a:pt x="594" y="314"/>
                  </a:cubicBezTo>
                  <a:cubicBezTo>
                    <a:pt x="595" y="314"/>
                    <a:pt x="595" y="313"/>
                    <a:pt x="594" y="313"/>
                  </a:cubicBezTo>
                  <a:cubicBezTo>
                    <a:pt x="594" y="312"/>
                    <a:pt x="593" y="312"/>
                    <a:pt x="591" y="312"/>
                  </a:cubicBezTo>
                  <a:close/>
                  <a:moveTo>
                    <a:pt x="580" y="409"/>
                  </a:moveTo>
                  <a:cubicBezTo>
                    <a:pt x="561" y="397"/>
                    <a:pt x="540" y="389"/>
                    <a:pt x="519" y="380"/>
                  </a:cubicBezTo>
                  <a:cubicBezTo>
                    <a:pt x="500" y="373"/>
                    <a:pt x="482" y="361"/>
                    <a:pt x="464" y="352"/>
                  </a:cubicBezTo>
                  <a:cubicBezTo>
                    <a:pt x="427" y="333"/>
                    <a:pt x="390" y="315"/>
                    <a:pt x="354" y="297"/>
                  </a:cubicBezTo>
                  <a:cubicBezTo>
                    <a:pt x="317" y="279"/>
                    <a:pt x="281" y="258"/>
                    <a:pt x="245" y="240"/>
                  </a:cubicBezTo>
                  <a:cubicBezTo>
                    <a:pt x="208" y="221"/>
                    <a:pt x="174" y="199"/>
                    <a:pt x="137" y="182"/>
                  </a:cubicBezTo>
                  <a:cubicBezTo>
                    <a:pt x="131" y="186"/>
                    <a:pt x="118" y="193"/>
                    <a:pt x="113" y="201"/>
                  </a:cubicBezTo>
                  <a:cubicBezTo>
                    <a:pt x="171" y="232"/>
                    <a:pt x="237" y="253"/>
                    <a:pt x="296" y="280"/>
                  </a:cubicBezTo>
                  <a:cubicBezTo>
                    <a:pt x="338" y="298"/>
                    <a:pt x="383" y="312"/>
                    <a:pt x="422" y="333"/>
                  </a:cubicBezTo>
                  <a:cubicBezTo>
                    <a:pt x="462" y="354"/>
                    <a:pt x="501" y="374"/>
                    <a:pt x="539" y="395"/>
                  </a:cubicBezTo>
                  <a:cubicBezTo>
                    <a:pt x="551" y="402"/>
                    <a:pt x="564" y="415"/>
                    <a:pt x="579" y="412"/>
                  </a:cubicBezTo>
                  <a:cubicBezTo>
                    <a:pt x="580" y="411"/>
                    <a:pt x="580" y="410"/>
                    <a:pt x="580" y="409"/>
                  </a:cubicBezTo>
                  <a:close/>
                  <a:moveTo>
                    <a:pt x="168" y="43"/>
                  </a:moveTo>
                  <a:cubicBezTo>
                    <a:pt x="151" y="34"/>
                    <a:pt x="135" y="25"/>
                    <a:pt x="117" y="18"/>
                  </a:cubicBezTo>
                  <a:cubicBezTo>
                    <a:pt x="122" y="84"/>
                    <a:pt x="82" y="136"/>
                    <a:pt x="40" y="162"/>
                  </a:cubicBezTo>
                  <a:cubicBezTo>
                    <a:pt x="59" y="173"/>
                    <a:pt x="80" y="182"/>
                    <a:pt x="98" y="194"/>
                  </a:cubicBezTo>
                  <a:cubicBezTo>
                    <a:pt x="142" y="168"/>
                    <a:pt x="188" y="103"/>
                    <a:pt x="168" y="43"/>
                  </a:cubicBezTo>
                  <a:close/>
                  <a:moveTo>
                    <a:pt x="51" y="40"/>
                  </a:moveTo>
                  <a:cubicBezTo>
                    <a:pt x="47" y="44"/>
                    <a:pt x="43" y="46"/>
                    <a:pt x="41" y="49"/>
                  </a:cubicBezTo>
                  <a:cubicBezTo>
                    <a:pt x="36" y="55"/>
                    <a:pt x="34" y="65"/>
                    <a:pt x="30" y="73"/>
                  </a:cubicBezTo>
                  <a:cubicBezTo>
                    <a:pt x="24" y="84"/>
                    <a:pt x="16" y="93"/>
                    <a:pt x="14" y="103"/>
                  </a:cubicBezTo>
                  <a:cubicBezTo>
                    <a:pt x="8" y="127"/>
                    <a:pt x="15" y="155"/>
                    <a:pt x="37" y="149"/>
                  </a:cubicBezTo>
                  <a:cubicBezTo>
                    <a:pt x="52" y="144"/>
                    <a:pt x="62" y="131"/>
                    <a:pt x="72" y="118"/>
                  </a:cubicBezTo>
                  <a:cubicBezTo>
                    <a:pt x="79" y="109"/>
                    <a:pt x="85" y="105"/>
                    <a:pt x="91" y="96"/>
                  </a:cubicBezTo>
                  <a:cubicBezTo>
                    <a:pt x="103" y="76"/>
                    <a:pt x="106" y="48"/>
                    <a:pt x="108" y="23"/>
                  </a:cubicBezTo>
                  <a:cubicBezTo>
                    <a:pt x="104" y="18"/>
                    <a:pt x="98" y="15"/>
                    <a:pt x="95" y="11"/>
                  </a:cubicBezTo>
                  <a:cubicBezTo>
                    <a:pt x="74" y="14"/>
                    <a:pt x="62" y="29"/>
                    <a:pt x="51" y="4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117475" y="84138"/>
            <a:ext cx="2357438" cy="592138"/>
          </a:xfrm>
          <a:prstGeom prst="roundRect">
            <a:avLst>
              <a:gd name="adj" fmla="val 9976"/>
            </a:avLst>
          </a:prstGeom>
          <a:gradFill>
            <a:gsLst>
              <a:gs pos="0">
                <a:srgbClr val="48CFAE"/>
              </a:gs>
              <a:gs pos="100000">
                <a:schemeClr val="accent5">
                  <a:lumMod val="90000"/>
                </a:schemeClr>
              </a:gs>
            </a:gsLst>
            <a:lin ang="5400000" scaled="0"/>
          </a:gradFill>
          <a:ln w="1905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课后练习</a:t>
            </a:r>
          </a:p>
        </p:txBody>
      </p:sp>
      <p:sp>
        <p:nvSpPr>
          <p:cNvPr id="55308" name="文本框 99"/>
          <p:cNvSpPr txBox="1"/>
          <p:nvPr/>
        </p:nvSpPr>
        <p:spPr>
          <a:xfrm>
            <a:off x="461010" y="925195"/>
            <a:ext cx="8221663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方正黑体简体" panose="02010601030101010101" charset="-122"/>
                <a:ea typeface="方正黑体简体" panose="02010601030101010101" charset="-122"/>
              </a:rPr>
              <a:t>三、在括号里填上小时、分或秒。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我们上一节课的时间是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45(     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小朋友系好红领巾只需要大约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     ）。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我们的睡眠要达到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     ）。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小刚做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道口算题要用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    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22595" y="1739265"/>
            <a:ext cx="1054735" cy="619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分钟</a:t>
            </a:r>
            <a:endParaRPr lang="en-US" altLang="zh-CN" sz="2800" b="1" dirty="0">
              <a:solidFill>
                <a:srgbClr val="FF0000"/>
              </a:solidFill>
              <a:latin typeface="方正黑体简体" panose="02010601030101010101" charset="-122"/>
              <a:ea typeface="方正黑体简体" panose="02010601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03458" y="3012758"/>
            <a:ext cx="987425" cy="619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小时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40233" y="2399983"/>
            <a:ext cx="760412" cy="423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秒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39410" y="3660140"/>
            <a:ext cx="1198245" cy="619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分钟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0575" y="3336290"/>
            <a:ext cx="1267460" cy="126746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117475" y="84138"/>
            <a:ext cx="2357438" cy="592138"/>
          </a:xfrm>
          <a:prstGeom prst="roundRect">
            <a:avLst>
              <a:gd name="adj" fmla="val 9976"/>
            </a:avLst>
          </a:prstGeom>
          <a:gradFill>
            <a:gsLst>
              <a:gs pos="0">
                <a:srgbClr val="48CFAE"/>
              </a:gs>
              <a:gs pos="100000">
                <a:schemeClr val="accent5">
                  <a:lumMod val="90000"/>
                </a:schemeClr>
              </a:gs>
            </a:gsLst>
            <a:lin ang="5400000" scaled="0"/>
          </a:gradFill>
          <a:ln w="1905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课后练习</a:t>
            </a:r>
          </a:p>
        </p:txBody>
      </p:sp>
      <p:sp>
        <p:nvSpPr>
          <p:cNvPr id="56332" name="文本框 99"/>
          <p:cNvSpPr txBox="1"/>
          <p:nvPr/>
        </p:nvSpPr>
        <p:spPr>
          <a:xfrm>
            <a:off x="498475" y="968375"/>
            <a:ext cx="82264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方正黑体简体" panose="02010601030101010101" charset="-122"/>
                <a:ea typeface="方正黑体简体" panose="02010601030101010101" charset="-122"/>
              </a:rPr>
              <a:t> </a:t>
            </a:r>
            <a:r>
              <a:rPr lang="zh-CN" altLang="en-US" sz="2800">
                <a:latin typeface="方正黑体简体" panose="02010601030101010101" charset="-122"/>
                <a:ea typeface="方正黑体简体" panose="02010601030101010101" charset="-122"/>
              </a:rPr>
              <a:t>四、做</a:t>
            </a:r>
            <a:r>
              <a:rPr lang="en-US" altLang="zh-CN" sz="2800">
                <a:latin typeface="方正黑体简体" panose="02010601030101010101" charset="-122"/>
                <a:ea typeface="方正黑体简体" panose="02010601030101010101" charset="-122"/>
              </a:rPr>
              <a:t>20</a:t>
            </a:r>
            <a:r>
              <a:rPr lang="zh-CN" altLang="en-US" sz="2800">
                <a:latin typeface="方正黑体简体" panose="02010601030101010101" charset="-122"/>
                <a:ea typeface="方正黑体简体" panose="02010601030101010101" charset="-122"/>
              </a:rPr>
              <a:t>道口算题，小明用了</a:t>
            </a:r>
            <a:r>
              <a:rPr lang="en-US" altLang="zh-CN" sz="2800">
                <a:latin typeface="方正黑体简体" panose="02010601030101010101" charset="-122"/>
                <a:ea typeface="方正黑体简体" panose="02010601030101010101" charset="-122"/>
              </a:rPr>
              <a:t>160</a:t>
            </a:r>
            <a:r>
              <a:rPr lang="zh-CN" altLang="en-US" sz="2800">
                <a:latin typeface="方正黑体简体" panose="02010601030101010101" charset="-122"/>
                <a:ea typeface="方正黑体简体" panose="02010601030101010101" charset="-122"/>
              </a:rPr>
              <a:t>秒，小刚用了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方正黑体简体" panose="02010601030101010101" charset="-122"/>
                <a:ea typeface="方正黑体简体" panose="02010601030101010101" charset="-122"/>
              </a:rPr>
              <a:t>        </a:t>
            </a:r>
            <a:r>
              <a:rPr lang="en-US" altLang="zh-CN" sz="2800">
                <a:latin typeface="方正黑体简体" panose="02010601030101010101" charset="-122"/>
                <a:ea typeface="方正黑体简体" panose="02010601030101010101" charset="-122"/>
              </a:rPr>
              <a:t>140</a:t>
            </a:r>
            <a:r>
              <a:rPr lang="zh-CN" altLang="en-US" sz="2800">
                <a:latin typeface="方正黑体简体" panose="02010601030101010101" charset="-122"/>
                <a:ea typeface="方正黑体简体" panose="02010601030101010101" charset="-122"/>
              </a:rPr>
              <a:t>秒，谁做得快？快多长时间？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80185" y="3172143"/>
            <a:ext cx="5788025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答：小刚做得更快；快</a:t>
            </a:r>
            <a:r>
              <a:rPr lang="en-US" altLang="zh-CN" sz="2800" b="1" dirty="0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秒。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73275" y="2485390"/>
            <a:ext cx="4652963" cy="777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en-US" altLang="zh-CN" sz="2800" b="1" dirty="0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160-140=20</a:t>
            </a:r>
            <a:r>
              <a:rPr lang="zh-CN" altLang="en-US" sz="2800" b="1" dirty="0">
                <a:solidFill>
                  <a:srgbClr val="FF0000"/>
                </a:solidFill>
                <a:latin typeface="方正黑体简体" panose="02010601030101010101" charset="-122"/>
                <a:ea typeface="方正黑体简体" panose="02010601030101010101" charset="-122"/>
              </a:rPr>
              <a:t>（秒）</a:t>
            </a:r>
          </a:p>
        </p:txBody>
      </p:sp>
      <p:pic>
        <p:nvPicPr>
          <p:cNvPr id="13316" name="图片 66" descr="男教师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123430" y="2651125"/>
            <a:ext cx="1191260" cy="16427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/>
          <p:cNvSpPr/>
          <p:nvPr/>
        </p:nvSpPr>
        <p:spPr>
          <a:xfrm>
            <a:off x="-9525" y="1122363"/>
            <a:ext cx="9163050" cy="1293812"/>
          </a:xfrm>
          <a:prstGeom prst="rect">
            <a:avLst/>
          </a:prstGeom>
          <a:solidFill>
            <a:srgbClr val="009999"/>
          </a:solidFill>
          <a:ln w="9525">
            <a:noFill/>
          </a:ln>
        </p:spPr>
        <p:txBody>
          <a:bodyPr lIns="120226" tIns="62653" rIns="120226" bIns="62653" anchor="ctr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Arial Narrow" pitchFamily="2" charset="0"/>
              <a:ea typeface="微软雅黑" panose="020B0503020204020204" charset="-122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482600" y="2851150"/>
            <a:ext cx="624998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更多精彩视频内容，敬请关注</a:t>
            </a:r>
            <a:endParaRPr lang="zh-CN" altLang="en-US" sz="3200" b="1" i="1" u="sng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Freeform 5"/>
          <p:cNvSpPr>
            <a:spLocks noEditPoints="1"/>
          </p:cNvSpPr>
          <p:nvPr/>
        </p:nvSpPr>
        <p:spPr>
          <a:xfrm>
            <a:off x="2759075" y="1352550"/>
            <a:ext cx="4391025" cy="795338"/>
          </a:xfrm>
          <a:custGeom>
            <a:avLst/>
            <a:gdLst/>
            <a:ahLst/>
            <a:cxnLst>
              <a:cxn ang="0">
                <a:pos x="6476" y="3745"/>
              </a:cxn>
              <a:cxn ang="0">
                <a:pos x="1689" y="3695"/>
              </a:cxn>
              <a:cxn ang="0">
                <a:pos x="15455" y="2424"/>
              </a:cxn>
              <a:cxn ang="0">
                <a:pos x="16427" y="3864"/>
              </a:cxn>
              <a:cxn ang="0">
                <a:pos x="15200" y="3118"/>
              </a:cxn>
              <a:cxn ang="0">
                <a:pos x="17570" y="3373"/>
              </a:cxn>
              <a:cxn ang="0">
                <a:pos x="14722" y="2542"/>
              </a:cxn>
              <a:cxn ang="0">
                <a:pos x="14722" y="2407"/>
              </a:cxn>
              <a:cxn ang="0">
                <a:pos x="6323" y="2508"/>
              </a:cxn>
              <a:cxn ang="0">
                <a:pos x="1740" y="2508"/>
              </a:cxn>
              <a:cxn ang="0">
                <a:pos x="7704" y="1373"/>
              </a:cxn>
              <a:cxn ang="0">
                <a:pos x="7329" y="1373"/>
              </a:cxn>
              <a:cxn ang="0">
                <a:pos x="3274" y="2847"/>
              </a:cxn>
              <a:cxn ang="0">
                <a:pos x="5453" y="3220"/>
              </a:cxn>
              <a:cxn ang="0">
                <a:pos x="4840" y="1847"/>
              </a:cxn>
              <a:cxn ang="0">
                <a:pos x="5126" y="1338"/>
              </a:cxn>
              <a:cxn ang="0">
                <a:pos x="1177" y="2966"/>
              </a:cxn>
              <a:cxn ang="0">
                <a:pos x="0" y="1508"/>
              </a:cxn>
              <a:cxn ang="0">
                <a:pos x="6323" y="1813"/>
              </a:cxn>
              <a:cxn ang="0">
                <a:pos x="1740" y="1813"/>
              </a:cxn>
              <a:cxn ang="0">
                <a:pos x="15080" y="1356"/>
              </a:cxn>
              <a:cxn ang="0">
                <a:pos x="16461" y="1373"/>
              </a:cxn>
              <a:cxn ang="0">
                <a:pos x="14927" y="814"/>
              </a:cxn>
              <a:cxn ang="0">
                <a:pos x="16615" y="1051"/>
              </a:cxn>
              <a:cxn ang="0">
                <a:pos x="6493" y="610"/>
              </a:cxn>
              <a:cxn ang="0">
                <a:pos x="6493" y="610"/>
              </a:cxn>
              <a:cxn ang="0">
                <a:pos x="2081" y="898"/>
              </a:cxn>
              <a:cxn ang="0">
                <a:pos x="10429" y="2610"/>
              </a:cxn>
              <a:cxn ang="0">
                <a:pos x="11691" y="2186"/>
              </a:cxn>
              <a:cxn ang="0">
                <a:pos x="12373" y="2407"/>
              </a:cxn>
              <a:cxn ang="0">
                <a:pos x="12645" y="4000"/>
              </a:cxn>
              <a:cxn ang="0">
                <a:pos x="11537" y="3745"/>
              </a:cxn>
              <a:cxn ang="0">
                <a:pos x="9133" y="3966"/>
              </a:cxn>
              <a:cxn ang="0">
                <a:pos x="9883" y="678"/>
              </a:cxn>
              <a:cxn ang="0">
                <a:pos x="9150" y="186"/>
              </a:cxn>
              <a:cxn ang="0">
                <a:pos x="11469" y="458"/>
              </a:cxn>
              <a:cxn ang="0">
                <a:pos x="12492" y="2763"/>
              </a:cxn>
              <a:cxn ang="0">
                <a:pos x="11469" y="2779"/>
              </a:cxn>
              <a:cxn ang="0">
                <a:pos x="5692" y="932"/>
              </a:cxn>
              <a:cxn ang="0">
                <a:pos x="1109" y="932"/>
              </a:cxn>
              <a:cxn ang="0">
                <a:pos x="17109" y="492"/>
              </a:cxn>
              <a:cxn ang="0">
                <a:pos x="15251" y="508"/>
              </a:cxn>
              <a:cxn ang="0">
                <a:pos x="16189" y="644"/>
              </a:cxn>
              <a:cxn ang="0">
                <a:pos x="17075" y="1407"/>
              </a:cxn>
              <a:cxn ang="0">
                <a:pos x="15080" y="1864"/>
              </a:cxn>
              <a:cxn ang="0">
                <a:pos x="14552" y="644"/>
              </a:cxn>
              <a:cxn ang="0">
                <a:pos x="6272" y="0"/>
              </a:cxn>
              <a:cxn ang="0">
                <a:pos x="7244" y="3610"/>
              </a:cxn>
              <a:cxn ang="0">
                <a:pos x="7295" y="915"/>
              </a:cxn>
              <a:cxn ang="0">
                <a:pos x="8693" y="915"/>
              </a:cxn>
              <a:cxn ang="0">
                <a:pos x="7244" y="3627"/>
              </a:cxn>
              <a:cxn ang="0">
                <a:pos x="6187" y="2644"/>
              </a:cxn>
              <a:cxn ang="0">
                <a:pos x="6101" y="424"/>
              </a:cxn>
              <a:cxn ang="0">
                <a:pos x="2200" y="424"/>
              </a:cxn>
              <a:cxn ang="0">
                <a:pos x="3325" y="3254"/>
              </a:cxn>
              <a:cxn ang="0">
                <a:pos x="3325" y="0"/>
              </a:cxn>
              <a:cxn ang="0">
                <a:pos x="3888" y="1068"/>
              </a:cxn>
              <a:cxn ang="0">
                <a:pos x="1671" y="3712"/>
              </a:cxn>
              <a:cxn ang="0">
                <a:pos x="989" y="2508"/>
              </a:cxn>
              <a:cxn ang="0">
                <a:pos x="1689" y="0"/>
              </a:cxn>
            </a:cxnLst>
            <a:rect l="0" t="0" r="0" b="0"/>
            <a:pathLst>
              <a:path w="17843" h="4118">
                <a:moveTo>
                  <a:pt x="6664" y="2746"/>
                </a:moveTo>
                <a:cubicBezTo>
                  <a:pt x="6573" y="3028"/>
                  <a:pt x="6471" y="3294"/>
                  <a:pt x="6357" y="3542"/>
                </a:cubicBezTo>
                <a:cubicBezTo>
                  <a:pt x="6334" y="3587"/>
                  <a:pt x="6306" y="3638"/>
                  <a:pt x="6272" y="3695"/>
                </a:cubicBezTo>
                <a:cubicBezTo>
                  <a:pt x="6272" y="3695"/>
                  <a:pt x="6277" y="3695"/>
                  <a:pt x="6289" y="3695"/>
                </a:cubicBezTo>
                <a:cubicBezTo>
                  <a:pt x="6368" y="3729"/>
                  <a:pt x="6431" y="3745"/>
                  <a:pt x="6476" y="3745"/>
                </a:cubicBezTo>
                <a:cubicBezTo>
                  <a:pt x="6601" y="3757"/>
                  <a:pt x="6664" y="3672"/>
                  <a:pt x="6664" y="3491"/>
                </a:cubicBezTo>
                <a:cubicBezTo>
                  <a:pt x="6664" y="3243"/>
                  <a:pt x="6664" y="2994"/>
                  <a:pt x="6664" y="2746"/>
                </a:cubicBezTo>
                <a:close/>
                <a:moveTo>
                  <a:pt x="2081" y="2746"/>
                </a:moveTo>
                <a:cubicBezTo>
                  <a:pt x="1990" y="3028"/>
                  <a:pt x="1887" y="3294"/>
                  <a:pt x="1774" y="3542"/>
                </a:cubicBezTo>
                <a:cubicBezTo>
                  <a:pt x="1751" y="3587"/>
                  <a:pt x="1723" y="3638"/>
                  <a:pt x="1689" y="3695"/>
                </a:cubicBezTo>
                <a:cubicBezTo>
                  <a:pt x="1689" y="3695"/>
                  <a:pt x="1694" y="3695"/>
                  <a:pt x="1706" y="3695"/>
                </a:cubicBezTo>
                <a:cubicBezTo>
                  <a:pt x="1785" y="3729"/>
                  <a:pt x="1848" y="3745"/>
                  <a:pt x="1893" y="3745"/>
                </a:cubicBezTo>
                <a:cubicBezTo>
                  <a:pt x="2018" y="3757"/>
                  <a:pt x="2081" y="3672"/>
                  <a:pt x="2081" y="3491"/>
                </a:cubicBezTo>
                <a:cubicBezTo>
                  <a:pt x="2081" y="3243"/>
                  <a:pt x="2081" y="2994"/>
                  <a:pt x="2081" y="2746"/>
                </a:cubicBezTo>
                <a:close/>
                <a:moveTo>
                  <a:pt x="15455" y="2424"/>
                </a:moveTo>
                <a:cubicBezTo>
                  <a:pt x="15688" y="2424"/>
                  <a:pt x="15922" y="2424"/>
                  <a:pt x="16155" y="2424"/>
                </a:cubicBezTo>
                <a:cubicBezTo>
                  <a:pt x="16155" y="2553"/>
                  <a:pt x="16155" y="2683"/>
                  <a:pt x="16155" y="2813"/>
                </a:cubicBezTo>
                <a:cubicBezTo>
                  <a:pt x="16155" y="2836"/>
                  <a:pt x="16155" y="2853"/>
                  <a:pt x="16155" y="2864"/>
                </a:cubicBezTo>
                <a:cubicBezTo>
                  <a:pt x="16802" y="3474"/>
                  <a:pt x="17365" y="3864"/>
                  <a:pt x="17843" y="4034"/>
                </a:cubicBezTo>
                <a:cubicBezTo>
                  <a:pt x="17024" y="4090"/>
                  <a:pt x="16552" y="4034"/>
                  <a:pt x="16427" y="3864"/>
                </a:cubicBezTo>
                <a:cubicBezTo>
                  <a:pt x="16359" y="3808"/>
                  <a:pt x="16297" y="3751"/>
                  <a:pt x="16240" y="3695"/>
                </a:cubicBezTo>
                <a:cubicBezTo>
                  <a:pt x="16047" y="3548"/>
                  <a:pt x="15910" y="3429"/>
                  <a:pt x="15831" y="3339"/>
                </a:cubicBezTo>
                <a:cubicBezTo>
                  <a:pt x="15683" y="3486"/>
                  <a:pt x="15501" y="3638"/>
                  <a:pt x="15285" y="3796"/>
                </a:cubicBezTo>
                <a:cubicBezTo>
                  <a:pt x="14989" y="4034"/>
                  <a:pt x="14484" y="4113"/>
                  <a:pt x="13767" y="4034"/>
                </a:cubicBezTo>
                <a:cubicBezTo>
                  <a:pt x="14177" y="3909"/>
                  <a:pt x="14654" y="3604"/>
                  <a:pt x="15200" y="3118"/>
                </a:cubicBezTo>
                <a:cubicBezTo>
                  <a:pt x="15370" y="2972"/>
                  <a:pt x="15455" y="2830"/>
                  <a:pt x="15455" y="2695"/>
                </a:cubicBezTo>
                <a:cubicBezTo>
                  <a:pt x="15455" y="2604"/>
                  <a:pt x="15455" y="2514"/>
                  <a:pt x="15455" y="2424"/>
                </a:cubicBezTo>
                <a:close/>
                <a:moveTo>
                  <a:pt x="16916" y="2083"/>
                </a:moveTo>
                <a:cubicBezTo>
                  <a:pt x="17384" y="2083"/>
                  <a:pt x="17602" y="2248"/>
                  <a:pt x="17570" y="2576"/>
                </a:cubicBezTo>
                <a:cubicBezTo>
                  <a:pt x="17570" y="2842"/>
                  <a:pt x="17570" y="3107"/>
                  <a:pt x="17570" y="3373"/>
                </a:cubicBezTo>
                <a:cubicBezTo>
                  <a:pt x="17337" y="3373"/>
                  <a:pt x="17104" y="3373"/>
                  <a:pt x="16871" y="3373"/>
                </a:cubicBezTo>
                <a:cubicBezTo>
                  <a:pt x="16871" y="3118"/>
                  <a:pt x="16871" y="2864"/>
                  <a:pt x="16871" y="2610"/>
                </a:cubicBezTo>
                <a:cubicBezTo>
                  <a:pt x="16893" y="2373"/>
                  <a:pt x="16746" y="2260"/>
                  <a:pt x="16427" y="2271"/>
                </a:cubicBezTo>
                <a:cubicBezTo>
                  <a:pt x="15995" y="2271"/>
                  <a:pt x="15563" y="2271"/>
                  <a:pt x="15131" y="2271"/>
                </a:cubicBezTo>
                <a:cubicBezTo>
                  <a:pt x="14916" y="2260"/>
                  <a:pt x="14779" y="2350"/>
                  <a:pt x="14722" y="2542"/>
                </a:cubicBezTo>
                <a:cubicBezTo>
                  <a:pt x="14722" y="2836"/>
                  <a:pt x="14722" y="3130"/>
                  <a:pt x="14722" y="3423"/>
                </a:cubicBezTo>
                <a:cubicBezTo>
                  <a:pt x="14489" y="3423"/>
                  <a:pt x="14256" y="3423"/>
                  <a:pt x="14023" y="3423"/>
                </a:cubicBezTo>
                <a:cubicBezTo>
                  <a:pt x="14023" y="2977"/>
                  <a:pt x="14023" y="2531"/>
                  <a:pt x="14023" y="2085"/>
                </a:cubicBezTo>
                <a:cubicBezTo>
                  <a:pt x="14256" y="2085"/>
                  <a:pt x="14489" y="2085"/>
                  <a:pt x="14722" y="2085"/>
                </a:cubicBezTo>
                <a:cubicBezTo>
                  <a:pt x="14722" y="2192"/>
                  <a:pt x="14722" y="2299"/>
                  <a:pt x="14722" y="2407"/>
                </a:cubicBezTo>
                <a:cubicBezTo>
                  <a:pt x="14756" y="2192"/>
                  <a:pt x="14927" y="2085"/>
                  <a:pt x="15234" y="2085"/>
                </a:cubicBezTo>
                <a:cubicBezTo>
                  <a:pt x="15762" y="2085"/>
                  <a:pt x="16291" y="2085"/>
                  <a:pt x="16820" y="2085"/>
                </a:cubicBezTo>
                <a:cubicBezTo>
                  <a:pt x="16853" y="2083"/>
                  <a:pt x="16885" y="2083"/>
                  <a:pt x="16916" y="2083"/>
                </a:cubicBezTo>
                <a:close/>
                <a:moveTo>
                  <a:pt x="6323" y="1966"/>
                </a:moveTo>
                <a:cubicBezTo>
                  <a:pt x="6323" y="2147"/>
                  <a:pt x="6323" y="2328"/>
                  <a:pt x="6323" y="2508"/>
                </a:cubicBezTo>
                <a:cubicBezTo>
                  <a:pt x="6437" y="2508"/>
                  <a:pt x="6550" y="2508"/>
                  <a:pt x="6664" y="2508"/>
                </a:cubicBezTo>
                <a:cubicBezTo>
                  <a:pt x="6664" y="2328"/>
                  <a:pt x="6664" y="2147"/>
                  <a:pt x="6664" y="1966"/>
                </a:cubicBezTo>
                <a:cubicBezTo>
                  <a:pt x="6550" y="1966"/>
                  <a:pt x="6437" y="1966"/>
                  <a:pt x="6323" y="1966"/>
                </a:cubicBezTo>
                <a:close/>
                <a:moveTo>
                  <a:pt x="1740" y="1966"/>
                </a:moveTo>
                <a:cubicBezTo>
                  <a:pt x="1740" y="2147"/>
                  <a:pt x="1740" y="2328"/>
                  <a:pt x="1740" y="2508"/>
                </a:cubicBezTo>
                <a:cubicBezTo>
                  <a:pt x="1853" y="2508"/>
                  <a:pt x="1967" y="2508"/>
                  <a:pt x="2081" y="2508"/>
                </a:cubicBezTo>
                <a:cubicBezTo>
                  <a:pt x="2081" y="2328"/>
                  <a:pt x="2081" y="2147"/>
                  <a:pt x="2081" y="1966"/>
                </a:cubicBezTo>
                <a:cubicBezTo>
                  <a:pt x="1967" y="1966"/>
                  <a:pt x="1853" y="1966"/>
                  <a:pt x="1740" y="1966"/>
                </a:cubicBezTo>
                <a:close/>
                <a:moveTo>
                  <a:pt x="7329" y="1373"/>
                </a:moveTo>
                <a:cubicBezTo>
                  <a:pt x="7454" y="1373"/>
                  <a:pt x="7579" y="1373"/>
                  <a:pt x="7704" y="1373"/>
                </a:cubicBezTo>
                <a:cubicBezTo>
                  <a:pt x="7704" y="1599"/>
                  <a:pt x="7727" y="1943"/>
                  <a:pt x="7772" y="2407"/>
                </a:cubicBezTo>
                <a:cubicBezTo>
                  <a:pt x="7772" y="2542"/>
                  <a:pt x="7795" y="2683"/>
                  <a:pt x="7840" y="2830"/>
                </a:cubicBezTo>
                <a:cubicBezTo>
                  <a:pt x="7840" y="2842"/>
                  <a:pt x="7846" y="2847"/>
                  <a:pt x="7858" y="2847"/>
                </a:cubicBezTo>
                <a:cubicBezTo>
                  <a:pt x="7539" y="2870"/>
                  <a:pt x="7380" y="2723"/>
                  <a:pt x="7380" y="2407"/>
                </a:cubicBezTo>
                <a:cubicBezTo>
                  <a:pt x="7346" y="2068"/>
                  <a:pt x="7329" y="1723"/>
                  <a:pt x="7329" y="1373"/>
                </a:cubicBezTo>
                <a:close/>
                <a:moveTo>
                  <a:pt x="2746" y="1373"/>
                </a:moveTo>
                <a:cubicBezTo>
                  <a:pt x="2871" y="1373"/>
                  <a:pt x="2996" y="1373"/>
                  <a:pt x="3121" y="1373"/>
                </a:cubicBezTo>
                <a:cubicBezTo>
                  <a:pt x="3121" y="1599"/>
                  <a:pt x="3144" y="1943"/>
                  <a:pt x="3189" y="2407"/>
                </a:cubicBezTo>
                <a:cubicBezTo>
                  <a:pt x="3189" y="2542"/>
                  <a:pt x="3212" y="2683"/>
                  <a:pt x="3257" y="2830"/>
                </a:cubicBezTo>
                <a:cubicBezTo>
                  <a:pt x="3257" y="2842"/>
                  <a:pt x="3263" y="2847"/>
                  <a:pt x="3274" y="2847"/>
                </a:cubicBezTo>
                <a:cubicBezTo>
                  <a:pt x="2956" y="2870"/>
                  <a:pt x="2797" y="2723"/>
                  <a:pt x="2797" y="2407"/>
                </a:cubicBezTo>
                <a:cubicBezTo>
                  <a:pt x="2763" y="2068"/>
                  <a:pt x="2746" y="1723"/>
                  <a:pt x="2746" y="1373"/>
                </a:cubicBezTo>
                <a:close/>
                <a:moveTo>
                  <a:pt x="5126" y="1338"/>
                </a:moveTo>
                <a:cubicBezTo>
                  <a:pt x="5355" y="1344"/>
                  <a:pt x="5464" y="1474"/>
                  <a:pt x="5453" y="1729"/>
                </a:cubicBezTo>
                <a:cubicBezTo>
                  <a:pt x="5453" y="2226"/>
                  <a:pt x="5453" y="2723"/>
                  <a:pt x="5453" y="3220"/>
                </a:cubicBezTo>
                <a:cubicBezTo>
                  <a:pt x="5442" y="3367"/>
                  <a:pt x="5459" y="3435"/>
                  <a:pt x="5505" y="3423"/>
                </a:cubicBezTo>
                <a:cubicBezTo>
                  <a:pt x="5561" y="3446"/>
                  <a:pt x="5647" y="3294"/>
                  <a:pt x="5760" y="2966"/>
                </a:cubicBezTo>
                <a:cubicBezTo>
                  <a:pt x="5760" y="3610"/>
                  <a:pt x="5573" y="3943"/>
                  <a:pt x="5198" y="3966"/>
                </a:cubicBezTo>
                <a:cubicBezTo>
                  <a:pt x="4959" y="3954"/>
                  <a:pt x="4840" y="3802"/>
                  <a:pt x="4840" y="3508"/>
                </a:cubicBezTo>
                <a:cubicBezTo>
                  <a:pt x="4840" y="2955"/>
                  <a:pt x="4840" y="2401"/>
                  <a:pt x="4840" y="1847"/>
                </a:cubicBezTo>
                <a:cubicBezTo>
                  <a:pt x="4840" y="1610"/>
                  <a:pt x="4788" y="1497"/>
                  <a:pt x="4686" y="1508"/>
                </a:cubicBezTo>
                <a:cubicBezTo>
                  <a:pt x="4652" y="1508"/>
                  <a:pt x="4618" y="1508"/>
                  <a:pt x="4584" y="1508"/>
                </a:cubicBezTo>
                <a:cubicBezTo>
                  <a:pt x="4584" y="1452"/>
                  <a:pt x="4584" y="1395"/>
                  <a:pt x="4584" y="1339"/>
                </a:cubicBezTo>
                <a:cubicBezTo>
                  <a:pt x="4749" y="1339"/>
                  <a:pt x="4913" y="1339"/>
                  <a:pt x="5078" y="1339"/>
                </a:cubicBezTo>
                <a:cubicBezTo>
                  <a:pt x="5095" y="1338"/>
                  <a:pt x="5110" y="1338"/>
                  <a:pt x="5126" y="1338"/>
                </a:cubicBezTo>
                <a:close/>
                <a:moveTo>
                  <a:pt x="542" y="1338"/>
                </a:moveTo>
                <a:cubicBezTo>
                  <a:pt x="771" y="1344"/>
                  <a:pt x="881" y="1474"/>
                  <a:pt x="870" y="1729"/>
                </a:cubicBezTo>
                <a:cubicBezTo>
                  <a:pt x="870" y="2226"/>
                  <a:pt x="870" y="2723"/>
                  <a:pt x="870" y="3220"/>
                </a:cubicBezTo>
                <a:cubicBezTo>
                  <a:pt x="859" y="3367"/>
                  <a:pt x="876" y="3435"/>
                  <a:pt x="921" y="3423"/>
                </a:cubicBezTo>
                <a:cubicBezTo>
                  <a:pt x="978" y="3446"/>
                  <a:pt x="1063" y="3294"/>
                  <a:pt x="1177" y="2966"/>
                </a:cubicBezTo>
                <a:cubicBezTo>
                  <a:pt x="1177" y="3610"/>
                  <a:pt x="989" y="3943"/>
                  <a:pt x="614" y="3966"/>
                </a:cubicBezTo>
                <a:cubicBezTo>
                  <a:pt x="376" y="3954"/>
                  <a:pt x="256" y="3802"/>
                  <a:pt x="256" y="3508"/>
                </a:cubicBezTo>
                <a:cubicBezTo>
                  <a:pt x="256" y="2955"/>
                  <a:pt x="256" y="2401"/>
                  <a:pt x="256" y="1847"/>
                </a:cubicBezTo>
                <a:cubicBezTo>
                  <a:pt x="256" y="1610"/>
                  <a:pt x="205" y="1497"/>
                  <a:pt x="103" y="1508"/>
                </a:cubicBezTo>
                <a:cubicBezTo>
                  <a:pt x="69" y="1508"/>
                  <a:pt x="35" y="1508"/>
                  <a:pt x="0" y="1508"/>
                </a:cubicBezTo>
                <a:cubicBezTo>
                  <a:pt x="0" y="1452"/>
                  <a:pt x="0" y="1395"/>
                  <a:pt x="0" y="1339"/>
                </a:cubicBezTo>
                <a:cubicBezTo>
                  <a:pt x="165" y="1339"/>
                  <a:pt x="330" y="1339"/>
                  <a:pt x="495" y="1339"/>
                </a:cubicBezTo>
                <a:cubicBezTo>
                  <a:pt x="511" y="1338"/>
                  <a:pt x="527" y="1338"/>
                  <a:pt x="542" y="1338"/>
                </a:cubicBezTo>
                <a:close/>
                <a:moveTo>
                  <a:pt x="6323" y="1305"/>
                </a:moveTo>
                <a:cubicBezTo>
                  <a:pt x="6323" y="1474"/>
                  <a:pt x="6323" y="1644"/>
                  <a:pt x="6323" y="1813"/>
                </a:cubicBezTo>
                <a:cubicBezTo>
                  <a:pt x="6437" y="1813"/>
                  <a:pt x="6550" y="1813"/>
                  <a:pt x="6664" y="1813"/>
                </a:cubicBezTo>
                <a:cubicBezTo>
                  <a:pt x="6664" y="1644"/>
                  <a:pt x="6664" y="1474"/>
                  <a:pt x="6664" y="1305"/>
                </a:cubicBezTo>
                <a:cubicBezTo>
                  <a:pt x="6550" y="1305"/>
                  <a:pt x="6437" y="1305"/>
                  <a:pt x="6323" y="1305"/>
                </a:cubicBezTo>
                <a:close/>
                <a:moveTo>
                  <a:pt x="1740" y="1305"/>
                </a:moveTo>
                <a:cubicBezTo>
                  <a:pt x="1740" y="1474"/>
                  <a:pt x="1740" y="1644"/>
                  <a:pt x="1740" y="1813"/>
                </a:cubicBezTo>
                <a:cubicBezTo>
                  <a:pt x="1853" y="1813"/>
                  <a:pt x="1967" y="1813"/>
                  <a:pt x="2081" y="1813"/>
                </a:cubicBezTo>
                <a:cubicBezTo>
                  <a:pt x="2081" y="1644"/>
                  <a:pt x="2081" y="1474"/>
                  <a:pt x="2081" y="1305"/>
                </a:cubicBezTo>
                <a:cubicBezTo>
                  <a:pt x="1967" y="1305"/>
                  <a:pt x="1853" y="1305"/>
                  <a:pt x="1740" y="1305"/>
                </a:cubicBezTo>
                <a:close/>
                <a:moveTo>
                  <a:pt x="15336" y="1220"/>
                </a:moveTo>
                <a:cubicBezTo>
                  <a:pt x="15200" y="1220"/>
                  <a:pt x="15114" y="1265"/>
                  <a:pt x="15080" y="1356"/>
                </a:cubicBezTo>
                <a:cubicBezTo>
                  <a:pt x="15080" y="1412"/>
                  <a:pt x="15080" y="1469"/>
                  <a:pt x="15080" y="1525"/>
                </a:cubicBezTo>
                <a:cubicBezTo>
                  <a:pt x="15114" y="1627"/>
                  <a:pt x="15183" y="1672"/>
                  <a:pt x="15285" y="1661"/>
                </a:cubicBezTo>
                <a:cubicBezTo>
                  <a:pt x="15609" y="1661"/>
                  <a:pt x="15933" y="1661"/>
                  <a:pt x="16257" y="1661"/>
                </a:cubicBezTo>
                <a:cubicBezTo>
                  <a:pt x="16393" y="1661"/>
                  <a:pt x="16461" y="1610"/>
                  <a:pt x="16461" y="1508"/>
                </a:cubicBezTo>
                <a:cubicBezTo>
                  <a:pt x="16461" y="1463"/>
                  <a:pt x="16461" y="1418"/>
                  <a:pt x="16461" y="1373"/>
                </a:cubicBezTo>
                <a:cubicBezTo>
                  <a:pt x="16461" y="1271"/>
                  <a:pt x="16382" y="1220"/>
                  <a:pt x="16223" y="1220"/>
                </a:cubicBezTo>
                <a:cubicBezTo>
                  <a:pt x="15927" y="1220"/>
                  <a:pt x="15632" y="1220"/>
                  <a:pt x="15336" y="1220"/>
                </a:cubicBezTo>
                <a:close/>
                <a:moveTo>
                  <a:pt x="16801" y="810"/>
                </a:moveTo>
                <a:cubicBezTo>
                  <a:pt x="16775" y="810"/>
                  <a:pt x="16747" y="811"/>
                  <a:pt x="16717" y="814"/>
                </a:cubicBezTo>
                <a:cubicBezTo>
                  <a:pt x="16120" y="814"/>
                  <a:pt x="15524" y="814"/>
                  <a:pt x="14927" y="814"/>
                </a:cubicBezTo>
                <a:cubicBezTo>
                  <a:pt x="14756" y="814"/>
                  <a:pt x="14637" y="893"/>
                  <a:pt x="14569" y="1051"/>
                </a:cubicBezTo>
                <a:cubicBezTo>
                  <a:pt x="14739" y="1051"/>
                  <a:pt x="14910" y="1051"/>
                  <a:pt x="15080" y="1051"/>
                </a:cubicBezTo>
                <a:cubicBezTo>
                  <a:pt x="15080" y="1124"/>
                  <a:pt x="15080" y="1198"/>
                  <a:pt x="15080" y="1271"/>
                </a:cubicBezTo>
                <a:cubicBezTo>
                  <a:pt x="15092" y="1113"/>
                  <a:pt x="15217" y="1040"/>
                  <a:pt x="15455" y="1051"/>
                </a:cubicBezTo>
                <a:cubicBezTo>
                  <a:pt x="15842" y="1051"/>
                  <a:pt x="16228" y="1051"/>
                  <a:pt x="16615" y="1051"/>
                </a:cubicBezTo>
                <a:cubicBezTo>
                  <a:pt x="16842" y="1051"/>
                  <a:pt x="16984" y="1096"/>
                  <a:pt x="17041" y="1186"/>
                </a:cubicBezTo>
                <a:cubicBezTo>
                  <a:pt x="17041" y="1164"/>
                  <a:pt x="17041" y="1141"/>
                  <a:pt x="17041" y="1119"/>
                </a:cubicBezTo>
                <a:cubicBezTo>
                  <a:pt x="17041" y="1102"/>
                  <a:pt x="17041" y="1085"/>
                  <a:pt x="17041" y="1068"/>
                </a:cubicBezTo>
                <a:cubicBezTo>
                  <a:pt x="17061" y="900"/>
                  <a:pt x="16981" y="814"/>
                  <a:pt x="16801" y="810"/>
                </a:cubicBezTo>
                <a:close/>
                <a:moveTo>
                  <a:pt x="6493" y="610"/>
                </a:moveTo>
                <a:cubicBezTo>
                  <a:pt x="6414" y="610"/>
                  <a:pt x="6357" y="661"/>
                  <a:pt x="6323" y="763"/>
                </a:cubicBezTo>
                <a:cubicBezTo>
                  <a:pt x="6323" y="893"/>
                  <a:pt x="6323" y="1023"/>
                  <a:pt x="6323" y="1152"/>
                </a:cubicBezTo>
                <a:cubicBezTo>
                  <a:pt x="6437" y="1152"/>
                  <a:pt x="6550" y="1152"/>
                  <a:pt x="6664" y="1152"/>
                </a:cubicBezTo>
                <a:cubicBezTo>
                  <a:pt x="6664" y="1068"/>
                  <a:pt x="6664" y="983"/>
                  <a:pt x="6664" y="898"/>
                </a:cubicBezTo>
                <a:cubicBezTo>
                  <a:pt x="6664" y="706"/>
                  <a:pt x="6607" y="610"/>
                  <a:pt x="6493" y="610"/>
                </a:cubicBezTo>
                <a:close/>
                <a:moveTo>
                  <a:pt x="1910" y="610"/>
                </a:moveTo>
                <a:cubicBezTo>
                  <a:pt x="1831" y="610"/>
                  <a:pt x="1774" y="661"/>
                  <a:pt x="1740" y="763"/>
                </a:cubicBezTo>
                <a:cubicBezTo>
                  <a:pt x="1740" y="893"/>
                  <a:pt x="1740" y="1023"/>
                  <a:pt x="1740" y="1152"/>
                </a:cubicBezTo>
                <a:cubicBezTo>
                  <a:pt x="1853" y="1152"/>
                  <a:pt x="1967" y="1152"/>
                  <a:pt x="2081" y="1152"/>
                </a:cubicBezTo>
                <a:cubicBezTo>
                  <a:pt x="2081" y="1068"/>
                  <a:pt x="2081" y="983"/>
                  <a:pt x="2081" y="898"/>
                </a:cubicBezTo>
                <a:cubicBezTo>
                  <a:pt x="2081" y="706"/>
                  <a:pt x="2024" y="610"/>
                  <a:pt x="1910" y="610"/>
                </a:cubicBezTo>
                <a:close/>
                <a:moveTo>
                  <a:pt x="10307" y="186"/>
                </a:moveTo>
                <a:cubicBezTo>
                  <a:pt x="10626" y="191"/>
                  <a:pt x="10774" y="309"/>
                  <a:pt x="10753" y="542"/>
                </a:cubicBezTo>
                <a:cubicBezTo>
                  <a:pt x="10741" y="734"/>
                  <a:pt x="10605" y="1328"/>
                  <a:pt x="10344" y="2322"/>
                </a:cubicBezTo>
                <a:cubicBezTo>
                  <a:pt x="10366" y="2424"/>
                  <a:pt x="10395" y="2520"/>
                  <a:pt x="10429" y="2610"/>
                </a:cubicBezTo>
                <a:cubicBezTo>
                  <a:pt x="10463" y="2689"/>
                  <a:pt x="10525" y="2881"/>
                  <a:pt x="10616" y="3186"/>
                </a:cubicBezTo>
                <a:cubicBezTo>
                  <a:pt x="10685" y="3401"/>
                  <a:pt x="10781" y="3565"/>
                  <a:pt x="10906" y="3678"/>
                </a:cubicBezTo>
                <a:cubicBezTo>
                  <a:pt x="10918" y="3644"/>
                  <a:pt x="10935" y="3616"/>
                  <a:pt x="10957" y="3593"/>
                </a:cubicBezTo>
                <a:cubicBezTo>
                  <a:pt x="11060" y="3491"/>
                  <a:pt x="11134" y="3390"/>
                  <a:pt x="11179" y="3288"/>
                </a:cubicBezTo>
                <a:cubicBezTo>
                  <a:pt x="11509" y="2768"/>
                  <a:pt x="11679" y="2401"/>
                  <a:pt x="11691" y="2186"/>
                </a:cubicBezTo>
                <a:cubicBezTo>
                  <a:pt x="11691" y="1712"/>
                  <a:pt x="11691" y="1237"/>
                  <a:pt x="11691" y="763"/>
                </a:cubicBezTo>
                <a:cubicBezTo>
                  <a:pt x="11878" y="763"/>
                  <a:pt x="12066" y="763"/>
                  <a:pt x="12253" y="763"/>
                </a:cubicBezTo>
                <a:cubicBezTo>
                  <a:pt x="12253" y="1237"/>
                  <a:pt x="12253" y="1712"/>
                  <a:pt x="12253" y="2186"/>
                </a:cubicBezTo>
                <a:cubicBezTo>
                  <a:pt x="12242" y="2265"/>
                  <a:pt x="12231" y="2339"/>
                  <a:pt x="12219" y="2407"/>
                </a:cubicBezTo>
                <a:cubicBezTo>
                  <a:pt x="12270" y="2407"/>
                  <a:pt x="12321" y="2407"/>
                  <a:pt x="12373" y="2407"/>
                </a:cubicBezTo>
                <a:cubicBezTo>
                  <a:pt x="12373" y="2740"/>
                  <a:pt x="12373" y="3073"/>
                  <a:pt x="12373" y="3407"/>
                </a:cubicBezTo>
                <a:cubicBezTo>
                  <a:pt x="12361" y="3610"/>
                  <a:pt x="12429" y="3712"/>
                  <a:pt x="12577" y="3712"/>
                </a:cubicBezTo>
                <a:cubicBezTo>
                  <a:pt x="12645" y="3712"/>
                  <a:pt x="12714" y="3712"/>
                  <a:pt x="12782" y="3712"/>
                </a:cubicBezTo>
                <a:cubicBezTo>
                  <a:pt x="13009" y="3689"/>
                  <a:pt x="13168" y="3480"/>
                  <a:pt x="13259" y="3085"/>
                </a:cubicBezTo>
                <a:cubicBezTo>
                  <a:pt x="13305" y="3740"/>
                  <a:pt x="13100" y="4045"/>
                  <a:pt x="12645" y="4000"/>
                </a:cubicBezTo>
                <a:cubicBezTo>
                  <a:pt x="12537" y="4000"/>
                  <a:pt x="12429" y="4000"/>
                  <a:pt x="12321" y="4000"/>
                </a:cubicBezTo>
                <a:cubicBezTo>
                  <a:pt x="11969" y="3988"/>
                  <a:pt x="11793" y="3830"/>
                  <a:pt x="11793" y="3525"/>
                </a:cubicBezTo>
                <a:cubicBezTo>
                  <a:pt x="11793" y="3469"/>
                  <a:pt x="11793" y="3412"/>
                  <a:pt x="11793" y="3356"/>
                </a:cubicBezTo>
                <a:cubicBezTo>
                  <a:pt x="11736" y="3457"/>
                  <a:pt x="11679" y="3536"/>
                  <a:pt x="11622" y="3593"/>
                </a:cubicBezTo>
                <a:cubicBezTo>
                  <a:pt x="11588" y="3638"/>
                  <a:pt x="11560" y="3689"/>
                  <a:pt x="11537" y="3745"/>
                </a:cubicBezTo>
                <a:cubicBezTo>
                  <a:pt x="11378" y="4017"/>
                  <a:pt x="11020" y="4118"/>
                  <a:pt x="10463" y="4051"/>
                </a:cubicBezTo>
                <a:cubicBezTo>
                  <a:pt x="10599" y="3971"/>
                  <a:pt x="10719" y="3875"/>
                  <a:pt x="10821" y="3762"/>
                </a:cubicBezTo>
                <a:cubicBezTo>
                  <a:pt x="10400" y="3830"/>
                  <a:pt x="10145" y="3661"/>
                  <a:pt x="10054" y="3254"/>
                </a:cubicBezTo>
                <a:cubicBezTo>
                  <a:pt x="9974" y="3457"/>
                  <a:pt x="9917" y="3587"/>
                  <a:pt x="9883" y="3644"/>
                </a:cubicBezTo>
                <a:cubicBezTo>
                  <a:pt x="9747" y="3926"/>
                  <a:pt x="9497" y="4034"/>
                  <a:pt x="9133" y="3966"/>
                </a:cubicBezTo>
                <a:cubicBezTo>
                  <a:pt x="9201" y="3842"/>
                  <a:pt x="9281" y="3678"/>
                  <a:pt x="9372" y="3474"/>
                </a:cubicBezTo>
                <a:cubicBezTo>
                  <a:pt x="9508" y="3147"/>
                  <a:pt x="9639" y="2774"/>
                  <a:pt x="9764" y="2356"/>
                </a:cubicBezTo>
                <a:cubicBezTo>
                  <a:pt x="9696" y="2152"/>
                  <a:pt x="9593" y="1819"/>
                  <a:pt x="9457" y="1356"/>
                </a:cubicBezTo>
                <a:cubicBezTo>
                  <a:pt x="9366" y="1062"/>
                  <a:pt x="9303" y="836"/>
                  <a:pt x="9269" y="678"/>
                </a:cubicBezTo>
                <a:cubicBezTo>
                  <a:pt x="9474" y="678"/>
                  <a:pt x="9679" y="678"/>
                  <a:pt x="9883" y="678"/>
                </a:cubicBezTo>
                <a:cubicBezTo>
                  <a:pt x="9929" y="915"/>
                  <a:pt x="9980" y="1136"/>
                  <a:pt x="10037" y="1339"/>
                </a:cubicBezTo>
                <a:cubicBezTo>
                  <a:pt x="10116" y="966"/>
                  <a:pt x="10162" y="701"/>
                  <a:pt x="10173" y="542"/>
                </a:cubicBezTo>
                <a:cubicBezTo>
                  <a:pt x="10184" y="407"/>
                  <a:pt x="10133" y="345"/>
                  <a:pt x="10020" y="356"/>
                </a:cubicBezTo>
                <a:cubicBezTo>
                  <a:pt x="9730" y="356"/>
                  <a:pt x="9440" y="356"/>
                  <a:pt x="9150" y="356"/>
                </a:cubicBezTo>
                <a:cubicBezTo>
                  <a:pt x="9150" y="299"/>
                  <a:pt x="9150" y="243"/>
                  <a:pt x="9150" y="186"/>
                </a:cubicBezTo>
                <a:cubicBezTo>
                  <a:pt x="9514" y="186"/>
                  <a:pt x="9878" y="186"/>
                  <a:pt x="10241" y="186"/>
                </a:cubicBezTo>
                <a:cubicBezTo>
                  <a:pt x="10264" y="186"/>
                  <a:pt x="10286" y="186"/>
                  <a:pt x="10307" y="186"/>
                </a:cubicBezTo>
                <a:close/>
                <a:moveTo>
                  <a:pt x="10889" y="119"/>
                </a:moveTo>
                <a:cubicBezTo>
                  <a:pt x="11082" y="119"/>
                  <a:pt x="11276" y="119"/>
                  <a:pt x="11469" y="119"/>
                </a:cubicBezTo>
                <a:cubicBezTo>
                  <a:pt x="11469" y="232"/>
                  <a:pt x="11469" y="345"/>
                  <a:pt x="11469" y="458"/>
                </a:cubicBezTo>
                <a:cubicBezTo>
                  <a:pt x="11492" y="254"/>
                  <a:pt x="11628" y="153"/>
                  <a:pt x="11878" y="153"/>
                </a:cubicBezTo>
                <a:cubicBezTo>
                  <a:pt x="12083" y="153"/>
                  <a:pt x="12287" y="153"/>
                  <a:pt x="12492" y="153"/>
                </a:cubicBezTo>
                <a:cubicBezTo>
                  <a:pt x="12890" y="153"/>
                  <a:pt x="13083" y="311"/>
                  <a:pt x="13072" y="627"/>
                </a:cubicBezTo>
                <a:cubicBezTo>
                  <a:pt x="13072" y="1339"/>
                  <a:pt x="13072" y="2051"/>
                  <a:pt x="13072" y="2763"/>
                </a:cubicBezTo>
                <a:cubicBezTo>
                  <a:pt x="12878" y="2763"/>
                  <a:pt x="12685" y="2763"/>
                  <a:pt x="12492" y="2763"/>
                </a:cubicBezTo>
                <a:cubicBezTo>
                  <a:pt x="12492" y="2062"/>
                  <a:pt x="12492" y="1362"/>
                  <a:pt x="12492" y="661"/>
                </a:cubicBezTo>
                <a:cubicBezTo>
                  <a:pt x="12515" y="412"/>
                  <a:pt x="12373" y="299"/>
                  <a:pt x="12066" y="322"/>
                </a:cubicBezTo>
                <a:cubicBezTo>
                  <a:pt x="11986" y="322"/>
                  <a:pt x="11907" y="322"/>
                  <a:pt x="11827" y="322"/>
                </a:cubicBezTo>
                <a:cubicBezTo>
                  <a:pt x="11600" y="311"/>
                  <a:pt x="11480" y="396"/>
                  <a:pt x="11469" y="576"/>
                </a:cubicBezTo>
                <a:cubicBezTo>
                  <a:pt x="11469" y="1311"/>
                  <a:pt x="11469" y="2045"/>
                  <a:pt x="11469" y="2779"/>
                </a:cubicBezTo>
                <a:cubicBezTo>
                  <a:pt x="11276" y="2779"/>
                  <a:pt x="11082" y="2779"/>
                  <a:pt x="10889" y="2779"/>
                </a:cubicBezTo>
                <a:cubicBezTo>
                  <a:pt x="10889" y="1893"/>
                  <a:pt x="10889" y="1006"/>
                  <a:pt x="10889" y="119"/>
                </a:cubicBezTo>
                <a:close/>
                <a:moveTo>
                  <a:pt x="4822" y="51"/>
                </a:moveTo>
                <a:cubicBezTo>
                  <a:pt x="5033" y="51"/>
                  <a:pt x="5243" y="51"/>
                  <a:pt x="5453" y="51"/>
                </a:cubicBezTo>
                <a:cubicBezTo>
                  <a:pt x="5453" y="525"/>
                  <a:pt x="5533" y="819"/>
                  <a:pt x="5692" y="932"/>
                </a:cubicBezTo>
                <a:cubicBezTo>
                  <a:pt x="5146" y="1023"/>
                  <a:pt x="4868" y="898"/>
                  <a:pt x="4857" y="559"/>
                </a:cubicBezTo>
                <a:cubicBezTo>
                  <a:pt x="4834" y="424"/>
                  <a:pt x="4822" y="254"/>
                  <a:pt x="4822" y="51"/>
                </a:cubicBezTo>
                <a:close/>
                <a:moveTo>
                  <a:pt x="239" y="51"/>
                </a:moveTo>
                <a:cubicBezTo>
                  <a:pt x="449" y="51"/>
                  <a:pt x="660" y="51"/>
                  <a:pt x="870" y="51"/>
                </a:cubicBezTo>
                <a:cubicBezTo>
                  <a:pt x="870" y="525"/>
                  <a:pt x="950" y="819"/>
                  <a:pt x="1109" y="932"/>
                </a:cubicBezTo>
                <a:cubicBezTo>
                  <a:pt x="563" y="1023"/>
                  <a:pt x="285" y="898"/>
                  <a:pt x="273" y="559"/>
                </a:cubicBezTo>
                <a:cubicBezTo>
                  <a:pt x="251" y="424"/>
                  <a:pt x="239" y="254"/>
                  <a:pt x="239" y="51"/>
                </a:cubicBezTo>
                <a:close/>
                <a:moveTo>
                  <a:pt x="16820" y="34"/>
                </a:moveTo>
                <a:cubicBezTo>
                  <a:pt x="17053" y="34"/>
                  <a:pt x="17286" y="34"/>
                  <a:pt x="17519" y="34"/>
                </a:cubicBezTo>
                <a:cubicBezTo>
                  <a:pt x="17359" y="305"/>
                  <a:pt x="17223" y="458"/>
                  <a:pt x="17109" y="492"/>
                </a:cubicBezTo>
                <a:cubicBezTo>
                  <a:pt x="16996" y="548"/>
                  <a:pt x="16751" y="554"/>
                  <a:pt x="16376" y="508"/>
                </a:cubicBezTo>
                <a:cubicBezTo>
                  <a:pt x="16524" y="441"/>
                  <a:pt x="16672" y="283"/>
                  <a:pt x="16820" y="34"/>
                </a:cubicBezTo>
                <a:close/>
                <a:moveTo>
                  <a:pt x="14108" y="34"/>
                </a:moveTo>
                <a:cubicBezTo>
                  <a:pt x="14341" y="34"/>
                  <a:pt x="14574" y="34"/>
                  <a:pt x="14808" y="34"/>
                </a:cubicBezTo>
                <a:cubicBezTo>
                  <a:pt x="14944" y="283"/>
                  <a:pt x="15092" y="441"/>
                  <a:pt x="15251" y="508"/>
                </a:cubicBezTo>
                <a:cubicBezTo>
                  <a:pt x="14864" y="554"/>
                  <a:pt x="14614" y="548"/>
                  <a:pt x="14501" y="492"/>
                </a:cubicBezTo>
                <a:cubicBezTo>
                  <a:pt x="14387" y="458"/>
                  <a:pt x="14256" y="305"/>
                  <a:pt x="14108" y="34"/>
                </a:cubicBezTo>
                <a:close/>
                <a:moveTo>
                  <a:pt x="15472" y="0"/>
                </a:moveTo>
                <a:cubicBezTo>
                  <a:pt x="15711" y="0"/>
                  <a:pt x="15950" y="0"/>
                  <a:pt x="16189" y="0"/>
                </a:cubicBezTo>
                <a:cubicBezTo>
                  <a:pt x="16189" y="215"/>
                  <a:pt x="16189" y="429"/>
                  <a:pt x="16189" y="644"/>
                </a:cubicBezTo>
                <a:cubicBezTo>
                  <a:pt x="16479" y="644"/>
                  <a:pt x="16768" y="644"/>
                  <a:pt x="17058" y="644"/>
                </a:cubicBezTo>
                <a:cubicBezTo>
                  <a:pt x="17502" y="621"/>
                  <a:pt x="17712" y="763"/>
                  <a:pt x="17689" y="1068"/>
                </a:cubicBezTo>
                <a:cubicBezTo>
                  <a:pt x="17689" y="1073"/>
                  <a:pt x="17689" y="1079"/>
                  <a:pt x="17689" y="1085"/>
                </a:cubicBezTo>
                <a:cubicBezTo>
                  <a:pt x="17689" y="1209"/>
                  <a:pt x="17655" y="1316"/>
                  <a:pt x="17587" y="1407"/>
                </a:cubicBezTo>
                <a:cubicBezTo>
                  <a:pt x="17416" y="1407"/>
                  <a:pt x="17246" y="1407"/>
                  <a:pt x="17075" y="1407"/>
                </a:cubicBezTo>
                <a:cubicBezTo>
                  <a:pt x="17075" y="1441"/>
                  <a:pt x="17075" y="1474"/>
                  <a:pt x="17075" y="1508"/>
                </a:cubicBezTo>
                <a:cubicBezTo>
                  <a:pt x="17098" y="1746"/>
                  <a:pt x="16956" y="1853"/>
                  <a:pt x="16649" y="1830"/>
                </a:cubicBezTo>
                <a:cubicBezTo>
                  <a:pt x="16251" y="1830"/>
                  <a:pt x="15853" y="1830"/>
                  <a:pt x="15455" y="1830"/>
                </a:cubicBezTo>
                <a:cubicBezTo>
                  <a:pt x="15217" y="1842"/>
                  <a:pt x="15092" y="1780"/>
                  <a:pt x="15080" y="1644"/>
                </a:cubicBezTo>
                <a:cubicBezTo>
                  <a:pt x="15080" y="1717"/>
                  <a:pt x="15080" y="1791"/>
                  <a:pt x="15080" y="1864"/>
                </a:cubicBezTo>
                <a:cubicBezTo>
                  <a:pt x="14876" y="1864"/>
                  <a:pt x="14671" y="1864"/>
                  <a:pt x="14466" y="1864"/>
                </a:cubicBezTo>
                <a:cubicBezTo>
                  <a:pt x="14466" y="1700"/>
                  <a:pt x="14466" y="1537"/>
                  <a:pt x="14466" y="1373"/>
                </a:cubicBezTo>
                <a:cubicBezTo>
                  <a:pt x="14273" y="1373"/>
                  <a:pt x="14080" y="1373"/>
                  <a:pt x="13887" y="1373"/>
                </a:cubicBezTo>
                <a:cubicBezTo>
                  <a:pt x="13887" y="1130"/>
                  <a:pt x="13887" y="887"/>
                  <a:pt x="13887" y="644"/>
                </a:cubicBezTo>
                <a:cubicBezTo>
                  <a:pt x="14108" y="644"/>
                  <a:pt x="14330" y="644"/>
                  <a:pt x="14552" y="644"/>
                </a:cubicBezTo>
                <a:cubicBezTo>
                  <a:pt x="14552" y="757"/>
                  <a:pt x="14552" y="870"/>
                  <a:pt x="14552" y="983"/>
                </a:cubicBezTo>
                <a:cubicBezTo>
                  <a:pt x="14574" y="757"/>
                  <a:pt x="14756" y="644"/>
                  <a:pt x="15097" y="644"/>
                </a:cubicBezTo>
                <a:cubicBezTo>
                  <a:pt x="15222" y="644"/>
                  <a:pt x="15347" y="644"/>
                  <a:pt x="15472" y="644"/>
                </a:cubicBezTo>
                <a:cubicBezTo>
                  <a:pt x="15472" y="429"/>
                  <a:pt x="15472" y="215"/>
                  <a:pt x="15472" y="0"/>
                </a:cubicBezTo>
                <a:close/>
                <a:moveTo>
                  <a:pt x="6272" y="0"/>
                </a:moveTo>
                <a:cubicBezTo>
                  <a:pt x="6493" y="0"/>
                  <a:pt x="6715" y="0"/>
                  <a:pt x="6937" y="0"/>
                </a:cubicBezTo>
                <a:cubicBezTo>
                  <a:pt x="6880" y="158"/>
                  <a:pt x="6829" y="299"/>
                  <a:pt x="6783" y="424"/>
                </a:cubicBezTo>
                <a:cubicBezTo>
                  <a:pt x="7124" y="412"/>
                  <a:pt x="7278" y="565"/>
                  <a:pt x="7244" y="881"/>
                </a:cubicBezTo>
                <a:cubicBezTo>
                  <a:pt x="7244" y="1763"/>
                  <a:pt x="7244" y="2644"/>
                  <a:pt x="7244" y="3525"/>
                </a:cubicBezTo>
                <a:cubicBezTo>
                  <a:pt x="7244" y="3548"/>
                  <a:pt x="7244" y="3576"/>
                  <a:pt x="7244" y="3610"/>
                </a:cubicBezTo>
                <a:cubicBezTo>
                  <a:pt x="7357" y="3655"/>
                  <a:pt x="7488" y="3678"/>
                  <a:pt x="7636" y="3678"/>
                </a:cubicBezTo>
                <a:cubicBezTo>
                  <a:pt x="7829" y="3712"/>
                  <a:pt x="7920" y="3570"/>
                  <a:pt x="7909" y="3254"/>
                </a:cubicBezTo>
                <a:cubicBezTo>
                  <a:pt x="7909" y="2525"/>
                  <a:pt x="7909" y="1796"/>
                  <a:pt x="7909" y="1068"/>
                </a:cubicBezTo>
                <a:cubicBezTo>
                  <a:pt x="7704" y="1068"/>
                  <a:pt x="7499" y="1068"/>
                  <a:pt x="7295" y="1068"/>
                </a:cubicBezTo>
                <a:cubicBezTo>
                  <a:pt x="7295" y="1017"/>
                  <a:pt x="7295" y="966"/>
                  <a:pt x="7295" y="915"/>
                </a:cubicBezTo>
                <a:cubicBezTo>
                  <a:pt x="7499" y="915"/>
                  <a:pt x="7704" y="915"/>
                  <a:pt x="7909" y="915"/>
                </a:cubicBezTo>
                <a:cubicBezTo>
                  <a:pt x="7909" y="610"/>
                  <a:pt x="7909" y="305"/>
                  <a:pt x="7909" y="0"/>
                </a:cubicBezTo>
                <a:cubicBezTo>
                  <a:pt x="8096" y="0"/>
                  <a:pt x="8284" y="0"/>
                  <a:pt x="8471" y="0"/>
                </a:cubicBezTo>
                <a:cubicBezTo>
                  <a:pt x="8471" y="305"/>
                  <a:pt x="8471" y="610"/>
                  <a:pt x="8471" y="915"/>
                </a:cubicBezTo>
                <a:cubicBezTo>
                  <a:pt x="8545" y="915"/>
                  <a:pt x="8619" y="915"/>
                  <a:pt x="8693" y="915"/>
                </a:cubicBezTo>
                <a:cubicBezTo>
                  <a:pt x="8693" y="966"/>
                  <a:pt x="8693" y="1017"/>
                  <a:pt x="8693" y="1068"/>
                </a:cubicBezTo>
                <a:cubicBezTo>
                  <a:pt x="8619" y="1068"/>
                  <a:pt x="8545" y="1068"/>
                  <a:pt x="8471" y="1068"/>
                </a:cubicBezTo>
                <a:cubicBezTo>
                  <a:pt x="8471" y="1876"/>
                  <a:pt x="8471" y="2683"/>
                  <a:pt x="8471" y="3491"/>
                </a:cubicBezTo>
                <a:cubicBezTo>
                  <a:pt x="8483" y="3864"/>
                  <a:pt x="8335" y="4045"/>
                  <a:pt x="8028" y="4034"/>
                </a:cubicBezTo>
                <a:cubicBezTo>
                  <a:pt x="7687" y="4011"/>
                  <a:pt x="7426" y="3875"/>
                  <a:pt x="7244" y="3627"/>
                </a:cubicBezTo>
                <a:cubicBezTo>
                  <a:pt x="7221" y="3909"/>
                  <a:pt x="7085" y="4045"/>
                  <a:pt x="6834" y="4034"/>
                </a:cubicBezTo>
                <a:cubicBezTo>
                  <a:pt x="6539" y="4022"/>
                  <a:pt x="6346" y="3915"/>
                  <a:pt x="6255" y="3712"/>
                </a:cubicBezTo>
                <a:cubicBezTo>
                  <a:pt x="6175" y="3881"/>
                  <a:pt x="5936" y="3943"/>
                  <a:pt x="5539" y="3898"/>
                </a:cubicBezTo>
                <a:cubicBezTo>
                  <a:pt x="5675" y="3785"/>
                  <a:pt x="5772" y="3672"/>
                  <a:pt x="5828" y="3559"/>
                </a:cubicBezTo>
                <a:cubicBezTo>
                  <a:pt x="5942" y="3322"/>
                  <a:pt x="6062" y="3017"/>
                  <a:pt x="6187" y="2644"/>
                </a:cubicBezTo>
                <a:cubicBezTo>
                  <a:pt x="5982" y="2644"/>
                  <a:pt x="5777" y="2644"/>
                  <a:pt x="5573" y="2644"/>
                </a:cubicBezTo>
                <a:cubicBezTo>
                  <a:pt x="5573" y="2599"/>
                  <a:pt x="5573" y="2553"/>
                  <a:pt x="5573" y="2508"/>
                </a:cubicBezTo>
                <a:cubicBezTo>
                  <a:pt x="5635" y="2508"/>
                  <a:pt x="5698" y="2508"/>
                  <a:pt x="5760" y="2508"/>
                </a:cubicBezTo>
                <a:cubicBezTo>
                  <a:pt x="5760" y="1813"/>
                  <a:pt x="5760" y="1119"/>
                  <a:pt x="5760" y="424"/>
                </a:cubicBezTo>
                <a:cubicBezTo>
                  <a:pt x="5874" y="424"/>
                  <a:pt x="5988" y="424"/>
                  <a:pt x="6101" y="424"/>
                </a:cubicBezTo>
                <a:cubicBezTo>
                  <a:pt x="6135" y="379"/>
                  <a:pt x="6187" y="254"/>
                  <a:pt x="6255" y="51"/>
                </a:cubicBezTo>
                <a:cubicBezTo>
                  <a:pt x="6255" y="62"/>
                  <a:pt x="6260" y="45"/>
                  <a:pt x="6272" y="0"/>
                </a:cubicBezTo>
                <a:close/>
                <a:moveTo>
                  <a:pt x="1689" y="0"/>
                </a:moveTo>
                <a:cubicBezTo>
                  <a:pt x="1910" y="0"/>
                  <a:pt x="2132" y="0"/>
                  <a:pt x="2354" y="0"/>
                </a:cubicBezTo>
                <a:cubicBezTo>
                  <a:pt x="2297" y="158"/>
                  <a:pt x="2246" y="299"/>
                  <a:pt x="2200" y="424"/>
                </a:cubicBezTo>
                <a:cubicBezTo>
                  <a:pt x="2541" y="412"/>
                  <a:pt x="2695" y="565"/>
                  <a:pt x="2660" y="881"/>
                </a:cubicBezTo>
                <a:cubicBezTo>
                  <a:pt x="2660" y="1763"/>
                  <a:pt x="2660" y="2644"/>
                  <a:pt x="2660" y="3525"/>
                </a:cubicBezTo>
                <a:cubicBezTo>
                  <a:pt x="2660" y="3548"/>
                  <a:pt x="2660" y="3576"/>
                  <a:pt x="2660" y="3610"/>
                </a:cubicBezTo>
                <a:cubicBezTo>
                  <a:pt x="2774" y="3655"/>
                  <a:pt x="2905" y="3678"/>
                  <a:pt x="3053" y="3678"/>
                </a:cubicBezTo>
                <a:cubicBezTo>
                  <a:pt x="3246" y="3712"/>
                  <a:pt x="3337" y="3570"/>
                  <a:pt x="3325" y="3254"/>
                </a:cubicBezTo>
                <a:cubicBezTo>
                  <a:pt x="3325" y="2525"/>
                  <a:pt x="3325" y="1796"/>
                  <a:pt x="3325" y="1068"/>
                </a:cubicBezTo>
                <a:cubicBezTo>
                  <a:pt x="3121" y="1068"/>
                  <a:pt x="2916" y="1068"/>
                  <a:pt x="2712" y="1068"/>
                </a:cubicBezTo>
                <a:cubicBezTo>
                  <a:pt x="2712" y="1017"/>
                  <a:pt x="2712" y="966"/>
                  <a:pt x="2712" y="915"/>
                </a:cubicBezTo>
                <a:cubicBezTo>
                  <a:pt x="2916" y="915"/>
                  <a:pt x="3121" y="915"/>
                  <a:pt x="3325" y="915"/>
                </a:cubicBezTo>
                <a:cubicBezTo>
                  <a:pt x="3325" y="610"/>
                  <a:pt x="3325" y="305"/>
                  <a:pt x="3325" y="0"/>
                </a:cubicBezTo>
                <a:cubicBezTo>
                  <a:pt x="3513" y="0"/>
                  <a:pt x="3701" y="0"/>
                  <a:pt x="3888" y="0"/>
                </a:cubicBezTo>
                <a:cubicBezTo>
                  <a:pt x="3888" y="305"/>
                  <a:pt x="3888" y="610"/>
                  <a:pt x="3888" y="915"/>
                </a:cubicBezTo>
                <a:cubicBezTo>
                  <a:pt x="3962" y="915"/>
                  <a:pt x="4036" y="915"/>
                  <a:pt x="4110" y="915"/>
                </a:cubicBezTo>
                <a:cubicBezTo>
                  <a:pt x="4110" y="966"/>
                  <a:pt x="4110" y="1017"/>
                  <a:pt x="4110" y="1068"/>
                </a:cubicBezTo>
                <a:cubicBezTo>
                  <a:pt x="4036" y="1068"/>
                  <a:pt x="3962" y="1068"/>
                  <a:pt x="3888" y="1068"/>
                </a:cubicBezTo>
                <a:cubicBezTo>
                  <a:pt x="3888" y="1876"/>
                  <a:pt x="3888" y="2683"/>
                  <a:pt x="3888" y="3491"/>
                </a:cubicBezTo>
                <a:cubicBezTo>
                  <a:pt x="3899" y="3864"/>
                  <a:pt x="3752" y="4045"/>
                  <a:pt x="3445" y="4034"/>
                </a:cubicBezTo>
                <a:cubicBezTo>
                  <a:pt x="3104" y="4011"/>
                  <a:pt x="2842" y="3875"/>
                  <a:pt x="2660" y="3627"/>
                </a:cubicBezTo>
                <a:cubicBezTo>
                  <a:pt x="2638" y="3909"/>
                  <a:pt x="2501" y="4045"/>
                  <a:pt x="2251" y="4034"/>
                </a:cubicBezTo>
                <a:cubicBezTo>
                  <a:pt x="1956" y="4022"/>
                  <a:pt x="1762" y="3915"/>
                  <a:pt x="1671" y="3712"/>
                </a:cubicBezTo>
                <a:cubicBezTo>
                  <a:pt x="1592" y="3881"/>
                  <a:pt x="1353" y="3943"/>
                  <a:pt x="955" y="3898"/>
                </a:cubicBezTo>
                <a:cubicBezTo>
                  <a:pt x="1092" y="3785"/>
                  <a:pt x="1188" y="3672"/>
                  <a:pt x="1245" y="3559"/>
                </a:cubicBezTo>
                <a:cubicBezTo>
                  <a:pt x="1359" y="3322"/>
                  <a:pt x="1478" y="3017"/>
                  <a:pt x="1603" y="2644"/>
                </a:cubicBezTo>
                <a:cubicBezTo>
                  <a:pt x="1399" y="2644"/>
                  <a:pt x="1194" y="2644"/>
                  <a:pt x="989" y="2644"/>
                </a:cubicBezTo>
                <a:cubicBezTo>
                  <a:pt x="989" y="2599"/>
                  <a:pt x="989" y="2553"/>
                  <a:pt x="989" y="2508"/>
                </a:cubicBezTo>
                <a:cubicBezTo>
                  <a:pt x="1052" y="2508"/>
                  <a:pt x="1114" y="2508"/>
                  <a:pt x="1177" y="2508"/>
                </a:cubicBezTo>
                <a:cubicBezTo>
                  <a:pt x="1177" y="1813"/>
                  <a:pt x="1177" y="1119"/>
                  <a:pt x="1177" y="424"/>
                </a:cubicBezTo>
                <a:cubicBezTo>
                  <a:pt x="1291" y="424"/>
                  <a:pt x="1404" y="424"/>
                  <a:pt x="1518" y="424"/>
                </a:cubicBezTo>
                <a:cubicBezTo>
                  <a:pt x="1552" y="379"/>
                  <a:pt x="1603" y="254"/>
                  <a:pt x="1671" y="51"/>
                </a:cubicBezTo>
                <a:cubicBezTo>
                  <a:pt x="1671" y="62"/>
                  <a:pt x="1677" y="45"/>
                  <a:pt x="168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椭圆 18"/>
          <p:cNvSpPr/>
          <p:nvPr/>
        </p:nvSpPr>
        <p:spPr>
          <a:xfrm>
            <a:off x="2197100" y="3660775"/>
            <a:ext cx="581025" cy="409575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0226" tIns="62653" rIns="120226" bIns="62653" anchor="ctr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Arial Narrow" pitchFamily="2" charset="0"/>
              <a:ea typeface="微软雅黑" panose="020B0503020204020204" charset="-122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2349500" y="3768725"/>
            <a:ext cx="306388" cy="146050"/>
          </a:xfrm>
          <a:custGeom>
            <a:avLst/>
            <a:gdLst/>
            <a:ahLst/>
            <a:cxnLst>
              <a:cxn ang="0">
                <a:pos x="1897867" y="1805825"/>
              </a:cxn>
              <a:cxn ang="0">
                <a:pos x="2485737" y="2315734"/>
              </a:cxn>
              <a:cxn ang="0">
                <a:pos x="3073607" y="1805825"/>
              </a:cxn>
              <a:cxn ang="0">
                <a:pos x="4820061" y="3320682"/>
              </a:cxn>
              <a:cxn ang="0">
                <a:pos x="151413" y="3320682"/>
              </a:cxn>
              <a:cxn ang="0">
                <a:pos x="1897867" y="1805825"/>
              </a:cxn>
              <a:cxn ang="0">
                <a:pos x="0" y="159634"/>
              </a:cxn>
              <a:cxn ang="0">
                <a:pos x="1788328" y="1710812"/>
              </a:cxn>
              <a:cxn ang="0">
                <a:pos x="0" y="3261996"/>
              </a:cxn>
              <a:cxn ang="0">
                <a:pos x="0" y="159634"/>
              </a:cxn>
              <a:cxn ang="0">
                <a:pos x="4974795" y="156753"/>
              </a:cxn>
              <a:cxn ang="0">
                <a:pos x="4974795" y="3264872"/>
              </a:cxn>
              <a:cxn ang="0">
                <a:pos x="3183146" y="1710812"/>
              </a:cxn>
              <a:cxn ang="0">
                <a:pos x="4974795" y="156753"/>
              </a:cxn>
              <a:cxn ang="0">
                <a:pos x="35040" y="0"/>
              </a:cxn>
              <a:cxn ang="0">
                <a:pos x="4936434" y="0"/>
              </a:cxn>
              <a:cxn ang="0">
                <a:pos x="2485737" y="2125709"/>
              </a:cxn>
              <a:cxn ang="0">
                <a:pos x="35040" y="0"/>
              </a:cxn>
            </a:cxnLst>
            <a:rect l="0" t="0" r="0" b="0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lnTo>
                  <a:pt x="1897867" y="1805825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lnTo>
                  <a:pt x="0" y="159634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lnTo>
                  <a:pt x="4974795" y="156753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lnTo>
                  <a:pt x="3504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椭圆 20"/>
          <p:cNvSpPr/>
          <p:nvPr/>
        </p:nvSpPr>
        <p:spPr>
          <a:xfrm>
            <a:off x="4448175" y="3660775"/>
            <a:ext cx="581025" cy="409575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0226" tIns="62653" rIns="120226" bIns="62653" anchor="ctr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Arial Narrow" pitchFamily="2" charset="0"/>
              <a:ea typeface="微软雅黑" panose="020B0503020204020204" charset="-122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4625975" y="3760788"/>
            <a:ext cx="247650" cy="179387"/>
          </a:xfrm>
          <a:custGeom>
            <a:avLst/>
            <a:gdLst/>
            <a:ahLst/>
            <a:cxnLst>
              <a:cxn ang="0">
                <a:pos x="135620" y="818456"/>
              </a:cxn>
              <a:cxn ang="0">
                <a:pos x="108323" y="1103729"/>
              </a:cxn>
              <a:cxn ang="0">
                <a:pos x="437069" y="1040437"/>
              </a:cxn>
              <a:cxn ang="0">
                <a:pos x="135620" y="818456"/>
              </a:cxn>
              <a:cxn ang="0">
                <a:pos x="582086" y="345816"/>
              </a:cxn>
              <a:cxn ang="0">
                <a:pos x="413811" y="495363"/>
              </a:cxn>
              <a:cxn ang="0">
                <a:pos x="750361" y="495364"/>
              </a:cxn>
              <a:cxn ang="0">
                <a:pos x="582086" y="345816"/>
              </a:cxn>
              <a:cxn ang="0">
                <a:pos x="954622" y="129"/>
              </a:cxn>
              <a:cxn ang="0">
                <a:pos x="1081775" y="41196"/>
              </a:cxn>
              <a:cxn ang="0">
                <a:pos x="1119349" y="116033"/>
              </a:cxn>
              <a:cxn ang="0">
                <a:pos x="1093494" y="81508"/>
              </a:cxn>
              <a:cxn ang="0">
                <a:pos x="737350" y="130602"/>
              </a:cxn>
              <a:cxn ang="0">
                <a:pos x="1091569" y="582598"/>
              </a:cxn>
              <a:cxn ang="0">
                <a:pos x="1085273" y="640757"/>
              </a:cxn>
              <a:cxn ang="0">
                <a:pos x="755888" y="640756"/>
              </a:cxn>
              <a:cxn ang="0">
                <a:pos x="719073" y="640757"/>
              </a:cxn>
              <a:cxn ang="0">
                <a:pos x="408284" y="640757"/>
              </a:cxn>
              <a:cxn ang="0">
                <a:pos x="582086" y="819383"/>
              </a:cxn>
              <a:cxn ang="0">
                <a:pos x="725617" y="727992"/>
              </a:cxn>
              <a:cxn ang="0">
                <a:pos x="1064773" y="727992"/>
              </a:cxn>
              <a:cxn ang="0">
                <a:pos x="578539" y="1060320"/>
              </a:cxn>
              <a:cxn ang="0">
                <a:pos x="470646" y="1048435"/>
              </a:cxn>
              <a:cxn ang="0">
                <a:pos x="45670" y="1116267"/>
              </a:cxn>
              <a:cxn ang="0">
                <a:pos x="124297" y="645271"/>
              </a:cxn>
              <a:cxn ang="0">
                <a:pos x="130887" y="634433"/>
              </a:cxn>
              <a:cxn ang="0">
                <a:pos x="163296" y="582889"/>
              </a:cxn>
              <a:cxn ang="0">
                <a:pos x="189707" y="547372"/>
              </a:cxn>
              <a:cxn ang="0">
                <a:pos x="249351" y="468810"/>
              </a:cxn>
              <a:cxn ang="0">
                <a:pos x="288439" y="424719"/>
              </a:cxn>
              <a:cxn ang="0">
                <a:pos x="341644" y="364703"/>
              </a:cxn>
              <a:cxn ang="0">
                <a:pos x="498166" y="220924"/>
              </a:cxn>
              <a:cxn ang="0">
                <a:pos x="65845" y="579499"/>
              </a:cxn>
              <a:cxn ang="0">
                <a:pos x="578538" y="104878"/>
              </a:cxn>
              <a:cxn ang="0">
                <a:pos x="651994" y="111773"/>
              </a:cxn>
              <a:cxn ang="0">
                <a:pos x="954622" y="129"/>
              </a:cxn>
            </a:cxnLst>
            <a:rect l="0" t="0" r="0" b="0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1" name="直接连接符 43"/>
          <p:cNvCxnSpPr/>
          <p:nvPr/>
        </p:nvCxnSpPr>
        <p:spPr>
          <a:xfrm>
            <a:off x="3644900" y="3746500"/>
            <a:ext cx="0" cy="730250"/>
          </a:xfrm>
          <a:prstGeom prst="line">
            <a:avLst/>
          </a:prstGeom>
          <a:ln w="9525" cap="flat" cmpd="sng">
            <a:solidFill>
              <a:srgbClr val="D7D7D7"/>
            </a:solidFill>
            <a:prstDash val="sysDash"/>
            <a:round/>
            <a:headEnd type="none" w="med" len="med"/>
            <a:tailEnd type="none" w="med" len="med"/>
          </a:ln>
        </p:spPr>
      </p:cxnSp>
      <p:sp>
        <p:nvSpPr>
          <p:cNvPr id="12" name="文本框 40"/>
          <p:cNvSpPr txBox="1"/>
          <p:nvPr/>
        </p:nvSpPr>
        <p:spPr>
          <a:xfrm>
            <a:off x="1917700" y="4216400"/>
            <a:ext cx="1139825" cy="266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en-US" altLang="x-none" b="1" dirty="0">
                <a:solidFill>
                  <a:schemeClr val="hlink"/>
                </a:solidFill>
                <a:latin typeface="Arial Narrow" pitchFamily="2" charset="0"/>
                <a:ea typeface="微软雅黑" panose="020B0503020204020204" charset="-122"/>
              </a:rPr>
              <a:t>3334326094@</a:t>
            </a:r>
            <a:r>
              <a:rPr lang="zh-CN" altLang="en-US" b="1" dirty="0">
                <a:solidFill>
                  <a:schemeClr val="hlink"/>
                </a:solidFill>
                <a:latin typeface="Arial Narrow" pitchFamily="2" charset="0"/>
                <a:ea typeface="微软雅黑" panose="020B0503020204020204" charset="-122"/>
              </a:rPr>
              <a:t>qq</a:t>
            </a:r>
            <a:r>
              <a:rPr lang="en-US" altLang="x-none" b="1" dirty="0">
                <a:solidFill>
                  <a:schemeClr val="hlink"/>
                </a:solidFill>
                <a:latin typeface="Arial Narrow" pitchFamily="2" charset="0"/>
                <a:ea typeface="微软雅黑" panose="020B0503020204020204" charset="-122"/>
              </a:rPr>
              <a:t>.com</a:t>
            </a:r>
          </a:p>
        </p:txBody>
      </p:sp>
      <p:sp>
        <p:nvSpPr>
          <p:cNvPr id="13" name="文本框 46"/>
          <p:cNvSpPr txBox="1"/>
          <p:nvPr/>
        </p:nvSpPr>
        <p:spPr>
          <a:xfrm>
            <a:off x="3978275" y="4244975"/>
            <a:ext cx="1574800" cy="266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chemeClr val="hlink"/>
                </a:solidFill>
                <a:latin typeface="Arial Narrow" pitchFamily="2" charset="0"/>
                <a:ea typeface="微软雅黑" panose="020B0503020204020204" charset="-122"/>
              </a:rPr>
              <a:t>www</a:t>
            </a:r>
            <a:r>
              <a:rPr lang="en-US" altLang="x-none" b="1" dirty="0">
                <a:solidFill>
                  <a:schemeClr val="hlink"/>
                </a:solidFill>
                <a:latin typeface="Arial Narrow" pitchFamily="2" charset="0"/>
                <a:ea typeface="微软雅黑" panose="020B0503020204020204" charset="-122"/>
              </a:rPr>
              <a:t>.</a:t>
            </a:r>
            <a:r>
              <a:rPr lang="zh-CN" altLang="en-US" b="1" dirty="0">
                <a:solidFill>
                  <a:schemeClr val="hlink"/>
                </a:solidFill>
                <a:latin typeface="Arial Narrow" pitchFamily="2" charset="0"/>
                <a:ea typeface="微软雅黑" panose="020B0503020204020204" charset="-122"/>
              </a:rPr>
              <a:t>youyi100</a:t>
            </a:r>
            <a:r>
              <a:rPr lang="en-US" altLang="x-none" b="1" dirty="0">
                <a:solidFill>
                  <a:schemeClr val="hlink"/>
                </a:solidFill>
                <a:latin typeface="Arial Narrow" pitchFamily="2" charset="0"/>
                <a:ea typeface="微软雅黑" panose="020B0503020204020204" charset="-122"/>
              </a:rPr>
              <a:t>.com</a:t>
            </a:r>
          </a:p>
        </p:txBody>
      </p:sp>
      <p:grpSp>
        <p:nvGrpSpPr>
          <p:cNvPr id="14" name="Group 12"/>
          <p:cNvGrpSpPr/>
          <p:nvPr/>
        </p:nvGrpSpPr>
        <p:grpSpPr>
          <a:xfrm>
            <a:off x="6750050" y="3702050"/>
            <a:ext cx="541338" cy="381000"/>
            <a:chOff x="0" y="0"/>
            <a:chExt cx="824" cy="824"/>
          </a:xfrm>
        </p:grpSpPr>
        <p:sp>
          <p:nvSpPr>
            <p:cNvPr id="18445" name="椭圆 24"/>
            <p:cNvSpPr/>
            <p:nvPr/>
          </p:nvSpPr>
          <p:spPr>
            <a:xfrm>
              <a:off x="0" y="0"/>
              <a:ext cx="825" cy="825"/>
            </a:xfrm>
            <a:prstGeom prst="ellipse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lIns="120226" tIns="62653" rIns="120226" bIns="62653" anchor="ctr"/>
            <a:lstStyle/>
            <a:p>
              <a:pPr algn="ctr"/>
              <a:endParaRPr lang="zh-CN" altLang="en-US" sz="2000" b="1" dirty="0">
                <a:solidFill>
                  <a:srgbClr val="FFFFFF"/>
                </a:solidFill>
                <a:latin typeface="Bell MT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8446" name="KSO_Shape"/>
            <p:cNvSpPr/>
            <p:nvPr/>
          </p:nvSpPr>
          <p:spPr>
            <a:xfrm>
              <a:off x="158" y="175"/>
              <a:ext cx="510" cy="475"/>
            </a:xfrm>
            <a:custGeom>
              <a:avLst/>
              <a:gdLst/>
              <a:ahLst/>
              <a:cxnLst>
                <a:cxn ang="0">
                  <a:pos x="813088" y="487443"/>
                </a:cxn>
                <a:cxn ang="0">
                  <a:pos x="777088" y="523443"/>
                </a:cxn>
                <a:cxn ang="0">
                  <a:pos x="813088" y="559443"/>
                </a:cxn>
                <a:cxn ang="0">
                  <a:pos x="849088" y="523443"/>
                </a:cxn>
                <a:cxn ang="0">
                  <a:pos x="813088" y="487443"/>
                </a:cxn>
                <a:cxn ang="0">
                  <a:pos x="606961" y="487443"/>
                </a:cxn>
                <a:cxn ang="0">
                  <a:pos x="570961" y="523443"/>
                </a:cxn>
                <a:cxn ang="0">
                  <a:pos x="606961" y="559443"/>
                </a:cxn>
                <a:cxn ang="0">
                  <a:pos x="642961" y="523443"/>
                </a:cxn>
                <a:cxn ang="0">
                  <a:pos x="606961" y="487443"/>
                </a:cxn>
                <a:cxn ang="0">
                  <a:pos x="691345" y="336511"/>
                </a:cxn>
                <a:cxn ang="0">
                  <a:pos x="901758" y="422110"/>
                </a:cxn>
                <a:cxn ang="0">
                  <a:pos x="881173" y="774306"/>
                </a:cxn>
                <a:cxn ang="0">
                  <a:pos x="905846" y="903534"/>
                </a:cxn>
                <a:cxn ang="0">
                  <a:pos x="792422" y="824563"/>
                </a:cxn>
                <a:cxn ang="0">
                  <a:pos x="459770" y="713074"/>
                </a:cxn>
                <a:cxn ang="0">
                  <a:pos x="554971" y="373268"/>
                </a:cxn>
                <a:cxn ang="0">
                  <a:pos x="691345" y="336511"/>
                </a:cxn>
                <a:cxn ang="0">
                  <a:pos x="547874" y="187267"/>
                </a:cxn>
                <a:cxn ang="0">
                  <a:pos x="493874" y="241267"/>
                </a:cxn>
                <a:cxn ang="0">
                  <a:pos x="547874" y="295267"/>
                </a:cxn>
                <a:cxn ang="0">
                  <a:pos x="601874" y="241267"/>
                </a:cxn>
                <a:cxn ang="0">
                  <a:pos x="547874" y="187267"/>
                </a:cxn>
                <a:cxn ang="0">
                  <a:pos x="294449" y="187267"/>
                </a:cxn>
                <a:cxn ang="0">
                  <a:pos x="240449" y="241267"/>
                </a:cxn>
                <a:cxn ang="0">
                  <a:pos x="294449" y="295267"/>
                </a:cxn>
                <a:cxn ang="0">
                  <a:pos x="348449" y="241267"/>
                </a:cxn>
                <a:cxn ang="0">
                  <a:pos x="294449" y="187267"/>
                </a:cxn>
                <a:cxn ang="0">
                  <a:pos x="408549" y="168"/>
                </a:cxn>
                <a:cxn ang="0">
                  <a:pos x="553141" y="18800"/>
                </a:cxn>
                <a:cxn ang="0">
                  <a:pos x="840274" y="375462"/>
                </a:cxn>
                <a:cxn ang="0">
                  <a:pos x="535419" y="357502"/>
                </a:cxn>
                <a:cxn ang="0">
                  <a:pos x="440218" y="697308"/>
                </a:cxn>
                <a:cxn ang="0">
                  <a:pos x="478397" y="739559"/>
                </a:cxn>
                <a:cxn ang="0">
                  <a:pos x="366675" y="741395"/>
                </a:cxn>
                <a:cxn ang="0">
                  <a:pos x="245711" y="837584"/>
                </a:cxn>
                <a:cxn ang="0">
                  <a:pos x="214226" y="696474"/>
                </a:cxn>
                <a:cxn ang="0">
                  <a:pos x="54436" y="189343"/>
                </a:cxn>
                <a:cxn ang="0">
                  <a:pos x="408549" y="168"/>
                </a:cxn>
              </a:cxnLst>
              <a:rect l="0" t="0" r="0" b="0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7" name="直接连接符 43"/>
          <p:cNvCxnSpPr/>
          <p:nvPr/>
        </p:nvCxnSpPr>
        <p:spPr>
          <a:xfrm>
            <a:off x="5988050" y="3732213"/>
            <a:ext cx="0" cy="730250"/>
          </a:xfrm>
          <a:prstGeom prst="line">
            <a:avLst/>
          </a:prstGeom>
          <a:ln w="9525" cap="flat" cmpd="sng">
            <a:solidFill>
              <a:srgbClr val="D7D7D7"/>
            </a:solidFill>
            <a:prstDash val="sysDash"/>
            <a:round/>
            <a:headEnd type="none" w="med" len="med"/>
            <a:tailEnd type="none" w="med" len="med"/>
          </a:ln>
        </p:spPr>
      </p:cxnSp>
      <p:sp>
        <p:nvSpPr>
          <p:cNvPr id="18" name="文本框 46"/>
          <p:cNvSpPr txBox="1"/>
          <p:nvPr/>
        </p:nvSpPr>
        <p:spPr>
          <a:xfrm>
            <a:off x="6172200" y="4244975"/>
            <a:ext cx="1574800" cy="266700"/>
          </a:xfrm>
          <a:prstGeom prst="rect">
            <a:avLst/>
          </a:prstGeom>
          <a:noFill/>
          <a:ln w="9525">
            <a:noFill/>
          </a:ln>
        </p:spPr>
        <p:txBody>
          <a:bodyPr wrap="none" lIns="120226" tIns="62653" rIns="120226" bIns="62653" anchor="ctr"/>
          <a:lstStyle/>
          <a:p>
            <a:pPr algn="ctr"/>
            <a:r>
              <a:rPr lang="zh-CN" altLang="en-US" b="1" dirty="0">
                <a:solidFill>
                  <a:schemeClr val="hlink"/>
                </a:solidFill>
                <a:latin typeface="Arial Narrow" pitchFamily="2" charset="0"/>
                <a:ea typeface="微软雅黑" panose="020B0503020204020204" charset="-122"/>
              </a:rPr>
              <a:t>youyicongshu100</a:t>
            </a:r>
          </a:p>
        </p:txBody>
      </p:sp>
      <p:sp>
        <p:nvSpPr>
          <p:cNvPr id="19" name="任意多边形 26"/>
          <p:cNvSpPr/>
          <p:nvPr/>
        </p:nvSpPr>
        <p:spPr>
          <a:xfrm>
            <a:off x="600075" y="1071563"/>
            <a:ext cx="1881188" cy="1395412"/>
          </a:xfrm>
          <a:custGeom>
            <a:avLst/>
            <a:gdLst/>
            <a:ahLst/>
            <a:cxnLst>
              <a:cxn ang="0">
                <a:pos x="683259" y="0"/>
              </a:cxn>
              <a:cxn ang="0">
                <a:pos x="962295" y="0"/>
              </a:cxn>
              <a:cxn ang="0">
                <a:pos x="1501139" y="623543"/>
              </a:cxn>
              <a:cxn ang="0">
                <a:pos x="962295" y="1247086"/>
              </a:cxn>
              <a:cxn ang="0">
                <a:pos x="683259" y="1247086"/>
              </a:cxn>
              <a:cxn ang="0">
                <a:pos x="1123741" y="737366"/>
              </a:cxn>
              <a:cxn ang="0">
                <a:pos x="0" y="737366"/>
              </a:cxn>
              <a:cxn ang="0">
                <a:pos x="0" y="509720"/>
              </a:cxn>
              <a:cxn ang="0">
                <a:pos x="1123741" y="509720"/>
              </a:cxn>
              <a:cxn ang="0">
                <a:pos x="683259" y="0"/>
              </a:cxn>
            </a:cxnLst>
            <a:rect l="0" t="0" r="0" b="0"/>
            <a:pathLst>
              <a:path w="1501139" h="1247086">
                <a:moveTo>
                  <a:pt x="683259" y="0"/>
                </a:moveTo>
                <a:lnTo>
                  <a:pt x="962295" y="0"/>
                </a:lnTo>
                <a:lnTo>
                  <a:pt x="1501139" y="623543"/>
                </a:lnTo>
                <a:lnTo>
                  <a:pt x="962295" y="1247086"/>
                </a:lnTo>
                <a:lnTo>
                  <a:pt x="683259" y="1247086"/>
                </a:lnTo>
                <a:lnTo>
                  <a:pt x="1123741" y="737366"/>
                </a:lnTo>
                <a:lnTo>
                  <a:pt x="0" y="737366"/>
                </a:lnTo>
                <a:lnTo>
                  <a:pt x="0" y="509720"/>
                </a:lnTo>
                <a:lnTo>
                  <a:pt x="1123741" y="509720"/>
                </a:lnTo>
                <a:lnTo>
                  <a:pt x="683259" y="0"/>
                </a:lnTo>
                <a:close/>
              </a:path>
            </a:pathLst>
          </a:custGeom>
          <a:solidFill>
            <a:schemeClr val="bg1">
              <a:alpha val="17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Text Box 18"/>
          <p:cNvSpPr txBox="1"/>
          <p:nvPr/>
        </p:nvSpPr>
        <p:spPr>
          <a:xfrm>
            <a:off x="6103938" y="2901950"/>
            <a:ext cx="28432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i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vk.youyi100.com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639"/>
                            </p:stCondLst>
                            <p:childTnLst>
                              <p:par>
                                <p:cTn id="3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/>
      <p:bldP spid="7" grpId="0" bldLvl="0" animBg="1"/>
      <p:bldP spid="9" grpId="0" bldLvl="0" animBg="1"/>
      <p:bldP spid="12" grpId="0" bldLvl="0"/>
      <p:bldP spid="13" grpId="0" bldLvl="0"/>
      <p:bldP spid="18" grpId="0" bldLvl="0"/>
      <p:bldP spid="20" grpId="0" bldLvl="0"/>
      <p:bldP spid="20" grpId="1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17475" y="84138"/>
            <a:ext cx="2357438" cy="592138"/>
          </a:xfrm>
          <a:prstGeom prst="roundRect">
            <a:avLst>
              <a:gd name="adj" fmla="val 9976"/>
            </a:avLst>
          </a:prstGeom>
          <a:gradFill>
            <a:gsLst>
              <a:gs pos="0">
                <a:srgbClr val="48CFAE"/>
              </a:gs>
              <a:gs pos="100000">
                <a:schemeClr val="accent5">
                  <a:lumMod val="90000"/>
                </a:schemeClr>
              </a:gs>
            </a:gsLst>
            <a:lin ang="5400000" scaled="0"/>
          </a:gradFill>
          <a:ln w="1905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创设情境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100" name="TextBox 7"/>
          <p:cNvSpPr txBox="1"/>
          <p:nvPr/>
        </p:nvSpPr>
        <p:spPr>
          <a:xfrm>
            <a:off x="4417695" y="1519555"/>
            <a:ext cx="43148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方正黑体简体" panose="02010601030101010101" charset="-122"/>
                <a:ea typeface="方正黑体简体" panose="02010601030101010101" charset="-122"/>
              </a:rPr>
              <a:t>十、九、八、七、六、五、四、三、二、一！       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方正黑体简体" panose="02010601030101010101" charset="-122"/>
                <a:ea typeface="方正黑体简体" panose="02010601030101010101" charset="-122"/>
              </a:rPr>
              <a:t>  新年的钟声敲响了！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96595" y="993140"/>
            <a:ext cx="3298825" cy="3505200"/>
            <a:chOff x="2459" y="2686"/>
            <a:chExt cx="4132" cy="4354"/>
          </a:xfrm>
        </p:grpSpPr>
        <p:pic>
          <p:nvPicPr>
            <p:cNvPr id="4" name="图片 3" descr="rs3111"/>
            <p:cNvPicPr>
              <a:picLocks noChangeAspect="1"/>
            </p:cNvPicPr>
            <p:nvPr/>
          </p:nvPicPr>
          <p:blipFill>
            <a:blip r:embed="rId2"/>
            <a:srcRect l="6696" t="29078" r="53251" b="43434"/>
            <a:stretch>
              <a:fillRect/>
            </a:stretch>
          </p:blipFill>
          <p:spPr>
            <a:xfrm>
              <a:off x="2459" y="2686"/>
              <a:ext cx="4133" cy="435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4677" y="2686"/>
              <a:ext cx="317" cy="4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2652713" y="1870075"/>
            <a:ext cx="73025" cy="91757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6350"/>
            <a:ext cx="5435600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63713" y="484188"/>
            <a:ext cx="7775575" cy="690562"/>
          </a:xfrm>
        </p:spPr>
        <p:txBody>
          <a:bodyPr/>
          <a:lstStyle/>
          <a:p>
            <a:pPr algn="l" eaLnBrk="1" hangingPunct="1"/>
            <a:r>
              <a:rPr lang="zh-CN" altLang="zh-CN" sz="4000" b="1" smtClean="0">
                <a:latin typeface="楷体_GB2312" pitchFamily="49" charset="-122"/>
              </a:rPr>
              <a:t>二、观察体验，探究新知</a:t>
            </a:r>
          </a:p>
        </p:txBody>
      </p:sp>
      <p:pic>
        <p:nvPicPr>
          <p:cNvPr id="5125" name="Picture 52" descr="P-0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436938"/>
            <a:ext cx="1893888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AutoShape 7"/>
          <p:cNvSpPr>
            <a:spLocks noChangeArrowheads="1"/>
          </p:cNvSpPr>
          <p:nvPr/>
        </p:nvSpPr>
        <p:spPr bwMode="auto">
          <a:xfrm>
            <a:off x="5435600" y="2032000"/>
            <a:ext cx="3529013" cy="1025525"/>
          </a:xfrm>
          <a:prstGeom prst="wedgeRoundRectCallout">
            <a:avLst>
              <a:gd name="adj1" fmla="val 29759"/>
              <a:gd name="adj2" fmla="val 86852"/>
              <a:gd name="adj3" fmla="val 16667"/>
            </a:avLst>
          </a:prstGeom>
          <a:solidFill>
            <a:srgbClr val="CCFFFF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5127" name="Rectangle 8"/>
          <p:cNvSpPr>
            <a:spLocks noChangeArrowheads="1"/>
          </p:cNvSpPr>
          <p:nvPr/>
        </p:nvSpPr>
        <p:spPr bwMode="auto">
          <a:xfrm>
            <a:off x="5724525" y="2073275"/>
            <a:ext cx="27797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/>
              <a:t>你看到了什么？ 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5746750" y="2505075"/>
            <a:ext cx="170338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/>
              <a:t>现在呢？ </a:t>
            </a:r>
          </a:p>
        </p:txBody>
      </p:sp>
    </p:spTree>
    <p:extLst>
      <p:ext uri="{BB962C8B-B14F-4D97-AF65-F5344CB8AC3E}">
        <p14:creationId xmlns:p14="http://schemas.microsoft.com/office/powerpoint/2010/main" val="159295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5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888" y="1520825"/>
            <a:ext cx="4787900" cy="342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52" descr="P-0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436938"/>
            <a:ext cx="1893888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AutoShape 4"/>
          <p:cNvSpPr>
            <a:spLocks/>
          </p:cNvSpPr>
          <p:nvPr/>
        </p:nvSpPr>
        <p:spPr bwMode="auto">
          <a:xfrm rot="-5400000">
            <a:off x="3711575" y="1462088"/>
            <a:ext cx="539750" cy="171450"/>
          </a:xfrm>
          <a:prstGeom prst="rightBrace">
            <a:avLst>
              <a:gd name="adj1" fmla="val 8333"/>
              <a:gd name="adj2" fmla="val 50000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3348038" y="830263"/>
            <a:ext cx="450056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/>
              <a:t>秒针走</a:t>
            </a:r>
            <a:r>
              <a:rPr lang="en-US" altLang="zh-CN" sz="2800"/>
              <a:t>1</a:t>
            </a:r>
            <a:r>
              <a:rPr lang="zh-CN" altLang="en-US" sz="2800"/>
              <a:t>小格的时间是</a:t>
            </a:r>
            <a:r>
              <a:rPr lang="en-US" altLang="zh-CN" sz="2800"/>
              <a:t>1</a:t>
            </a:r>
            <a:r>
              <a:rPr lang="zh-CN" altLang="en-US" sz="2800"/>
              <a:t>秒。</a:t>
            </a:r>
          </a:p>
        </p:txBody>
      </p:sp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3838575" y="2193925"/>
            <a:ext cx="73025" cy="1835150"/>
            <a:chOff x="0" y="0"/>
            <a:chExt cx="46" cy="1542"/>
          </a:xfrm>
        </p:grpSpPr>
        <p:sp>
          <p:nvSpPr>
            <p:cNvPr id="6155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46" cy="771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6" name="AutoShape 8"/>
            <p:cNvSpPr>
              <a:spLocks noChangeArrowheads="1"/>
            </p:cNvSpPr>
            <p:nvPr/>
          </p:nvSpPr>
          <p:spPr bwMode="auto">
            <a:xfrm flipV="1">
              <a:off x="0" y="771"/>
              <a:ext cx="46" cy="771"/>
            </a:xfrm>
            <a:prstGeom prst="triangle">
              <a:avLst>
                <a:gd name="adj" fmla="val 5000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177" name="AutoShape 9"/>
          <p:cNvSpPr>
            <a:spLocks/>
          </p:cNvSpPr>
          <p:nvPr/>
        </p:nvSpPr>
        <p:spPr bwMode="auto">
          <a:xfrm rot="-4845818">
            <a:off x="3955257" y="1500981"/>
            <a:ext cx="539750" cy="144463"/>
          </a:xfrm>
          <a:prstGeom prst="rightBrace">
            <a:avLst>
              <a:gd name="adj1" fmla="val 8333"/>
              <a:gd name="adj2" fmla="val 50000"/>
            </a:avLst>
          </a:prstGeom>
          <a:solidFill>
            <a:srgbClr val="00FF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3348038" y="830263"/>
            <a:ext cx="450056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/>
              <a:t>秒针走</a:t>
            </a:r>
            <a:r>
              <a:rPr lang="en-US" altLang="zh-CN" sz="2800"/>
              <a:t>2</a:t>
            </a:r>
            <a:r>
              <a:rPr lang="zh-CN" altLang="en-US" sz="2800"/>
              <a:t>小格的时间是</a:t>
            </a:r>
            <a:r>
              <a:rPr lang="en-US" altLang="zh-CN" sz="2800"/>
              <a:t>2</a:t>
            </a:r>
            <a:r>
              <a:rPr lang="zh-CN" altLang="en-US" sz="2800"/>
              <a:t>秒。</a:t>
            </a:r>
          </a:p>
        </p:txBody>
      </p:sp>
      <p:sp>
        <p:nvSpPr>
          <p:cNvPr id="7179" name="AutoShape 11"/>
          <p:cNvSpPr>
            <a:spLocks/>
          </p:cNvSpPr>
          <p:nvPr/>
        </p:nvSpPr>
        <p:spPr bwMode="auto">
          <a:xfrm rot="-4480074">
            <a:off x="4167982" y="1161256"/>
            <a:ext cx="539750" cy="935037"/>
          </a:xfrm>
          <a:prstGeom prst="rightBrace">
            <a:avLst>
              <a:gd name="adj1" fmla="val 10827"/>
              <a:gd name="adj2" fmla="val 50000"/>
            </a:avLst>
          </a:prstGeom>
          <a:solidFill>
            <a:srgbClr val="FF00FF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3348038" y="830263"/>
            <a:ext cx="450056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/>
              <a:t>秒针走</a:t>
            </a:r>
            <a:r>
              <a:rPr lang="en-US" altLang="zh-CN" sz="2800"/>
              <a:t>1</a:t>
            </a:r>
            <a:r>
              <a:rPr lang="zh-CN" altLang="en-US" sz="2800"/>
              <a:t>大格的时间是</a:t>
            </a:r>
            <a:r>
              <a:rPr lang="en-US" altLang="zh-CN" sz="2800"/>
              <a:t>5</a:t>
            </a:r>
            <a:r>
              <a:rPr lang="zh-CN" altLang="en-US" sz="2800"/>
              <a:t>秒。</a:t>
            </a:r>
          </a:p>
        </p:txBody>
      </p:sp>
    </p:spTree>
    <p:extLst>
      <p:ext uri="{BB962C8B-B14F-4D97-AF65-F5344CB8AC3E}">
        <p14:creationId xmlns:p14="http://schemas.microsoft.com/office/powerpoint/2010/main" val="422247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6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20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80000">
                                      <p:cBhvr>
                                        <p:cTn id="36" dur="5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2" grpId="1" animBg="1"/>
      <p:bldP spid="7173" grpId="0" autoUpdateAnimBg="0"/>
      <p:bldP spid="7173" grpId="1" autoUpdateAnimBg="0"/>
      <p:bldP spid="7177" grpId="0" animBg="1"/>
      <p:bldP spid="7177" grpId="1" animBg="1"/>
      <p:bldP spid="7178" grpId="0" autoUpdateAnimBg="0"/>
      <p:bldP spid="7178" grpId="1" autoUpdateAnimBg="0"/>
      <p:bldP spid="7179" grpId="0" animBg="1"/>
      <p:bldP spid="718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1519238"/>
            <a:ext cx="4786313" cy="343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3838575" y="2247900"/>
            <a:ext cx="73025" cy="1836738"/>
            <a:chOff x="0" y="0"/>
            <a:chExt cx="46" cy="1542"/>
          </a:xfrm>
        </p:grpSpPr>
        <p:sp>
          <p:nvSpPr>
            <p:cNvPr id="7177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46" cy="771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8" name="AutoShape 5"/>
            <p:cNvSpPr>
              <a:spLocks noChangeArrowheads="1"/>
            </p:cNvSpPr>
            <p:nvPr/>
          </p:nvSpPr>
          <p:spPr bwMode="auto">
            <a:xfrm flipV="1">
              <a:off x="0" y="771"/>
              <a:ext cx="46" cy="771"/>
            </a:xfrm>
            <a:prstGeom prst="triangle">
              <a:avLst>
                <a:gd name="adj" fmla="val 5000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3000375" y="2960688"/>
            <a:ext cx="1814513" cy="528637"/>
            <a:chOff x="0" y="0"/>
            <a:chExt cx="1143" cy="444"/>
          </a:xfrm>
        </p:grpSpPr>
        <p:sp>
          <p:nvSpPr>
            <p:cNvPr id="7175" name="AutoShape 7"/>
            <p:cNvSpPr>
              <a:spLocks noChangeArrowheads="1"/>
            </p:cNvSpPr>
            <p:nvPr/>
          </p:nvSpPr>
          <p:spPr bwMode="auto">
            <a:xfrm rot="3470959">
              <a:off x="792" y="-239"/>
              <a:ext cx="112" cy="590"/>
            </a:xfrm>
            <a:prstGeom prst="triangle">
              <a:avLst>
                <a:gd name="adj" fmla="val 50000"/>
              </a:avLst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6" name="AutoShape 8"/>
            <p:cNvSpPr>
              <a:spLocks noChangeArrowheads="1"/>
            </p:cNvSpPr>
            <p:nvPr/>
          </p:nvSpPr>
          <p:spPr bwMode="auto">
            <a:xfrm rot="14280429" flipH="1">
              <a:off x="255" y="62"/>
              <a:ext cx="126" cy="635"/>
            </a:xfrm>
            <a:prstGeom prst="triangle">
              <a:avLst>
                <a:gd name="adj" fmla="val 5000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808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173" name="Oval 9"/>
          <p:cNvSpPr>
            <a:spLocks noChangeArrowheads="1"/>
          </p:cNvSpPr>
          <p:nvPr/>
        </p:nvSpPr>
        <p:spPr bwMode="auto">
          <a:xfrm>
            <a:off x="3733800" y="3127375"/>
            <a:ext cx="287338" cy="215900"/>
          </a:xfrm>
          <a:prstGeom prst="ellipse">
            <a:avLst/>
          </a:prstGeom>
          <a:solidFill>
            <a:srgbClr val="54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3348038" y="873125"/>
            <a:ext cx="43243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/>
              <a:t>秒针走</a:t>
            </a:r>
            <a:r>
              <a:rPr lang="en-US" altLang="zh-CN" sz="2800"/>
              <a:t>1</a:t>
            </a:r>
            <a:r>
              <a:rPr lang="zh-CN" altLang="en-US" sz="2800"/>
              <a:t>圈的时间是</a:t>
            </a:r>
            <a:r>
              <a:rPr lang="en-US" altLang="zh-CN" sz="2800"/>
              <a:t>60</a:t>
            </a:r>
            <a:r>
              <a:rPr lang="zh-CN" altLang="en-US" sz="2800"/>
              <a:t>秒。</a:t>
            </a:r>
          </a:p>
        </p:txBody>
      </p:sp>
    </p:spTree>
    <p:extLst>
      <p:ext uri="{BB962C8B-B14F-4D97-AF65-F5344CB8AC3E}">
        <p14:creationId xmlns:p14="http://schemas.microsoft.com/office/powerpoint/2010/main" val="422702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8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1519238"/>
            <a:ext cx="4786313" cy="343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Group 3"/>
          <p:cNvGrpSpPr>
            <a:grpSpLocks/>
          </p:cNvGrpSpPr>
          <p:nvPr/>
        </p:nvGrpSpPr>
        <p:grpSpPr bwMode="auto">
          <a:xfrm>
            <a:off x="3838575" y="2247900"/>
            <a:ext cx="73025" cy="1836738"/>
            <a:chOff x="0" y="0"/>
            <a:chExt cx="46" cy="1542"/>
          </a:xfrm>
        </p:grpSpPr>
        <p:sp>
          <p:nvSpPr>
            <p:cNvPr id="8207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46" cy="771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8" name="AutoShape 5"/>
            <p:cNvSpPr>
              <a:spLocks noChangeArrowheads="1"/>
            </p:cNvSpPr>
            <p:nvPr/>
          </p:nvSpPr>
          <p:spPr bwMode="auto">
            <a:xfrm flipV="1">
              <a:off x="0" y="771"/>
              <a:ext cx="46" cy="771"/>
            </a:xfrm>
            <a:prstGeom prst="triangle">
              <a:avLst>
                <a:gd name="adj" fmla="val 5000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22" name="Group 6"/>
          <p:cNvGrpSpPr>
            <a:grpSpLocks/>
          </p:cNvGrpSpPr>
          <p:nvPr/>
        </p:nvGrpSpPr>
        <p:grpSpPr bwMode="auto">
          <a:xfrm>
            <a:off x="3000375" y="2960688"/>
            <a:ext cx="1814513" cy="528637"/>
            <a:chOff x="0" y="0"/>
            <a:chExt cx="1143" cy="444"/>
          </a:xfrm>
        </p:grpSpPr>
        <p:sp>
          <p:nvSpPr>
            <p:cNvPr id="8205" name="AutoShape 7"/>
            <p:cNvSpPr>
              <a:spLocks noChangeArrowheads="1"/>
            </p:cNvSpPr>
            <p:nvPr/>
          </p:nvSpPr>
          <p:spPr bwMode="auto">
            <a:xfrm rot="3470959">
              <a:off x="792" y="-239"/>
              <a:ext cx="112" cy="590"/>
            </a:xfrm>
            <a:prstGeom prst="triangle">
              <a:avLst>
                <a:gd name="adj" fmla="val 50000"/>
              </a:avLst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6" name="AutoShape 8"/>
            <p:cNvSpPr>
              <a:spLocks noChangeArrowheads="1"/>
            </p:cNvSpPr>
            <p:nvPr/>
          </p:nvSpPr>
          <p:spPr bwMode="auto">
            <a:xfrm rot="14280429" flipH="1">
              <a:off x="255" y="62"/>
              <a:ext cx="126" cy="635"/>
            </a:xfrm>
            <a:prstGeom prst="triangle">
              <a:avLst>
                <a:gd name="adj" fmla="val 5000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808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197" name="Oval 9"/>
          <p:cNvSpPr>
            <a:spLocks noChangeArrowheads="1"/>
          </p:cNvSpPr>
          <p:nvPr/>
        </p:nvSpPr>
        <p:spPr bwMode="auto">
          <a:xfrm>
            <a:off x="3733800" y="3127375"/>
            <a:ext cx="287338" cy="215900"/>
          </a:xfrm>
          <a:prstGeom prst="ellipse">
            <a:avLst/>
          </a:prstGeom>
          <a:solidFill>
            <a:srgbClr val="54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V="1">
            <a:off x="4859338" y="2679700"/>
            <a:ext cx="720725" cy="215900"/>
          </a:xfrm>
          <a:prstGeom prst="line">
            <a:avLst/>
          </a:prstGeom>
          <a:noFill/>
          <a:ln w="38100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Line 11"/>
          <p:cNvSpPr>
            <a:spLocks noChangeShapeType="1"/>
          </p:cNvSpPr>
          <p:nvPr/>
        </p:nvSpPr>
        <p:spPr bwMode="auto">
          <a:xfrm flipV="1">
            <a:off x="4787900" y="2536825"/>
            <a:ext cx="746125" cy="304800"/>
          </a:xfrm>
          <a:prstGeom prst="line">
            <a:avLst/>
          </a:prstGeom>
          <a:noFill/>
          <a:ln w="38100" cap="rnd">
            <a:solidFill>
              <a:srgbClr val="008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1979613" y="939800"/>
            <a:ext cx="4230687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/>
              <a:t>秒针走</a:t>
            </a:r>
            <a:r>
              <a:rPr lang="en-US" altLang="zh-CN" sz="2800"/>
              <a:t>1</a:t>
            </a:r>
            <a:r>
              <a:rPr lang="zh-CN" altLang="en-US" sz="2800"/>
              <a:t>圈</a:t>
            </a:r>
            <a:r>
              <a:rPr lang="en-US" altLang="zh-CN" sz="2800"/>
              <a:t>,</a:t>
            </a:r>
            <a:r>
              <a:rPr lang="zh-CN" altLang="en-US" sz="2800"/>
              <a:t>分针走</a:t>
            </a:r>
            <a:r>
              <a:rPr lang="en-US" altLang="zh-CN" sz="2800"/>
              <a:t>1</a:t>
            </a:r>
            <a:r>
              <a:rPr lang="zh-CN" altLang="en-US" sz="2800"/>
              <a:t>小格。</a:t>
            </a:r>
          </a:p>
        </p:txBody>
      </p:sp>
      <p:grpSp>
        <p:nvGrpSpPr>
          <p:cNvPr id="9229" name="Group 13"/>
          <p:cNvGrpSpPr>
            <a:grpSpLocks/>
          </p:cNvGrpSpPr>
          <p:nvPr/>
        </p:nvGrpSpPr>
        <p:grpSpPr bwMode="auto">
          <a:xfrm>
            <a:off x="5832475" y="1476375"/>
            <a:ext cx="3203575" cy="3217863"/>
            <a:chOff x="0" y="-58"/>
            <a:chExt cx="2018" cy="2702"/>
          </a:xfrm>
        </p:grpSpPr>
        <p:pic>
          <p:nvPicPr>
            <p:cNvPr id="8202" name="Picture 52" descr="P-05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" y="1588"/>
              <a:ext cx="1193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3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1951" cy="998"/>
            </a:xfrm>
            <a:prstGeom prst="wedgeRoundRectCallout">
              <a:avLst>
                <a:gd name="adj1" fmla="val 38106"/>
                <a:gd name="adj2" fmla="val 95593"/>
                <a:gd name="adj3" fmla="val 16667"/>
              </a:avLst>
            </a:prstGeom>
            <a:solidFill>
              <a:srgbClr val="CCFFFF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8204" name="Rectangle 16"/>
            <p:cNvSpPr>
              <a:spLocks noChangeArrowheads="1"/>
            </p:cNvSpPr>
            <p:nvPr/>
          </p:nvSpPr>
          <p:spPr bwMode="auto">
            <a:xfrm>
              <a:off x="45" y="-58"/>
              <a:ext cx="1973" cy="1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eaLnBrk="0" hangingPunct="0"/>
              <a:r>
                <a:rPr lang="zh-CN" altLang="en-US" sz="2800"/>
                <a:t>秒针走</a:t>
              </a:r>
              <a:r>
                <a:rPr lang="en-US" altLang="zh-CN" sz="2800"/>
                <a:t>1</a:t>
              </a:r>
              <a:r>
                <a:rPr lang="zh-CN" altLang="en-US" sz="2800"/>
                <a:t>圈是</a:t>
              </a:r>
              <a:r>
                <a:rPr lang="en-US" altLang="zh-CN" sz="2800"/>
                <a:t>60</a:t>
              </a:r>
              <a:r>
                <a:rPr lang="zh-CN" altLang="en-US" sz="2800"/>
                <a:t>秒</a:t>
              </a:r>
              <a:r>
                <a:rPr lang="en-US" altLang="zh-CN" sz="2800"/>
                <a:t>,</a:t>
              </a:r>
              <a:r>
                <a:rPr lang="zh-CN" altLang="en-US" sz="2800"/>
                <a:t>分针走</a:t>
              </a:r>
              <a:r>
                <a:rPr lang="en-US" altLang="zh-CN" sz="2800"/>
                <a:t>1</a:t>
              </a:r>
              <a:r>
                <a:rPr lang="zh-CN" altLang="en-US" sz="2800"/>
                <a:t>小格是</a:t>
              </a:r>
              <a:r>
                <a:rPr lang="en-US" altLang="zh-CN" sz="2800"/>
                <a:t>1</a:t>
              </a:r>
              <a:r>
                <a:rPr lang="zh-CN" altLang="en-US" sz="2800"/>
                <a:t>分钟，</a:t>
              </a:r>
              <a:r>
                <a:rPr lang="en-US" altLang="zh-CN" sz="2800"/>
                <a:t>1</a:t>
              </a:r>
              <a:r>
                <a:rPr lang="zh-CN" altLang="en-US" sz="2800"/>
                <a:t>分</a:t>
              </a:r>
              <a:r>
                <a:rPr lang="en-US" altLang="zh-CN" sz="2800"/>
                <a:t>=60</a:t>
              </a:r>
              <a:r>
                <a:rPr lang="zh-CN" altLang="en-US" sz="2800"/>
                <a:t>秒。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014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8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animBg="1"/>
      <p:bldP spid="922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5832475" y="1477963"/>
            <a:ext cx="3203575" cy="3216275"/>
            <a:chOff x="0" y="-57"/>
            <a:chExt cx="2018" cy="2701"/>
          </a:xfrm>
        </p:grpSpPr>
        <p:pic>
          <p:nvPicPr>
            <p:cNvPr id="9220" name="Picture 52" descr="P-05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" y="1588"/>
              <a:ext cx="1193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1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951" cy="998"/>
            </a:xfrm>
            <a:prstGeom prst="wedgeRoundRectCallout">
              <a:avLst>
                <a:gd name="adj1" fmla="val 38106"/>
                <a:gd name="adj2" fmla="val 95593"/>
                <a:gd name="adj3" fmla="val 16667"/>
              </a:avLst>
            </a:prstGeom>
            <a:solidFill>
              <a:srgbClr val="CCFFFF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9222" name="Rectangle 5"/>
            <p:cNvSpPr>
              <a:spLocks noChangeArrowheads="1"/>
            </p:cNvSpPr>
            <p:nvPr/>
          </p:nvSpPr>
          <p:spPr bwMode="auto">
            <a:xfrm>
              <a:off x="45" y="-57"/>
              <a:ext cx="1973" cy="1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eaLnBrk="0" hangingPunct="0"/>
              <a:r>
                <a:rPr lang="zh-CN" altLang="en-US" sz="2800"/>
                <a:t>时、分、秒这三个单位之间有什么关系呢？ </a:t>
              </a:r>
            </a:p>
          </p:txBody>
        </p:sp>
      </p:grp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835150" y="2574925"/>
            <a:ext cx="3097213" cy="954088"/>
          </a:xfrm>
          <a:prstGeom prst="rect">
            <a:avLst/>
          </a:prstGeom>
          <a:solidFill>
            <a:srgbClr val="FFFF99"/>
          </a:solidFill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en-US" altLang="zh-CN" sz="2800"/>
              <a:t>1 </a:t>
            </a:r>
            <a:r>
              <a:rPr lang="zh-CN" altLang="en-US" sz="2800"/>
              <a:t>时  </a:t>
            </a:r>
            <a:r>
              <a:rPr lang="en-US" altLang="zh-CN" sz="2800"/>
              <a:t>=  60 </a:t>
            </a:r>
            <a:r>
              <a:rPr lang="zh-CN" altLang="en-US" sz="2800"/>
              <a:t>分</a:t>
            </a:r>
          </a:p>
          <a:p>
            <a:pPr algn="ctr" eaLnBrk="0" hangingPunct="0"/>
            <a:r>
              <a:rPr lang="en-US" altLang="zh-CN" sz="2800"/>
              <a:t>1 </a:t>
            </a:r>
            <a:r>
              <a:rPr lang="zh-CN" altLang="en-US" sz="2800"/>
              <a:t>分  </a:t>
            </a:r>
            <a:r>
              <a:rPr lang="en-US" altLang="zh-CN" sz="2800"/>
              <a:t>=  60 </a:t>
            </a:r>
            <a:r>
              <a:rPr lang="zh-CN" altLang="en-US" sz="2800"/>
              <a:t>秒 </a:t>
            </a:r>
          </a:p>
        </p:txBody>
      </p:sp>
    </p:spTree>
    <p:extLst>
      <p:ext uri="{BB962C8B-B14F-4D97-AF65-F5344CB8AC3E}">
        <p14:creationId xmlns:p14="http://schemas.microsoft.com/office/powerpoint/2010/main" val="52644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17475" y="84138"/>
            <a:ext cx="2357438" cy="592138"/>
          </a:xfrm>
          <a:prstGeom prst="roundRect">
            <a:avLst>
              <a:gd name="adj" fmla="val 9976"/>
            </a:avLst>
          </a:prstGeom>
          <a:gradFill>
            <a:gsLst>
              <a:gs pos="0">
                <a:srgbClr val="48CFAE"/>
              </a:gs>
              <a:gs pos="100000">
                <a:schemeClr val="accent5">
                  <a:lumMod val="90000"/>
                </a:schemeClr>
              </a:gs>
            </a:gsLst>
            <a:lin ang="5400000" scaled="0"/>
          </a:gradFill>
          <a:ln w="1905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新知探究</a:t>
            </a:r>
          </a:p>
        </p:txBody>
      </p:sp>
      <p:pic>
        <p:nvPicPr>
          <p:cNvPr id="8200" name="Picture 4" descr="D:\我的文档-桌面-收藏夹\桌面\人\t01cd44f4a8bab65945.jpgt01cd44f4a8bab6594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0640" y="1148715"/>
            <a:ext cx="939800" cy="1119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5" name="Rectangle 12"/>
          <p:cNvSpPr/>
          <p:nvPr/>
        </p:nvSpPr>
        <p:spPr>
          <a:xfrm>
            <a:off x="660400" y="915035"/>
            <a:ext cx="45078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有的电子表可以显示到秒。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90085" y="3399155"/>
            <a:ext cx="4590415" cy="11252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这是秒表。一般在体育运动中用来记录以秒为单位的时间。</a:t>
            </a:r>
          </a:p>
        </p:txBody>
      </p:sp>
      <p:pic>
        <p:nvPicPr>
          <p:cNvPr id="43010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7480" y="1437005"/>
            <a:ext cx="2515235" cy="245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Rectangle 3"/>
          <p:cNvSpPr/>
          <p:nvPr/>
        </p:nvSpPr>
        <p:spPr>
          <a:xfrm>
            <a:off x="1356995" y="4035108"/>
            <a:ext cx="2379663" cy="557212"/>
          </a:xfrm>
          <a:prstGeom prst="rect">
            <a:avLst/>
          </a:prstGeom>
          <a:solidFill>
            <a:srgbClr val="FFFF66"/>
          </a:solidFill>
          <a:ln w="38100" cap="flat" cmpd="sng">
            <a:solidFill>
              <a:srgbClr val="54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时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55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分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57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秒 </a:t>
            </a:r>
          </a:p>
        </p:txBody>
      </p:sp>
      <p:grpSp>
        <p:nvGrpSpPr>
          <p:cNvPr id="2" name="组合 18"/>
          <p:cNvGrpSpPr/>
          <p:nvPr/>
        </p:nvGrpSpPr>
        <p:grpSpPr>
          <a:xfrm>
            <a:off x="4999990" y="1068070"/>
            <a:ext cx="3703320" cy="2256155"/>
            <a:chOff x="4214810" y="1446172"/>
            <a:chExt cx="5143536" cy="3429024"/>
          </a:xfrm>
        </p:grpSpPr>
        <p:pic>
          <p:nvPicPr>
            <p:cNvPr id="43013" name="Picture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45444" y="1455700"/>
              <a:ext cx="2812902" cy="34194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3014" name="Picture 2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14810" y="1446172"/>
              <a:ext cx="2500330" cy="326177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17475" y="84138"/>
            <a:ext cx="2357438" cy="592138"/>
          </a:xfrm>
          <a:prstGeom prst="roundRect">
            <a:avLst>
              <a:gd name="adj" fmla="val 9976"/>
            </a:avLst>
          </a:prstGeom>
          <a:gradFill>
            <a:gsLst>
              <a:gs pos="0">
                <a:srgbClr val="48CFAE"/>
              </a:gs>
              <a:gs pos="100000">
                <a:schemeClr val="accent5">
                  <a:lumMod val="90000"/>
                </a:schemeClr>
              </a:gs>
            </a:gsLst>
            <a:lin ang="5400000" scaled="0"/>
          </a:gradFill>
          <a:ln w="19050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新知探究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2854643" y="764858"/>
            <a:ext cx="2857500" cy="714375"/>
          </a:xfrm>
          <a:prstGeom prst="wedgeRoundRectCallout">
            <a:avLst>
              <a:gd name="adj1" fmla="val 73699"/>
              <a:gd name="adj2" fmla="val -1120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4036" name="TextBox 5"/>
          <p:cNvSpPr txBox="1"/>
          <p:nvPr/>
        </p:nvSpPr>
        <p:spPr>
          <a:xfrm>
            <a:off x="2926080" y="823595"/>
            <a:ext cx="27285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秒有多长呢？</a:t>
            </a:r>
          </a:p>
        </p:txBody>
      </p:sp>
      <p:pic>
        <p:nvPicPr>
          <p:cNvPr id="3" name="图片 2" descr="2e37372f9db6da084595b37402722d6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360"/>
          <a:stretch>
            <a:fillRect/>
          </a:stretch>
        </p:blipFill>
        <p:spPr>
          <a:xfrm>
            <a:off x="6400165" y="451485"/>
            <a:ext cx="1172210" cy="1824355"/>
          </a:xfrm>
          <a:prstGeom prst="rect">
            <a:avLst/>
          </a:prstGeom>
        </p:spPr>
      </p:pic>
      <p:sp>
        <p:nvSpPr>
          <p:cNvPr id="6148" name="TextBox 14"/>
          <p:cNvSpPr txBox="1"/>
          <p:nvPr/>
        </p:nvSpPr>
        <p:spPr>
          <a:xfrm>
            <a:off x="1033780" y="2355850"/>
            <a:ext cx="1928813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眨一下眼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3232785" y="2355850"/>
            <a:ext cx="1928813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点一次头</a:t>
            </a:r>
          </a:p>
        </p:txBody>
      </p:sp>
      <p:pic>
        <p:nvPicPr>
          <p:cNvPr id="45058" name="Picture 4" descr="D:\我的文档-桌面-收藏夹\桌面\炉子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5" y="3390265"/>
            <a:ext cx="1272540" cy="100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4"/>
          <p:cNvSpPr txBox="1"/>
          <p:nvPr/>
        </p:nvSpPr>
        <p:spPr>
          <a:xfrm>
            <a:off x="5464175" y="2355850"/>
            <a:ext cx="1928813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张一次嘴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033780" y="2799715"/>
            <a:ext cx="1717675" cy="2025650"/>
            <a:chOff x="10944" y="1019"/>
            <a:chExt cx="3102" cy="3463"/>
          </a:xfrm>
        </p:grpSpPr>
        <p:pic>
          <p:nvPicPr>
            <p:cNvPr id="44037" name="Picture 2" descr="D:\我的文档-桌面-收藏夹\桌面\眨眼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32" y="1066"/>
              <a:ext cx="2792" cy="33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图文框 3"/>
            <p:cNvSpPr/>
            <p:nvPr/>
          </p:nvSpPr>
          <p:spPr>
            <a:xfrm>
              <a:off x="10944" y="1019"/>
              <a:ext cx="3102" cy="3463"/>
            </a:xfrm>
            <a:prstGeom prst="frame">
              <a:avLst>
                <a:gd name="adj1" fmla="val 15473"/>
              </a:avLst>
            </a:prstGeom>
            <a:solidFill>
              <a:srgbClr val="FFFF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5060" name="Picture 6" descr="D:\我的文档-桌面-收藏夹\桌面\u=1282765857,373795961&amp;fm=21&amp;gp=0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32785" y="2908935"/>
            <a:ext cx="1490980" cy="1490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7572375" y="3273425"/>
            <a:ext cx="1226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10" grpId="0"/>
      <p:bldP spid="11" grpId="0"/>
      <p:bldP spid="15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654</Words>
  <Application>Microsoft Office PowerPoint</Application>
  <PresentationFormat>全屏显示(16:9)</PresentationFormat>
  <Paragraphs>91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默认设计模板</vt:lpstr>
      <vt:lpstr>1_默认设计模板</vt:lpstr>
      <vt:lpstr>PowerPoint 演示文稿</vt:lpstr>
      <vt:lpstr>PowerPoint 演示文稿</vt:lpstr>
      <vt:lpstr>二、观察体验，探究新知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桃之夭夭</cp:lastModifiedBy>
  <cp:revision>105</cp:revision>
  <dcterms:created xsi:type="dcterms:W3CDTF">2015-05-29T07:51:00Z</dcterms:created>
  <dcterms:modified xsi:type="dcterms:W3CDTF">2019-09-03T13:47:20Z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2052-10.1.0.7306</vt:lpwstr>
  </property>
</Properties>
</file>