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0" r:id="rId4"/>
    <p:sldId id="258" r:id="rId5"/>
    <p:sldId id="271" r:id="rId6"/>
    <p:sldId id="259" r:id="rId7"/>
    <p:sldId id="260" r:id="rId8"/>
    <p:sldId id="261" r:id="rId9"/>
    <p:sldId id="272" r:id="rId10"/>
    <p:sldId id="262" r:id="rId11"/>
    <p:sldId id="263" r:id="rId12"/>
    <p:sldId id="265" r:id="rId13"/>
    <p:sldId id="266" r:id="rId14"/>
    <p:sldId id="267" r:id="rId15"/>
    <p:sldId id="268" r:id="rId16"/>
    <p:sldId id="269" r:id="rId17"/>
    <p:sldId id="274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C9490-495F-445B-86C5-65502A9DC30C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DA9B7F-0780-42C7-8A16-A4BF2EBAA0B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A9B7F-0780-42C7-8A16-A4BF2EBAA0B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92DC3-566E-4DD0-B916-F2493BDA83BF}" type="datetimeFigureOut">
              <a:rPr lang="zh-CN" altLang="en-US" smtClean="0"/>
              <a:pPr/>
              <a:t>2016/7/18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7F1C9-7011-498C-B785-96E2C4DA0F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 descr="IMG_20160627_153433_mh14670133524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521" y="0"/>
            <a:ext cx="5584958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834_mh146701521428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939" y="0"/>
            <a:ext cx="9156939" cy="5786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587494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      一开始，有很多东西可以吃，小田鼠们在一起讲着傻狐狸和蠢猫咪的故事。他们是快乐的一家子。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846_mh146701526828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854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6000768"/>
            <a:ext cx="8786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       </a:t>
            </a:r>
            <a:r>
              <a:rPr lang="zh-CN" altLang="en-US" sz="2400" b="1" dirty="0" smtClean="0"/>
              <a:t>可是他们一点一点地啃光了几乎所有的坚果和浆果，禾秆没了，玉米也成为了回忆。石墙里很冷，没有人想要聊天。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905_mh146701531808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3807" y="0"/>
            <a:ext cx="9257807" cy="59001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85720" y="6000768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      当时他们想起了阿佛说起过的阳光、颜色和词语。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        他们问：“怎么样，阿佛，你的那些东西呢？” 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919_mh14670153689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9330" y="0"/>
            <a:ext cx="9243330" cy="56652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5715016"/>
            <a:ext cx="9144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</a:t>
            </a:r>
            <a:r>
              <a:rPr lang="zh-CN" altLang="en-US" sz="2200" b="1" dirty="0" smtClean="0"/>
              <a:t>“闭上眼睛，”阿佛边说着边爬上一块大石头，“现在，我带给你们阳光。你们感觉到了吗？它的金色光芒</a:t>
            </a:r>
            <a:r>
              <a:rPr lang="en-US" altLang="zh-CN" sz="2200" b="1" dirty="0" smtClean="0"/>
              <a:t>……</a:t>
            </a:r>
            <a:r>
              <a:rPr lang="zh-CN" altLang="en-US" sz="2200" b="1" dirty="0" smtClean="0"/>
              <a:t>”就在阿佛说到太阳的时候，那四只小田鼠开始感觉暖和些了。那是阿佛的声音吗？它有魔力吗？</a:t>
            </a:r>
            <a:endParaRPr lang="zh-CN" altLang="en-US" sz="2200" b="1" dirty="0"/>
          </a:p>
        </p:txBody>
      </p:sp>
      <p:pic>
        <p:nvPicPr>
          <p:cNvPr id="6" name="内容占位符 3" descr="IMG_20160627_153905_mh1467015318081.jpg"/>
          <p:cNvPicPr>
            <a:picLocks noChangeAspect="1"/>
          </p:cNvPicPr>
          <p:nvPr/>
        </p:nvPicPr>
        <p:blipFill>
          <a:blip r:embed="rId3" cstate="print"/>
          <a:srcRect t="3632" r="3858" b="717"/>
          <a:stretch>
            <a:fillRect/>
          </a:stretch>
        </p:blipFill>
        <p:spPr>
          <a:xfrm>
            <a:off x="4429092" y="0"/>
            <a:ext cx="4714908" cy="2989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936_mh14670154180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85776"/>
            <a:ext cx="9144000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528834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          </a:t>
            </a:r>
            <a:r>
              <a:rPr lang="zh-CN" altLang="en-US" sz="2400" b="1" dirty="0" smtClean="0"/>
              <a:t>他们充满渴望地问道：“阿佛，那颜色呢？”阿佛说：“再闭上眼睛，” 于是他跟他们说起蓝色的长春花，长在黄色麦田里的红色的罂栗花，还有草莓丛中的绿叶子。阿佛说着，他们就清清楚楚地看见了那些颜色，就好像画在他们脑子里一样。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952_mh146701547197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08453" y="0"/>
            <a:ext cx="9252453" cy="6000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" y="607220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        当阿佛说完时，他们一起鼓掌喝彩。他们说：“好啊，阿佛，你是个诗人，真想不到！”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4714876" y="88488"/>
            <a:ext cx="3786214" cy="3786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 smtClean="0">
                <a:solidFill>
                  <a:schemeClr val="tx1"/>
                </a:solidFill>
              </a:rPr>
              <a:t>“谁在天上撒雪花？谁融化地上的冰块？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谁会把天气变好？谁又会把天气变坏？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谁让四叶幸运草在六月里生长？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谁熄灭了阳光？谁又把月儿点亮？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是四只小田鼠，他们都住在天上。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是四只小田鼠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……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就和你我一样。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一只是小春鼠，打开雨露的花洒。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跟着来的夏鼠喜欢在鲜花上涂画。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小秋鼠跟来时带着小麦和胡桃。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冬鼠最后到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……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冷得直跺小脚。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 想想多幸运，一年四季刚刚好？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b="1" dirty="0" smtClean="0">
                <a:solidFill>
                  <a:schemeClr val="tx1"/>
                </a:solidFill>
              </a:rPr>
              <a:t>     一个也不多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……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一个也不少！”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42852"/>
            <a:ext cx="3000364" cy="1428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       他们又问：“还有词语呢，阿佛？”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r>
              <a:rPr lang="en-US" altLang="zh-CN" b="1" dirty="0" smtClean="0">
                <a:solidFill>
                  <a:schemeClr val="tx1"/>
                </a:solidFill>
              </a:rPr>
              <a:t>       </a:t>
            </a:r>
            <a:r>
              <a:rPr lang="zh-CN" altLang="en-US" b="1" dirty="0" smtClean="0">
                <a:solidFill>
                  <a:schemeClr val="tx1"/>
                </a:solidFill>
              </a:rPr>
              <a:t>阿佛清了清嗓子，等了一会儿，然后，就像站在舞台上那样，他说：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4006_mh146701558583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2366" y="0"/>
            <a:ext cx="5327088" cy="6929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1285852" y="6286520"/>
            <a:ext cx="5857916" cy="5714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阿佛红着脸，鞠了个躬，害羞地说：“是的，我知道。”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p2.so.qhimg.com/bdr/_240_/t018517e4aa11bb80f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6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214686"/>
            <a:ext cx="8929718" cy="250032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</a:rPr>
              <a:t>二、要想生活得有滋有味，除了美味的食物，还应该会想象、爱诗歌、好阅读</a:t>
            </a:r>
            <a:r>
              <a:rPr lang="en-US" altLang="zh-CN" b="1" dirty="0" smtClean="0">
                <a:solidFill>
                  <a:schemeClr val="accent5">
                    <a:lumMod val="75000"/>
                  </a:schemeClr>
                </a:solidFill>
              </a:rPr>
              <a:t>……</a:t>
            </a:r>
            <a: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zh-CN" altLang="en-US" b="1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zh-CN" alt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50017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4000" b="1" dirty="0" smtClean="0">
                <a:solidFill>
                  <a:schemeClr val="accent5">
                    <a:lumMod val="75000"/>
                  </a:schemeClr>
                </a:solidFill>
                <a:latin typeface="+mj-ea"/>
                <a:ea typeface="+mj-ea"/>
              </a:rPr>
              <a:t>一、拥有一颗包容的心，会给你带来无限的惊喜！</a:t>
            </a:r>
            <a:endParaRPr lang="en-US" altLang="zh-CN" sz="4000" b="1" dirty="0" smtClean="0">
              <a:solidFill>
                <a:schemeClr val="accent5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29520" y="214290"/>
            <a:ext cx="1428760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多看勤思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我是智多星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http://p2.so.qhimg.com/t01bd0778a1af36e0f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32" y="0"/>
            <a:ext cx="9107368" cy="6784989"/>
          </a:xfrm>
          <a:prstGeom prst="rect">
            <a:avLst/>
          </a:prstGeom>
          <a:noFill/>
        </p:spPr>
      </p:pic>
      <p:pic>
        <p:nvPicPr>
          <p:cNvPr id="1028" name="Picture 4" descr="http://p1.so.qhimg.com/t018f28272492014a76.jpg"/>
          <p:cNvPicPr>
            <a:picLocks noChangeAspect="1" noChangeArrowheads="1"/>
          </p:cNvPicPr>
          <p:nvPr/>
        </p:nvPicPr>
        <p:blipFill>
          <a:blip r:embed="rId3"/>
          <a:srcRect l="5625" t="15000" r="6249" b="7499"/>
          <a:stretch>
            <a:fillRect/>
          </a:stretch>
        </p:blipFill>
        <p:spPr bwMode="auto">
          <a:xfrm>
            <a:off x="1643041" y="1280320"/>
            <a:ext cx="2714645" cy="2786082"/>
          </a:xfrm>
          <a:prstGeom prst="rect">
            <a:avLst/>
          </a:prstGeom>
          <a:noFill/>
        </p:spPr>
      </p:pic>
      <p:pic>
        <p:nvPicPr>
          <p:cNvPr id="1030" name="Picture 6" descr="http://www.margoshow.com/images/m4wwkyzufzuw2ylhmvzs2ylnmf5g63romnxw2/images/G/28/cn-legacy/b/b003b65g7c_02_amzn.jpg"/>
          <p:cNvPicPr>
            <a:picLocks noChangeAspect="1" noChangeArrowheads="1"/>
          </p:cNvPicPr>
          <p:nvPr/>
        </p:nvPicPr>
        <p:blipFill>
          <a:blip r:embed="rId4"/>
          <a:srcRect t="20440" r="9249" b="11643"/>
          <a:stretch>
            <a:fillRect/>
          </a:stretch>
        </p:blipFill>
        <p:spPr bwMode="auto">
          <a:xfrm>
            <a:off x="4857752" y="802844"/>
            <a:ext cx="2786082" cy="39225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508_mh14670135131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6860" y="714356"/>
            <a:ext cx="9240860" cy="5643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4639_mh146701365234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642918"/>
            <a:ext cx="9102103" cy="55721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142844" y="857232"/>
            <a:ext cx="4071966" cy="15716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+mn-ea"/>
              </a:rPr>
              <a:t>有一片草地，以前还有奶牛来吃草、马儿来溜达。一直沿着草地的边上，立着一堵老旧的石墙。</a:t>
            </a:r>
            <a:endParaRPr lang="zh-CN" altLang="en-US" sz="24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536_mh14670146590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71480"/>
            <a:ext cx="9144000" cy="58585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矩形 4"/>
          <p:cNvSpPr/>
          <p:nvPr/>
        </p:nvSpPr>
        <p:spPr>
          <a:xfrm>
            <a:off x="142844" y="785794"/>
            <a:ext cx="3643338" cy="10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</a:rPr>
              <a:t>       在石墙里面，就在离牲口棚和谷仓不远的地方，住着爱说爱闹的一家子小田鼠。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4135_mh14670148989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46892" y="1"/>
            <a:ext cx="9390892" cy="5500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555969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     可如今农夫们搬走了，牲口棚废弃了，谷仓也空了。眼看着冬天已经不远了，小田鼠们开始采集玉米、坚果、小麦和禾秆。从早到晚，他们全都在忙活儿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只有一个例外，就是阿佛。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705_mh14670149527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9201" y="0"/>
            <a:ext cx="9163201" cy="5500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557214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   他们问：“阿佛，你为什么不干活儿？” 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     阿佛说： “我在干活儿呀，我在采集阳光，因为冬天的日子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又冷又黑</a:t>
            </a:r>
            <a:r>
              <a:rPr lang="zh-CN" altLang="en-US" sz="2400" b="1" dirty="0" smtClean="0"/>
              <a:t>。”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728_mh146701500908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690" y="0"/>
            <a:ext cx="9108310" cy="5500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-44243" y="561408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       他们看到阿佛有时就在那儿，盯着草地看。他们说：“那现在呢，阿佛？”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          阿佛简单回答道：“我在采集颜色，因为冬天是灰色的。”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53800_mh14670150539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5635" y="0"/>
            <a:ext cx="9329635" cy="5500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5657671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        还有一次，阿佛好像要睡着了。他们有的责备地问他：“你在做梦吧，阿佛？” 这时阿佛说：“哦，不是的。我正在采集词语，因为冬天的日子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又多又长</a:t>
            </a:r>
            <a:r>
              <a:rPr lang="zh-CN" altLang="en-US" sz="2400" b="1" dirty="0" smtClean="0"/>
              <a:t>，我们会把话说完的。”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20160627_161210_mh146701516126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71480"/>
            <a:ext cx="9144000" cy="55281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0" y="1071546"/>
            <a:ext cx="4000528" cy="11287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</a:rPr>
              <a:t>       冬天来了。当第一场雪飘落时，五只小田鼠躲进了石墙里的藏身处。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798</Words>
  <Application>Microsoft Office PowerPoint</Application>
  <PresentationFormat>全屏显示(4:3)</PresentationFormat>
  <Paragraphs>39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二、要想生活得有滋有味，除了美味的食物，还应该会想象、爱诗歌、好阅读…… 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</dc:creator>
  <cp:lastModifiedBy>asus</cp:lastModifiedBy>
  <cp:revision>33</cp:revision>
  <dcterms:created xsi:type="dcterms:W3CDTF">2016-06-27T08:39:55Z</dcterms:created>
  <dcterms:modified xsi:type="dcterms:W3CDTF">2016-07-18T05:14:09Z</dcterms:modified>
</cp:coreProperties>
</file>