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6" r:id="rId3"/>
    <p:sldId id="261" r:id="rId4"/>
    <p:sldId id="274" r:id="rId5"/>
    <p:sldId id="262" r:id="rId6"/>
    <p:sldId id="275" r:id="rId7"/>
    <p:sldId id="263" r:id="rId8"/>
    <p:sldId id="264" r:id="rId9"/>
    <p:sldId id="257" r:id="rId10"/>
    <p:sldId id="265" r:id="rId11"/>
    <p:sldId id="258" r:id="rId12"/>
    <p:sldId id="266" r:id="rId13"/>
    <p:sldId id="271" r:id="rId14"/>
    <p:sldId id="272" r:id="rId15"/>
    <p:sldId id="273" r:id="rId16"/>
    <p:sldId id="267" r:id="rId17"/>
    <p:sldId id="269" r:id="rId18"/>
    <p:sldId id="270" r:id="rId19"/>
    <p:sldId id="268" r:id="rId20"/>
    <p:sldId id="277" r:id="rId21"/>
  </p:sldIdLst>
  <p:sldSz cx="9144000" cy="6858000" type="screen4x3"/>
  <p:notesSz cx="6858000" cy="9144000"/>
  <p:defaultTextStyle>
    <a:defPPr>
      <a:defRPr lang="zh-CN"/>
    </a:defPPr>
    <a:lvl1pPr algn="just" rtl="0" fontAlgn="base">
      <a:spcBef>
        <a:spcPct val="0"/>
      </a:spcBef>
      <a:spcAft>
        <a:spcPct val="0"/>
      </a:spcAft>
      <a:defRPr kumimoji="1" sz="6600" b="1" kern="1200">
        <a:solidFill>
          <a:srgbClr val="0000FF"/>
        </a:solidFill>
        <a:latin typeface="Agency FB" pitchFamily="34" charset="0"/>
        <a:ea typeface="宋体" pitchFamily="2" charset="-122"/>
        <a:cs typeface="+mn-cs"/>
      </a:defRPr>
    </a:lvl1pPr>
    <a:lvl2pPr marL="457200" algn="just" rtl="0" fontAlgn="base">
      <a:spcBef>
        <a:spcPct val="0"/>
      </a:spcBef>
      <a:spcAft>
        <a:spcPct val="0"/>
      </a:spcAft>
      <a:defRPr kumimoji="1" sz="6600" b="1" kern="1200">
        <a:solidFill>
          <a:srgbClr val="0000FF"/>
        </a:solidFill>
        <a:latin typeface="Agency FB" pitchFamily="34" charset="0"/>
        <a:ea typeface="宋体" pitchFamily="2" charset="-122"/>
        <a:cs typeface="+mn-cs"/>
      </a:defRPr>
    </a:lvl2pPr>
    <a:lvl3pPr marL="914400" algn="just" rtl="0" fontAlgn="base">
      <a:spcBef>
        <a:spcPct val="0"/>
      </a:spcBef>
      <a:spcAft>
        <a:spcPct val="0"/>
      </a:spcAft>
      <a:defRPr kumimoji="1" sz="6600" b="1" kern="1200">
        <a:solidFill>
          <a:srgbClr val="0000FF"/>
        </a:solidFill>
        <a:latin typeface="Agency FB" pitchFamily="34" charset="0"/>
        <a:ea typeface="宋体" pitchFamily="2" charset="-122"/>
        <a:cs typeface="+mn-cs"/>
      </a:defRPr>
    </a:lvl3pPr>
    <a:lvl4pPr marL="1371600" algn="just" rtl="0" fontAlgn="base">
      <a:spcBef>
        <a:spcPct val="0"/>
      </a:spcBef>
      <a:spcAft>
        <a:spcPct val="0"/>
      </a:spcAft>
      <a:defRPr kumimoji="1" sz="6600" b="1" kern="1200">
        <a:solidFill>
          <a:srgbClr val="0000FF"/>
        </a:solidFill>
        <a:latin typeface="Agency FB" pitchFamily="34" charset="0"/>
        <a:ea typeface="宋体" pitchFamily="2" charset="-122"/>
        <a:cs typeface="+mn-cs"/>
      </a:defRPr>
    </a:lvl4pPr>
    <a:lvl5pPr marL="1828800" algn="just" rtl="0" fontAlgn="base">
      <a:spcBef>
        <a:spcPct val="0"/>
      </a:spcBef>
      <a:spcAft>
        <a:spcPct val="0"/>
      </a:spcAft>
      <a:defRPr kumimoji="1" sz="6600" b="1" kern="1200">
        <a:solidFill>
          <a:srgbClr val="0000FF"/>
        </a:solidFill>
        <a:latin typeface="Agency FB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6600" b="1" kern="1200">
        <a:solidFill>
          <a:srgbClr val="0000FF"/>
        </a:solidFill>
        <a:latin typeface="Agency FB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6600" b="1" kern="1200">
        <a:solidFill>
          <a:srgbClr val="0000FF"/>
        </a:solidFill>
        <a:latin typeface="Agency FB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6600" b="1" kern="1200">
        <a:solidFill>
          <a:srgbClr val="0000FF"/>
        </a:solidFill>
        <a:latin typeface="Agency FB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6600" b="1" kern="1200">
        <a:solidFill>
          <a:srgbClr val="0000FF"/>
        </a:solidFill>
        <a:latin typeface="Agency FB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00"/>
    <a:srgbClr val="CCECFF"/>
    <a:srgbClr val="800000"/>
    <a:srgbClr val="0000FF"/>
    <a:srgbClr val="FF99FF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69" autoAdjust="0"/>
    <p:restoredTop sz="94643" autoAdjust="0"/>
  </p:normalViewPr>
  <p:slideViewPr>
    <p:cSldViewPr>
      <p:cViewPr varScale="1">
        <p:scale>
          <a:sx n="103" d="100"/>
          <a:sy n="103" d="100"/>
        </p:scale>
        <p:origin x="-102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A2D1E-5229-4182-8885-9F0107D6227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39071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8385D-7BA1-4B3D-B2BA-1894C6E065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29948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D691F4-D62C-41B6-9FD3-F085D88622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8431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041290FE-F6C6-494B-BEBB-7F3A1DC07AA0}" type="datetimeFigureOut">
              <a:rPr lang="zh-CN" altLang="en-US"/>
              <a:pPr>
                <a:defRPr/>
              </a:pPr>
              <a:t>2015-10-7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3B5F35C2-C294-4765-955F-BCC309AB70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1057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395C670B-AEFE-454E-8D05-D7342A71E604}" type="datetimeFigureOut">
              <a:rPr lang="zh-CN" altLang="en-US"/>
              <a:pPr>
                <a:defRPr/>
              </a:pPr>
              <a:t>2015-10-7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F721C1A5-209F-4BFD-9FB2-3C3132CC86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197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4FFE7140-9A5B-4BCD-B861-30C829E2F237}" type="datetimeFigureOut">
              <a:rPr lang="zh-CN" altLang="en-US"/>
              <a:pPr>
                <a:defRPr/>
              </a:pPr>
              <a:t>2015-10-7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66149B00-2CE8-4875-B7AE-BFDCF54AC3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1866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9463D162-CDF9-4B38-8342-93F8413FC7DD}" type="datetimeFigureOut">
              <a:rPr lang="zh-CN" altLang="en-US"/>
              <a:pPr>
                <a:defRPr/>
              </a:pPr>
              <a:t>2015-10-7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E4783C8C-AA33-4B12-A39F-67E529A763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354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A8700295-27BB-4A8A-8D08-24A71887BDFA}" type="datetimeFigureOut">
              <a:rPr lang="zh-CN" altLang="en-US"/>
              <a:pPr>
                <a:defRPr/>
              </a:pPr>
              <a:t>2015-10-7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9F359512-44EE-4CA3-9C3A-AAC666396E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8034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CBC5D47F-933B-47DD-95EB-B981AAC73ED2}" type="datetimeFigureOut">
              <a:rPr lang="zh-CN" altLang="en-US"/>
              <a:pPr>
                <a:defRPr/>
              </a:pPr>
              <a:t>2015-10-7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6BC58B9A-8332-41E2-9332-83718D0318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842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2F2B91E1-8C0E-4FC2-BDAA-8B5F1DC91D49}" type="datetimeFigureOut">
              <a:rPr lang="zh-CN" altLang="en-US"/>
              <a:pPr>
                <a:defRPr/>
              </a:pPr>
              <a:t>2015-10-7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36BFA925-E7D8-4FFB-8D01-024537C445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317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40945B3D-D5B6-4E88-A4A6-20842E1973B6}" type="datetimeFigureOut">
              <a:rPr lang="zh-CN" altLang="en-US"/>
              <a:pPr>
                <a:defRPr/>
              </a:pPr>
              <a:t>2015-10-7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13101980-AF32-426A-88DC-1398B8F0F4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919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EDFB50-D924-4334-B349-13B92C885A2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489275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F7622F0E-2F2F-4F8A-A3F5-7065AFB0FA4E}" type="datetimeFigureOut">
              <a:rPr lang="zh-CN" altLang="en-US"/>
              <a:pPr>
                <a:defRPr/>
              </a:pPr>
              <a:t>2015-10-7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F50B74EF-F6ED-4270-BCCF-5662629EB6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6878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32158D4B-EB64-44B9-85B7-9C0ABFFED2EF}" type="datetimeFigureOut">
              <a:rPr lang="zh-CN" altLang="en-US"/>
              <a:pPr>
                <a:defRPr/>
              </a:pPr>
              <a:t>2015-10-7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2D29382D-E76A-48A1-B542-3FE6D48CDB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2107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E7F79841-0845-471A-97F5-F71DF3911B85}" type="datetimeFigureOut">
              <a:rPr lang="zh-CN" altLang="en-US"/>
              <a:pPr>
                <a:defRPr/>
              </a:pPr>
              <a:t>2015-10-7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1DD21894-468C-4B1A-B9C9-D21E094610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159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54C2A7-5B94-45C8-8A6E-D86C94CCDC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2086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11CB1D-B460-4AA2-AD6F-0E8F8EA0839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2010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3727AA-2CE2-46ED-B7F7-CB9343E40DB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84258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93A431-A004-4ABC-A3E3-74453DB30D8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7192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9F676-89D6-449D-B34A-EA53F89837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05654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24DE0-CB32-4773-A3BE-05E63CF8B11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86354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4CFAE-B889-4583-AEF8-20F22B2CBBA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61298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94A66FB3-1545-4A98-BA11-D191A9D9ACD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 b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41524DC1-5B6F-4505-B520-F6429332EFEA}" type="datetimeFigureOut">
              <a:rPr lang="zh-CN" altLang="en-US"/>
              <a:pPr>
                <a:defRPr/>
              </a:pPr>
              <a:t>2015-10-7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 b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b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44AFCBED-8B73-4CB5-81EE-88A3D8B29D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2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2338" y="1628775"/>
            <a:ext cx="7262812" cy="2216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kumimoji="0" lang="en-US" altLang="zh-CN" sz="13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GungsuhChe" pitchFamily="49" charset="-127"/>
              </a:rPr>
              <a:t>2.</a:t>
            </a:r>
            <a:r>
              <a:rPr kumimoji="0" lang="en-US" altLang="zh-CN" sz="13800" b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GungsuhChe" pitchFamily="49" charset="-127"/>
              </a:rPr>
              <a:t> i</a:t>
            </a:r>
            <a:r>
              <a:rPr kumimoji="0" lang="en-US" altLang="zh-CN" sz="13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GungsuhChe" pitchFamily="49" charset="-127"/>
              </a:rPr>
              <a:t> </a:t>
            </a:r>
            <a:r>
              <a:rPr kumimoji="0" lang="en-US" altLang="zh-CN" sz="13800" b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GungsuhChe" pitchFamily="49" charset="-127"/>
              </a:rPr>
              <a:t>u</a:t>
            </a:r>
            <a:r>
              <a:rPr kumimoji="0" lang="en-US" altLang="zh-CN" sz="13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GungsuhChe" pitchFamily="49" charset="-127"/>
              </a:rPr>
              <a:t> </a:t>
            </a:r>
            <a:r>
              <a:rPr kumimoji="0" lang="en-US" altLang="zh-CN" sz="13800" b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GungsuhChe" pitchFamily="49" charset="-127"/>
              </a:rPr>
              <a:t>ü</a:t>
            </a:r>
            <a:r>
              <a:rPr kumimoji="0" lang="en-US" altLang="zh-CN" sz="13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GungsuhChe" pitchFamily="49" charset="-127"/>
              </a:rPr>
              <a:t> </a:t>
            </a:r>
            <a:endParaRPr kumimoji="0" lang="zh-CN" altLang="en-US" sz="13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ea typeface="GungsuhChe" pitchFamily="49" charset="-127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6463" y="476250"/>
            <a:ext cx="628332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defRPr/>
            </a:pPr>
            <a:r>
              <a:rPr lang="zh-CN" alt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第一单元   拼音</a:t>
            </a:r>
            <a:endParaRPr lang="zh-CN" altLang="en-US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63825" y="5805488"/>
            <a:ext cx="4191000" cy="406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>
              <a:lnSpc>
                <a:spcPct val="110000"/>
              </a:lnSpc>
              <a:defRPr/>
            </a:pPr>
            <a:r>
              <a:rPr lang="zh-CN" altLang="en-US" sz="20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9" descr="BJ10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4856163" y="333375"/>
            <a:ext cx="3100387" cy="1127125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endParaRPr lang="zh-CN" altLang="zh-CN" b="0">
              <a:solidFill>
                <a:srgbClr val="FF3300"/>
              </a:solidFill>
              <a:latin typeface="Microsoft Sans Serif" pitchFamily="34" charset="0"/>
              <a:ea typeface="楷体_GB2312" pitchFamily="49" charset="-122"/>
            </a:endParaRPr>
          </a:p>
        </p:txBody>
      </p:sp>
      <p:sp>
        <p:nvSpPr>
          <p:cNvPr id="4115" name="Text Box 19"/>
          <p:cNvSpPr txBox="1">
            <a:spLocks noChangeArrowheads="1"/>
          </p:cNvSpPr>
          <p:nvPr/>
        </p:nvSpPr>
        <p:spPr bwMode="auto">
          <a:xfrm>
            <a:off x="966788" y="333375"/>
            <a:ext cx="3100387" cy="1127125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endParaRPr lang="zh-CN" altLang="zh-CN" b="0">
              <a:solidFill>
                <a:schemeClr val="tx1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1547813" y="330200"/>
            <a:ext cx="3746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5400">
                <a:solidFill>
                  <a:schemeClr val="tx1"/>
                </a:solidFill>
                <a:latin typeface="Franklin Gothic Book" pitchFamily="34" charset="0"/>
                <a:ea typeface="Arial Unicode MS" pitchFamily="34" charset="-122"/>
                <a:cs typeface="Arial Unicode MS" pitchFamily="34" charset="-122"/>
              </a:rPr>
              <a:t>i</a:t>
            </a:r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2124075" y="320675"/>
            <a:ext cx="6032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5400">
                <a:solidFill>
                  <a:schemeClr val="tx1"/>
                </a:solidFill>
                <a:latin typeface="Franklin Gothic Book" pitchFamily="34" charset="0"/>
                <a:ea typeface="BatangChe" pitchFamily="49" charset="-127"/>
              </a:rPr>
              <a:t>u</a:t>
            </a:r>
          </a:p>
        </p:txBody>
      </p:sp>
      <p:sp>
        <p:nvSpPr>
          <p:cNvPr id="4118" name="Rectangle 22"/>
          <p:cNvSpPr>
            <a:spLocks noChangeArrowheads="1"/>
          </p:cNvSpPr>
          <p:nvPr/>
        </p:nvSpPr>
        <p:spPr bwMode="auto">
          <a:xfrm>
            <a:off x="2987675" y="333375"/>
            <a:ext cx="6032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5400">
                <a:solidFill>
                  <a:schemeClr val="tx1"/>
                </a:solidFill>
                <a:latin typeface="Franklin Gothic Book" pitchFamily="34" charset="0"/>
                <a:ea typeface="BatangChe" pitchFamily="49" charset="-127"/>
              </a:rPr>
              <a:t>ü</a:t>
            </a:r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5543550" y="282575"/>
            <a:ext cx="8286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5400">
                <a:solidFill>
                  <a:srgbClr val="FF3300"/>
                </a:solidFill>
                <a:latin typeface="Franklin Gothic Book" pitchFamily="34" charset="0"/>
              </a:rPr>
              <a:t>y</a:t>
            </a:r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6545263" y="336550"/>
            <a:ext cx="7175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5400">
                <a:solidFill>
                  <a:srgbClr val="FF3300"/>
                </a:solidFill>
                <a:latin typeface="Franklin Gothic Book" pitchFamily="34" charset="0"/>
                <a:ea typeface="楷体_GB2312" pitchFamily="49" charset="-122"/>
              </a:rPr>
              <a:t>w</a:t>
            </a:r>
          </a:p>
        </p:txBody>
      </p:sp>
      <p:sp>
        <p:nvSpPr>
          <p:cNvPr id="4121" name="Rectangle 25"/>
          <p:cNvSpPr>
            <a:spLocks noChangeArrowheads="1"/>
          </p:cNvSpPr>
          <p:nvPr/>
        </p:nvSpPr>
        <p:spPr bwMode="auto">
          <a:xfrm>
            <a:off x="1619250" y="4243388"/>
            <a:ext cx="8286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5400">
                <a:solidFill>
                  <a:srgbClr val="FF3300"/>
                </a:solidFill>
                <a:latin typeface="Franklin Gothic Book" pitchFamily="34" charset="0"/>
              </a:rPr>
              <a:t>y</a:t>
            </a:r>
          </a:p>
        </p:txBody>
      </p:sp>
      <p:pic>
        <p:nvPicPr>
          <p:cNvPr id="23563" name="Picture 26" descr="未标题-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313" y="2133600"/>
            <a:ext cx="6477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23" name="Text Box 27"/>
          <p:cNvSpPr txBox="1">
            <a:spLocks noChangeArrowheads="1"/>
          </p:cNvSpPr>
          <p:nvPr/>
        </p:nvSpPr>
        <p:spPr bwMode="auto">
          <a:xfrm>
            <a:off x="3779838" y="1844675"/>
            <a:ext cx="4895850" cy="344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4400" b="0">
                <a:latin typeface="Franklin Gothic Book" pitchFamily="34" charset="0"/>
                <a:ea typeface="楷体_GB2312" pitchFamily="49" charset="-122"/>
              </a:rPr>
              <a:t>y</a:t>
            </a:r>
            <a:r>
              <a:rPr lang="en-US" altLang="zh-CN" sz="4400" b="0">
                <a:latin typeface="Franklin Gothic Book" pitchFamily="34" charset="0"/>
                <a:ea typeface="华文细黑" pitchFamily="2" charset="-122"/>
              </a:rPr>
              <a:t>ī</a:t>
            </a:r>
            <a:r>
              <a:rPr lang="en-US" altLang="zh-CN" sz="4400" b="0">
                <a:latin typeface="Franklin Gothic Book" pitchFamily="34" charset="0"/>
                <a:ea typeface="楷体_GB2312" pitchFamily="49" charset="-122"/>
              </a:rPr>
              <a:t>      yí     y</a:t>
            </a:r>
            <a:r>
              <a:rPr lang="en-US" altLang="zh-CN" sz="4400" b="0">
                <a:latin typeface="Franklin Gothic Book" pitchFamily="34" charset="0"/>
                <a:ea typeface="华文细黑" pitchFamily="2" charset="-122"/>
              </a:rPr>
              <a:t>ǐ</a:t>
            </a:r>
            <a:r>
              <a:rPr lang="en-US" altLang="zh-CN" sz="4400" b="0">
                <a:latin typeface="Franklin Gothic Book" pitchFamily="34" charset="0"/>
                <a:ea typeface="楷体_GB2312" pitchFamily="49" charset="-122"/>
              </a:rPr>
              <a:t>     y</a:t>
            </a:r>
            <a:r>
              <a:rPr lang="en-US" altLang="zh-CN" sz="4400" b="0">
                <a:latin typeface="华文细黑" pitchFamily="2" charset="-122"/>
                <a:ea typeface="华文细黑" pitchFamily="2" charset="-122"/>
              </a:rPr>
              <a:t>ì</a:t>
            </a:r>
            <a:endParaRPr lang="en-US" altLang="zh-CN" sz="4400" b="0">
              <a:latin typeface="Franklin Gothic Book" pitchFamily="34" charset="0"/>
              <a:ea typeface="华文细黑" pitchFamily="2" charset="-122"/>
            </a:endParaRPr>
          </a:p>
          <a:p>
            <a:pPr algn="l" eaLnBrk="1" hangingPunct="1"/>
            <a:endParaRPr lang="en-US" altLang="zh-CN" sz="4400" b="0">
              <a:latin typeface="Franklin Gothic Book" pitchFamily="34" charset="0"/>
              <a:ea typeface="楷体_GB2312" pitchFamily="49" charset="-122"/>
            </a:endParaRPr>
          </a:p>
          <a:p>
            <a:pPr algn="l" eaLnBrk="1" hangingPunct="1"/>
            <a:r>
              <a:rPr lang="en-US" altLang="zh-CN" sz="4400" b="0">
                <a:latin typeface="Franklin Gothic Book" pitchFamily="34" charset="0"/>
                <a:ea typeface="楷体_GB2312" pitchFamily="49" charset="-122"/>
              </a:rPr>
              <a:t>w</a:t>
            </a:r>
            <a:r>
              <a:rPr lang="en-US" altLang="zh-CN" sz="4400" b="0">
                <a:latin typeface="Franklin Gothic Book" pitchFamily="34" charset="0"/>
                <a:ea typeface="Arial Unicode MS" pitchFamily="34" charset="-122"/>
                <a:cs typeface="Arial Unicode MS" pitchFamily="34" charset="-122"/>
              </a:rPr>
              <a:t>ū</a:t>
            </a:r>
            <a:r>
              <a:rPr lang="en-US" altLang="zh-CN" sz="4400" b="0">
                <a:latin typeface="Franklin Gothic Book" pitchFamily="34" charset="0"/>
                <a:ea typeface="楷体_GB2312" pitchFamily="49" charset="-122"/>
              </a:rPr>
              <a:t>   wú   w</a:t>
            </a:r>
            <a:r>
              <a:rPr lang="en-US" altLang="zh-CN" sz="4400" b="0">
                <a:latin typeface="Franklin Gothic Book" pitchFamily="34" charset="0"/>
                <a:ea typeface="Arial Unicode MS" pitchFamily="34" charset="-122"/>
                <a:cs typeface="Arial Unicode MS" pitchFamily="34" charset="-122"/>
              </a:rPr>
              <a:t>ǔ</a:t>
            </a:r>
            <a:r>
              <a:rPr lang="en-US" altLang="zh-CN" sz="4400" b="0">
                <a:latin typeface="Franklin Gothic Book" pitchFamily="34" charset="0"/>
                <a:ea typeface="楷体_GB2312" pitchFamily="49" charset="-122"/>
              </a:rPr>
              <a:t>   w</a:t>
            </a:r>
            <a:r>
              <a:rPr lang="en-US" altLang="zh-CN" sz="4400" b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ù</a:t>
            </a:r>
            <a:endParaRPr lang="en-US" altLang="zh-CN" sz="4400" b="0">
              <a:latin typeface="Franklin Gothic Book" pitchFamily="34" charset="0"/>
              <a:ea typeface="Arial Unicode MS" pitchFamily="34" charset="-122"/>
              <a:cs typeface="Arial Unicode MS" pitchFamily="34" charset="-122"/>
            </a:endParaRPr>
          </a:p>
          <a:p>
            <a:pPr algn="l" eaLnBrk="1" hangingPunct="1"/>
            <a:endParaRPr lang="en-US" altLang="zh-CN" sz="4400" b="0">
              <a:latin typeface="Franklin Gothic Book" pitchFamily="34" charset="0"/>
              <a:ea typeface="楷体_GB2312" pitchFamily="49" charset="-122"/>
            </a:endParaRPr>
          </a:p>
          <a:p>
            <a:pPr algn="l" eaLnBrk="1" hangingPunct="1"/>
            <a:r>
              <a:rPr lang="en-US" altLang="zh-CN" sz="4400" b="0">
                <a:latin typeface="Franklin Gothic Book" pitchFamily="34" charset="0"/>
                <a:ea typeface="楷体_GB2312" pitchFamily="49" charset="-122"/>
              </a:rPr>
              <a:t>y</a:t>
            </a:r>
            <a:r>
              <a:rPr lang="en-US" altLang="zh-CN" sz="4400" b="0">
                <a:latin typeface="Franklin Gothic Book" pitchFamily="34" charset="0"/>
                <a:ea typeface="Arial Unicode MS" pitchFamily="34" charset="-122"/>
                <a:cs typeface="Arial Unicode MS" pitchFamily="34" charset="-122"/>
              </a:rPr>
              <a:t>ū</a:t>
            </a:r>
            <a:r>
              <a:rPr lang="en-US" altLang="zh-CN" sz="4400" b="0">
                <a:latin typeface="Franklin Gothic Book" pitchFamily="34" charset="0"/>
                <a:ea typeface="楷体_GB2312" pitchFamily="49" charset="-122"/>
              </a:rPr>
              <a:t>    yú    y</a:t>
            </a:r>
            <a:r>
              <a:rPr lang="en-US" altLang="zh-CN" sz="4400" b="0">
                <a:latin typeface="Franklin Gothic Book" pitchFamily="34" charset="0"/>
                <a:ea typeface="Arial Unicode MS" pitchFamily="34" charset="-122"/>
                <a:cs typeface="Arial Unicode MS" pitchFamily="34" charset="-122"/>
              </a:rPr>
              <a:t>ǔ</a:t>
            </a:r>
            <a:r>
              <a:rPr lang="en-US" altLang="zh-CN" sz="4400" b="0">
                <a:latin typeface="Franklin Gothic Book" pitchFamily="34" charset="0"/>
                <a:ea typeface="楷体_GB2312" pitchFamily="49" charset="-122"/>
              </a:rPr>
              <a:t>    yù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141 L -0.43507 0.2344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392" y="110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09 0.00717 L 0.05034 0.2275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2" y="110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659 0.00624 L -0.54635 0.4050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97" y="1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38 0.12394 L -0.00938 0.40717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0.00369 L -0.10382 0.56902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91" y="286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2" grpId="0" animBg="1"/>
      <p:bldP spid="4112" grpId="1" animBg="1"/>
      <p:bldP spid="4115" grpId="0" animBg="1"/>
      <p:bldP spid="4116" grpId="0"/>
      <p:bldP spid="4117" grpId="0"/>
      <p:bldP spid="4118" grpId="0"/>
      <p:bldP spid="4119" grpId="0"/>
      <p:bldP spid="4119" grpId="1"/>
      <p:bldP spid="4120" grpId="0"/>
      <p:bldP spid="4120" grpId="1"/>
      <p:bldP spid="4121" grpId="0"/>
      <p:bldP spid="41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BJ10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 Box 18"/>
          <p:cNvSpPr txBox="1">
            <a:spLocks noChangeArrowheads="1"/>
          </p:cNvSpPr>
          <p:nvPr/>
        </p:nvSpPr>
        <p:spPr bwMode="auto">
          <a:xfrm>
            <a:off x="3348038" y="1268413"/>
            <a:ext cx="1079500" cy="3816350"/>
          </a:xfrm>
          <a:prstGeom prst="rect">
            <a:avLst/>
          </a:prstGeom>
          <a:noFill/>
          <a:ln w="9525">
            <a:solidFill>
              <a:schemeClr val="bg1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/>
              <a:t> i</a:t>
            </a:r>
            <a:r>
              <a:rPr lang="en-US" altLang="zh-CN">
                <a:solidFill>
                  <a:schemeClr val="tx1"/>
                </a:solidFill>
              </a:rPr>
              <a:t>      </a:t>
            </a:r>
          </a:p>
          <a:p>
            <a:pPr eaLnBrk="1" hangingPunct="1"/>
            <a:r>
              <a:rPr lang="en-US" altLang="zh-CN"/>
              <a:t>u</a:t>
            </a:r>
            <a:r>
              <a:rPr lang="en-US" altLang="zh-CN">
                <a:solidFill>
                  <a:schemeClr val="tx1"/>
                </a:solidFill>
              </a:rPr>
              <a:t>      </a:t>
            </a:r>
          </a:p>
          <a:p>
            <a:pPr eaLnBrk="1" hangingPunct="1"/>
            <a:r>
              <a:rPr lang="en-US" altLang="zh-CN">
                <a:solidFill>
                  <a:schemeClr val="tx1"/>
                </a:solidFill>
              </a:rPr>
              <a:t>      </a:t>
            </a:r>
            <a:endParaRPr lang="en-US" altLang="zh-CN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24580" name="Text Box 19"/>
          <p:cNvSpPr txBox="1">
            <a:spLocks noChangeArrowheads="1"/>
          </p:cNvSpPr>
          <p:nvPr/>
        </p:nvSpPr>
        <p:spPr bwMode="auto">
          <a:xfrm>
            <a:off x="5580063" y="1268413"/>
            <a:ext cx="1871662" cy="3816350"/>
          </a:xfrm>
          <a:prstGeom prst="rect">
            <a:avLst/>
          </a:prstGeom>
          <a:noFill/>
          <a:ln w="9525">
            <a:solidFill>
              <a:schemeClr val="bg1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tx1"/>
                </a:solidFill>
              </a:rPr>
              <a:t>yi</a:t>
            </a:r>
          </a:p>
          <a:p>
            <a:pPr eaLnBrk="1" hangingPunct="1"/>
            <a:r>
              <a:rPr lang="en-US" altLang="zh-CN">
                <a:solidFill>
                  <a:schemeClr val="tx1"/>
                </a:solidFill>
              </a:rPr>
              <a:t>wu</a:t>
            </a:r>
          </a:p>
          <a:p>
            <a:pPr eaLnBrk="1" hangingPunct="1"/>
            <a:r>
              <a:rPr lang="en-US" altLang="zh-CN">
                <a:solidFill>
                  <a:schemeClr val="tx1"/>
                </a:solidFill>
              </a:rPr>
              <a:t>yu</a:t>
            </a:r>
            <a:endParaRPr lang="en-US" altLang="zh-CN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24581" name="Rectangle 21"/>
          <p:cNvSpPr>
            <a:spLocks noChangeArrowheads="1"/>
          </p:cNvSpPr>
          <p:nvPr/>
        </p:nvSpPr>
        <p:spPr bwMode="auto">
          <a:xfrm>
            <a:off x="3348038" y="3482975"/>
            <a:ext cx="696912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>
                <a:ea typeface="楷体_GB2312" pitchFamily="49" charset="-122"/>
              </a:rPr>
              <a:t>ü</a:t>
            </a:r>
          </a:p>
        </p:txBody>
      </p:sp>
      <p:sp>
        <p:nvSpPr>
          <p:cNvPr id="24582" name="Rectangle 22"/>
          <p:cNvSpPr>
            <a:spLocks noChangeArrowheads="1"/>
          </p:cNvSpPr>
          <p:nvPr/>
        </p:nvSpPr>
        <p:spPr bwMode="auto">
          <a:xfrm>
            <a:off x="2120900" y="1125538"/>
            <a:ext cx="6508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>
                <a:solidFill>
                  <a:srgbClr val="FF3300"/>
                </a:solidFill>
                <a:ea typeface="楷体_GB2312" pitchFamily="49" charset="-122"/>
              </a:rPr>
              <a:t>y</a:t>
            </a:r>
          </a:p>
        </p:txBody>
      </p:sp>
      <p:sp>
        <p:nvSpPr>
          <p:cNvPr id="24583" name="Rectangle 23"/>
          <p:cNvSpPr>
            <a:spLocks noChangeArrowheads="1"/>
          </p:cNvSpPr>
          <p:nvPr/>
        </p:nvSpPr>
        <p:spPr bwMode="auto">
          <a:xfrm>
            <a:off x="2051050" y="2276475"/>
            <a:ext cx="836613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>
                <a:solidFill>
                  <a:srgbClr val="FF3300"/>
                </a:solidFill>
                <a:ea typeface="楷体_GB2312" pitchFamily="49" charset="-122"/>
              </a:rPr>
              <a:t>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BJ1015"/>
          <p:cNvPicPr>
            <a:picLocks noChangeAspect="1" noChangeArrowheads="1"/>
          </p:cNvPicPr>
          <p:nvPr/>
        </p:nvPicPr>
        <p:blipFill>
          <a:blip r:embed="rId2" cstate="email">
            <a:lum brigh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WordArt 3"/>
          <p:cNvSpPr>
            <a:spLocks noChangeArrowheads="1" noChangeShapeType="1" noTextEdit="1"/>
          </p:cNvSpPr>
          <p:nvPr/>
        </p:nvSpPr>
        <p:spPr bwMode="auto">
          <a:xfrm>
            <a:off x="1295400" y="762000"/>
            <a:ext cx="2362200" cy="3048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638684"/>
              </a:avLst>
            </a:prstTxWarp>
          </a:bodyPr>
          <a:lstStyle/>
          <a:p>
            <a:pPr algn="ctr"/>
            <a:r>
              <a:rPr lang="zh-CN" altLang="en-US" sz="2400" kern="10">
                <a:ln w="9525">
                  <a:solidFill>
                    <a:srgbClr val="339966"/>
                  </a:solidFill>
                  <a:round/>
                  <a:headEnd/>
                  <a:tailEnd/>
                </a:ln>
                <a:solidFill>
                  <a:srgbClr val="008080"/>
                </a:solidFill>
                <a:latin typeface="隶书"/>
                <a:ea typeface="隶书"/>
              </a:rPr>
              <a:t>练一练</a:t>
            </a:r>
          </a:p>
        </p:txBody>
      </p:sp>
      <p:pic>
        <p:nvPicPr>
          <p:cNvPr id="25604" name="Picture 15" descr="s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2420938"/>
            <a:ext cx="7777163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684213" y="1219200"/>
            <a:ext cx="6191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4400" b="0">
                <a:latin typeface="Times New Roman" pitchFamily="18" charset="0"/>
                <a:ea typeface="楷体_GB2312" pitchFamily="49" charset="-122"/>
              </a:rPr>
              <a:t>yi</a:t>
            </a: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1835150" y="1268413"/>
            <a:ext cx="3397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4400" b="0">
                <a:latin typeface="Times New Roman" pitchFamily="18" charset="0"/>
                <a:ea typeface="楷体_GB2312" pitchFamily="49" charset="-122"/>
              </a:rPr>
              <a:t>i</a:t>
            </a: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2627313" y="1196975"/>
            <a:ext cx="4635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4400" b="0">
                <a:latin typeface="Times New Roman" pitchFamily="18" charset="0"/>
                <a:ea typeface="楷体_GB2312" pitchFamily="49" charset="-122"/>
              </a:rPr>
              <a:t>y</a:t>
            </a:r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6732588" y="1196975"/>
            <a:ext cx="4635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4400" b="0">
                <a:latin typeface="Times New Roman" pitchFamily="18" charset="0"/>
                <a:ea typeface="楷体_GB2312" pitchFamily="49" charset="-122"/>
              </a:rPr>
              <a:t>u</a:t>
            </a:r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7377113" y="1196975"/>
            <a:ext cx="8667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4400" b="0">
                <a:latin typeface="Times New Roman" pitchFamily="18" charset="0"/>
                <a:ea typeface="楷体_GB2312" pitchFamily="49" charset="-122"/>
              </a:rPr>
              <a:t>wu</a:t>
            </a:r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4500563" y="1227138"/>
            <a:ext cx="5873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4400" b="0">
                <a:latin typeface="Times New Roman" pitchFamily="18" charset="0"/>
                <a:ea typeface="楷体_GB2312" pitchFamily="49" charset="-122"/>
              </a:rPr>
              <a:t>w</a:t>
            </a:r>
          </a:p>
        </p:txBody>
      </p:sp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5557838" y="1196975"/>
            <a:ext cx="7429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4400" b="0">
                <a:latin typeface="Times New Roman" pitchFamily="18" charset="0"/>
                <a:ea typeface="楷体_GB2312" pitchFamily="49" charset="-122"/>
              </a:rPr>
              <a:t>yu</a:t>
            </a:r>
          </a:p>
        </p:txBody>
      </p:sp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3563938" y="1227138"/>
            <a:ext cx="4635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4400" b="0">
                <a:latin typeface="Times New Roman" pitchFamily="18" charset="0"/>
                <a:ea typeface="楷体_GB2312" pitchFamily="49" charset="-122"/>
              </a:rPr>
              <a:t>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56647E-6 L -0.18108 0.367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63" y="18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1 -0.01804 L -0.3 0.3699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64" y="193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02 0.02844 L 0.24132 0.3535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06" y="162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46821E-7 L 0.15573 0.3595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78" y="179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4104E-6 L -0.26944 0.4478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72" y="223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278 0.01457 L 0.65903 0.360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12" y="172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4104E-6 L 0.22951 0.3745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76" y="187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4104E-6 L -0.04705 0.468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1" y="234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  <p:bldP spid="21512" grpId="0"/>
      <p:bldP spid="21513" grpId="0"/>
      <p:bldP spid="21514" grpId="0"/>
      <p:bldP spid="21515" grpId="0"/>
      <p:bldP spid="21516" grpId="0"/>
      <p:bldP spid="215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6" descr="W02010091533290297350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89"/>
          <a:stretch>
            <a:fillRect/>
          </a:stretch>
        </p:blipFill>
        <p:spPr bwMode="auto">
          <a:xfrm>
            <a:off x="468313" y="260350"/>
            <a:ext cx="7920037" cy="525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Oval 5"/>
          <p:cNvSpPr>
            <a:spLocks noChangeArrowheads="1"/>
          </p:cNvSpPr>
          <p:nvPr/>
        </p:nvSpPr>
        <p:spPr bwMode="auto">
          <a:xfrm>
            <a:off x="2627313" y="2636838"/>
            <a:ext cx="1368425" cy="1296987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3563938" y="5518150"/>
            <a:ext cx="15843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6000" b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 </a:t>
            </a:r>
            <a:r>
              <a:rPr lang="en-US" altLang="zh-CN" sz="6000" b="0">
                <a:solidFill>
                  <a:schemeClr val="tx1"/>
                </a:solidFill>
                <a:latin typeface="Times New Roman" pitchFamily="18" charset="0"/>
                <a:ea typeface="Arial Unicode MS" pitchFamily="34" charset="-122"/>
                <a:cs typeface="Arial Unicode MS" pitchFamily="34" charset="-122"/>
              </a:rPr>
              <a:t>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nimBg="1"/>
      <p:bldP spid="225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8" descr="W0201009153329026696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666"/>
          <a:stretch>
            <a:fillRect/>
          </a:stretch>
        </p:blipFill>
        <p:spPr bwMode="auto">
          <a:xfrm>
            <a:off x="900113" y="836613"/>
            <a:ext cx="7777162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2051050" y="5376863"/>
            <a:ext cx="98901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6000" b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yú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5292725" y="-171450"/>
            <a:ext cx="36734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6000" b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wū  y</a:t>
            </a:r>
            <a:r>
              <a:rPr lang="en-US" altLang="zh-CN">
                <a:solidFill>
                  <a:schemeClr val="tx1"/>
                </a:solidFill>
                <a:latin typeface="宋体" pitchFamily="2" charset="-122"/>
              </a:rPr>
              <a:t>ā</a:t>
            </a:r>
            <a:endParaRPr lang="en-US" altLang="zh-CN" b="0">
              <a:solidFill>
                <a:schemeClr val="tx1"/>
              </a:solidFill>
            </a:endParaRPr>
          </a:p>
        </p:txBody>
      </p:sp>
      <p:sp>
        <p:nvSpPr>
          <p:cNvPr id="23558" name="Oval 6"/>
          <p:cNvSpPr>
            <a:spLocks noChangeArrowheads="1"/>
          </p:cNvSpPr>
          <p:nvPr/>
        </p:nvSpPr>
        <p:spPr bwMode="auto">
          <a:xfrm>
            <a:off x="3924300" y="692150"/>
            <a:ext cx="1943100" cy="936625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7" name="Oval 5"/>
          <p:cNvSpPr>
            <a:spLocks noChangeArrowheads="1"/>
          </p:cNvSpPr>
          <p:nvPr/>
        </p:nvSpPr>
        <p:spPr bwMode="auto">
          <a:xfrm>
            <a:off x="3132138" y="4076700"/>
            <a:ext cx="719137" cy="720725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/>
      <p:bldP spid="23560" grpId="0"/>
      <p:bldP spid="23558" grpId="0" animBg="1"/>
      <p:bldP spid="2355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4"/>
          <p:cNvSpPr txBox="1">
            <a:spLocks noChangeArrowheads="1"/>
          </p:cNvSpPr>
          <p:nvPr/>
        </p:nvSpPr>
        <p:spPr bwMode="auto">
          <a:xfrm>
            <a:off x="3255963" y="314007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/>
            <a:endParaRPr lang="zh-CN" altLang="zh-CN" sz="2400" b="0">
              <a:solidFill>
                <a:schemeClr val="tx1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pic>
        <p:nvPicPr>
          <p:cNvPr id="28675" name="Picture 6" descr="2493573_143546018_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9144000" cy="568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Text Box 7"/>
          <p:cNvSpPr txBox="1">
            <a:spLocks noChangeArrowheads="1"/>
          </p:cNvSpPr>
          <p:nvPr/>
        </p:nvSpPr>
        <p:spPr bwMode="auto">
          <a:xfrm>
            <a:off x="2268538" y="5553075"/>
            <a:ext cx="55435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7200" b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qīng  w</a:t>
            </a:r>
            <a:r>
              <a:rPr lang="en-US" altLang="zh-CN" sz="8000">
                <a:latin typeface="宋体" pitchFamily="2" charset="-122"/>
              </a:rPr>
              <a:t>ā</a:t>
            </a:r>
            <a:endParaRPr lang="en-US" altLang="zh-CN" sz="8000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953d11986e903d1a9d8f768fa0fb025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0688" y="549275"/>
            <a:ext cx="5329237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2751138" y="5048250"/>
            <a:ext cx="3836987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7200" b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yǔ   yī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073b1c4ba9f29374afc3abc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411163"/>
            <a:ext cx="7632700" cy="532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3708400" y="5480050"/>
            <a:ext cx="273685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7200" b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wō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BJ1015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2225" y="-14288"/>
            <a:ext cx="9144000" cy="6858001"/>
          </a:xfrm>
          <a:noFill/>
        </p:spPr>
      </p:pic>
      <p:sp>
        <p:nvSpPr>
          <p:cNvPr id="31747" name="Rectangle 5"/>
          <p:cNvSpPr>
            <a:spLocks noChangeArrowheads="1"/>
          </p:cNvSpPr>
          <p:nvPr/>
        </p:nvSpPr>
        <p:spPr bwMode="auto">
          <a:xfrm>
            <a:off x="900113" y="1052513"/>
            <a:ext cx="82232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en-US" altLang="zh-CN" sz="6000">
                <a:latin typeface="华文细黑" pitchFamily="2" charset="-122"/>
                <a:ea typeface="华文细黑" pitchFamily="2" charset="-122"/>
              </a:rPr>
              <a:t>y</a:t>
            </a:r>
            <a:r>
              <a:rPr lang="en-US" altLang="zh-CN" sz="7200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 </a:t>
            </a:r>
          </a:p>
        </p:txBody>
      </p:sp>
      <p:sp>
        <p:nvSpPr>
          <p:cNvPr id="31748" name="Rectangle 6"/>
          <p:cNvSpPr>
            <a:spLocks noChangeArrowheads="1"/>
          </p:cNvSpPr>
          <p:nvPr/>
        </p:nvSpPr>
        <p:spPr bwMode="auto">
          <a:xfrm>
            <a:off x="1835150" y="1309688"/>
            <a:ext cx="2620963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en-US" altLang="zh-CN" sz="4800">
                <a:latin typeface="宋体" pitchFamily="2" charset="-122"/>
              </a:rPr>
              <a:t>ā á ǎ à</a:t>
            </a:r>
            <a:r>
              <a:rPr lang="en-US" altLang="zh-CN" sz="4400">
                <a:latin typeface="宋体" pitchFamily="2" charset="-122"/>
              </a:rPr>
              <a:t> </a:t>
            </a: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4787900" y="1265238"/>
            <a:ext cx="417671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en-US" altLang="zh-CN" sz="4400" b="0">
                <a:latin typeface="华文细黑" pitchFamily="2" charset="-122"/>
                <a:ea typeface="华文细黑" pitchFamily="2" charset="-122"/>
              </a:rPr>
              <a:t>y</a:t>
            </a:r>
            <a:r>
              <a:rPr lang="en-US" altLang="zh-CN" sz="4800" b="0">
                <a:latin typeface="宋体" pitchFamily="2" charset="-122"/>
              </a:rPr>
              <a:t>ā</a:t>
            </a:r>
            <a:r>
              <a:rPr lang="en-US" altLang="zh-CN" sz="4800" b="0">
                <a:latin typeface="Times New Roman" pitchFamily="18" charset="0"/>
                <a:ea typeface="楷体_GB2312" pitchFamily="49" charset="-122"/>
              </a:rPr>
              <a:t>   </a:t>
            </a:r>
            <a:r>
              <a:rPr lang="en-US" altLang="zh-CN" sz="4400" b="0">
                <a:latin typeface="华文细黑" pitchFamily="2" charset="-122"/>
                <a:ea typeface="华文细黑" pitchFamily="2" charset="-122"/>
              </a:rPr>
              <a:t>y</a:t>
            </a:r>
            <a:r>
              <a:rPr lang="en-US" altLang="zh-CN" sz="4800" b="0">
                <a:latin typeface="宋体" pitchFamily="2" charset="-122"/>
              </a:rPr>
              <a:t>á</a:t>
            </a:r>
            <a:r>
              <a:rPr lang="en-US" altLang="zh-CN" sz="4800" b="0">
                <a:latin typeface="Times New Roman" pitchFamily="18" charset="0"/>
                <a:ea typeface="楷体_GB2312" pitchFamily="49" charset="-122"/>
              </a:rPr>
              <a:t>  </a:t>
            </a:r>
            <a:r>
              <a:rPr lang="en-US" altLang="zh-CN" sz="4400" b="0">
                <a:latin typeface="华文细黑" pitchFamily="2" charset="-122"/>
                <a:ea typeface="华文细黑" pitchFamily="2" charset="-122"/>
              </a:rPr>
              <a:t>y</a:t>
            </a:r>
            <a:r>
              <a:rPr lang="en-US" altLang="zh-CN" sz="4800" b="0">
                <a:latin typeface="宋体" pitchFamily="2" charset="-122"/>
              </a:rPr>
              <a:t>ǎ</a:t>
            </a:r>
            <a:r>
              <a:rPr lang="en-US" altLang="zh-CN" sz="4800" b="0">
                <a:latin typeface="Times New Roman" pitchFamily="18" charset="0"/>
                <a:ea typeface="楷体_GB2312" pitchFamily="49" charset="-122"/>
              </a:rPr>
              <a:t>  </a:t>
            </a:r>
            <a:r>
              <a:rPr lang="en-US" altLang="zh-CN" sz="4400" b="0">
                <a:latin typeface="华文细黑" pitchFamily="2" charset="-122"/>
                <a:ea typeface="华文细黑" pitchFamily="2" charset="-122"/>
              </a:rPr>
              <a:t>y</a:t>
            </a:r>
            <a:r>
              <a:rPr lang="en-US" altLang="zh-CN" sz="4800" b="0">
                <a:latin typeface="宋体" pitchFamily="2" charset="-122"/>
              </a:rPr>
              <a:t>à</a:t>
            </a:r>
            <a:r>
              <a:rPr lang="en-US" altLang="zh-CN" sz="5400">
                <a:latin typeface="Times New Roman" pitchFamily="18" charset="0"/>
                <a:ea typeface="楷体_GB2312" pitchFamily="49" charset="-122"/>
              </a:rPr>
              <a:t> </a:t>
            </a: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3348038" y="2636838"/>
            <a:ext cx="1503362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en-US" altLang="zh-CN" sz="9600">
                <a:solidFill>
                  <a:srgbClr val="FF3300"/>
                </a:solidFill>
                <a:latin typeface="华文细黑" pitchFamily="2" charset="-122"/>
                <a:ea typeface="华文细黑" pitchFamily="2" charset="-122"/>
              </a:rPr>
              <a:t>w</a:t>
            </a:r>
            <a:r>
              <a:rPr lang="en-US" altLang="zh-CN" sz="9600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 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4572000" y="2689225"/>
            <a:ext cx="10398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9600" b="0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? 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1403350" y="4797425"/>
            <a:ext cx="70421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5400" b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wǒ</a:t>
            </a:r>
            <a:r>
              <a:rPr lang="en-US" altLang="zh-CN" sz="5400" b="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rPr>
              <a:t>     </a:t>
            </a:r>
            <a:r>
              <a:rPr lang="en-US" altLang="zh-CN" sz="5400" b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wù</a:t>
            </a:r>
            <a:r>
              <a:rPr lang="en-US" altLang="zh-CN" sz="5400" b="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rPr>
              <a:t>      </a:t>
            </a:r>
            <a:r>
              <a:rPr lang="en-US" altLang="zh-CN" sz="5400" b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wǔ     wò</a:t>
            </a:r>
            <a:r>
              <a:rPr lang="en-US" altLang="zh-CN" sz="540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rPr>
              <a:t>   </a:t>
            </a:r>
          </a:p>
        </p:txBody>
      </p:sp>
      <p:sp>
        <p:nvSpPr>
          <p:cNvPr id="31753" name="Text Box 11"/>
          <p:cNvSpPr txBox="1">
            <a:spLocks noChangeArrowheads="1"/>
          </p:cNvSpPr>
          <p:nvPr/>
        </p:nvSpPr>
        <p:spPr bwMode="auto">
          <a:xfrm>
            <a:off x="611188" y="404813"/>
            <a:ext cx="28813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320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rPr>
              <a:t>拓展练习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/>
      <p:bldP spid="18440" grpId="0"/>
      <p:bldP spid="18441" grpId="0"/>
      <p:bldP spid="184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3213" y="4329113"/>
            <a:ext cx="6454775" cy="1692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PPT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kumimoji="0" lang="en-US" altLang="zh-CN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Excel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资料下载：      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范文下载：      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试卷下载：      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kumimoji="0" lang="zh-CN" altLang="en-US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9863"/>
            <a:ext cx="9144000" cy="1366837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 b="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32772" name="图片 9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2588" y="349250"/>
            <a:ext cx="558165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875"/>
            <a:ext cx="4103687" cy="161766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l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kumimoji="0" lang="zh-CN" altLang="en-US" sz="2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kumimoji="0" lang="zh-CN" altLang="en-US" sz="1200" b="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b="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kumimoji="0" lang="en-US" altLang="zh-CN" sz="1200" b="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0" lang="zh-CN" altLang="en-US" sz="1200" b="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b="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algn="l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kumimoji="0" lang="en-US" altLang="zh-CN" sz="1200" b="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875"/>
            <a:ext cx="4103688" cy="1546225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l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kumimoji="0" lang="zh-CN" altLang="en-US" sz="2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kumimoji="0" lang="zh-CN" altLang="en-US" sz="105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b="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b="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kumimoji="0" lang="zh-CN" altLang="en-GB" sz="1200" b="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2775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6238" y="280987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238" y="280987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背景红云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7" descr="W02010091533290297350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89"/>
          <a:stretch>
            <a:fillRect/>
          </a:stretch>
        </p:blipFill>
        <p:spPr bwMode="auto">
          <a:xfrm>
            <a:off x="468313" y="261938"/>
            <a:ext cx="8207375" cy="633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3348038" y="3284538"/>
            <a:ext cx="503237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prstDash val="lg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8000">
                <a:latin typeface="华文细黑" pitchFamily="2" charset="-122"/>
                <a:ea typeface="华文细黑" pitchFamily="2" charset="-122"/>
              </a:rPr>
              <a:t>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11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/>
      <p:bldP spid="308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9"/>
          <p:cNvGrpSpPr>
            <a:grpSpLocks/>
          </p:cNvGrpSpPr>
          <p:nvPr/>
        </p:nvGrpSpPr>
        <p:grpSpPr bwMode="auto">
          <a:xfrm>
            <a:off x="3059113" y="2781300"/>
            <a:ext cx="2808287" cy="1079500"/>
            <a:chOff x="1927" y="1752"/>
            <a:chExt cx="1769" cy="680"/>
          </a:xfrm>
        </p:grpSpPr>
        <p:sp>
          <p:nvSpPr>
            <p:cNvPr id="16390" name="Line 5"/>
            <p:cNvSpPr>
              <a:spLocks noChangeShapeType="1"/>
            </p:cNvSpPr>
            <p:nvPr/>
          </p:nvSpPr>
          <p:spPr bwMode="auto">
            <a:xfrm>
              <a:off x="1927" y="1752"/>
              <a:ext cx="176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1" name="Line 6"/>
            <p:cNvSpPr>
              <a:spLocks noChangeShapeType="1"/>
            </p:cNvSpPr>
            <p:nvPr/>
          </p:nvSpPr>
          <p:spPr bwMode="auto">
            <a:xfrm>
              <a:off x="1927" y="1979"/>
              <a:ext cx="176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2" name="Line 7"/>
            <p:cNvSpPr>
              <a:spLocks noChangeShapeType="1"/>
            </p:cNvSpPr>
            <p:nvPr/>
          </p:nvSpPr>
          <p:spPr bwMode="auto">
            <a:xfrm>
              <a:off x="1927" y="2205"/>
              <a:ext cx="176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3" name="Line 8"/>
            <p:cNvSpPr>
              <a:spLocks noChangeShapeType="1"/>
            </p:cNvSpPr>
            <p:nvPr/>
          </p:nvSpPr>
          <p:spPr bwMode="auto">
            <a:xfrm>
              <a:off x="1927" y="2432"/>
              <a:ext cx="176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387" name="Rectangle 10"/>
          <p:cNvSpPr>
            <a:spLocks noChangeArrowheads="1"/>
          </p:cNvSpPr>
          <p:nvPr/>
        </p:nvSpPr>
        <p:spPr bwMode="auto">
          <a:xfrm>
            <a:off x="3132138" y="2636838"/>
            <a:ext cx="576262" cy="103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6200" b="0">
                <a:latin typeface="黑体" pitchFamily="2" charset="-122"/>
                <a:ea typeface="黑体" pitchFamily="2" charset="-122"/>
              </a:rPr>
              <a:t>i</a:t>
            </a:r>
          </a:p>
        </p:txBody>
      </p:sp>
      <p:pic>
        <p:nvPicPr>
          <p:cNvPr id="24587" name="Picture 11" descr="未标题-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6100" y="3141663"/>
            <a:ext cx="4318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8" name="Picture 12" descr="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538" y="2924175"/>
            <a:ext cx="215900" cy="18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背景红云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2555875" y="5229225"/>
            <a:ext cx="806450" cy="143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8800" b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</a:t>
            </a: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5219700" y="5113338"/>
            <a:ext cx="1512888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en-US" altLang="zh-CN" sz="9600">
                <a:latin typeface="宋体" pitchFamily="2" charset="-122"/>
              </a:rPr>
              <a:t>ü </a:t>
            </a:r>
          </a:p>
        </p:txBody>
      </p:sp>
      <p:pic>
        <p:nvPicPr>
          <p:cNvPr id="17413" name="Picture 10" descr="W02010091533290266962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666"/>
          <a:stretch>
            <a:fillRect/>
          </a:stretch>
        </p:blipFill>
        <p:spPr bwMode="auto">
          <a:xfrm>
            <a:off x="611188" y="476250"/>
            <a:ext cx="7777162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3851275" y="333375"/>
            <a:ext cx="1511300" cy="1006475"/>
          </a:xfrm>
          <a:prstGeom prst="ellips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zh-CN" sz="2400" b="0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10248" name="Oval 8"/>
          <p:cNvSpPr>
            <a:spLocks noChangeArrowheads="1"/>
          </p:cNvSpPr>
          <p:nvPr/>
        </p:nvSpPr>
        <p:spPr bwMode="auto">
          <a:xfrm>
            <a:off x="2771775" y="4005263"/>
            <a:ext cx="863600" cy="1008062"/>
          </a:xfrm>
          <a:prstGeom prst="ellips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  <p:bldP spid="10249" grpId="0"/>
      <p:bldP spid="10246" grpId="0" animBg="1"/>
      <p:bldP spid="102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3059113" y="2781300"/>
            <a:ext cx="2808287" cy="1079500"/>
            <a:chOff x="1927" y="1752"/>
            <a:chExt cx="1769" cy="680"/>
          </a:xfrm>
        </p:grpSpPr>
        <p:sp>
          <p:nvSpPr>
            <p:cNvPr id="18439" name="Line 3"/>
            <p:cNvSpPr>
              <a:spLocks noChangeShapeType="1"/>
            </p:cNvSpPr>
            <p:nvPr/>
          </p:nvSpPr>
          <p:spPr bwMode="auto">
            <a:xfrm>
              <a:off x="1927" y="1752"/>
              <a:ext cx="176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0" name="Line 4"/>
            <p:cNvSpPr>
              <a:spLocks noChangeShapeType="1"/>
            </p:cNvSpPr>
            <p:nvPr/>
          </p:nvSpPr>
          <p:spPr bwMode="auto">
            <a:xfrm>
              <a:off x="1927" y="1979"/>
              <a:ext cx="176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1" name="Line 5"/>
            <p:cNvSpPr>
              <a:spLocks noChangeShapeType="1"/>
            </p:cNvSpPr>
            <p:nvPr/>
          </p:nvSpPr>
          <p:spPr bwMode="auto">
            <a:xfrm>
              <a:off x="1927" y="2205"/>
              <a:ext cx="176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2" name="Line 6"/>
            <p:cNvSpPr>
              <a:spLocks noChangeShapeType="1"/>
            </p:cNvSpPr>
            <p:nvPr/>
          </p:nvSpPr>
          <p:spPr bwMode="auto">
            <a:xfrm>
              <a:off x="1927" y="2432"/>
              <a:ext cx="176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35" name="Rectangle 7"/>
          <p:cNvSpPr>
            <a:spLocks noChangeArrowheads="1"/>
          </p:cNvSpPr>
          <p:nvPr/>
        </p:nvSpPr>
        <p:spPr bwMode="auto">
          <a:xfrm>
            <a:off x="2700338" y="2636838"/>
            <a:ext cx="1079500" cy="103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6000"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6200">
                <a:latin typeface="黑体" pitchFamily="2" charset="-122"/>
                <a:ea typeface="黑体" pitchFamily="2" charset="-122"/>
              </a:rPr>
              <a:t>u</a:t>
            </a:r>
            <a:r>
              <a:rPr lang="en-US" altLang="zh-CN" sz="6000"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pic>
        <p:nvPicPr>
          <p:cNvPr id="25611" name="Picture 11" descr="未标题-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4663" y="3141663"/>
            <a:ext cx="22383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2" name="Picture 12" descr="未标题-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4663" y="3213100"/>
            <a:ext cx="3270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3" name="Picture 13" descr="未标题-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838" y="2636838"/>
            <a:ext cx="1152525" cy="111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背景红云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1209675" y="677863"/>
            <a:ext cx="409575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8800">
                <a:solidFill>
                  <a:srgbClr val="FF3300"/>
                </a:solidFill>
                <a:latin typeface="华文细黑" pitchFamily="2" charset="-122"/>
                <a:ea typeface="华文细黑" pitchFamily="2" charset="-122"/>
              </a:rPr>
              <a:t>i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2589213" y="822325"/>
            <a:ext cx="64135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en-US" altLang="zh-CN" sz="8000" b="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rPr>
              <a:t>ī </a:t>
            </a:r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4113213" y="822325"/>
            <a:ext cx="38735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en-US" altLang="zh-CN" sz="8000" b="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rPr>
              <a:t>í</a:t>
            </a:r>
            <a:endParaRPr lang="en-US" altLang="zh-CN" sz="9600" b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5662613" y="836613"/>
            <a:ext cx="38735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en-US" altLang="zh-CN" sz="8000" b="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rPr>
              <a:t>ǐ</a:t>
            </a:r>
            <a:endParaRPr lang="en-US" altLang="zh-CN" sz="9600" b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326" name="Rectangle 14"/>
          <p:cNvSpPr>
            <a:spLocks noChangeArrowheads="1"/>
          </p:cNvSpPr>
          <p:nvPr/>
        </p:nvSpPr>
        <p:spPr bwMode="auto">
          <a:xfrm>
            <a:off x="7069138" y="893763"/>
            <a:ext cx="110331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en-US" altLang="zh-CN" sz="8000" b="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rPr>
              <a:t>ì</a:t>
            </a:r>
            <a:r>
              <a:rPr lang="en-US" altLang="zh-CN" sz="8000" b="0">
                <a:solidFill>
                  <a:schemeClr val="tx1"/>
                </a:solidFill>
                <a:latin typeface="宋体" pitchFamily="2" charset="-122"/>
                <a:ea typeface="华文细黑" pitchFamily="2" charset="-122"/>
              </a:rPr>
              <a:t> </a:t>
            </a:r>
            <a:endParaRPr lang="en-US" altLang="zh-CN" sz="8000" b="0">
              <a:solidFill>
                <a:schemeClr val="tx1"/>
              </a:solidFill>
              <a:latin typeface="黑体" pitchFamily="2" charset="-122"/>
              <a:ea typeface="华文细黑" pitchFamily="2" charset="-122"/>
            </a:endParaRP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1042988" y="2303463"/>
            <a:ext cx="79375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9600" b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u</a:t>
            </a:r>
          </a:p>
        </p:txBody>
      </p:sp>
      <p:sp>
        <p:nvSpPr>
          <p:cNvPr id="13329" name="Rectangle 17"/>
          <p:cNvSpPr>
            <a:spLocks noChangeArrowheads="1"/>
          </p:cNvSpPr>
          <p:nvPr/>
        </p:nvSpPr>
        <p:spPr bwMode="auto">
          <a:xfrm>
            <a:off x="3995738" y="2693988"/>
            <a:ext cx="100806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8000" b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ú</a:t>
            </a:r>
            <a:endParaRPr lang="en-US" altLang="zh-CN" sz="8000" b="0">
              <a:solidFill>
                <a:schemeClr val="tx1"/>
              </a:solidFill>
              <a:latin typeface="Berlin Sans FB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3330" name="Rectangle 18"/>
          <p:cNvSpPr>
            <a:spLocks noChangeArrowheads="1"/>
          </p:cNvSpPr>
          <p:nvPr/>
        </p:nvSpPr>
        <p:spPr bwMode="auto">
          <a:xfrm>
            <a:off x="5508625" y="2693988"/>
            <a:ext cx="7493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8000" b="0">
                <a:solidFill>
                  <a:schemeClr val="tx1"/>
                </a:solidFill>
                <a:latin typeface="Times New Roman" pitchFamily="18" charset="0"/>
                <a:ea typeface="Arial Unicode MS" pitchFamily="34" charset="-122"/>
                <a:cs typeface="Arial Unicode MS" pitchFamily="34" charset="-122"/>
              </a:rPr>
              <a:t>ǔ</a:t>
            </a:r>
          </a:p>
        </p:txBody>
      </p:sp>
      <p:sp>
        <p:nvSpPr>
          <p:cNvPr id="13331" name="Rectangle 19"/>
          <p:cNvSpPr>
            <a:spLocks noChangeArrowheads="1"/>
          </p:cNvSpPr>
          <p:nvPr/>
        </p:nvSpPr>
        <p:spPr bwMode="auto">
          <a:xfrm>
            <a:off x="6877050" y="2693988"/>
            <a:ext cx="7493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8000" b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ù</a:t>
            </a:r>
          </a:p>
        </p:txBody>
      </p:sp>
      <p:sp>
        <p:nvSpPr>
          <p:cNvPr id="13332" name="Rectangle 20"/>
          <p:cNvSpPr>
            <a:spLocks noChangeArrowheads="1"/>
          </p:cNvSpPr>
          <p:nvPr/>
        </p:nvSpPr>
        <p:spPr bwMode="auto">
          <a:xfrm>
            <a:off x="2195513" y="2686050"/>
            <a:ext cx="10541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 algn="ctr"/>
            <a:r>
              <a:rPr lang="en-US" altLang="zh-CN" sz="8000" b="0">
                <a:solidFill>
                  <a:schemeClr val="tx1"/>
                </a:solidFill>
                <a:latin typeface="Berlin Sans FB" pitchFamily="34" charset="0"/>
                <a:ea typeface="Arial Unicode MS" pitchFamily="34" charset="-122"/>
                <a:cs typeface="Arial Unicode MS" pitchFamily="34" charset="-122"/>
              </a:rPr>
              <a:t>ū</a:t>
            </a:r>
          </a:p>
        </p:txBody>
      </p:sp>
      <p:sp>
        <p:nvSpPr>
          <p:cNvPr id="13334" name="Text Box 22"/>
          <p:cNvSpPr txBox="1">
            <a:spLocks noChangeArrowheads="1"/>
          </p:cNvSpPr>
          <p:nvPr/>
        </p:nvSpPr>
        <p:spPr bwMode="auto">
          <a:xfrm>
            <a:off x="684213" y="4149725"/>
            <a:ext cx="153352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10500" b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altLang="zh-CN" sz="10000" b="0">
                <a:solidFill>
                  <a:srgbClr val="FF3300"/>
                </a:solidFill>
                <a:latin typeface="宋体" pitchFamily="2" charset="-122"/>
                <a:ea typeface="黑体" pitchFamily="2" charset="-122"/>
              </a:rPr>
              <a:t>ü</a:t>
            </a:r>
            <a:r>
              <a:rPr lang="en-US" altLang="zh-CN" sz="12000" b="0">
                <a:solidFill>
                  <a:srgbClr val="FF33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3335" name="Rectangle 23"/>
          <p:cNvSpPr>
            <a:spLocks noChangeArrowheads="1"/>
          </p:cNvSpPr>
          <p:nvPr/>
        </p:nvSpPr>
        <p:spPr bwMode="auto">
          <a:xfrm>
            <a:off x="2484438" y="4405313"/>
            <a:ext cx="6477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en-US" sz="10000" b="0">
                <a:solidFill>
                  <a:schemeClr val="tx1"/>
                </a:solidFill>
                <a:latin typeface="Berlin Sans FB" pitchFamily="34" charset="0"/>
                <a:ea typeface="黑体" pitchFamily="2" charset="-122"/>
              </a:rPr>
              <a:t>ǖ</a:t>
            </a:r>
            <a:endParaRPr lang="en-US" altLang="zh-CN" sz="10000" b="0">
              <a:solidFill>
                <a:schemeClr val="tx1"/>
              </a:solidFill>
              <a:latin typeface="Berlin Sans FB" pitchFamily="34" charset="0"/>
              <a:ea typeface="黑体" pitchFamily="2" charset="-122"/>
            </a:endParaRPr>
          </a:p>
        </p:txBody>
      </p:sp>
      <p:sp>
        <p:nvSpPr>
          <p:cNvPr id="13336" name="Rectangle 24"/>
          <p:cNvSpPr>
            <a:spLocks noChangeArrowheads="1"/>
          </p:cNvSpPr>
          <p:nvPr/>
        </p:nvSpPr>
        <p:spPr bwMode="auto">
          <a:xfrm>
            <a:off x="5449888" y="4508500"/>
            <a:ext cx="81915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 sz="10000" b="0">
                <a:solidFill>
                  <a:schemeClr val="tx1"/>
                </a:solidFill>
                <a:latin typeface="Times New Roman" pitchFamily="18" charset="0"/>
              </a:rPr>
              <a:t>ǚ</a:t>
            </a:r>
            <a:endParaRPr lang="en-US" altLang="zh-CN" sz="100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3337" name="Rectangle 25"/>
          <p:cNvSpPr>
            <a:spLocks noChangeArrowheads="1"/>
          </p:cNvSpPr>
          <p:nvPr/>
        </p:nvSpPr>
        <p:spPr bwMode="auto">
          <a:xfrm flipH="1">
            <a:off x="6915150" y="4508500"/>
            <a:ext cx="75247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en-US" sz="10000" b="0">
                <a:solidFill>
                  <a:schemeClr val="tx1"/>
                </a:solidFill>
                <a:latin typeface="Times New Roman" pitchFamily="18" charset="0"/>
              </a:rPr>
              <a:t>ǜ</a:t>
            </a:r>
            <a:endParaRPr lang="en-US" altLang="zh-CN" sz="100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3338" name="Rectangle 26"/>
          <p:cNvSpPr>
            <a:spLocks noChangeArrowheads="1"/>
          </p:cNvSpPr>
          <p:nvPr/>
        </p:nvSpPr>
        <p:spPr bwMode="auto">
          <a:xfrm>
            <a:off x="3937000" y="4437063"/>
            <a:ext cx="81915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10000" b="0">
                <a:solidFill>
                  <a:schemeClr val="tx1"/>
                </a:solidFill>
                <a:latin typeface="Times New Roman" pitchFamily="18" charset="0"/>
              </a:rPr>
              <a:t>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/>
      <p:bldP spid="13321" grpId="0"/>
      <p:bldP spid="13322" grpId="0"/>
      <p:bldP spid="13323" grpId="0"/>
      <p:bldP spid="13326" grpId="0"/>
      <p:bldP spid="13327" grpId="0"/>
      <p:bldP spid="13329" grpId="0"/>
      <p:bldP spid="13330" grpId="0"/>
      <p:bldP spid="13331" grpId="0"/>
      <p:bldP spid="13332" grpId="0"/>
      <p:bldP spid="13334" grpId="0"/>
      <p:bldP spid="13335" grpId="0"/>
      <p:bldP spid="13336" grpId="0"/>
      <p:bldP spid="13337" grpId="0"/>
      <p:bldP spid="133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endParaRPr lang="zh-CN" altLang="zh-CN" sz="2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0483" name="Rectangle 5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endParaRPr lang="zh-CN" altLang="zh-CN" sz="2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0484" name="Rectangle 6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endParaRPr lang="zh-CN" altLang="zh-CN" sz="2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0485" name="Rectangle 7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endParaRPr lang="zh-CN" altLang="zh-CN" sz="2400" b="0">
              <a:solidFill>
                <a:schemeClr val="tx1"/>
              </a:solidFill>
              <a:latin typeface="Times New Roman" pitchFamily="18" charset="0"/>
            </a:endParaRPr>
          </a:p>
        </p:txBody>
      </p:sp>
      <p:pic>
        <p:nvPicPr>
          <p:cNvPr id="20486" name="Picture 8" descr="背景红云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Rectangle 9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endParaRPr lang="zh-CN" altLang="zh-CN" sz="2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0488" name="Rectangle 10"/>
          <p:cNvSpPr>
            <a:spLocks noChangeArrowheads="1"/>
          </p:cNvSpPr>
          <p:nvPr/>
        </p:nvSpPr>
        <p:spPr bwMode="auto">
          <a:xfrm>
            <a:off x="1619250" y="2422525"/>
            <a:ext cx="5713413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en-US" altLang="en-US" sz="960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rPr>
              <a:t>ɑ</a:t>
            </a:r>
            <a:r>
              <a:rPr lang="en-US" altLang="zh-CN" sz="8000" b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o e i u </a:t>
            </a:r>
            <a:r>
              <a:rPr lang="en-US" altLang="zh-CN" sz="8000" b="0">
                <a:solidFill>
                  <a:schemeClr val="tx1"/>
                </a:solidFill>
                <a:latin typeface="Arial Unicode MS" pitchFamily="34" charset="-122"/>
                <a:ea typeface="楷体_GB2312" pitchFamily="49" charset="-122"/>
                <a:cs typeface="Arial Unicode MS" pitchFamily="34" charset="-122"/>
              </a:rPr>
              <a:t>ü</a:t>
            </a:r>
            <a:r>
              <a:rPr lang="zh-CN" altLang="en-US" sz="8000" b="0">
                <a:solidFill>
                  <a:schemeClr val="tx1"/>
                </a:solidFill>
                <a:latin typeface="Times New Roman" pitchFamily="18" charset="0"/>
              </a:rPr>
              <a:t>，</a:t>
            </a:r>
          </a:p>
        </p:txBody>
      </p:sp>
      <p:sp>
        <p:nvSpPr>
          <p:cNvPr id="20489" name="Text Box 12"/>
          <p:cNvSpPr txBox="1">
            <a:spLocks noChangeArrowheads="1"/>
          </p:cNvSpPr>
          <p:nvPr/>
        </p:nvSpPr>
        <p:spPr bwMode="auto">
          <a:xfrm>
            <a:off x="1692275" y="1252538"/>
            <a:ext cx="498475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6000">
                <a:latin typeface="Times New Roman" pitchFamily="18" charset="0"/>
                <a:ea typeface="楷体_GB2312" pitchFamily="49" charset="-122"/>
              </a:rPr>
              <a:t>单韵母六兄弟</a:t>
            </a:r>
            <a:r>
              <a:rPr lang="en-US" altLang="zh-CN">
                <a:latin typeface="Times New Roman" pitchFamily="18" charset="0"/>
                <a:ea typeface="楷体_GB2312" pitchFamily="49" charset="-122"/>
              </a:rPr>
              <a:t>,</a:t>
            </a:r>
          </a:p>
        </p:txBody>
      </p:sp>
      <p:sp>
        <p:nvSpPr>
          <p:cNvPr id="20490" name="Text Box 13"/>
          <p:cNvSpPr txBox="1">
            <a:spLocks noChangeArrowheads="1"/>
          </p:cNvSpPr>
          <p:nvPr/>
        </p:nvSpPr>
        <p:spPr bwMode="auto">
          <a:xfrm>
            <a:off x="2268538" y="4211638"/>
            <a:ext cx="534035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6000">
                <a:latin typeface="楷体_GB2312" pitchFamily="49" charset="-122"/>
                <a:ea typeface="楷体_GB2312" pitchFamily="49" charset="-122"/>
              </a:rPr>
              <a:t>是老大</a:t>
            </a:r>
            <a:r>
              <a:rPr lang="en-US" altLang="zh-CN" sz="8000" b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ü</a:t>
            </a:r>
            <a:r>
              <a:rPr lang="zh-CN" altLang="en-US" sz="6000">
                <a:latin typeface="楷体_GB2312" pitchFamily="49" charset="-122"/>
                <a:ea typeface="楷体_GB2312" pitchFamily="49" charset="-122"/>
              </a:rPr>
              <a:t>小弟。</a:t>
            </a:r>
          </a:p>
        </p:txBody>
      </p:sp>
      <p:sp>
        <p:nvSpPr>
          <p:cNvPr id="20491" name="Rectangle 14"/>
          <p:cNvSpPr>
            <a:spLocks noChangeArrowheads="1"/>
          </p:cNvSpPr>
          <p:nvPr/>
        </p:nvSpPr>
        <p:spPr bwMode="auto">
          <a:xfrm>
            <a:off x="1619250" y="3960813"/>
            <a:ext cx="798513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 sz="960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rPr>
              <a:t>ɑ</a:t>
            </a:r>
            <a:endParaRPr lang="en-US" altLang="zh-CN" sz="9600">
              <a:solidFill>
                <a:schemeClr val="tx1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4" descr="小花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088" y="5661025"/>
            <a:ext cx="51276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16" descr="小花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4941888"/>
            <a:ext cx="833438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25" descr="小花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8888" y="5876925"/>
            <a:ext cx="51276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27" descr="小花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175" y="6283325"/>
            <a:ext cx="512763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28" descr="小花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8400" y="6283325"/>
            <a:ext cx="512763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29" descr="小花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138" y="5922963"/>
            <a:ext cx="833437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2" name="Text Box 30"/>
          <p:cNvSpPr txBox="1">
            <a:spLocks noChangeArrowheads="1"/>
          </p:cNvSpPr>
          <p:nvPr/>
        </p:nvSpPr>
        <p:spPr bwMode="auto">
          <a:xfrm>
            <a:off x="3563938" y="785813"/>
            <a:ext cx="17891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>
                <a:solidFill>
                  <a:srgbClr val="FFFF00"/>
                </a:solidFill>
                <a:latin typeface="Times New Roman" pitchFamily="18" charset="0"/>
                <a:ea typeface="楷体_GB2312" pitchFamily="49" charset="-122"/>
              </a:rPr>
              <a:t>小     企    鹅</a:t>
            </a:r>
          </a:p>
        </p:txBody>
      </p:sp>
      <p:sp>
        <p:nvSpPr>
          <p:cNvPr id="21513" name="Text Box 31"/>
          <p:cNvSpPr txBox="1">
            <a:spLocks noChangeArrowheads="1"/>
          </p:cNvSpPr>
          <p:nvPr/>
        </p:nvSpPr>
        <p:spPr bwMode="auto">
          <a:xfrm>
            <a:off x="3492500" y="352425"/>
            <a:ext cx="1774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400" b="0">
                <a:solidFill>
                  <a:srgbClr val="FFFF00"/>
                </a:solidFill>
                <a:latin typeface="Times New Roman" pitchFamily="18" charset="0"/>
              </a:rPr>
              <a:t>xi</a:t>
            </a:r>
            <a:r>
              <a:rPr lang="en-US" altLang="zh-CN" sz="2400" b="0">
                <a:solidFill>
                  <a:srgbClr val="FFFF00"/>
                </a:solidFill>
                <a:latin typeface="宋体" pitchFamily="2" charset="-122"/>
              </a:rPr>
              <a:t>ǎ</a:t>
            </a:r>
            <a:r>
              <a:rPr lang="en-US" altLang="zh-CN" sz="2400" b="0">
                <a:solidFill>
                  <a:srgbClr val="FFFF00"/>
                </a:solidFill>
                <a:latin typeface="Times New Roman" pitchFamily="18" charset="0"/>
              </a:rPr>
              <a:t>o   qǐ     é</a:t>
            </a:r>
          </a:p>
        </p:txBody>
      </p:sp>
      <p:sp>
        <p:nvSpPr>
          <p:cNvPr id="21514" name="Text Box 32"/>
          <p:cNvSpPr txBox="1">
            <a:spLocks noChangeArrowheads="1"/>
          </p:cNvSpPr>
          <p:nvPr/>
        </p:nvSpPr>
        <p:spPr bwMode="auto">
          <a:xfrm>
            <a:off x="1763713" y="1341438"/>
            <a:ext cx="58991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400" b="0">
                <a:solidFill>
                  <a:srgbClr val="FFFF00"/>
                </a:solidFill>
                <a:latin typeface="宋体" pitchFamily="2" charset="-122"/>
              </a:rPr>
              <a:t>hēi  sè</a:t>
            </a:r>
            <a:r>
              <a:rPr lang="en-US" altLang="zh-CN" sz="2400" b="0">
                <a:solidFill>
                  <a:schemeClr val="bg1"/>
                </a:solidFill>
                <a:latin typeface="宋体" pitchFamily="2" charset="-122"/>
              </a:rPr>
              <a:t>    </a:t>
            </a:r>
            <a:r>
              <a:rPr lang="en-US" altLang="zh-CN" sz="2400" b="0">
                <a:solidFill>
                  <a:srgbClr val="FFFF00"/>
                </a:solidFill>
                <a:latin typeface="宋体" pitchFamily="2" charset="-122"/>
              </a:rPr>
              <a:t>l</a:t>
            </a:r>
            <a:r>
              <a:rPr lang="en-US" altLang="zh-CN" sz="2400" b="0">
                <a:solidFill>
                  <a:srgbClr val="FF3300"/>
                </a:solidFill>
                <a:latin typeface="宋体" pitchFamily="2" charset="-122"/>
              </a:rPr>
              <a:t>ǐ</a:t>
            </a:r>
            <a:r>
              <a:rPr lang="en-US" altLang="zh-CN" sz="2400" b="0">
                <a:solidFill>
                  <a:schemeClr val="bg1"/>
                </a:solidFill>
                <a:latin typeface="宋体" pitchFamily="2" charset="-122"/>
              </a:rPr>
              <a:t>   </a:t>
            </a:r>
            <a:r>
              <a:rPr lang="en-US" altLang="zh-CN" sz="2400" b="0">
                <a:solidFill>
                  <a:srgbClr val="FFFF00"/>
                </a:solidFill>
                <a:latin typeface="宋体" pitchFamily="2" charset="-122"/>
              </a:rPr>
              <a:t>f</a:t>
            </a:r>
            <a:r>
              <a:rPr lang="en-US" altLang="zh-CN" sz="2400" b="0">
                <a:solidFill>
                  <a:srgbClr val="FF3300"/>
                </a:solidFill>
                <a:latin typeface="宋体" pitchFamily="2" charset="-122"/>
              </a:rPr>
              <a:t>ú</a:t>
            </a:r>
            <a:r>
              <a:rPr lang="en-US" altLang="zh-CN" sz="2400" b="0">
                <a:solidFill>
                  <a:schemeClr val="bg1"/>
                </a:solidFill>
                <a:latin typeface="宋体" pitchFamily="2" charset="-122"/>
              </a:rPr>
              <a:t>   </a:t>
            </a:r>
            <a:r>
              <a:rPr lang="en-US" altLang="zh-CN" sz="2400" b="0">
                <a:solidFill>
                  <a:srgbClr val="FFFF00"/>
                </a:solidFill>
                <a:latin typeface="宋体" pitchFamily="2" charset="-122"/>
              </a:rPr>
              <a:t>bái  </a:t>
            </a:r>
            <a:r>
              <a:rPr lang="en-US" altLang="zh-CN" sz="2400" b="0">
                <a:solidFill>
                  <a:schemeClr val="bg1"/>
                </a:solidFill>
                <a:latin typeface="宋体" pitchFamily="2" charset="-122"/>
              </a:rPr>
              <a:t> </a:t>
            </a:r>
            <a:r>
              <a:rPr lang="en-US" altLang="zh-CN" sz="2400" b="0">
                <a:solidFill>
                  <a:srgbClr val="FFFF00"/>
                </a:solidFill>
                <a:latin typeface="宋体" pitchFamily="2" charset="-122"/>
              </a:rPr>
              <a:t>d</a:t>
            </a:r>
            <a:r>
              <a:rPr lang="en-US" altLang="zh-CN" sz="2400" b="0">
                <a:solidFill>
                  <a:srgbClr val="FF3300"/>
                </a:solidFill>
                <a:latin typeface="宋体" pitchFamily="2" charset="-122"/>
              </a:rPr>
              <a:t>ù</a:t>
            </a:r>
            <a:r>
              <a:rPr lang="en-US" altLang="zh-CN" sz="2400" b="0">
                <a:solidFill>
                  <a:schemeClr val="bg1"/>
                </a:solidFill>
                <a:latin typeface="宋体" pitchFamily="2" charset="-122"/>
              </a:rPr>
              <a:t>    </a:t>
            </a:r>
            <a:r>
              <a:rPr lang="en-US" altLang="zh-CN" sz="2400" b="0">
                <a:solidFill>
                  <a:srgbClr val="FFFF00"/>
                </a:solidFill>
                <a:latin typeface="宋体" pitchFamily="2" charset="-122"/>
              </a:rPr>
              <a:t>p</a:t>
            </a:r>
            <a:r>
              <a:rPr lang="en-US" altLang="zh-CN" sz="2400" b="0">
                <a:solidFill>
                  <a:srgbClr val="FF3300"/>
                </a:solidFill>
                <a:latin typeface="宋体" pitchFamily="2" charset="-122"/>
              </a:rPr>
              <a:t>í</a:t>
            </a:r>
          </a:p>
          <a:p>
            <a:pPr algn="l" eaLnBrk="1" hangingPunct="1"/>
            <a:r>
              <a:rPr lang="en-US" altLang="zh-CN" sz="2400" b="0">
                <a:solidFill>
                  <a:schemeClr val="bg1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lang="zh-CN" altLang="en-US" sz="2400">
                <a:solidFill>
                  <a:srgbClr val="FFFF00"/>
                </a:solidFill>
                <a:latin typeface="Times New Roman" pitchFamily="18" charset="0"/>
                <a:ea typeface="楷体_GB2312" pitchFamily="49" charset="-122"/>
              </a:rPr>
              <a:t>黑    色        礼      服       白       肚        皮  ，</a:t>
            </a:r>
          </a:p>
        </p:txBody>
      </p:sp>
      <p:sp>
        <p:nvSpPr>
          <p:cNvPr id="21515" name="Text Box 33"/>
          <p:cNvSpPr txBox="1">
            <a:spLocks noChangeArrowheads="1"/>
          </p:cNvSpPr>
          <p:nvPr/>
        </p:nvSpPr>
        <p:spPr bwMode="auto">
          <a:xfrm>
            <a:off x="1692275" y="2255838"/>
            <a:ext cx="59753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400" b="0">
                <a:solidFill>
                  <a:srgbClr val="FFFF00"/>
                </a:solidFill>
                <a:latin typeface="宋体" pitchFamily="2" charset="-122"/>
              </a:rPr>
              <a:t>tā   de   jiā   xiāng  zài  nán</a:t>
            </a:r>
            <a:r>
              <a:rPr lang="en-US" altLang="zh-CN" sz="2400" b="0">
                <a:solidFill>
                  <a:schemeClr val="bg1"/>
                </a:solidFill>
                <a:latin typeface="宋体" pitchFamily="2" charset="-122"/>
              </a:rPr>
              <a:t>  </a:t>
            </a:r>
            <a:r>
              <a:rPr lang="en-US" altLang="zh-CN" sz="2400" b="0">
                <a:solidFill>
                  <a:srgbClr val="FFFF00"/>
                </a:solidFill>
                <a:latin typeface="宋体" pitchFamily="2" charset="-122"/>
              </a:rPr>
              <a:t>jí</a:t>
            </a:r>
          </a:p>
          <a:p>
            <a:pPr algn="l" eaLnBrk="1" hangingPunct="1"/>
            <a:r>
              <a:rPr lang="en-US" altLang="zh-CN" sz="2400" b="0">
                <a:solidFill>
                  <a:schemeClr val="bg1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lang="zh-CN" altLang="en-US" sz="2400">
                <a:solidFill>
                  <a:srgbClr val="FFFF00"/>
                </a:solidFill>
                <a:latin typeface="Times New Roman" pitchFamily="18" charset="0"/>
                <a:ea typeface="楷体_GB2312" pitchFamily="49" charset="-122"/>
              </a:rPr>
              <a:t>它      的       家        乡         在      南     极  ，</a:t>
            </a:r>
          </a:p>
        </p:txBody>
      </p:sp>
      <p:sp>
        <p:nvSpPr>
          <p:cNvPr id="21516" name="Text Box 34"/>
          <p:cNvSpPr txBox="1">
            <a:spLocks noChangeArrowheads="1"/>
          </p:cNvSpPr>
          <p:nvPr/>
        </p:nvSpPr>
        <p:spPr bwMode="auto">
          <a:xfrm>
            <a:off x="1692275" y="3213100"/>
            <a:ext cx="58991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400" b="0">
                <a:solidFill>
                  <a:srgbClr val="FFFF00"/>
                </a:solidFill>
                <a:latin typeface="宋体" pitchFamily="2" charset="-122"/>
              </a:rPr>
              <a:t>zǒu</a:t>
            </a:r>
            <a:r>
              <a:rPr lang="en-US" altLang="zh-CN" sz="2400" b="0">
                <a:solidFill>
                  <a:schemeClr val="bg1"/>
                </a:solidFill>
                <a:latin typeface="宋体" pitchFamily="2" charset="-122"/>
              </a:rPr>
              <a:t>  </a:t>
            </a:r>
            <a:r>
              <a:rPr lang="en-US" altLang="zh-CN" sz="2400" b="0">
                <a:solidFill>
                  <a:srgbClr val="FFFF00"/>
                </a:solidFill>
                <a:latin typeface="宋体" pitchFamily="2" charset="-122"/>
              </a:rPr>
              <a:t>q</a:t>
            </a:r>
            <a:r>
              <a:rPr lang="en-US" altLang="zh-CN" sz="2400" b="0">
                <a:solidFill>
                  <a:srgbClr val="FF3300"/>
                </a:solidFill>
                <a:latin typeface="宋体" pitchFamily="2" charset="-122"/>
              </a:rPr>
              <a:t>ǐ </a:t>
            </a:r>
            <a:r>
              <a:rPr lang="en-US" altLang="zh-CN" sz="2400" b="0">
                <a:solidFill>
                  <a:schemeClr val="bg1"/>
                </a:solidFill>
                <a:latin typeface="宋体" pitchFamily="2" charset="-122"/>
              </a:rPr>
              <a:t>  </a:t>
            </a:r>
            <a:r>
              <a:rPr lang="en-US" altLang="zh-CN" sz="2400" b="0">
                <a:solidFill>
                  <a:srgbClr val="FFFF00"/>
                </a:solidFill>
                <a:latin typeface="宋体" pitchFamily="2" charset="-122"/>
              </a:rPr>
              <a:t>l</a:t>
            </a:r>
            <a:r>
              <a:rPr lang="en-US" altLang="zh-CN" sz="2400" b="0">
                <a:solidFill>
                  <a:srgbClr val="FF3300"/>
                </a:solidFill>
                <a:latin typeface="宋体" pitchFamily="2" charset="-122"/>
              </a:rPr>
              <a:t>ù</a:t>
            </a:r>
            <a:r>
              <a:rPr lang="en-US" altLang="zh-CN" sz="2400" b="0">
                <a:solidFill>
                  <a:schemeClr val="bg1"/>
                </a:solidFill>
                <a:latin typeface="宋体" pitchFamily="2" charset="-122"/>
              </a:rPr>
              <a:t>   </a:t>
            </a:r>
            <a:r>
              <a:rPr lang="en-US" altLang="zh-CN" sz="2400" b="0">
                <a:solidFill>
                  <a:srgbClr val="FFFF00"/>
                </a:solidFill>
                <a:latin typeface="宋体" pitchFamily="2" charset="-122"/>
              </a:rPr>
              <a:t>lái    yáo  yòu   bǎi</a:t>
            </a:r>
          </a:p>
          <a:p>
            <a:pPr algn="l" eaLnBrk="1" hangingPunct="1"/>
            <a:r>
              <a:rPr lang="en-US" altLang="zh-CN" sz="2400" b="0">
                <a:solidFill>
                  <a:schemeClr val="bg1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lang="zh-CN" altLang="en-US" sz="2400">
                <a:solidFill>
                  <a:srgbClr val="FFFF00"/>
                </a:solidFill>
                <a:latin typeface="Times New Roman" pitchFamily="18" charset="0"/>
                <a:ea typeface="楷体_GB2312" pitchFamily="49" charset="-122"/>
              </a:rPr>
              <a:t>走    起        路      来         摇      又        摆 ，</a:t>
            </a:r>
          </a:p>
        </p:txBody>
      </p:sp>
      <p:sp>
        <p:nvSpPr>
          <p:cNvPr id="21517" name="Text Box 35"/>
          <p:cNvSpPr txBox="1">
            <a:spLocks noChangeArrowheads="1"/>
          </p:cNvSpPr>
          <p:nvPr/>
        </p:nvSpPr>
        <p:spPr bwMode="auto">
          <a:xfrm>
            <a:off x="1692275" y="4149725"/>
            <a:ext cx="58991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400" b="0">
                <a:solidFill>
                  <a:srgbClr val="FFFF00"/>
                </a:solidFill>
                <a:latin typeface="宋体" pitchFamily="2" charset="-122"/>
              </a:rPr>
              <a:t>tiào  jìn  shuǐ</a:t>
            </a:r>
            <a:r>
              <a:rPr lang="en-US" altLang="zh-CN" sz="2400" b="0">
                <a:solidFill>
                  <a:schemeClr val="bg1"/>
                </a:solidFill>
                <a:latin typeface="宋体" pitchFamily="2" charset="-122"/>
              </a:rPr>
              <a:t>  </a:t>
            </a:r>
            <a:r>
              <a:rPr lang="en-US" altLang="zh-CN" sz="2400" b="0">
                <a:solidFill>
                  <a:srgbClr val="FFFF00"/>
                </a:solidFill>
                <a:latin typeface="宋体" pitchFamily="2" charset="-122"/>
              </a:rPr>
              <a:t>l</a:t>
            </a:r>
            <a:r>
              <a:rPr lang="en-US" altLang="zh-CN" sz="2400" b="0">
                <a:solidFill>
                  <a:srgbClr val="FF3300"/>
                </a:solidFill>
                <a:latin typeface="宋体" pitchFamily="2" charset="-122"/>
              </a:rPr>
              <a:t>ǐ</a:t>
            </a:r>
            <a:r>
              <a:rPr lang="en-US" altLang="zh-CN" sz="2400" b="0">
                <a:solidFill>
                  <a:schemeClr val="bg1"/>
                </a:solidFill>
                <a:latin typeface="宋体" pitchFamily="2" charset="-122"/>
              </a:rPr>
              <a:t>   </a:t>
            </a:r>
            <a:r>
              <a:rPr lang="en-US" altLang="zh-CN" sz="2400" b="0">
                <a:solidFill>
                  <a:srgbClr val="FFFF00"/>
                </a:solidFill>
                <a:latin typeface="宋体" pitchFamily="2" charset="-122"/>
              </a:rPr>
              <a:t>q</a:t>
            </a:r>
            <a:r>
              <a:rPr lang="en-US" altLang="zh-CN" sz="2400" b="0">
                <a:solidFill>
                  <a:srgbClr val="FF3300"/>
                </a:solidFill>
                <a:latin typeface="宋体" pitchFamily="2" charset="-122"/>
              </a:rPr>
              <a:t>ù</a:t>
            </a:r>
            <a:r>
              <a:rPr lang="en-US" altLang="zh-CN" sz="2400" b="0">
                <a:solidFill>
                  <a:schemeClr val="bg1"/>
                </a:solidFill>
                <a:latin typeface="宋体" pitchFamily="2" charset="-122"/>
              </a:rPr>
              <a:t>   </a:t>
            </a:r>
            <a:r>
              <a:rPr lang="en-US" altLang="zh-CN" sz="2400" b="0">
                <a:solidFill>
                  <a:srgbClr val="FFFF00"/>
                </a:solidFill>
                <a:latin typeface="宋体" pitchFamily="2" charset="-122"/>
              </a:rPr>
              <a:t>zhuō </a:t>
            </a:r>
            <a:r>
              <a:rPr lang="en-US" altLang="zh-CN" sz="2400" b="0">
                <a:solidFill>
                  <a:schemeClr val="bg1"/>
                </a:solidFill>
                <a:latin typeface="宋体" pitchFamily="2" charset="-122"/>
              </a:rPr>
              <a:t> </a:t>
            </a:r>
            <a:r>
              <a:rPr lang="en-US" altLang="zh-CN" sz="2400" b="0">
                <a:solidFill>
                  <a:srgbClr val="FFFF00"/>
                </a:solidFill>
                <a:latin typeface="宋体" pitchFamily="2" charset="-122"/>
              </a:rPr>
              <a:t>y</a:t>
            </a:r>
            <a:r>
              <a:rPr lang="en-US" altLang="zh-CN" sz="2400" b="0">
                <a:solidFill>
                  <a:srgbClr val="FF3300"/>
                </a:solidFill>
                <a:latin typeface="宋体" pitchFamily="2" charset="-122"/>
              </a:rPr>
              <a:t>ú</a:t>
            </a:r>
          </a:p>
          <a:p>
            <a:pPr algn="l" eaLnBrk="1" hangingPunct="1"/>
            <a:r>
              <a:rPr lang="en-US" altLang="zh-CN" sz="2400" b="0">
                <a:solidFill>
                  <a:schemeClr val="bg1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lang="zh-CN" altLang="en-US" sz="2400">
                <a:solidFill>
                  <a:srgbClr val="FFFF00"/>
                </a:solidFill>
                <a:latin typeface="Times New Roman" pitchFamily="18" charset="0"/>
                <a:ea typeface="楷体_GB2312" pitchFamily="49" charset="-122"/>
              </a:rPr>
              <a:t>跳        进       水      里      去         捉     鱼 。</a:t>
            </a:r>
          </a:p>
        </p:txBody>
      </p:sp>
      <p:pic>
        <p:nvPicPr>
          <p:cNvPr id="21518" name="Picture 37" descr="2007112118289314_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750" y="5229225"/>
            <a:ext cx="1390650" cy="142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9" name="Picture 38" descr="2007112118289314_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2275" y="5805488"/>
            <a:ext cx="827088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0" name="Picture 39" descr="2007112118289314_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5805488"/>
            <a:ext cx="88900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1" name="Picture 40" descr="2007112118289314_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888" y="5805488"/>
            <a:ext cx="7493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2" name="Picture 42" descr="2007112118289314_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288" y="5084763"/>
            <a:ext cx="1763712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背景红云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9" descr="W02010091533290297350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89"/>
          <a:stretch>
            <a:fillRect/>
          </a:stretch>
        </p:blipFill>
        <p:spPr bwMode="auto">
          <a:xfrm>
            <a:off x="1258888" y="476250"/>
            <a:ext cx="6408737" cy="597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23850" y="1268413"/>
            <a:ext cx="1071563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12000">
                <a:solidFill>
                  <a:srgbClr val="FF3300"/>
                </a:solidFill>
                <a:ea typeface="Arial Unicode MS" pitchFamily="34" charset="-122"/>
                <a:cs typeface="Arial Unicode MS" pitchFamily="34" charset="-122"/>
              </a:rPr>
              <a:t>y</a:t>
            </a:r>
          </a:p>
        </p:txBody>
      </p:sp>
      <p:sp>
        <p:nvSpPr>
          <p:cNvPr id="15366" name="Oval 6"/>
          <p:cNvSpPr>
            <a:spLocks noChangeArrowheads="1"/>
          </p:cNvSpPr>
          <p:nvPr/>
        </p:nvSpPr>
        <p:spPr bwMode="auto">
          <a:xfrm>
            <a:off x="2484438" y="1485900"/>
            <a:ext cx="1439862" cy="1871663"/>
          </a:xfrm>
          <a:prstGeom prst="ellips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zh-CN" sz="2400" b="0">
              <a:solidFill>
                <a:srgbClr val="FF33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5367" name="Oval 7"/>
          <p:cNvSpPr>
            <a:spLocks noChangeArrowheads="1"/>
          </p:cNvSpPr>
          <p:nvPr/>
        </p:nvSpPr>
        <p:spPr bwMode="auto">
          <a:xfrm>
            <a:off x="4716463" y="908050"/>
            <a:ext cx="3024187" cy="2376488"/>
          </a:xfrm>
          <a:prstGeom prst="ellips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zh-CN" sz="2400" b="0">
              <a:solidFill>
                <a:srgbClr val="FF33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7667625" y="620713"/>
            <a:ext cx="117792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kumimoji="1" sz="6600" b="1">
                <a:solidFill>
                  <a:srgbClr val="0000FF"/>
                </a:solidFill>
                <a:latin typeface="Agency FB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12000">
                <a:solidFill>
                  <a:srgbClr val="FF3300"/>
                </a:solidFill>
                <a:latin typeface="MS PGothic" pitchFamily="34" charset="-128"/>
                <a:ea typeface="MS PGothic" pitchFamily="34" charset="-128"/>
              </a:rPr>
              <a:t>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/>
      <p:bldP spid="15366" grpId="0" animBg="1"/>
      <p:bldP spid="15367" grpId="0" animBg="1"/>
      <p:bldP spid="15369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0000"/>
          </a:solidFill>
          <a:prstDash val="lgDash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just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6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gency FB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0000"/>
          </a:solidFill>
          <a:prstDash val="lgDash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just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6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gency FB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908</TotalTime>
  <Words>335</Words>
  <Application>Microsoft Office PowerPoint</Application>
  <PresentationFormat>全屏显示(4:3)</PresentationFormat>
  <Paragraphs>96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40" baseType="lpstr">
      <vt:lpstr>Agency FB</vt:lpstr>
      <vt:lpstr>宋体</vt:lpstr>
      <vt:lpstr>Arial</vt:lpstr>
      <vt:lpstr>Times New Roman</vt:lpstr>
      <vt:lpstr>Calibri</vt:lpstr>
      <vt:lpstr>华文彩云</vt:lpstr>
      <vt:lpstr>Arial Black</vt:lpstr>
      <vt:lpstr>GungsuhChe</vt:lpstr>
      <vt:lpstr>微软雅黑</vt:lpstr>
      <vt:lpstr>华文细黑</vt:lpstr>
      <vt:lpstr>黑体</vt:lpstr>
      <vt:lpstr>Arial Unicode MS</vt:lpstr>
      <vt:lpstr>Berlin Sans FB</vt:lpstr>
      <vt:lpstr>楷体_GB2312</vt:lpstr>
      <vt:lpstr>MS PGothic</vt:lpstr>
      <vt:lpstr>Microsoft Sans Serif</vt:lpstr>
      <vt:lpstr>Franklin Gothic Book</vt:lpstr>
      <vt:lpstr>BatangChe</vt:lpstr>
      <vt:lpstr>Wingdings</vt:lpstr>
      <vt:lpstr>默认设计模板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jnny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第一PPT模板网-WWW.1PPT.COM_x000d_
</dc:description>
  <cp:lastModifiedBy>微软用户</cp:lastModifiedBy>
  <cp:revision>115</cp:revision>
  <dcterms:created xsi:type="dcterms:W3CDTF">2003-11-06T13:17:33Z</dcterms:created>
  <dcterms:modified xsi:type="dcterms:W3CDTF">2015-10-07T06:07:04Z</dcterms:modified>
  <cp:category>第一PPT模板网-WWW.1PPT.COM</cp:category>
</cp:coreProperties>
</file>