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5"/>
  </p:notesMasterIdLst>
  <p:sldIdLst>
    <p:sldId id="259" r:id="rId6"/>
    <p:sldId id="261" r:id="rId7"/>
    <p:sldId id="264" r:id="rId8"/>
    <p:sldId id="266" r:id="rId9"/>
    <p:sldId id="277" r:id="rId10"/>
    <p:sldId id="278" r:id="rId11"/>
    <p:sldId id="270" r:id="rId12"/>
    <p:sldId id="273" r:id="rId13"/>
    <p:sldId id="272" r:id="rId14"/>
    <p:sldId id="281" r:id="rId15"/>
    <p:sldId id="282" r:id="rId16"/>
    <p:sldId id="267" r:id="rId17"/>
    <p:sldId id="275" r:id="rId18"/>
    <p:sldId id="279" r:id="rId19"/>
    <p:sldId id="280" r:id="rId20"/>
    <p:sldId id="285" r:id="rId21"/>
    <p:sldId id="283" r:id="rId22"/>
    <p:sldId id="284" r:id="rId23"/>
    <p:sldId id="27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1E05B3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9763B-DAB1-4A86-9A1D-BD515A3A9E25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98CDD-EC1D-4274-AD52-6F9BF79206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43B87A-B19F-4014-89BF-FEFAED68E852}" type="slidenum">
              <a:rPr lang="en-US" altLang="zh-CN">
                <a:latin typeface="Arial" charset="0"/>
                <a:ea typeface="宋体" charset="-122"/>
              </a:rPr>
              <a:pPr/>
              <a:t>18</a:t>
            </a:fld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179D6-B6F8-41A6-BAC8-C4EDC10A068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07151-8DEB-4751-84FF-A2ABADE6D27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7EC4C-BB7C-4B8E-B24D-D56903478E5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3026E-2FDB-42D2-A583-315BDED09B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789AD-F598-464C-AAAF-AF8EB7BEAAC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B79499-5DC1-40CE-B408-6A791C8F215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9A585-51BB-43A4-BF03-212B31B3FC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1B19F-D390-43D8-83BB-BD442D9D9A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A5AB5-EAB4-4B58-BCA2-8B72204F93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0878B-D931-4125-A407-0BDF7E62079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BDD8F-8E2A-4238-8C82-EA335CC5AC3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453498-6C2F-4827-9B11-A685FA18424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C7764A-1F27-4845-A190-6E939AA1B06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0626B-4183-4587-96C3-EF471253141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645530-D83D-4C6C-92A0-A96189F908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B96E3E-B479-4A99-99C5-AA47B7EFAD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16464-1978-4DB7-BCF1-EF957FCB2A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3EA5C-52C5-4983-9E73-FF232E20E7D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E38FF7-5000-41C5-A402-6F8FACFFC73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8209C4-4B6D-4020-8BB7-38B81D6583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BA4141-521C-4D85-86D2-7022D98A4FD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F03030-AD40-49A3-9B93-891EA44BBC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FA101-32C2-43D9-B725-CD9DD40BD08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F8BE1-854A-4084-871B-8F649E0CC61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CA9D9-256B-416F-A3F1-C36E137A8BD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1C8DB-AC4C-4508-9875-2876DAB942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91895-A83C-4002-8C9C-BC45FADE48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B2AB2-4F47-4C4E-A031-3D2EBCE8ACE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8ED30-CFDE-492B-8C69-D8CCB937A33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68430-D8E0-47AF-92E4-30764DF9F3E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0CC1A-9466-46C7-AB75-7461E43BB95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B79C1-87A5-49D4-8A97-3F8B6158FC0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5F9B3-E6E6-4820-B2D9-B9A019CEF8E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1D0C5-1F2D-46D8-81FD-A3CE31ABF2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E2E43-0A0A-4582-A0C0-F3520E168D9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33B9B-361A-43FC-B329-3D7A62C980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0A01F-42F5-46B4-B5A7-6CF1F504CB4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0780D6-CC3E-4116-9EA3-578DC9E7AD6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087DEE-854A-4468-8711-9F78855AC9F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B3AAE-C185-4E90-A414-0824CB474D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64353-42AE-4EFA-9D9A-76DF2FCC9F3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3FFB9-34A7-459C-81BF-907D554CD88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D3F9D-E9BC-45F7-9B78-C931F47174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F9BAE-9DC9-4577-AFF6-3253443ABC9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FA7B66-ADCD-4B53-B53E-B0C7F439E92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1280C0-1D13-4896-B5B0-7F61D018E604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78CCDB-77C1-4B25-8119-1F4C473D513C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defRPr sz="1400" smtClean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base">
              <a:defRPr sz="1400" smtClean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defRPr sz="1400" smtClean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852FFD2B-D4F9-4E92-ADFB-763D1144E056}" type="slidenum">
              <a:rPr lang="en-US" altLang="zh-CN">
                <a:solidFill>
                  <a:srgbClr val="000000"/>
                </a:solidFill>
              </a:rPr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cut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0BC303-2B62-44A8-9162-D8FD31106AF4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wmf"/><Relationship Id="rId18" Type="http://schemas.openxmlformats.org/officeDocument/2006/relationships/image" Target="../media/image13.jpeg"/><Relationship Id="rId26" Type="http://schemas.openxmlformats.org/officeDocument/2006/relationships/hyperlink" Target="http://www.asia-socks.com/" TargetMode="External"/><Relationship Id="rId3" Type="http://schemas.openxmlformats.org/officeDocument/2006/relationships/image" Target="../media/image2.jpeg"/><Relationship Id="rId21" Type="http://schemas.openxmlformats.org/officeDocument/2006/relationships/hyperlink" Target="http://www.qiqiu.com/fresh/script/product_list.asp?kind=" TargetMode="External"/><Relationship Id="rId7" Type="http://schemas.openxmlformats.org/officeDocument/2006/relationships/hyperlink" Target="http://image.baidu.com/i?ct=503316480&amp;z=476446650&amp;tn=baiduimagedetail&amp;word=shoes&amp;in=502" TargetMode="External"/><Relationship Id="rId12" Type="http://schemas.openxmlformats.org/officeDocument/2006/relationships/image" Target="../media/image9.jpeg"/><Relationship Id="rId17" Type="http://schemas.openxmlformats.org/officeDocument/2006/relationships/hyperlink" Target="http://www.city.ha.cn/lady/fashion/dress/2005-03-16/1110903664-1694_1.shtml" TargetMode="External"/><Relationship Id="rId25" Type="http://schemas.openxmlformats.org/officeDocument/2006/relationships/image" Target="../media/image18.jpeg"/><Relationship Id="rId2" Type="http://schemas.openxmlformats.org/officeDocument/2006/relationships/hyperlink" Target="http://hiphotos.baidu.com/fashion360/pic/item/e64f463cf32c3bf73c6d97e8.jpg" TargetMode="External"/><Relationship Id="rId16" Type="http://schemas.openxmlformats.org/officeDocument/2006/relationships/image" Target="../media/image12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eg"/><Relationship Id="rId11" Type="http://schemas.openxmlformats.org/officeDocument/2006/relationships/image" Target="../media/image8.png"/><Relationship Id="rId24" Type="http://schemas.openxmlformats.org/officeDocument/2006/relationships/hyperlink" Target="http://www.cloggieshop.com/" TargetMode="External"/><Relationship Id="rId5" Type="http://schemas.openxmlformats.org/officeDocument/2006/relationships/image" Target="../media/image3.jpeg"/><Relationship Id="rId15" Type="http://schemas.openxmlformats.org/officeDocument/2006/relationships/hyperlink" Target="http://george-bush.com/" TargetMode="External"/><Relationship Id="rId23" Type="http://schemas.openxmlformats.org/officeDocument/2006/relationships/image" Target="../media/image17.wmf"/><Relationship Id="rId28" Type="http://schemas.openxmlformats.org/officeDocument/2006/relationships/image" Target="../media/image20.png"/><Relationship Id="rId10" Type="http://schemas.openxmlformats.org/officeDocument/2006/relationships/image" Target="../media/image7.jpeg"/><Relationship Id="rId19" Type="http://schemas.openxmlformats.org/officeDocument/2006/relationships/image" Target="../media/image14.jpeg"/><Relationship Id="rId4" Type="http://schemas.openxmlformats.org/officeDocument/2006/relationships/hyperlink" Target="http://yesky.iuni.com.cn/ServerIndex/77129697028210688/20040802/1837634.shtml" TargetMode="External"/><Relationship Id="rId9" Type="http://schemas.openxmlformats.org/officeDocument/2006/relationships/image" Target="../media/image6.wmf"/><Relationship Id="rId14" Type="http://schemas.openxmlformats.org/officeDocument/2006/relationships/image" Target="../media/image11.png"/><Relationship Id="rId22" Type="http://schemas.openxmlformats.org/officeDocument/2006/relationships/image" Target="../media/image16.jpeg"/><Relationship Id="rId27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http://image.baidu.com/i?ct=503316480&amp;z=161429751&amp;tn=baiduimagedetail&amp;word=&#30701;&#35033;&amp;in=733" TargetMode="External"/><Relationship Id="rId7" Type="http://schemas.openxmlformats.org/officeDocument/2006/relationships/image" Target="../media/image2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29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19.xml"/><Relationship Id="rId5" Type="http://schemas.openxmlformats.org/officeDocument/2006/relationships/image" Target="../media/image42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G:\Unit7%20Period1%20&#24352;&#33459;&#33805;\A2b.mp3" TargetMode="Externa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G:\Unit7%20Period1%20&#24352;&#33459;&#33805;\A2c.mp3" TargetMode="Externa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image.baidu.com/i?ct=503316480&amp;z=161429751&amp;tn=baiduimagedetail&amp;word=&#30701;&#35033;&amp;in=73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hyperlink" Target="http://image.baidu.com/i?ct=503316480&amp;z=248410152&amp;tn=baiduimagedetail&amp;word=&#35044;&#23376;&amp;in=79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G:\Unit7%20Period1%20&#24352;&#33459;&#33805;\A1b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http://image.baidu.com/i?ct=503316480&amp;z=161429751&amp;tn=baiduimagedetail&amp;word=&#30701;&#35033;&amp;in=733" TargetMode="External"/><Relationship Id="rId7" Type="http://schemas.openxmlformats.org/officeDocument/2006/relationships/image" Target="../media/image2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29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0" name="Picture 4" descr="e64f463cf32c3bf73c6d97e8">
            <a:hlinkClick r:id="rId2" tooltip="点击可查看原图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914400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47" descr="612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52600"/>
            <a:ext cx="1728788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37" descr="5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151288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3" name="Picture 39" descr="u=4005488738,349996762&amp;gp=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b="26666"/>
          <a:stretch>
            <a:fillRect/>
          </a:stretch>
        </p:blipFill>
        <p:spPr bwMode="auto">
          <a:xfrm>
            <a:off x="0" y="4509120"/>
            <a:ext cx="1439863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Picture 5" descr="MCj0312528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445224"/>
            <a:ext cx="16192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Picture 38" descr="106739247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2743200"/>
            <a:ext cx="1295400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6" name="Picture 6" descr="RM_0461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3A3FE"/>
              </a:clrFrom>
              <a:clrTo>
                <a:srgbClr val="03A3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8628">
            <a:off x="1905000" y="2057400"/>
            <a:ext cx="8794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7" name="Picture 7" descr="clothes_015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322" b="76764"/>
          <a:stretch>
            <a:fillRect/>
          </a:stretch>
        </p:blipFill>
        <p:spPr bwMode="auto">
          <a:xfrm>
            <a:off x="1676400" y="4114800"/>
            <a:ext cx="2089150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8" name="Picture 33" descr="j0235189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2938330">
            <a:off x="3381375" y="2333625"/>
            <a:ext cx="1008063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9" name="Picture 8" descr="ba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771990">
            <a:off x="3581400" y="3429000"/>
            <a:ext cx="5413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40" descr="13113992_F_store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429000"/>
            <a:ext cx="12954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1" name="Picture 52" descr="img200503152242230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86" t="11143" r="4286" b="15715"/>
          <a:stretch>
            <a:fillRect/>
          </a:stretch>
        </p:blipFill>
        <p:spPr bwMode="auto">
          <a:xfrm rot="-543908">
            <a:off x="5568600" y="2787637"/>
            <a:ext cx="10668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2" name="Picture 41" descr="Miss Santa Cat Suit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97" b="6897"/>
          <a:stretch>
            <a:fillRect/>
          </a:stretch>
        </p:blipFill>
        <p:spPr bwMode="auto">
          <a:xfrm>
            <a:off x="5004048" y="4509120"/>
            <a:ext cx="1871663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3" name="Picture 34" descr="123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068960"/>
            <a:ext cx="136842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4" name="Picture 46" descr="2005-9-8_75544375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6219">
            <a:off x="7359206" y="2202183"/>
            <a:ext cx="1066800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5" name="Picture 35" descr="j011347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236296" y="4005064"/>
            <a:ext cx="8810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6" name="Picture 36" descr="woodenshoesyellow">
            <a:hlinkClick r:id="rId24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236296" y="5301208"/>
            <a:ext cx="10668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8" name="Picture 49" descr="ls005_s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301208"/>
            <a:ext cx="10668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9" name="Picture 49" descr="ls005_s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941168"/>
            <a:ext cx="96996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90" name="Picture 43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5085184"/>
            <a:ext cx="1152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91" name="Picture 43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301208"/>
            <a:ext cx="1152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771800" y="5229200"/>
            <a:ext cx="1512888" cy="936625"/>
            <a:chOff x="385" y="1071"/>
            <a:chExt cx="1796" cy="1059"/>
          </a:xfrm>
        </p:grpSpPr>
        <p:sp>
          <p:nvSpPr>
            <p:cNvPr id="62493" name="AutoShape 10"/>
            <p:cNvSpPr>
              <a:spLocks noChangeAspect="1" noChangeArrowheads="1" noTextEdit="1"/>
            </p:cNvSpPr>
            <p:nvPr/>
          </p:nvSpPr>
          <p:spPr bwMode="auto">
            <a:xfrm>
              <a:off x="385" y="1071"/>
              <a:ext cx="1796" cy="10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4" name="Freeform 11"/>
            <p:cNvSpPr>
              <a:spLocks/>
            </p:cNvSpPr>
            <p:nvPr/>
          </p:nvSpPr>
          <p:spPr bwMode="auto">
            <a:xfrm>
              <a:off x="1311" y="1550"/>
              <a:ext cx="71" cy="204"/>
            </a:xfrm>
            <a:custGeom>
              <a:avLst/>
              <a:gdLst>
                <a:gd name="T0" fmla="*/ 127 w 143"/>
                <a:gd name="T1" fmla="*/ 0 h 407"/>
                <a:gd name="T2" fmla="*/ 141 w 143"/>
                <a:gd name="T3" fmla="*/ 175 h 407"/>
                <a:gd name="T4" fmla="*/ 139 w 143"/>
                <a:gd name="T5" fmla="*/ 185 h 407"/>
                <a:gd name="T6" fmla="*/ 137 w 143"/>
                <a:gd name="T7" fmla="*/ 204 h 407"/>
                <a:gd name="T8" fmla="*/ 133 w 143"/>
                <a:gd name="T9" fmla="*/ 221 h 407"/>
                <a:gd name="T10" fmla="*/ 131 w 143"/>
                <a:gd name="T11" fmla="*/ 234 h 407"/>
                <a:gd name="T12" fmla="*/ 127 w 143"/>
                <a:gd name="T13" fmla="*/ 249 h 407"/>
                <a:gd name="T14" fmla="*/ 124 w 143"/>
                <a:gd name="T15" fmla="*/ 265 h 407"/>
                <a:gd name="T16" fmla="*/ 120 w 143"/>
                <a:gd name="T17" fmla="*/ 278 h 407"/>
                <a:gd name="T18" fmla="*/ 114 w 143"/>
                <a:gd name="T19" fmla="*/ 293 h 407"/>
                <a:gd name="T20" fmla="*/ 110 w 143"/>
                <a:gd name="T21" fmla="*/ 308 h 407"/>
                <a:gd name="T22" fmla="*/ 103 w 143"/>
                <a:gd name="T23" fmla="*/ 323 h 407"/>
                <a:gd name="T24" fmla="*/ 93 w 143"/>
                <a:gd name="T25" fmla="*/ 342 h 407"/>
                <a:gd name="T26" fmla="*/ 76 w 143"/>
                <a:gd name="T27" fmla="*/ 365 h 407"/>
                <a:gd name="T28" fmla="*/ 59 w 143"/>
                <a:gd name="T29" fmla="*/ 382 h 407"/>
                <a:gd name="T30" fmla="*/ 42 w 143"/>
                <a:gd name="T31" fmla="*/ 399 h 407"/>
                <a:gd name="T32" fmla="*/ 23 w 143"/>
                <a:gd name="T33" fmla="*/ 405 h 407"/>
                <a:gd name="T34" fmla="*/ 13 w 143"/>
                <a:gd name="T35" fmla="*/ 396 h 407"/>
                <a:gd name="T36" fmla="*/ 10 w 143"/>
                <a:gd name="T37" fmla="*/ 384 h 407"/>
                <a:gd name="T38" fmla="*/ 6 w 143"/>
                <a:gd name="T39" fmla="*/ 371 h 407"/>
                <a:gd name="T40" fmla="*/ 4 w 143"/>
                <a:gd name="T41" fmla="*/ 356 h 407"/>
                <a:gd name="T42" fmla="*/ 2 w 143"/>
                <a:gd name="T43" fmla="*/ 337 h 407"/>
                <a:gd name="T44" fmla="*/ 2 w 143"/>
                <a:gd name="T45" fmla="*/ 314 h 407"/>
                <a:gd name="T46" fmla="*/ 0 w 143"/>
                <a:gd name="T47" fmla="*/ 295 h 407"/>
                <a:gd name="T48" fmla="*/ 0 w 143"/>
                <a:gd name="T49" fmla="*/ 282 h 407"/>
                <a:gd name="T50" fmla="*/ 0 w 143"/>
                <a:gd name="T51" fmla="*/ 266 h 407"/>
                <a:gd name="T52" fmla="*/ 0 w 143"/>
                <a:gd name="T53" fmla="*/ 251 h 407"/>
                <a:gd name="T54" fmla="*/ 0 w 143"/>
                <a:gd name="T55" fmla="*/ 238 h 407"/>
                <a:gd name="T56" fmla="*/ 0 w 143"/>
                <a:gd name="T57" fmla="*/ 223 h 407"/>
                <a:gd name="T58" fmla="*/ 0 w 143"/>
                <a:gd name="T59" fmla="*/ 207 h 407"/>
                <a:gd name="T60" fmla="*/ 0 w 143"/>
                <a:gd name="T61" fmla="*/ 192 h 407"/>
                <a:gd name="T62" fmla="*/ 0 w 143"/>
                <a:gd name="T63" fmla="*/ 179 h 407"/>
                <a:gd name="T64" fmla="*/ 0 w 143"/>
                <a:gd name="T65" fmla="*/ 164 h 407"/>
                <a:gd name="T66" fmla="*/ 0 w 143"/>
                <a:gd name="T67" fmla="*/ 141 h 407"/>
                <a:gd name="T68" fmla="*/ 0 w 143"/>
                <a:gd name="T69" fmla="*/ 112 h 407"/>
                <a:gd name="T70" fmla="*/ 0 w 143"/>
                <a:gd name="T71" fmla="*/ 88 h 407"/>
                <a:gd name="T72" fmla="*/ 2 w 143"/>
                <a:gd name="T73" fmla="*/ 67 h 407"/>
                <a:gd name="T74" fmla="*/ 2 w 143"/>
                <a:gd name="T75" fmla="*/ 50 h 407"/>
                <a:gd name="T76" fmla="*/ 2 w 143"/>
                <a:gd name="T77" fmla="*/ 33 h 407"/>
                <a:gd name="T78" fmla="*/ 4 w 143"/>
                <a:gd name="T79" fmla="*/ 31 h 40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3"/>
                <a:gd name="T121" fmla="*/ 0 h 407"/>
                <a:gd name="T122" fmla="*/ 143 w 143"/>
                <a:gd name="T123" fmla="*/ 407 h 40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3" h="407">
                  <a:moveTo>
                    <a:pt x="4" y="31"/>
                  </a:moveTo>
                  <a:lnTo>
                    <a:pt x="127" y="0"/>
                  </a:lnTo>
                  <a:lnTo>
                    <a:pt x="143" y="175"/>
                  </a:lnTo>
                  <a:lnTo>
                    <a:pt x="141" y="175"/>
                  </a:lnTo>
                  <a:lnTo>
                    <a:pt x="141" y="179"/>
                  </a:lnTo>
                  <a:lnTo>
                    <a:pt x="139" y="185"/>
                  </a:lnTo>
                  <a:lnTo>
                    <a:pt x="139" y="194"/>
                  </a:lnTo>
                  <a:lnTo>
                    <a:pt x="137" y="204"/>
                  </a:lnTo>
                  <a:lnTo>
                    <a:pt x="135" y="215"/>
                  </a:lnTo>
                  <a:lnTo>
                    <a:pt x="133" y="221"/>
                  </a:lnTo>
                  <a:lnTo>
                    <a:pt x="131" y="226"/>
                  </a:lnTo>
                  <a:lnTo>
                    <a:pt x="131" y="234"/>
                  </a:lnTo>
                  <a:lnTo>
                    <a:pt x="131" y="244"/>
                  </a:lnTo>
                  <a:lnTo>
                    <a:pt x="127" y="249"/>
                  </a:lnTo>
                  <a:lnTo>
                    <a:pt x="127" y="257"/>
                  </a:lnTo>
                  <a:lnTo>
                    <a:pt x="124" y="265"/>
                  </a:lnTo>
                  <a:lnTo>
                    <a:pt x="122" y="272"/>
                  </a:lnTo>
                  <a:lnTo>
                    <a:pt x="120" y="278"/>
                  </a:lnTo>
                  <a:lnTo>
                    <a:pt x="118" y="285"/>
                  </a:lnTo>
                  <a:lnTo>
                    <a:pt x="114" y="293"/>
                  </a:lnTo>
                  <a:lnTo>
                    <a:pt x="114" y="303"/>
                  </a:lnTo>
                  <a:lnTo>
                    <a:pt x="110" y="308"/>
                  </a:lnTo>
                  <a:lnTo>
                    <a:pt x="107" y="316"/>
                  </a:lnTo>
                  <a:lnTo>
                    <a:pt x="103" y="323"/>
                  </a:lnTo>
                  <a:lnTo>
                    <a:pt x="101" y="331"/>
                  </a:lnTo>
                  <a:lnTo>
                    <a:pt x="93" y="342"/>
                  </a:lnTo>
                  <a:lnTo>
                    <a:pt x="84" y="356"/>
                  </a:lnTo>
                  <a:lnTo>
                    <a:pt x="76" y="365"/>
                  </a:lnTo>
                  <a:lnTo>
                    <a:pt x="69" y="375"/>
                  </a:lnTo>
                  <a:lnTo>
                    <a:pt x="59" y="382"/>
                  </a:lnTo>
                  <a:lnTo>
                    <a:pt x="53" y="390"/>
                  </a:lnTo>
                  <a:lnTo>
                    <a:pt x="42" y="399"/>
                  </a:lnTo>
                  <a:lnTo>
                    <a:pt x="32" y="407"/>
                  </a:lnTo>
                  <a:lnTo>
                    <a:pt x="23" y="405"/>
                  </a:lnTo>
                  <a:lnTo>
                    <a:pt x="17" y="401"/>
                  </a:lnTo>
                  <a:lnTo>
                    <a:pt x="13" y="396"/>
                  </a:lnTo>
                  <a:lnTo>
                    <a:pt x="12" y="392"/>
                  </a:lnTo>
                  <a:lnTo>
                    <a:pt x="10" y="384"/>
                  </a:lnTo>
                  <a:lnTo>
                    <a:pt x="8" y="379"/>
                  </a:lnTo>
                  <a:lnTo>
                    <a:pt x="6" y="371"/>
                  </a:lnTo>
                  <a:lnTo>
                    <a:pt x="6" y="365"/>
                  </a:lnTo>
                  <a:lnTo>
                    <a:pt x="4" y="356"/>
                  </a:lnTo>
                  <a:lnTo>
                    <a:pt x="4" y="348"/>
                  </a:lnTo>
                  <a:lnTo>
                    <a:pt x="2" y="337"/>
                  </a:lnTo>
                  <a:lnTo>
                    <a:pt x="2" y="327"/>
                  </a:lnTo>
                  <a:lnTo>
                    <a:pt x="2" y="314"/>
                  </a:lnTo>
                  <a:lnTo>
                    <a:pt x="2" y="303"/>
                  </a:lnTo>
                  <a:lnTo>
                    <a:pt x="0" y="295"/>
                  </a:lnTo>
                  <a:lnTo>
                    <a:pt x="0" y="289"/>
                  </a:lnTo>
                  <a:lnTo>
                    <a:pt x="0" y="282"/>
                  </a:lnTo>
                  <a:lnTo>
                    <a:pt x="0" y="274"/>
                  </a:lnTo>
                  <a:lnTo>
                    <a:pt x="0" y="266"/>
                  </a:lnTo>
                  <a:lnTo>
                    <a:pt x="0" y="261"/>
                  </a:lnTo>
                  <a:lnTo>
                    <a:pt x="0" y="251"/>
                  </a:lnTo>
                  <a:lnTo>
                    <a:pt x="0" y="245"/>
                  </a:lnTo>
                  <a:lnTo>
                    <a:pt x="0" y="238"/>
                  </a:lnTo>
                  <a:lnTo>
                    <a:pt x="0" y="230"/>
                  </a:lnTo>
                  <a:lnTo>
                    <a:pt x="0" y="223"/>
                  </a:lnTo>
                  <a:lnTo>
                    <a:pt x="0" y="215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92"/>
                  </a:lnTo>
                  <a:lnTo>
                    <a:pt x="0" y="187"/>
                  </a:lnTo>
                  <a:lnTo>
                    <a:pt x="0" y="179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54"/>
                  </a:lnTo>
                  <a:lnTo>
                    <a:pt x="0" y="141"/>
                  </a:lnTo>
                  <a:lnTo>
                    <a:pt x="0" y="128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0" y="88"/>
                  </a:lnTo>
                  <a:lnTo>
                    <a:pt x="2" y="78"/>
                  </a:lnTo>
                  <a:lnTo>
                    <a:pt x="2" y="67"/>
                  </a:lnTo>
                  <a:lnTo>
                    <a:pt x="2" y="59"/>
                  </a:lnTo>
                  <a:lnTo>
                    <a:pt x="2" y="50"/>
                  </a:lnTo>
                  <a:lnTo>
                    <a:pt x="2" y="42"/>
                  </a:lnTo>
                  <a:lnTo>
                    <a:pt x="2" y="33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495" name="Freeform 12"/>
            <p:cNvSpPr>
              <a:spLocks/>
            </p:cNvSpPr>
            <p:nvPr/>
          </p:nvSpPr>
          <p:spPr bwMode="auto">
            <a:xfrm>
              <a:off x="1280" y="1397"/>
              <a:ext cx="470" cy="620"/>
            </a:xfrm>
            <a:custGeom>
              <a:avLst/>
              <a:gdLst>
                <a:gd name="T0" fmla="*/ 61 w 939"/>
                <a:gd name="T1" fmla="*/ 19 h 1240"/>
                <a:gd name="T2" fmla="*/ 46 w 939"/>
                <a:gd name="T3" fmla="*/ 61 h 1240"/>
                <a:gd name="T4" fmla="*/ 33 w 939"/>
                <a:gd name="T5" fmla="*/ 99 h 1240"/>
                <a:gd name="T6" fmla="*/ 19 w 939"/>
                <a:gd name="T7" fmla="*/ 137 h 1240"/>
                <a:gd name="T8" fmla="*/ 10 w 939"/>
                <a:gd name="T9" fmla="*/ 175 h 1240"/>
                <a:gd name="T10" fmla="*/ 0 w 939"/>
                <a:gd name="T11" fmla="*/ 215 h 1240"/>
                <a:gd name="T12" fmla="*/ 0 w 939"/>
                <a:gd name="T13" fmla="*/ 255 h 1240"/>
                <a:gd name="T14" fmla="*/ 0 w 939"/>
                <a:gd name="T15" fmla="*/ 297 h 1240"/>
                <a:gd name="T16" fmla="*/ 0 w 939"/>
                <a:gd name="T17" fmla="*/ 344 h 1240"/>
                <a:gd name="T18" fmla="*/ 0 w 939"/>
                <a:gd name="T19" fmla="*/ 394 h 1240"/>
                <a:gd name="T20" fmla="*/ 4 w 939"/>
                <a:gd name="T21" fmla="*/ 447 h 1240"/>
                <a:gd name="T22" fmla="*/ 6 w 939"/>
                <a:gd name="T23" fmla="*/ 494 h 1240"/>
                <a:gd name="T24" fmla="*/ 10 w 939"/>
                <a:gd name="T25" fmla="*/ 542 h 1240"/>
                <a:gd name="T26" fmla="*/ 14 w 939"/>
                <a:gd name="T27" fmla="*/ 586 h 1240"/>
                <a:gd name="T28" fmla="*/ 17 w 939"/>
                <a:gd name="T29" fmla="*/ 622 h 1240"/>
                <a:gd name="T30" fmla="*/ 25 w 939"/>
                <a:gd name="T31" fmla="*/ 667 h 1240"/>
                <a:gd name="T32" fmla="*/ 63 w 939"/>
                <a:gd name="T33" fmla="*/ 700 h 1240"/>
                <a:gd name="T34" fmla="*/ 99 w 939"/>
                <a:gd name="T35" fmla="*/ 675 h 1240"/>
                <a:gd name="T36" fmla="*/ 105 w 939"/>
                <a:gd name="T37" fmla="*/ 637 h 1240"/>
                <a:gd name="T38" fmla="*/ 109 w 939"/>
                <a:gd name="T39" fmla="*/ 578 h 1240"/>
                <a:gd name="T40" fmla="*/ 114 w 939"/>
                <a:gd name="T41" fmla="*/ 513 h 1240"/>
                <a:gd name="T42" fmla="*/ 118 w 939"/>
                <a:gd name="T43" fmla="*/ 447 h 1240"/>
                <a:gd name="T44" fmla="*/ 126 w 939"/>
                <a:gd name="T45" fmla="*/ 397 h 1240"/>
                <a:gd name="T46" fmla="*/ 143 w 939"/>
                <a:gd name="T47" fmla="*/ 369 h 1240"/>
                <a:gd name="T48" fmla="*/ 160 w 939"/>
                <a:gd name="T49" fmla="*/ 411 h 1240"/>
                <a:gd name="T50" fmla="*/ 168 w 939"/>
                <a:gd name="T51" fmla="*/ 449 h 1240"/>
                <a:gd name="T52" fmla="*/ 171 w 939"/>
                <a:gd name="T53" fmla="*/ 491 h 1240"/>
                <a:gd name="T54" fmla="*/ 175 w 939"/>
                <a:gd name="T55" fmla="*/ 534 h 1240"/>
                <a:gd name="T56" fmla="*/ 177 w 939"/>
                <a:gd name="T57" fmla="*/ 574 h 1240"/>
                <a:gd name="T58" fmla="*/ 175 w 939"/>
                <a:gd name="T59" fmla="*/ 610 h 1240"/>
                <a:gd name="T60" fmla="*/ 177 w 939"/>
                <a:gd name="T61" fmla="*/ 650 h 1240"/>
                <a:gd name="T62" fmla="*/ 179 w 939"/>
                <a:gd name="T63" fmla="*/ 696 h 1240"/>
                <a:gd name="T64" fmla="*/ 188 w 939"/>
                <a:gd name="T65" fmla="*/ 742 h 1240"/>
                <a:gd name="T66" fmla="*/ 198 w 939"/>
                <a:gd name="T67" fmla="*/ 783 h 1240"/>
                <a:gd name="T68" fmla="*/ 217 w 939"/>
                <a:gd name="T69" fmla="*/ 827 h 1240"/>
                <a:gd name="T70" fmla="*/ 244 w 939"/>
                <a:gd name="T71" fmla="*/ 865 h 1240"/>
                <a:gd name="T72" fmla="*/ 299 w 939"/>
                <a:gd name="T73" fmla="*/ 926 h 1240"/>
                <a:gd name="T74" fmla="*/ 346 w 939"/>
                <a:gd name="T75" fmla="*/ 977 h 1240"/>
                <a:gd name="T76" fmla="*/ 388 w 939"/>
                <a:gd name="T77" fmla="*/ 1015 h 1240"/>
                <a:gd name="T78" fmla="*/ 430 w 939"/>
                <a:gd name="T79" fmla="*/ 1053 h 1240"/>
                <a:gd name="T80" fmla="*/ 474 w 939"/>
                <a:gd name="T81" fmla="*/ 1090 h 1240"/>
                <a:gd name="T82" fmla="*/ 519 w 939"/>
                <a:gd name="T83" fmla="*/ 1124 h 1240"/>
                <a:gd name="T84" fmla="*/ 567 w 939"/>
                <a:gd name="T85" fmla="*/ 1158 h 1240"/>
                <a:gd name="T86" fmla="*/ 610 w 939"/>
                <a:gd name="T87" fmla="*/ 1183 h 1240"/>
                <a:gd name="T88" fmla="*/ 656 w 939"/>
                <a:gd name="T89" fmla="*/ 1204 h 1240"/>
                <a:gd name="T90" fmla="*/ 696 w 939"/>
                <a:gd name="T91" fmla="*/ 1219 h 1240"/>
                <a:gd name="T92" fmla="*/ 761 w 939"/>
                <a:gd name="T93" fmla="*/ 1232 h 1240"/>
                <a:gd name="T94" fmla="*/ 814 w 939"/>
                <a:gd name="T95" fmla="*/ 1238 h 1240"/>
                <a:gd name="T96" fmla="*/ 856 w 939"/>
                <a:gd name="T97" fmla="*/ 1238 h 1240"/>
                <a:gd name="T98" fmla="*/ 901 w 939"/>
                <a:gd name="T99" fmla="*/ 1221 h 1240"/>
                <a:gd name="T100" fmla="*/ 935 w 939"/>
                <a:gd name="T101" fmla="*/ 1175 h 1240"/>
                <a:gd name="T102" fmla="*/ 937 w 939"/>
                <a:gd name="T103" fmla="*/ 1133 h 1240"/>
                <a:gd name="T104" fmla="*/ 933 w 939"/>
                <a:gd name="T105" fmla="*/ 1082 h 1240"/>
                <a:gd name="T106" fmla="*/ 922 w 939"/>
                <a:gd name="T107" fmla="*/ 1031 h 1240"/>
                <a:gd name="T108" fmla="*/ 911 w 939"/>
                <a:gd name="T109" fmla="*/ 981 h 1240"/>
                <a:gd name="T110" fmla="*/ 895 w 939"/>
                <a:gd name="T111" fmla="*/ 939 h 1240"/>
                <a:gd name="T112" fmla="*/ 69 w 939"/>
                <a:gd name="T113" fmla="*/ 0 h 12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9"/>
                <a:gd name="T172" fmla="*/ 0 h 1240"/>
                <a:gd name="T173" fmla="*/ 939 w 939"/>
                <a:gd name="T174" fmla="*/ 1240 h 12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9" h="1240">
                  <a:moveTo>
                    <a:pt x="69" y="0"/>
                  </a:moveTo>
                  <a:lnTo>
                    <a:pt x="67" y="0"/>
                  </a:lnTo>
                  <a:lnTo>
                    <a:pt x="67" y="4"/>
                  </a:lnTo>
                  <a:lnTo>
                    <a:pt x="63" y="10"/>
                  </a:lnTo>
                  <a:lnTo>
                    <a:pt x="61" y="19"/>
                  </a:lnTo>
                  <a:lnTo>
                    <a:pt x="55" y="29"/>
                  </a:lnTo>
                  <a:lnTo>
                    <a:pt x="52" y="40"/>
                  </a:lnTo>
                  <a:lnTo>
                    <a:pt x="50" y="46"/>
                  </a:lnTo>
                  <a:lnTo>
                    <a:pt x="48" y="53"/>
                  </a:lnTo>
                  <a:lnTo>
                    <a:pt x="46" y="61"/>
                  </a:lnTo>
                  <a:lnTo>
                    <a:pt x="44" y="69"/>
                  </a:lnTo>
                  <a:lnTo>
                    <a:pt x="40" y="74"/>
                  </a:lnTo>
                  <a:lnTo>
                    <a:pt x="36" y="84"/>
                  </a:lnTo>
                  <a:lnTo>
                    <a:pt x="35" y="91"/>
                  </a:lnTo>
                  <a:lnTo>
                    <a:pt x="33" y="99"/>
                  </a:lnTo>
                  <a:lnTo>
                    <a:pt x="29" y="107"/>
                  </a:lnTo>
                  <a:lnTo>
                    <a:pt x="27" y="114"/>
                  </a:lnTo>
                  <a:lnTo>
                    <a:pt x="25" y="122"/>
                  </a:lnTo>
                  <a:lnTo>
                    <a:pt x="23" y="129"/>
                  </a:lnTo>
                  <a:lnTo>
                    <a:pt x="19" y="137"/>
                  </a:lnTo>
                  <a:lnTo>
                    <a:pt x="17" y="145"/>
                  </a:lnTo>
                  <a:lnTo>
                    <a:pt x="16" y="152"/>
                  </a:lnTo>
                  <a:lnTo>
                    <a:pt x="14" y="160"/>
                  </a:lnTo>
                  <a:lnTo>
                    <a:pt x="12" y="167"/>
                  </a:lnTo>
                  <a:lnTo>
                    <a:pt x="10" y="175"/>
                  </a:lnTo>
                  <a:lnTo>
                    <a:pt x="8" y="183"/>
                  </a:lnTo>
                  <a:lnTo>
                    <a:pt x="8" y="190"/>
                  </a:lnTo>
                  <a:lnTo>
                    <a:pt x="4" y="196"/>
                  </a:lnTo>
                  <a:lnTo>
                    <a:pt x="4" y="205"/>
                  </a:lnTo>
                  <a:lnTo>
                    <a:pt x="0" y="215"/>
                  </a:lnTo>
                  <a:lnTo>
                    <a:pt x="0" y="228"/>
                  </a:lnTo>
                  <a:lnTo>
                    <a:pt x="0" y="234"/>
                  </a:lnTo>
                  <a:lnTo>
                    <a:pt x="0" y="240"/>
                  </a:lnTo>
                  <a:lnTo>
                    <a:pt x="0" y="247"/>
                  </a:lnTo>
                  <a:lnTo>
                    <a:pt x="0" y="255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0" y="282"/>
                  </a:lnTo>
                  <a:lnTo>
                    <a:pt x="0" y="289"/>
                  </a:lnTo>
                  <a:lnTo>
                    <a:pt x="0" y="297"/>
                  </a:lnTo>
                  <a:lnTo>
                    <a:pt x="0" y="306"/>
                  </a:lnTo>
                  <a:lnTo>
                    <a:pt x="0" y="316"/>
                  </a:lnTo>
                  <a:lnTo>
                    <a:pt x="0" y="325"/>
                  </a:lnTo>
                  <a:lnTo>
                    <a:pt x="0" y="335"/>
                  </a:lnTo>
                  <a:lnTo>
                    <a:pt x="0" y="344"/>
                  </a:lnTo>
                  <a:lnTo>
                    <a:pt x="0" y="354"/>
                  </a:lnTo>
                  <a:lnTo>
                    <a:pt x="0" y="365"/>
                  </a:lnTo>
                  <a:lnTo>
                    <a:pt x="0" y="373"/>
                  </a:lnTo>
                  <a:lnTo>
                    <a:pt x="0" y="384"/>
                  </a:lnTo>
                  <a:lnTo>
                    <a:pt x="0" y="394"/>
                  </a:lnTo>
                  <a:lnTo>
                    <a:pt x="0" y="405"/>
                  </a:lnTo>
                  <a:lnTo>
                    <a:pt x="0" y="415"/>
                  </a:lnTo>
                  <a:lnTo>
                    <a:pt x="2" y="426"/>
                  </a:lnTo>
                  <a:lnTo>
                    <a:pt x="4" y="436"/>
                  </a:lnTo>
                  <a:lnTo>
                    <a:pt x="4" y="447"/>
                  </a:lnTo>
                  <a:lnTo>
                    <a:pt x="4" y="456"/>
                  </a:lnTo>
                  <a:lnTo>
                    <a:pt x="4" y="466"/>
                  </a:lnTo>
                  <a:lnTo>
                    <a:pt x="4" y="475"/>
                  </a:lnTo>
                  <a:lnTo>
                    <a:pt x="6" y="487"/>
                  </a:lnTo>
                  <a:lnTo>
                    <a:pt x="6" y="494"/>
                  </a:lnTo>
                  <a:lnTo>
                    <a:pt x="8" y="506"/>
                  </a:lnTo>
                  <a:lnTo>
                    <a:pt x="8" y="515"/>
                  </a:lnTo>
                  <a:lnTo>
                    <a:pt x="8" y="525"/>
                  </a:lnTo>
                  <a:lnTo>
                    <a:pt x="8" y="532"/>
                  </a:lnTo>
                  <a:lnTo>
                    <a:pt x="10" y="542"/>
                  </a:lnTo>
                  <a:lnTo>
                    <a:pt x="10" y="551"/>
                  </a:lnTo>
                  <a:lnTo>
                    <a:pt x="12" y="561"/>
                  </a:lnTo>
                  <a:lnTo>
                    <a:pt x="12" y="569"/>
                  </a:lnTo>
                  <a:lnTo>
                    <a:pt x="12" y="578"/>
                  </a:lnTo>
                  <a:lnTo>
                    <a:pt x="14" y="586"/>
                  </a:lnTo>
                  <a:lnTo>
                    <a:pt x="16" y="595"/>
                  </a:lnTo>
                  <a:lnTo>
                    <a:pt x="16" y="601"/>
                  </a:lnTo>
                  <a:lnTo>
                    <a:pt x="16" y="609"/>
                  </a:lnTo>
                  <a:lnTo>
                    <a:pt x="16" y="616"/>
                  </a:lnTo>
                  <a:lnTo>
                    <a:pt x="17" y="622"/>
                  </a:lnTo>
                  <a:lnTo>
                    <a:pt x="19" y="633"/>
                  </a:lnTo>
                  <a:lnTo>
                    <a:pt x="21" y="647"/>
                  </a:lnTo>
                  <a:lnTo>
                    <a:pt x="21" y="654"/>
                  </a:lnTo>
                  <a:lnTo>
                    <a:pt x="25" y="662"/>
                  </a:lnTo>
                  <a:lnTo>
                    <a:pt x="25" y="667"/>
                  </a:lnTo>
                  <a:lnTo>
                    <a:pt x="29" y="673"/>
                  </a:lnTo>
                  <a:lnTo>
                    <a:pt x="35" y="683"/>
                  </a:lnTo>
                  <a:lnTo>
                    <a:pt x="42" y="690"/>
                  </a:lnTo>
                  <a:lnTo>
                    <a:pt x="52" y="696"/>
                  </a:lnTo>
                  <a:lnTo>
                    <a:pt x="63" y="700"/>
                  </a:lnTo>
                  <a:lnTo>
                    <a:pt x="73" y="700"/>
                  </a:lnTo>
                  <a:lnTo>
                    <a:pt x="84" y="698"/>
                  </a:lnTo>
                  <a:lnTo>
                    <a:pt x="92" y="692"/>
                  </a:lnTo>
                  <a:lnTo>
                    <a:pt x="99" y="681"/>
                  </a:lnTo>
                  <a:lnTo>
                    <a:pt x="99" y="675"/>
                  </a:lnTo>
                  <a:lnTo>
                    <a:pt x="99" y="671"/>
                  </a:lnTo>
                  <a:lnTo>
                    <a:pt x="101" y="662"/>
                  </a:lnTo>
                  <a:lnTo>
                    <a:pt x="103" y="656"/>
                  </a:lnTo>
                  <a:lnTo>
                    <a:pt x="103" y="647"/>
                  </a:lnTo>
                  <a:lnTo>
                    <a:pt x="105" y="637"/>
                  </a:lnTo>
                  <a:lnTo>
                    <a:pt x="105" y="628"/>
                  </a:lnTo>
                  <a:lnTo>
                    <a:pt x="107" y="616"/>
                  </a:lnTo>
                  <a:lnTo>
                    <a:pt x="107" y="603"/>
                  </a:lnTo>
                  <a:lnTo>
                    <a:pt x="109" y="591"/>
                  </a:lnTo>
                  <a:lnTo>
                    <a:pt x="109" y="578"/>
                  </a:lnTo>
                  <a:lnTo>
                    <a:pt x="111" y="567"/>
                  </a:lnTo>
                  <a:lnTo>
                    <a:pt x="111" y="553"/>
                  </a:lnTo>
                  <a:lnTo>
                    <a:pt x="112" y="540"/>
                  </a:lnTo>
                  <a:lnTo>
                    <a:pt x="112" y="527"/>
                  </a:lnTo>
                  <a:lnTo>
                    <a:pt x="114" y="513"/>
                  </a:lnTo>
                  <a:lnTo>
                    <a:pt x="114" y="498"/>
                  </a:lnTo>
                  <a:lnTo>
                    <a:pt x="116" y="487"/>
                  </a:lnTo>
                  <a:lnTo>
                    <a:pt x="116" y="472"/>
                  </a:lnTo>
                  <a:lnTo>
                    <a:pt x="118" y="460"/>
                  </a:lnTo>
                  <a:lnTo>
                    <a:pt x="118" y="447"/>
                  </a:lnTo>
                  <a:lnTo>
                    <a:pt x="120" y="436"/>
                  </a:lnTo>
                  <a:lnTo>
                    <a:pt x="120" y="424"/>
                  </a:lnTo>
                  <a:lnTo>
                    <a:pt x="124" y="415"/>
                  </a:lnTo>
                  <a:lnTo>
                    <a:pt x="124" y="405"/>
                  </a:lnTo>
                  <a:lnTo>
                    <a:pt x="126" y="397"/>
                  </a:lnTo>
                  <a:lnTo>
                    <a:pt x="128" y="388"/>
                  </a:lnTo>
                  <a:lnTo>
                    <a:pt x="130" y="382"/>
                  </a:lnTo>
                  <a:lnTo>
                    <a:pt x="133" y="373"/>
                  </a:lnTo>
                  <a:lnTo>
                    <a:pt x="139" y="369"/>
                  </a:lnTo>
                  <a:lnTo>
                    <a:pt x="143" y="369"/>
                  </a:lnTo>
                  <a:lnTo>
                    <a:pt x="147" y="373"/>
                  </a:lnTo>
                  <a:lnTo>
                    <a:pt x="150" y="378"/>
                  </a:lnTo>
                  <a:lnTo>
                    <a:pt x="154" y="388"/>
                  </a:lnTo>
                  <a:lnTo>
                    <a:pt x="158" y="397"/>
                  </a:lnTo>
                  <a:lnTo>
                    <a:pt x="160" y="411"/>
                  </a:lnTo>
                  <a:lnTo>
                    <a:pt x="162" y="417"/>
                  </a:lnTo>
                  <a:lnTo>
                    <a:pt x="162" y="424"/>
                  </a:lnTo>
                  <a:lnTo>
                    <a:pt x="164" y="432"/>
                  </a:lnTo>
                  <a:lnTo>
                    <a:pt x="168" y="441"/>
                  </a:lnTo>
                  <a:lnTo>
                    <a:pt x="168" y="449"/>
                  </a:lnTo>
                  <a:lnTo>
                    <a:pt x="168" y="456"/>
                  </a:lnTo>
                  <a:lnTo>
                    <a:pt x="168" y="466"/>
                  </a:lnTo>
                  <a:lnTo>
                    <a:pt x="169" y="474"/>
                  </a:lnTo>
                  <a:lnTo>
                    <a:pt x="169" y="483"/>
                  </a:lnTo>
                  <a:lnTo>
                    <a:pt x="171" y="491"/>
                  </a:lnTo>
                  <a:lnTo>
                    <a:pt x="171" y="500"/>
                  </a:lnTo>
                  <a:lnTo>
                    <a:pt x="173" y="510"/>
                  </a:lnTo>
                  <a:lnTo>
                    <a:pt x="173" y="517"/>
                  </a:lnTo>
                  <a:lnTo>
                    <a:pt x="175" y="527"/>
                  </a:lnTo>
                  <a:lnTo>
                    <a:pt x="175" y="534"/>
                  </a:lnTo>
                  <a:lnTo>
                    <a:pt x="175" y="544"/>
                  </a:lnTo>
                  <a:lnTo>
                    <a:pt x="175" y="550"/>
                  </a:lnTo>
                  <a:lnTo>
                    <a:pt x="175" y="557"/>
                  </a:lnTo>
                  <a:lnTo>
                    <a:pt x="175" y="567"/>
                  </a:lnTo>
                  <a:lnTo>
                    <a:pt x="177" y="574"/>
                  </a:lnTo>
                  <a:lnTo>
                    <a:pt x="175" y="580"/>
                  </a:lnTo>
                  <a:lnTo>
                    <a:pt x="175" y="588"/>
                  </a:lnTo>
                  <a:lnTo>
                    <a:pt x="175" y="595"/>
                  </a:lnTo>
                  <a:lnTo>
                    <a:pt x="175" y="603"/>
                  </a:lnTo>
                  <a:lnTo>
                    <a:pt x="175" y="610"/>
                  </a:lnTo>
                  <a:lnTo>
                    <a:pt x="175" y="618"/>
                  </a:lnTo>
                  <a:lnTo>
                    <a:pt x="175" y="626"/>
                  </a:lnTo>
                  <a:lnTo>
                    <a:pt x="177" y="635"/>
                  </a:lnTo>
                  <a:lnTo>
                    <a:pt x="177" y="643"/>
                  </a:lnTo>
                  <a:lnTo>
                    <a:pt x="177" y="650"/>
                  </a:lnTo>
                  <a:lnTo>
                    <a:pt x="177" y="660"/>
                  </a:lnTo>
                  <a:lnTo>
                    <a:pt x="177" y="669"/>
                  </a:lnTo>
                  <a:lnTo>
                    <a:pt x="177" y="677"/>
                  </a:lnTo>
                  <a:lnTo>
                    <a:pt x="179" y="686"/>
                  </a:lnTo>
                  <a:lnTo>
                    <a:pt x="179" y="696"/>
                  </a:lnTo>
                  <a:lnTo>
                    <a:pt x="183" y="705"/>
                  </a:lnTo>
                  <a:lnTo>
                    <a:pt x="183" y="713"/>
                  </a:lnTo>
                  <a:lnTo>
                    <a:pt x="183" y="723"/>
                  </a:lnTo>
                  <a:lnTo>
                    <a:pt x="185" y="732"/>
                  </a:lnTo>
                  <a:lnTo>
                    <a:pt x="188" y="742"/>
                  </a:lnTo>
                  <a:lnTo>
                    <a:pt x="188" y="749"/>
                  </a:lnTo>
                  <a:lnTo>
                    <a:pt x="192" y="759"/>
                  </a:lnTo>
                  <a:lnTo>
                    <a:pt x="192" y="768"/>
                  </a:lnTo>
                  <a:lnTo>
                    <a:pt x="196" y="776"/>
                  </a:lnTo>
                  <a:lnTo>
                    <a:pt x="198" y="783"/>
                  </a:lnTo>
                  <a:lnTo>
                    <a:pt x="200" y="793"/>
                  </a:lnTo>
                  <a:lnTo>
                    <a:pt x="204" y="801"/>
                  </a:lnTo>
                  <a:lnTo>
                    <a:pt x="207" y="810"/>
                  </a:lnTo>
                  <a:lnTo>
                    <a:pt x="213" y="818"/>
                  </a:lnTo>
                  <a:lnTo>
                    <a:pt x="217" y="827"/>
                  </a:lnTo>
                  <a:lnTo>
                    <a:pt x="221" y="835"/>
                  </a:lnTo>
                  <a:lnTo>
                    <a:pt x="226" y="842"/>
                  </a:lnTo>
                  <a:lnTo>
                    <a:pt x="230" y="848"/>
                  </a:lnTo>
                  <a:lnTo>
                    <a:pt x="238" y="858"/>
                  </a:lnTo>
                  <a:lnTo>
                    <a:pt x="244" y="865"/>
                  </a:lnTo>
                  <a:lnTo>
                    <a:pt x="255" y="877"/>
                  </a:lnTo>
                  <a:lnTo>
                    <a:pt x="263" y="888"/>
                  </a:lnTo>
                  <a:lnTo>
                    <a:pt x="274" y="899"/>
                  </a:lnTo>
                  <a:lnTo>
                    <a:pt x="285" y="913"/>
                  </a:lnTo>
                  <a:lnTo>
                    <a:pt x="299" y="926"/>
                  </a:lnTo>
                  <a:lnTo>
                    <a:pt x="310" y="939"/>
                  </a:lnTo>
                  <a:lnTo>
                    <a:pt x="325" y="955"/>
                  </a:lnTo>
                  <a:lnTo>
                    <a:pt x="331" y="960"/>
                  </a:lnTo>
                  <a:lnTo>
                    <a:pt x="339" y="970"/>
                  </a:lnTo>
                  <a:lnTo>
                    <a:pt x="346" y="977"/>
                  </a:lnTo>
                  <a:lnTo>
                    <a:pt x="356" y="985"/>
                  </a:lnTo>
                  <a:lnTo>
                    <a:pt x="363" y="991"/>
                  </a:lnTo>
                  <a:lnTo>
                    <a:pt x="371" y="998"/>
                  </a:lnTo>
                  <a:lnTo>
                    <a:pt x="379" y="1006"/>
                  </a:lnTo>
                  <a:lnTo>
                    <a:pt x="388" y="1015"/>
                  </a:lnTo>
                  <a:lnTo>
                    <a:pt x="396" y="1023"/>
                  </a:lnTo>
                  <a:lnTo>
                    <a:pt x="405" y="1031"/>
                  </a:lnTo>
                  <a:lnTo>
                    <a:pt x="413" y="1038"/>
                  </a:lnTo>
                  <a:lnTo>
                    <a:pt x="422" y="1046"/>
                  </a:lnTo>
                  <a:lnTo>
                    <a:pt x="430" y="1053"/>
                  </a:lnTo>
                  <a:lnTo>
                    <a:pt x="439" y="1061"/>
                  </a:lnTo>
                  <a:lnTo>
                    <a:pt x="447" y="1067"/>
                  </a:lnTo>
                  <a:lnTo>
                    <a:pt x="456" y="1074"/>
                  </a:lnTo>
                  <a:lnTo>
                    <a:pt x="464" y="1082"/>
                  </a:lnTo>
                  <a:lnTo>
                    <a:pt x="474" y="1090"/>
                  </a:lnTo>
                  <a:lnTo>
                    <a:pt x="483" y="1097"/>
                  </a:lnTo>
                  <a:lnTo>
                    <a:pt x="493" y="1105"/>
                  </a:lnTo>
                  <a:lnTo>
                    <a:pt x="500" y="1112"/>
                  </a:lnTo>
                  <a:lnTo>
                    <a:pt x="512" y="1118"/>
                  </a:lnTo>
                  <a:lnTo>
                    <a:pt x="519" y="1124"/>
                  </a:lnTo>
                  <a:lnTo>
                    <a:pt x="531" y="1131"/>
                  </a:lnTo>
                  <a:lnTo>
                    <a:pt x="538" y="1137"/>
                  </a:lnTo>
                  <a:lnTo>
                    <a:pt x="548" y="1145"/>
                  </a:lnTo>
                  <a:lnTo>
                    <a:pt x="557" y="1150"/>
                  </a:lnTo>
                  <a:lnTo>
                    <a:pt x="567" y="1158"/>
                  </a:lnTo>
                  <a:lnTo>
                    <a:pt x="576" y="1162"/>
                  </a:lnTo>
                  <a:lnTo>
                    <a:pt x="584" y="1168"/>
                  </a:lnTo>
                  <a:lnTo>
                    <a:pt x="593" y="1173"/>
                  </a:lnTo>
                  <a:lnTo>
                    <a:pt x="603" y="1179"/>
                  </a:lnTo>
                  <a:lnTo>
                    <a:pt x="610" y="1183"/>
                  </a:lnTo>
                  <a:lnTo>
                    <a:pt x="620" y="1187"/>
                  </a:lnTo>
                  <a:lnTo>
                    <a:pt x="629" y="1190"/>
                  </a:lnTo>
                  <a:lnTo>
                    <a:pt x="639" y="1196"/>
                  </a:lnTo>
                  <a:lnTo>
                    <a:pt x="646" y="1200"/>
                  </a:lnTo>
                  <a:lnTo>
                    <a:pt x="656" y="1204"/>
                  </a:lnTo>
                  <a:lnTo>
                    <a:pt x="664" y="1207"/>
                  </a:lnTo>
                  <a:lnTo>
                    <a:pt x="673" y="1211"/>
                  </a:lnTo>
                  <a:lnTo>
                    <a:pt x="681" y="1213"/>
                  </a:lnTo>
                  <a:lnTo>
                    <a:pt x="688" y="1217"/>
                  </a:lnTo>
                  <a:lnTo>
                    <a:pt x="696" y="1219"/>
                  </a:lnTo>
                  <a:lnTo>
                    <a:pt x="705" y="1221"/>
                  </a:lnTo>
                  <a:lnTo>
                    <a:pt x="719" y="1225"/>
                  </a:lnTo>
                  <a:lnTo>
                    <a:pt x="732" y="1226"/>
                  </a:lnTo>
                  <a:lnTo>
                    <a:pt x="745" y="1230"/>
                  </a:lnTo>
                  <a:lnTo>
                    <a:pt x="761" y="1232"/>
                  </a:lnTo>
                  <a:lnTo>
                    <a:pt x="772" y="1234"/>
                  </a:lnTo>
                  <a:lnTo>
                    <a:pt x="783" y="1234"/>
                  </a:lnTo>
                  <a:lnTo>
                    <a:pt x="793" y="1236"/>
                  </a:lnTo>
                  <a:lnTo>
                    <a:pt x="806" y="1238"/>
                  </a:lnTo>
                  <a:lnTo>
                    <a:pt x="814" y="1238"/>
                  </a:lnTo>
                  <a:lnTo>
                    <a:pt x="823" y="1238"/>
                  </a:lnTo>
                  <a:lnTo>
                    <a:pt x="831" y="1238"/>
                  </a:lnTo>
                  <a:lnTo>
                    <a:pt x="840" y="1240"/>
                  </a:lnTo>
                  <a:lnTo>
                    <a:pt x="848" y="1238"/>
                  </a:lnTo>
                  <a:lnTo>
                    <a:pt x="856" y="1238"/>
                  </a:lnTo>
                  <a:lnTo>
                    <a:pt x="863" y="1238"/>
                  </a:lnTo>
                  <a:lnTo>
                    <a:pt x="871" y="1238"/>
                  </a:lnTo>
                  <a:lnTo>
                    <a:pt x="882" y="1232"/>
                  </a:lnTo>
                  <a:lnTo>
                    <a:pt x="892" y="1228"/>
                  </a:lnTo>
                  <a:lnTo>
                    <a:pt x="901" y="1221"/>
                  </a:lnTo>
                  <a:lnTo>
                    <a:pt x="911" y="1215"/>
                  </a:lnTo>
                  <a:lnTo>
                    <a:pt x="916" y="1206"/>
                  </a:lnTo>
                  <a:lnTo>
                    <a:pt x="924" y="1196"/>
                  </a:lnTo>
                  <a:lnTo>
                    <a:pt x="928" y="1185"/>
                  </a:lnTo>
                  <a:lnTo>
                    <a:pt x="935" y="1175"/>
                  </a:lnTo>
                  <a:lnTo>
                    <a:pt x="935" y="1166"/>
                  </a:lnTo>
                  <a:lnTo>
                    <a:pt x="937" y="1158"/>
                  </a:lnTo>
                  <a:lnTo>
                    <a:pt x="937" y="1150"/>
                  </a:lnTo>
                  <a:lnTo>
                    <a:pt x="939" y="1141"/>
                  </a:lnTo>
                  <a:lnTo>
                    <a:pt x="937" y="1133"/>
                  </a:lnTo>
                  <a:lnTo>
                    <a:pt x="937" y="1124"/>
                  </a:lnTo>
                  <a:lnTo>
                    <a:pt x="937" y="1114"/>
                  </a:lnTo>
                  <a:lnTo>
                    <a:pt x="937" y="1105"/>
                  </a:lnTo>
                  <a:lnTo>
                    <a:pt x="935" y="1093"/>
                  </a:lnTo>
                  <a:lnTo>
                    <a:pt x="933" y="1082"/>
                  </a:lnTo>
                  <a:lnTo>
                    <a:pt x="932" y="1072"/>
                  </a:lnTo>
                  <a:lnTo>
                    <a:pt x="930" y="1063"/>
                  </a:lnTo>
                  <a:lnTo>
                    <a:pt x="928" y="1052"/>
                  </a:lnTo>
                  <a:lnTo>
                    <a:pt x="924" y="1040"/>
                  </a:lnTo>
                  <a:lnTo>
                    <a:pt x="922" y="1031"/>
                  </a:lnTo>
                  <a:lnTo>
                    <a:pt x="920" y="1021"/>
                  </a:lnTo>
                  <a:lnTo>
                    <a:pt x="916" y="1010"/>
                  </a:lnTo>
                  <a:lnTo>
                    <a:pt x="914" y="1000"/>
                  </a:lnTo>
                  <a:lnTo>
                    <a:pt x="911" y="989"/>
                  </a:lnTo>
                  <a:lnTo>
                    <a:pt x="911" y="981"/>
                  </a:lnTo>
                  <a:lnTo>
                    <a:pt x="907" y="974"/>
                  </a:lnTo>
                  <a:lnTo>
                    <a:pt x="903" y="964"/>
                  </a:lnTo>
                  <a:lnTo>
                    <a:pt x="901" y="956"/>
                  </a:lnTo>
                  <a:lnTo>
                    <a:pt x="899" y="953"/>
                  </a:lnTo>
                  <a:lnTo>
                    <a:pt x="895" y="939"/>
                  </a:lnTo>
                  <a:lnTo>
                    <a:pt x="894" y="930"/>
                  </a:lnTo>
                  <a:lnTo>
                    <a:pt x="890" y="924"/>
                  </a:lnTo>
                  <a:lnTo>
                    <a:pt x="890" y="92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496" name="Freeform 13"/>
            <p:cNvSpPr>
              <a:spLocks/>
            </p:cNvSpPr>
            <p:nvPr/>
          </p:nvSpPr>
          <p:spPr bwMode="auto">
            <a:xfrm>
              <a:off x="1090" y="1518"/>
              <a:ext cx="111" cy="290"/>
            </a:xfrm>
            <a:custGeom>
              <a:avLst/>
              <a:gdLst>
                <a:gd name="T0" fmla="*/ 0 w 223"/>
                <a:gd name="T1" fmla="*/ 114 h 579"/>
                <a:gd name="T2" fmla="*/ 0 w 223"/>
                <a:gd name="T3" fmla="*/ 131 h 579"/>
                <a:gd name="T4" fmla="*/ 2 w 223"/>
                <a:gd name="T5" fmla="*/ 152 h 579"/>
                <a:gd name="T6" fmla="*/ 4 w 223"/>
                <a:gd name="T7" fmla="*/ 171 h 579"/>
                <a:gd name="T8" fmla="*/ 4 w 223"/>
                <a:gd name="T9" fmla="*/ 184 h 579"/>
                <a:gd name="T10" fmla="*/ 6 w 223"/>
                <a:gd name="T11" fmla="*/ 197 h 579"/>
                <a:gd name="T12" fmla="*/ 8 w 223"/>
                <a:gd name="T13" fmla="*/ 214 h 579"/>
                <a:gd name="T14" fmla="*/ 8 w 223"/>
                <a:gd name="T15" fmla="*/ 230 h 579"/>
                <a:gd name="T16" fmla="*/ 10 w 223"/>
                <a:gd name="T17" fmla="*/ 247 h 579"/>
                <a:gd name="T18" fmla="*/ 12 w 223"/>
                <a:gd name="T19" fmla="*/ 264 h 579"/>
                <a:gd name="T20" fmla="*/ 13 w 223"/>
                <a:gd name="T21" fmla="*/ 281 h 579"/>
                <a:gd name="T22" fmla="*/ 15 w 223"/>
                <a:gd name="T23" fmla="*/ 298 h 579"/>
                <a:gd name="T24" fmla="*/ 15 w 223"/>
                <a:gd name="T25" fmla="*/ 315 h 579"/>
                <a:gd name="T26" fmla="*/ 17 w 223"/>
                <a:gd name="T27" fmla="*/ 332 h 579"/>
                <a:gd name="T28" fmla="*/ 19 w 223"/>
                <a:gd name="T29" fmla="*/ 349 h 579"/>
                <a:gd name="T30" fmla="*/ 21 w 223"/>
                <a:gd name="T31" fmla="*/ 367 h 579"/>
                <a:gd name="T32" fmla="*/ 25 w 223"/>
                <a:gd name="T33" fmla="*/ 384 h 579"/>
                <a:gd name="T34" fmla="*/ 25 w 223"/>
                <a:gd name="T35" fmla="*/ 401 h 579"/>
                <a:gd name="T36" fmla="*/ 29 w 223"/>
                <a:gd name="T37" fmla="*/ 416 h 579"/>
                <a:gd name="T38" fmla="*/ 29 w 223"/>
                <a:gd name="T39" fmla="*/ 437 h 579"/>
                <a:gd name="T40" fmla="*/ 33 w 223"/>
                <a:gd name="T41" fmla="*/ 463 h 579"/>
                <a:gd name="T42" fmla="*/ 36 w 223"/>
                <a:gd name="T43" fmla="*/ 484 h 579"/>
                <a:gd name="T44" fmla="*/ 40 w 223"/>
                <a:gd name="T45" fmla="*/ 500 h 579"/>
                <a:gd name="T46" fmla="*/ 46 w 223"/>
                <a:gd name="T47" fmla="*/ 515 h 579"/>
                <a:gd name="T48" fmla="*/ 57 w 223"/>
                <a:gd name="T49" fmla="*/ 534 h 579"/>
                <a:gd name="T50" fmla="*/ 74 w 223"/>
                <a:gd name="T51" fmla="*/ 551 h 579"/>
                <a:gd name="T52" fmla="*/ 91 w 223"/>
                <a:gd name="T53" fmla="*/ 564 h 579"/>
                <a:gd name="T54" fmla="*/ 107 w 223"/>
                <a:gd name="T55" fmla="*/ 576 h 579"/>
                <a:gd name="T56" fmla="*/ 124 w 223"/>
                <a:gd name="T57" fmla="*/ 579 h 579"/>
                <a:gd name="T58" fmla="*/ 141 w 223"/>
                <a:gd name="T59" fmla="*/ 576 h 579"/>
                <a:gd name="T60" fmla="*/ 154 w 223"/>
                <a:gd name="T61" fmla="*/ 562 h 579"/>
                <a:gd name="T62" fmla="*/ 162 w 223"/>
                <a:gd name="T63" fmla="*/ 545 h 579"/>
                <a:gd name="T64" fmla="*/ 166 w 223"/>
                <a:gd name="T65" fmla="*/ 530 h 579"/>
                <a:gd name="T66" fmla="*/ 167 w 223"/>
                <a:gd name="T67" fmla="*/ 517 h 579"/>
                <a:gd name="T68" fmla="*/ 169 w 223"/>
                <a:gd name="T69" fmla="*/ 500 h 579"/>
                <a:gd name="T70" fmla="*/ 171 w 223"/>
                <a:gd name="T71" fmla="*/ 484 h 579"/>
                <a:gd name="T72" fmla="*/ 175 w 223"/>
                <a:gd name="T73" fmla="*/ 467 h 579"/>
                <a:gd name="T74" fmla="*/ 179 w 223"/>
                <a:gd name="T75" fmla="*/ 448 h 579"/>
                <a:gd name="T76" fmla="*/ 181 w 223"/>
                <a:gd name="T77" fmla="*/ 427 h 579"/>
                <a:gd name="T78" fmla="*/ 183 w 223"/>
                <a:gd name="T79" fmla="*/ 405 h 579"/>
                <a:gd name="T80" fmla="*/ 185 w 223"/>
                <a:gd name="T81" fmla="*/ 384 h 579"/>
                <a:gd name="T82" fmla="*/ 186 w 223"/>
                <a:gd name="T83" fmla="*/ 359 h 579"/>
                <a:gd name="T84" fmla="*/ 190 w 223"/>
                <a:gd name="T85" fmla="*/ 336 h 579"/>
                <a:gd name="T86" fmla="*/ 192 w 223"/>
                <a:gd name="T87" fmla="*/ 311 h 579"/>
                <a:gd name="T88" fmla="*/ 196 w 223"/>
                <a:gd name="T89" fmla="*/ 287 h 579"/>
                <a:gd name="T90" fmla="*/ 198 w 223"/>
                <a:gd name="T91" fmla="*/ 264 h 579"/>
                <a:gd name="T92" fmla="*/ 200 w 223"/>
                <a:gd name="T93" fmla="*/ 239 h 579"/>
                <a:gd name="T94" fmla="*/ 204 w 223"/>
                <a:gd name="T95" fmla="*/ 214 h 579"/>
                <a:gd name="T96" fmla="*/ 204 w 223"/>
                <a:gd name="T97" fmla="*/ 190 h 579"/>
                <a:gd name="T98" fmla="*/ 207 w 223"/>
                <a:gd name="T99" fmla="*/ 167 h 579"/>
                <a:gd name="T100" fmla="*/ 207 w 223"/>
                <a:gd name="T101" fmla="*/ 144 h 579"/>
                <a:gd name="T102" fmla="*/ 211 w 223"/>
                <a:gd name="T103" fmla="*/ 123 h 579"/>
                <a:gd name="T104" fmla="*/ 213 w 223"/>
                <a:gd name="T105" fmla="*/ 102 h 579"/>
                <a:gd name="T106" fmla="*/ 215 w 223"/>
                <a:gd name="T107" fmla="*/ 85 h 579"/>
                <a:gd name="T108" fmla="*/ 217 w 223"/>
                <a:gd name="T109" fmla="*/ 68 h 579"/>
                <a:gd name="T110" fmla="*/ 217 w 223"/>
                <a:gd name="T111" fmla="*/ 51 h 579"/>
                <a:gd name="T112" fmla="*/ 219 w 223"/>
                <a:gd name="T113" fmla="*/ 30 h 579"/>
                <a:gd name="T114" fmla="*/ 221 w 223"/>
                <a:gd name="T115" fmla="*/ 9 h 579"/>
                <a:gd name="T116" fmla="*/ 221 w 223"/>
                <a:gd name="T117" fmla="*/ 0 h 579"/>
                <a:gd name="T118" fmla="*/ 0 w 223"/>
                <a:gd name="T119" fmla="*/ 110 h 5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3"/>
                <a:gd name="T181" fmla="*/ 0 h 579"/>
                <a:gd name="T182" fmla="*/ 223 w 223"/>
                <a:gd name="T183" fmla="*/ 579 h 5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3" h="579">
                  <a:moveTo>
                    <a:pt x="0" y="110"/>
                  </a:moveTo>
                  <a:lnTo>
                    <a:pt x="0" y="114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2" y="142"/>
                  </a:lnTo>
                  <a:lnTo>
                    <a:pt x="2" y="152"/>
                  </a:lnTo>
                  <a:lnTo>
                    <a:pt x="4" y="165"/>
                  </a:lnTo>
                  <a:lnTo>
                    <a:pt x="4" y="171"/>
                  </a:lnTo>
                  <a:lnTo>
                    <a:pt x="4" y="176"/>
                  </a:lnTo>
                  <a:lnTo>
                    <a:pt x="4" y="184"/>
                  </a:lnTo>
                  <a:lnTo>
                    <a:pt x="6" y="192"/>
                  </a:lnTo>
                  <a:lnTo>
                    <a:pt x="6" y="197"/>
                  </a:lnTo>
                  <a:lnTo>
                    <a:pt x="8" y="207"/>
                  </a:lnTo>
                  <a:lnTo>
                    <a:pt x="8" y="214"/>
                  </a:lnTo>
                  <a:lnTo>
                    <a:pt x="8" y="222"/>
                  </a:lnTo>
                  <a:lnTo>
                    <a:pt x="8" y="230"/>
                  </a:lnTo>
                  <a:lnTo>
                    <a:pt x="10" y="237"/>
                  </a:lnTo>
                  <a:lnTo>
                    <a:pt x="10" y="247"/>
                  </a:lnTo>
                  <a:lnTo>
                    <a:pt x="12" y="256"/>
                  </a:lnTo>
                  <a:lnTo>
                    <a:pt x="12" y="264"/>
                  </a:lnTo>
                  <a:lnTo>
                    <a:pt x="12" y="273"/>
                  </a:lnTo>
                  <a:lnTo>
                    <a:pt x="13" y="281"/>
                  </a:lnTo>
                  <a:lnTo>
                    <a:pt x="15" y="290"/>
                  </a:lnTo>
                  <a:lnTo>
                    <a:pt x="15" y="298"/>
                  </a:lnTo>
                  <a:lnTo>
                    <a:pt x="15" y="308"/>
                  </a:lnTo>
                  <a:lnTo>
                    <a:pt x="15" y="315"/>
                  </a:lnTo>
                  <a:lnTo>
                    <a:pt x="17" y="325"/>
                  </a:lnTo>
                  <a:lnTo>
                    <a:pt x="17" y="332"/>
                  </a:lnTo>
                  <a:lnTo>
                    <a:pt x="19" y="340"/>
                  </a:lnTo>
                  <a:lnTo>
                    <a:pt x="19" y="349"/>
                  </a:lnTo>
                  <a:lnTo>
                    <a:pt x="21" y="359"/>
                  </a:lnTo>
                  <a:lnTo>
                    <a:pt x="21" y="367"/>
                  </a:lnTo>
                  <a:lnTo>
                    <a:pt x="23" y="376"/>
                  </a:lnTo>
                  <a:lnTo>
                    <a:pt x="25" y="384"/>
                  </a:lnTo>
                  <a:lnTo>
                    <a:pt x="25" y="393"/>
                  </a:lnTo>
                  <a:lnTo>
                    <a:pt x="25" y="401"/>
                  </a:lnTo>
                  <a:lnTo>
                    <a:pt x="27" y="408"/>
                  </a:lnTo>
                  <a:lnTo>
                    <a:pt x="29" y="416"/>
                  </a:lnTo>
                  <a:lnTo>
                    <a:pt x="29" y="425"/>
                  </a:lnTo>
                  <a:lnTo>
                    <a:pt x="29" y="437"/>
                  </a:lnTo>
                  <a:lnTo>
                    <a:pt x="33" y="452"/>
                  </a:lnTo>
                  <a:lnTo>
                    <a:pt x="33" y="463"/>
                  </a:lnTo>
                  <a:lnTo>
                    <a:pt x="36" y="475"/>
                  </a:lnTo>
                  <a:lnTo>
                    <a:pt x="36" y="484"/>
                  </a:lnTo>
                  <a:lnTo>
                    <a:pt x="40" y="494"/>
                  </a:lnTo>
                  <a:lnTo>
                    <a:pt x="40" y="500"/>
                  </a:lnTo>
                  <a:lnTo>
                    <a:pt x="44" y="507"/>
                  </a:lnTo>
                  <a:lnTo>
                    <a:pt x="46" y="515"/>
                  </a:lnTo>
                  <a:lnTo>
                    <a:pt x="52" y="524"/>
                  </a:lnTo>
                  <a:lnTo>
                    <a:pt x="57" y="534"/>
                  </a:lnTo>
                  <a:lnTo>
                    <a:pt x="67" y="541"/>
                  </a:lnTo>
                  <a:lnTo>
                    <a:pt x="74" y="551"/>
                  </a:lnTo>
                  <a:lnTo>
                    <a:pt x="82" y="559"/>
                  </a:lnTo>
                  <a:lnTo>
                    <a:pt x="91" y="564"/>
                  </a:lnTo>
                  <a:lnTo>
                    <a:pt x="99" y="572"/>
                  </a:lnTo>
                  <a:lnTo>
                    <a:pt x="107" y="576"/>
                  </a:lnTo>
                  <a:lnTo>
                    <a:pt x="116" y="579"/>
                  </a:lnTo>
                  <a:lnTo>
                    <a:pt x="124" y="579"/>
                  </a:lnTo>
                  <a:lnTo>
                    <a:pt x="133" y="579"/>
                  </a:lnTo>
                  <a:lnTo>
                    <a:pt x="141" y="576"/>
                  </a:lnTo>
                  <a:lnTo>
                    <a:pt x="148" y="572"/>
                  </a:lnTo>
                  <a:lnTo>
                    <a:pt x="154" y="562"/>
                  </a:lnTo>
                  <a:lnTo>
                    <a:pt x="162" y="555"/>
                  </a:lnTo>
                  <a:lnTo>
                    <a:pt x="162" y="545"/>
                  </a:lnTo>
                  <a:lnTo>
                    <a:pt x="166" y="536"/>
                  </a:lnTo>
                  <a:lnTo>
                    <a:pt x="166" y="530"/>
                  </a:lnTo>
                  <a:lnTo>
                    <a:pt x="166" y="522"/>
                  </a:lnTo>
                  <a:lnTo>
                    <a:pt x="167" y="517"/>
                  </a:lnTo>
                  <a:lnTo>
                    <a:pt x="169" y="509"/>
                  </a:lnTo>
                  <a:lnTo>
                    <a:pt x="169" y="500"/>
                  </a:lnTo>
                  <a:lnTo>
                    <a:pt x="171" y="492"/>
                  </a:lnTo>
                  <a:lnTo>
                    <a:pt x="171" y="484"/>
                  </a:lnTo>
                  <a:lnTo>
                    <a:pt x="175" y="477"/>
                  </a:lnTo>
                  <a:lnTo>
                    <a:pt x="175" y="467"/>
                  </a:lnTo>
                  <a:lnTo>
                    <a:pt x="177" y="458"/>
                  </a:lnTo>
                  <a:lnTo>
                    <a:pt x="179" y="448"/>
                  </a:lnTo>
                  <a:lnTo>
                    <a:pt x="181" y="439"/>
                  </a:lnTo>
                  <a:lnTo>
                    <a:pt x="181" y="427"/>
                  </a:lnTo>
                  <a:lnTo>
                    <a:pt x="183" y="416"/>
                  </a:lnTo>
                  <a:lnTo>
                    <a:pt x="183" y="405"/>
                  </a:lnTo>
                  <a:lnTo>
                    <a:pt x="185" y="395"/>
                  </a:lnTo>
                  <a:lnTo>
                    <a:pt x="185" y="384"/>
                  </a:lnTo>
                  <a:lnTo>
                    <a:pt x="186" y="370"/>
                  </a:lnTo>
                  <a:lnTo>
                    <a:pt x="186" y="359"/>
                  </a:lnTo>
                  <a:lnTo>
                    <a:pt x="190" y="349"/>
                  </a:lnTo>
                  <a:lnTo>
                    <a:pt x="190" y="336"/>
                  </a:lnTo>
                  <a:lnTo>
                    <a:pt x="190" y="325"/>
                  </a:lnTo>
                  <a:lnTo>
                    <a:pt x="192" y="311"/>
                  </a:lnTo>
                  <a:lnTo>
                    <a:pt x="196" y="300"/>
                  </a:lnTo>
                  <a:lnTo>
                    <a:pt x="196" y="287"/>
                  </a:lnTo>
                  <a:lnTo>
                    <a:pt x="196" y="275"/>
                  </a:lnTo>
                  <a:lnTo>
                    <a:pt x="198" y="264"/>
                  </a:lnTo>
                  <a:lnTo>
                    <a:pt x="200" y="252"/>
                  </a:lnTo>
                  <a:lnTo>
                    <a:pt x="200" y="239"/>
                  </a:lnTo>
                  <a:lnTo>
                    <a:pt x="202" y="228"/>
                  </a:lnTo>
                  <a:lnTo>
                    <a:pt x="204" y="214"/>
                  </a:lnTo>
                  <a:lnTo>
                    <a:pt x="204" y="203"/>
                  </a:lnTo>
                  <a:lnTo>
                    <a:pt x="204" y="190"/>
                  </a:lnTo>
                  <a:lnTo>
                    <a:pt x="205" y="178"/>
                  </a:lnTo>
                  <a:lnTo>
                    <a:pt x="207" y="167"/>
                  </a:lnTo>
                  <a:lnTo>
                    <a:pt x="207" y="155"/>
                  </a:lnTo>
                  <a:lnTo>
                    <a:pt x="207" y="144"/>
                  </a:lnTo>
                  <a:lnTo>
                    <a:pt x="209" y="133"/>
                  </a:lnTo>
                  <a:lnTo>
                    <a:pt x="211" y="123"/>
                  </a:lnTo>
                  <a:lnTo>
                    <a:pt x="213" y="114"/>
                  </a:lnTo>
                  <a:lnTo>
                    <a:pt x="213" y="102"/>
                  </a:lnTo>
                  <a:lnTo>
                    <a:pt x="213" y="93"/>
                  </a:lnTo>
                  <a:lnTo>
                    <a:pt x="215" y="85"/>
                  </a:lnTo>
                  <a:lnTo>
                    <a:pt x="217" y="76"/>
                  </a:lnTo>
                  <a:lnTo>
                    <a:pt x="217" y="68"/>
                  </a:lnTo>
                  <a:lnTo>
                    <a:pt x="217" y="59"/>
                  </a:lnTo>
                  <a:lnTo>
                    <a:pt x="217" y="51"/>
                  </a:lnTo>
                  <a:lnTo>
                    <a:pt x="217" y="43"/>
                  </a:lnTo>
                  <a:lnTo>
                    <a:pt x="219" y="30"/>
                  </a:lnTo>
                  <a:lnTo>
                    <a:pt x="221" y="21"/>
                  </a:lnTo>
                  <a:lnTo>
                    <a:pt x="221" y="9"/>
                  </a:lnTo>
                  <a:lnTo>
                    <a:pt x="221" y="3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497" name="Freeform 14"/>
            <p:cNvSpPr>
              <a:spLocks/>
            </p:cNvSpPr>
            <p:nvPr/>
          </p:nvSpPr>
          <p:spPr bwMode="auto">
            <a:xfrm>
              <a:off x="504" y="1391"/>
              <a:ext cx="749" cy="513"/>
            </a:xfrm>
            <a:custGeom>
              <a:avLst/>
              <a:gdLst>
                <a:gd name="T0" fmla="*/ 5 w 1497"/>
                <a:gd name="T1" fmla="*/ 819 h 1025"/>
                <a:gd name="T2" fmla="*/ 3 w 1497"/>
                <a:gd name="T3" fmla="*/ 872 h 1025"/>
                <a:gd name="T4" fmla="*/ 22 w 1497"/>
                <a:gd name="T5" fmla="*/ 909 h 1025"/>
                <a:gd name="T6" fmla="*/ 62 w 1497"/>
                <a:gd name="T7" fmla="*/ 950 h 1025"/>
                <a:gd name="T8" fmla="*/ 114 w 1497"/>
                <a:gd name="T9" fmla="*/ 981 h 1025"/>
                <a:gd name="T10" fmla="*/ 159 w 1497"/>
                <a:gd name="T11" fmla="*/ 992 h 1025"/>
                <a:gd name="T12" fmla="*/ 214 w 1497"/>
                <a:gd name="T13" fmla="*/ 1005 h 1025"/>
                <a:gd name="T14" fmla="*/ 273 w 1497"/>
                <a:gd name="T15" fmla="*/ 1013 h 1025"/>
                <a:gd name="T16" fmla="*/ 338 w 1497"/>
                <a:gd name="T17" fmla="*/ 1019 h 1025"/>
                <a:gd name="T18" fmla="*/ 402 w 1497"/>
                <a:gd name="T19" fmla="*/ 1023 h 1025"/>
                <a:gd name="T20" fmla="*/ 469 w 1497"/>
                <a:gd name="T21" fmla="*/ 1025 h 1025"/>
                <a:gd name="T22" fmla="*/ 532 w 1497"/>
                <a:gd name="T23" fmla="*/ 1023 h 1025"/>
                <a:gd name="T24" fmla="*/ 591 w 1497"/>
                <a:gd name="T25" fmla="*/ 1021 h 1025"/>
                <a:gd name="T26" fmla="*/ 644 w 1497"/>
                <a:gd name="T27" fmla="*/ 1017 h 1025"/>
                <a:gd name="T28" fmla="*/ 689 w 1497"/>
                <a:gd name="T29" fmla="*/ 1013 h 1025"/>
                <a:gd name="T30" fmla="*/ 729 w 1497"/>
                <a:gd name="T31" fmla="*/ 1007 h 1025"/>
                <a:gd name="T32" fmla="*/ 775 w 1497"/>
                <a:gd name="T33" fmla="*/ 986 h 1025"/>
                <a:gd name="T34" fmla="*/ 822 w 1497"/>
                <a:gd name="T35" fmla="*/ 941 h 1025"/>
                <a:gd name="T36" fmla="*/ 874 w 1497"/>
                <a:gd name="T37" fmla="*/ 880 h 1025"/>
                <a:gd name="T38" fmla="*/ 908 w 1497"/>
                <a:gd name="T39" fmla="*/ 829 h 1025"/>
                <a:gd name="T40" fmla="*/ 937 w 1497"/>
                <a:gd name="T41" fmla="*/ 789 h 1025"/>
                <a:gd name="T42" fmla="*/ 961 w 1497"/>
                <a:gd name="T43" fmla="*/ 749 h 1025"/>
                <a:gd name="T44" fmla="*/ 990 w 1497"/>
                <a:gd name="T45" fmla="*/ 707 h 1025"/>
                <a:gd name="T46" fmla="*/ 1016 w 1497"/>
                <a:gd name="T47" fmla="*/ 669 h 1025"/>
                <a:gd name="T48" fmla="*/ 1045 w 1497"/>
                <a:gd name="T49" fmla="*/ 629 h 1025"/>
                <a:gd name="T50" fmla="*/ 1071 w 1497"/>
                <a:gd name="T51" fmla="*/ 593 h 1025"/>
                <a:gd name="T52" fmla="*/ 1096 w 1497"/>
                <a:gd name="T53" fmla="*/ 555 h 1025"/>
                <a:gd name="T54" fmla="*/ 1125 w 1497"/>
                <a:gd name="T55" fmla="*/ 519 h 1025"/>
                <a:gd name="T56" fmla="*/ 1174 w 1497"/>
                <a:gd name="T57" fmla="*/ 458 h 1025"/>
                <a:gd name="T58" fmla="*/ 1229 w 1497"/>
                <a:gd name="T59" fmla="*/ 401 h 1025"/>
                <a:gd name="T60" fmla="*/ 1275 w 1497"/>
                <a:gd name="T61" fmla="*/ 357 h 1025"/>
                <a:gd name="T62" fmla="*/ 1317 w 1497"/>
                <a:gd name="T63" fmla="*/ 327 h 1025"/>
                <a:gd name="T64" fmla="*/ 1339 w 1497"/>
                <a:gd name="T65" fmla="*/ 338 h 1025"/>
                <a:gd name="T66" fmla="*/ 1338 w 1497"/>
                <a:gd name="T67" fmla="*/ 388 h 1025"/>
                <a:gd name="T68" fmla="*/ 1334 w 1497"/>
                <a:gd name="T69" fmla="*/ 429 h 1025"/>
                <a:gd name="T70" fmla="*/ 1330 w 1497"/>
                <a:gd name="T71" fmla="*/ 477 h 1025"/>
                <a:gd name="T72" fmla="*/ 1326 w 1497"/>
                <a:gd name="T73" fmla="*/ 530 h 1025"/>
                <a:gd name="T74" fmla="*/ 1322 w 1497"/>
                <a:gd name="T75" fmla="*/ 582 h 1025"/>
                <a:gd name="T76" fmla="*/ 1317 w 1497"/>
                <a:gd name="T77" fmla="*/ 633 h 1025"/>
                <a:gd name="T78" fmla="*/ 1311 w 1497"/>
                <a:gd name="T79" fmla="*/ 682 h 1025"/>
                <a:gd name="T80" fmla="*/ 1311 w 1497"/>
                <a:gd name="T81" fmla="*/ 728 h 1025"/>
                <a:gd name="T82" fmla="*/ 1311 w 1497"/>
                <a:gd name="T83" fmla="*/ 768 h 1025"/>
                <a:gd name="T84" fmla="*/ 1322 w 1497"/>
                <a:gd name="T85" fmla="*/ 806 h 1025"/>
                <a:gd name="T86" fmla="*/ 1366 w 1497"/>
                <a:gd name="T87" fmla="*/ 821 h 1025"/>
                <a:gd name="T88" fmla="*/ 1389 w 1497"/>
                <a:gd name="T89" fmla="*/ 779 h 1025"/>
                <a:gd name="T90" fmla="*/ 1400 w 1497"/>
                <a:gd name="T91" fmla="*/ 736 h 1025"/>
                <a:gd name="T92" fmla="*/ 1410 w 1497"/>
                <a:gd name="T93" fmla="*/ 699 h 1025"/>
                <a:gd name="T94" fmla="*/ 1419 w 1497"/>
                <a:gd name="T95" fmla="*/ 654 h 1025"/>
                <a:gd name="T96" fmla="*/ 1431 w 1497"/>
                <a:gd name="T97" fmla="*/ 602 h 1025"/>
                <a:gd name="T98" fmla="*/ 1440 w 1497"/>
                <a:gd name="T99" fmla="*/ 547 h 1025"/>
                <a:gd name="T100" fmla="*/ 1452 w 1497"/>
                <a:gd name="T101" fmla="*/ 488 h 1025"/>
                <a:gd name="T102" fmla="*/ 1459 w 1497"/>
                <a:gd name="T103" fmla="*/ 429 h 1025"/>
                <a:gd name="T104" fmla="*/ 1471 w 1497"/>
                <a:gd name="T105" fmla="*/ 372 h 1025"/>
                <a:gd name="T106" fmla="*/ 1476 w 1497"/>
                <a:gd name="T107" fmla="*/ 315 h 1025"/>
                <a:gd name="T108" fmla="*/ 1484 w 1497"/>
                <a:gd name="T109" fmla="*/ 266 h 1025"/>
                <a:gd name="T110" fmla="*/ 1490 w 1497"/>
                <a:gd name="T111" fmla="*/ 222 h 1025"/>
                <a:gd name="T112" fmla="*/ 1493 w 1497"/>
                <a:gd name="T113" fmla="*/ 188 h 1025"/>
                <a:gd name="T114" fmla="*/ 1493 w 1497"/>
                <a:gd name="T115" fmla="*/ 140 h 1025"/>
                <a:gd name="T116" fmla="*/ 1488 w 1497"/>
                <a:gd name="T117" fmla="*/ 102 h 1025"/>
                <a:gd name="T118" fmla="*/ 1469 w 1497"/>
                <a:gd name="T119" fmla="*/ 61 h 1025"/>
                <a:gd name="T120" fmla="*/ 1438 w 1497"/>
                <a:gd name="T121" fmla="*/ 13 h 1025"/>
                <a:gd name="T122" fmla="*/ 22 w 1497"/>
                <a:gd name="T123" fmla="*/ 791 h 10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7"/>
                <a:gd name="T187" fmla="*/ 0 h 1025"/>
                <a:gd name="T188" fmla="*/ 1497 w 1497"/>
                <a:gd name="T189" fmla="*/ 1025 h 102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7" h="1025">
                  <a:moveTo>
                    <a:pt x="22" y="791"/>
                  </a:moveTo>
                  <a:lnTo>
                    <a:pt x="19" y="793"/>
                  </a:lnTo>
                  <a:lnTo>
                    <a:pt x="13" y="804"/>
                  </a:lnTo>
                  <a:lnTo>
                    <a:pt x="9" y="810"/>
                  </a:lnTo>
                  <a:lnTo>
                    <a:pt x="5" y="819"/>
                  </a:lnTo>
                  <a:lnTo>
                    <a:pt x="1" y="829"/>
                  </a:lnTo>
                  <a:lnTo>
                    <a:pt x="1" y="842"/>
                  </a:lnTo>
                  <a:lnTo>
                    <a:pt x="0" y="853"/>
                  </a:lnTo>
                  <a:lnTo>
                    <a:pt x="3" y="867"/>
                  </a:lnTo>
                  <a:lnTo>
                    <a:pt x="3" y="872"/>
                  </a:lnTo>
                  <a:lnTo>
                    <a:pt x="5" y="880"/>
                  </a:lnTo>
                  <a:lnTo>
                    <a:pt x="9" y="888"/>
                  </a:lnTo>
                  <a:lnTo>
                    <a:pt x="13" y="895"/>
                  </a:lnTo>
                  <a:lnTo>
                    <a:pt x="17" y="901"/>
                  </a:lnTo>
                  <a:lnTo>
                    <a:pt x="22" y="909"/>
                  </a:lnTo>
                  <a:lnTo>
                    <a:pt x="28" y="916"/>
                  </a:lnTo>
                  <a:lnTo>
                    <a:pt x="36" y="926"/>
                  </a:lnTo>
                  <a:lnTo>
                    <a:pt x="43" y="933"/>
                  </a:lnTo>
                  <a:lnTo>
                    <a:pt x="51" y="943"/>
                  </a:lnTo>
                  <a:lnTo>
                    <a:pt x="62" y="950"/>
                  </a:lnTo>
                  <a:lnTo>
                    <a:pt x="74" y="960"/>
                  </a:lnTo>
                  <a:lnTo>
                    <a:pt x="83" y="966"/>
                  </a:lnTo>
                  <a:lnTo>
                    <a:pt x="98" y="973"/>
                  </a:lnTo>
                  <a:lnTo>
                    <a:pt x="106" y="975"/>
                  </a:lnTo>
                  <a:lnTo>
                    <a:pt x="114" y="981"/>
                  </a:lnTo>
                  <a:lnTo>
                    <a:pt x="123" y="983"/>
                  </a:lnTo>
                  <a:lnTo>
                    <a:pt x="133" y="986"/>
                  </a:lnTo>
                  <a:lnTo>
                    <a:pt x="140" y="988"/>
                  </a:lnTo>
                  <a:lnTo>
                    <a:pt x="152" y="992"/>
                  </a:lnTo>
                  <a:lnTo>
                    <a:pt x="159" y="992"/>
                  </a:lnTo>
                  <a:lnTo>
                    <a:pt x="171" y="996"/>
                  </a:lnTo>
                  <a:lnTo>
                    <a:pt x="180" y="998"/>
                  </a:lnTo>
                  <a:lnTo>
                    <a:pt x="192" y="1000"/>
                  </a:lnTo>
                  <a:lnTo>
                    <a:pt x="203" y="1004"/>
                  </a:lnTo>
                  <a:lnTo>
                    <a:pt x="214" y="1005"/>
                  </a:lnTo>
                  <a:lnTo>
                    <a:pt x="226" y="1007"/>
                  </a:lnTo>
                  <a:lnTo>
                    <a:pt x="237" y="1009"/>
                  </a:lnTo>
                  <a:lnTo>
                    <a:pt x="249" y="1009"/>
                  </a:lnTo>
                  <a:lnTo>
                    <a:pt x="260" y="1013"/>
                  </a:lnTo>
                  <a:lnTo>
                    <a:pt x="273" y="1013"/>
                  </a:lnTo>
                  <a:lnTo>
                    <a:pt x="285" y="1015"/>
                  </a:lnTo>
                  <a:lnTo>
                    <a:pt x="298" y="1015"/>
                  </a:lnTo>
                  <a:lnTo>
                    <a:pt x="311" y="1017"/>
                  </a:lnTo>
                  <a:lnTo>
                    <a:pt x="323" y="1017"/>
                  </a:lnTo>
                  <a:lnTo>
                    <a:pt x="338" y="1019"/>
                  </a:lnTo>
                  <a:lnTo>
                    <a:pt x="349" y="1019"/>
                  </a:lnTo>
                  <a:lnTo>
                    <a:pt x="364" y="1021"/>
                  </a:lnTo>
                  <a:lnTo>
                    <a:pt x="378" y="1021"/>
                  </a:lnTo>
                  <a:lnTo>
                    <a:pt x="389" y="1023"/>
                  </a:lnTo>
                  <a:lnTo>
                    <a:pt x="402" y="1023"/>
                  </a:lnTo>
                  <a:lnTo>
                    <a:pt x="418" y="1025"/>
                  </a:lnTo>
                  <a:lnTo>
                    <a:pt x="429" y="1025"/>
                  </a:lnTo>
                  <a:lnTo>
                    <a:pt x="442" y="1025"/>
                  </a:lnTo>
                  <a:lnTo>
                    <a:pt x="456" y="1025"/>
                  </a:lnTo>
                  <a:lnTo>
                    <a:pt x="469" y="1025"/>
                  </a:lnTo>
                  <a:lnTo>
                    <a:pt x="480" y="1025"/>
                  </a:lnTo>
                  <a:lnTo>
                    <a:pt x="494" y="1025"/>
                  </a:lnTo>
                  <a:lnTo>
                    <a:pt x="507" y="1025"/>
                  </a:lnTo>
                  <a:lnTo>
                    <a:pt x="520" y="1025"/>
                  </a:lnTo>
                  <a:lnTo>
                    <a:pt x="532" y="1023"/>
                  </a:lnTo>
                  <a:lnTo>
                    <a:pt x="545" y="1023"/>
                  </a:lnTo>
                  <a:lnTo>
                    <a:pt x="556" y="1023"/>
                  </a:lnTo>
                  <a:lnTo>
                    <a:pt x="570" y="1023"/>
                  </a:lnTo>
                  <a:lnTo>
                    <a:pt x="579" y="1021"/>
                  </a:lnTo>
                  <a:lnTo>
                    <a:pt x="591" y="1021"/>
                  </a:lnTo>
                  <a:lnTo>
                    <a:pt x="602" y="1021"/>
                  </a:lnTo>
                  <a:lnTo>
                    <a:pt x="615" y="1021"/>
                  </a:lnTo>
                  <a:lnTo>
                    <a:pt x="623" y="1019"/>
                  </a:lnTo>
                  <a:lnTo>
                    <a:pt x="634" y="1017"/>
                  </a:lnTo>
                  <a:lnTo>
                    <a:pt x="644" y="1017"/>
                  </a:lnTo>
                  <a:lnTo>
                    <a:pt x="653" y="1017"/>
                  </a:lnTo>
                  <a:lnTo>
                    <a:pt x="663" y="1015"/>
                  </a:lnTo>
                  <a:lnTo>
                    <a:pt x="672" y="1015"/>
                  </a:lnTo>
                  <a:lnTo>
                    <a:pt x="682" y="1013"/>
                  </a:lnTo>
                  <a:lnTo>
                    <a:pt x="689" y="1013"/>
                  </a:lnTo>
                  <a:lnTo>
                    <a:pt x="697" y="1013"/>
                  </a:lnTo>
                  <a:lnTo>
                    <a:pt x="705" y="1011"/>
                  </a:lnTo>
                  <a:lnTo>
                    <a:pt x="712" y="1009"/>
                  </a:lnTo>
                  <a:lnTo>
                    <a:pt x="720" y="1009"/>
                  </a:lnTo>
                  <a:lnTo>
                    <a:pt x="729" y="1007"/>
                  </a:lnTo>
                  <a:lnTo>
                    <a:pt x="741" y="1005"/>
                  </a:lnTo>
                  <a:lnTo>
                    <a:pt x="748" y="1002"/>
                  </a:lnTo>
                  <a:lnTo>
                    <a:pt x="756" y="998"/>
                  </a:lnTo>
                  <a:lnTo>
                    <a:pt x="765" y="992"/>
                  </a:lnTo>
                  <a:lnTo>
                    <a:pt x="775" y="986"/>
                  </a:lnTo>
                  <a:lnTo>
                    <a:pt x="783" y="979"/>
                  </a:lnTo>
                  <a:lnTo>
                    <a:pt x="794" y="971"/>
                  </a:lnTo>
                  <a:lnTo>
                    <a:pt x="803" y="962"/>
                  </a:lnTo>
                  <a:lnTo>
                    <a:pt x="813" y="952"/>
                  </a:lnTo>
                  <a:lnTo>
                    <a:pt x="822" y="941"/>
                  </a:lnTo>
                  <a:lnTo>
                    <a:pt x="832" y="929"/>
                  </a:lnTo>
                  <a:lnTo>
                    <a:pt x="842" y="918"/>
                  </a:lnTo>
                  <a:lnTo>
                    <a:pt x="853" y="907"/>
                  </a:lnTo>
                  <a:lnTo>
                    <a:pt x="862" y="891"/>
                  </a:lnTo>
                  <a:lnTo>
                    <a:pt x="874" y="880"/>
                  </a:lnTo>
                  <a:lnTo>
                    <a:pt x="883" y="865"/>
                  </a:lnTo>
                  <a:lnTo>
                    <a:pt x="895" y="851"/>
                  </a:lnTo>
                  <a:lnTo>
                    <a:pt x="899" y="844"/>
                  </a:lnTo>
                  <a:lnTo>
                    <a:pt x="904" y="836"/>
                  </a:lnTo>
                  <a:lnTo>
                    <a:pt x="908" y="829"/>
                  </a:lnTo>
                  <a:lnTo>
                    <a:pt x="914" y="821"/>
                  </a:lnTo>
                  <a:lnTo>
                    <a:pt x="919" y="812"/>
                  </a:lnTo>
                  <a:lnTo>
                    <a:pt x="923" y="804"/>
                  </a:lnTo>
                  <a:lnTo>
                    <a:pt x="929" y="796"/>
                  </a:lnTo>
                  <a:lnTo>
                    <a:pt x="937" y="789"/>
                  </a:lnTo>
                  <a:lnTo>
                    <a:pt x="940" y="779"/>
                  </a:lnTo>
                  <a:lnTo>
                    <a:pt x="946" y="772"/>
                  </a:lnTo>
                  <a:lnTo>
                    <a:pt x="950" y="764"/>
                  </a:lnTo>
                  <a:lnTo>
                    <a:pt x="957" y="756"/>
                  </a:lnTo>
                  <a:lnTo>
                    <a:pt x="961" y="749"/>
                  </a:lnTo>
                  <a:lnTo>
                    <a:pt x="967" y="741"/>
                  </a:lnTo>
                  <a:lnTo>
                    <a:pt x="973" y="732"/>
                  </a:lnTo>
                  <a:lnTo>
                    <a:pt x="978" y="724"/>
                  </a:lnTo>
                  <a:lnTo>
                    <a:pt x="982" y="716"/>
                  </a:lnTo>
                  <a:lnTo>
                    <a:pt x="990" y="707"/>
                  </a:lnTo>
                  <a:lnTo>
                    <a:pt x="994" y="699"/>
                  </a:lnTo>
                  <a:lnTo>
                    <a:pt x="999" y="692"/>
                  </a:lnTo>
                  <a:lnTo>
                    <a:pt x="1005" y="684"/>
                  </a:lnTo>
                  <a:lnTo>
                    <a:pt x="1011" y="677"/>
                  </a:lnTo>
                  <a:lnTo>
                    <a:pt x="1016" y="669"/>
                  </a:lnTo>
                  <a:lnTo>
                    <a:pt x="1022" y="661"/>
                  </a:lnTo>
                  <a:lnTo>
                    <a:pt x="1026" y="652"/>
                  </a:lnTo>
                  <a:lnTo>
                    <a:pt x="1033" y="644"/>
                  </a:lnTo>
                  <a:lnTo>
                    <a:pt x="1037" y="637"/>
                  </a:lnTo>
                  <a:lnTo>
                    <a:pt x="1045" y="629"/>
                  </a:lnTo>
                  <a:lnTo>
                    <a:pt x="1049" y="621"/>
                  </a:lnTo>
                  <a:lnTo>
                    <a:pt x="1054" y="614"/>
                  </a:lnTo>
                  <a:lnTo>
                    <a:pt x="1060" y="606"/>
                  </a:lnTo>
                  <a:lnTo>
                    <a:pt x="1066" y="601"/>
                  </a:lnTo>
                  <a:lnTo>
                    <a:pt x="1071" y="593"/>
                  </a:lnTo>
                  <a:lnTo>
                    <a:pt x="1075" y="585"/>
                  </a:lnTo>
                  <a:lnTo>
                    <a:pt x="1081" y="578"/>
                  </a:lnTo>
                  <a:lnTo>
                    <a:pt x="1087" y="568"/>
                  </a:lnTo>
                  <a:lnTo>
                    <a:pt x="1090" y="561"/>
                  </a:lnTo>
                  <a:lnTo>
                    <a:pt x="1096" y="555"/>
                  </a:lnTo>
                  <a:lnTo>
                    <a:pt x="1102" y="547"/>
                  </a:lnTo>
                  <a:lnTo>
                    <a:pt x="1108" y="540"/>
                  </a:lnTo>
                  <a:lnTo>
                    <a:pt x="1113" y="532"/>
                  </a:lnTo>
                  <a:lnTo>
                    <a:pt x="1119" y="524"/>
                  </a:lnTo>
                  <a:lnTo>
                    <a:pt x="1125" y="519"/>
                  </a:lnTo>
                  <a:lnTo>
                    <a:pt x="1130" y="511"/>
                  </a:lnTo>
                  <a:lnTo>
                    <a:pt x="1142" y="498"/>
                  </a:lnTo>
                  <a:lnTo>
                    <a:pt x="1155" y="485"/>
                  </a:lnTo>
                  <a:lnTo>
                    <a:pt x="1165" y="471"/>
                  </a:lnTo>
                  <a:lnTo>
                    <a:pt x="1174" y="458"/>
                  </a:lnTo>
                  <a:lnTo>
                    <a:pt x="1185" y="447"/>
                  </a:lnTo>
                  <a:lnTo>
                    <a:pt x="1197" y="435"/>
                  </a:lnTo>
                  <a:lnTo>
                    <a:pt x="1208" y="422"/>
                  </a:lnTo>
                  <a:lnTo>
                    <a:pt x="1218" y="412"/>
                  </a:lnTo>
                  <a:lnTo>
                    <a:pt x="1229" y="401"/>
                  </a:lnTo>
                  <a:lnTo>
                    <a:pt x="1239" y="391"/>
                  </a:lnTo>
                  <a:lnTo>
                    <a:pt x="1248" y="382"/>
                  </a:lnTo>
                  <a:lnTo>
                    <a:pt x="1258" y="372"/>
                  </a:lnTo>
                  <a:lnTo>
                    <a:pt x="1265" y="365"/>
                  </a:lnTo>
                  <a:lnTo>
                    <a:pt x="1275" y="357"/>
                  </a:lnTo>
                  <a:lnTo>
                    <a:pt x="1282" y="350"/>
                  </a:lnTo>
                  <a:lnTo>
                    <a:pt x="1290" y="344"/>
                  </a:lnTo>
                  <a:lnTo>
                    <a:pt x="1298" y="338"/>
                  </a:lnTo>
                  <a:lnTo>
                    <a:pt x="1305" y="334"/>
                  </a:lnTo>
                  <a:lnTo>
                    <a:pt x="1317" y="327"/>
                  </a:lnTo>
                  <a:lnTo>
                    <a:pt x="1326" y="323"/>
                  </a:lnTo>
                  <a:lnTo>
                    <a:pt x="1334" y="323"/>
                  </a:lnTo>
                  <a:lnTo>
                    <a:pt x="1339" y="329"/>
                  </a:lnTo>
                  <a:lnTo>
                    <a:pt x="1339" y="331"/>
                  </a:lnTo>
                  <a:lnTo>
                    <a:pt x="1339" y="338"/>
                  </a:lnTo>
                  <a:lnTo>
                    <a:pt x="1339" y="346"/>
                  </a:lnTo>
                  <a:lnTo>
                    <a:pt x="1339" y="357"/>
                  </a:lnTo>
                  <a:lnTo>
                    <a:pt x="1338" y="367"/>
                  </a:lnTo>
                  <a:lnTo>
                    <a:pt x="1338" y="382"/>
                  </a:lnTo>
                  <a:lnTo>
                    <a:pt x="1338" y="388"/>
                  </a:lnTo>
                  <a:lnTo>
                    <a:pt x="1338" y="397"/>
                  </a:lnTo>
                  <a:lnTo>
                    <a:pt x="1338" y="405"/>
                  </a:lnTo>
                  <a:lnTo>
                    <a:pt x="1338" y="414"/>
                  </a:lnTo>
                  <a:lnTo>
                    <a:pt x="1336" y="422"/>
                  </a:lnTo>
                  <a:lnTo>
                    <a:pt x="1334" y="429"/>
                  </a:lnTo>
                  <a:lnTo>
                    <a:pt x="1334" y="439"/>
                  </a:lnTo>
                  <a:lnTo>
                    <a:pt x="1334" y="450"/>
                  </a:lnTo>
                  <a:lnTo>
                    <a:pt x="1332" y="458"/>
                  </a:lnTo>
                  <a:lnTo>
                    <a:pt x="1330" y="467"/>
                  </a:lnTo>
                  <a:lnTo>
                    <a:pt x="1330" y="477"/>
                  </a:lnTo>
                  <a:lnTo>
                    <a:pt x="1330" y="488"/>
                  </a:lnTo>
                  <a:lnTo>
                    <a:pt x="1328" y="498"/>
                  </a:lnTo>
                  <a:lnTo>
                    <a:pt x="1326" y="509"/>
                  </a:lnTo>
                  <a:lnTo>
                    <a:pt x="1326" y="519"/>
                  </a:lnTo>
                  <a:lnTo>
                    <a:pt x="1326" y="530"/>
                  </a:lnTo>
                  <a:lnTo>
                    <a:pt x="1324" y="540"/>
                  </a:lnTo>
                  <a:lnTo>
                    <a:pt x="1324" y="551"/>
                  </a:lnTo>
                  <a:lnTo>
                    <a:pt x="1322" y="561"/>
                  </a:lnTo>
                  <a:lnTo>
                    <a:pt x="1322" y="574"/>
                  </a:lnTo>
                  <a:lnTo>
                    <a:pt x="1322" y="582"/>
                  </a:lnTo>
                  <a:lnTo>
                    <a:pt x="1320" y="593"/>
                  </a:lnTo>
                  <a:lnTo>
                    <a:pt x="1319" y="602"/>
                  </a:lnTo>
                  <a:lnTo>
                    <a:pt x="1319" y="614"/>
                  </a:lnTo>
                  <a:lnTo>
                    <a:pt x="1317" y="623"/>
                  </a:lnTo>
                  <a:lnTo>
                    <a:pt x="1317" y="633"/>
                  </a:lnTo>
                  <a:lnTo>
                    <a:pt x="1315" y="644"/>
                  </a:lnTo>
                  <a:lnTo>
                    <a:pt x="1315" y="654"/>
                  </a:lnTo>
                  <a:lnTo>
                    <a:pt x="1313" y="663"/>
                  </a:lnTo>
                  <a:lnTo>
                    <a:pt x="1313" y="673"/>
                  </a:lnTo>
                  <a:lnTo>
                    <a:pt x="1311" y="682"/>
                  </a:lnTo>
                  <a:lnTo>
                    <a:pt x="1311" y="692"/>
                  </a:lnTo>
                  <a:lnTo>
                    <a:pt x="1311" y="699"/>
                  </a:lnTo>
                  <a:lnTo>
                    <a:pt x="1311" y="709"/>
                  </a:lnTo>
                  <a:lnTo>
                    <a:pt x="1311" y="718"/>
                  </a:lnTo>
                  <a:lnTo>
                    <a:pt x="1311" y="728"/>
                  </a:lnTo>
                  <a:lnTo>
                    <a:pt x="1311" y="734"/>
                  </a:lnTo>
                  <a:lnTo>
                    <a:pt x="1311" y="741"/>
                  </a:lnTo>
                  <a:lnTo>
                    <a:pt x="1311" y="749"/>
                  </a:lnTo>
                  <a:lnTo>
                    <a:pt x="1311" y="756"/>
                  </a:lnTo>
                  <a:lnTo>
                    <a:pt x="1311" y="768"/>
                  </a:lnTo>
                  <a:lnTo>
                    <a:pt x="1313" y="779"/>
                  </a:lnTo>
                  <a:lnTo>
                    <a:pt x="1313" y="789"/>
                  </a:lnTo>
                  <a:lnTo>
                    <a:pt x="1317" y="796"/>
                  </a:lnTo>
                  <a:lnTo>
                    <a:pt x="1319" y="802"/>
                  </a:lnTo>
                  <a:lnTo>
                    <a:pt x="1322" y="806"/>
                  </a:lnTo>
                  <a:lnTo>
                    <a:pt x="1334" y="812"/>
                  </a:lnTo>
                  <a:lnTo>
                    <a:pt x="1343" y="819"/>
                  </a:lnTo>
                  <a:lnTo>
                    <a:pt x="1351" y="823"/>
                  </a:lnTo>
                  <a:lnTo>
                    <a:pt x="1358" y="825"/>
                  </a:lnTo>
                  <a:lnTo>
                    <a:pt x="1366" y="821"/>
                  </a:lnTo>
                  <a:lnTo>
                    <a:pt x="1376" y="812"/>
                  </a:lnTo>
                  <a:lnTo>
                    <a:pt x="1379" y="804"/>
                  </a:lnTo>
                  <a:lnTo>
                    <a:pt x="1383" y="793"/>
                  </a:lnTo>
                  <a:lnTo>
                    <a:pt x="1385" y="787"/>
                  </a:lnTo>
                  <a:lnTo>
                    <a:pt x="1389" y="779"/>
                  </a:lnTo>
                  <a:lnTo>
                    <a:pt x="1391" y="772"/>
                  </a:lnTo>
                  <a:lnTo>
                    <a:pt x="1395" y="766"/>
                  </a:lnTo>
                  <a:lnTo>
                    <a:pt x="1396" y="755"/>
                  </a:lnTo>
                  <a:lnTo>
                    <a:pt x="1400" y="743"/>
                  </a:lnTo>
                  <a:lnTo>
                    <a:pt x="1400" y="736"/>
                  </a:lnTo>
                  <a:lnTo>
                    <a:pt x="1402" y="730"/>
                  </a:lnTo>
                  <a:lnTo>
                    <a:pt x="1404" y="722"/>
                  </a:lnTo>
                  <a:lnTo>
                    <a:pt x="1406" y="716"/>
                  </a:lnTo>
                  <a:lnTo>
                    <a:pt x="1408" y="707"/>
                  </a:lnTo>
                  <a:lnTo>
                    <a:pt x="1410" y="699"/>
                  </a:lnTo>
                  <a:lnTo>
                    <a:pt x="1412" y="690"/>
                  </a:lnTo>
                  <a:lnTo>
                    <a:pt x="1414" y="682"/>
                  </a:lnTo>
                  <a:lnTo>
                    <a:pt x="1415" y="673"/>
                  </a:lnTo>
                  <a:lnTo>
                    <a:pt x="1417" y="663"/>
                  </a:lnTo>
                  <a:lnTo>
                    <a:pt x="1419" y="654"/>
                  </a:lnTo>
                  <a:lnTo>
                    <a:pt x="1423" y="644"/>
                  </a:lnTo>
                  <a:lnTo>
                    <a:pt x="1425" y="633"/>
                  </a:lnTo>
                  <a:lnTo>
                    <a:pt x="1427" y="623"/>
                  </a:lnTo>
                  <a:lnTo>
                    <a:pt x="1429" y="612"/>
                  </a:lnTo>
                  <a:lnTo>
                    <a:pt x="1431" y="602"/>
                  </a:lnTo>
                  <a:lnTo>
                    <a:pt x="1433" y="589"/>
                  </a:lnTo>
                  <a:lnTo>
                    <a:pt x="1434" y="580"/>
                  </a:lnTo>
                  <a:lnTo>
                    <a:pt x="1436" y="568"/>
                  </a:lnTo>
                  <a:lnTo>
                    <a:pt x="1438" y="559"/>
                  </a:lnTo>
                  <a:lnTo>
                    <a:pt x="1440" y="547"/>
                  </a:lnTo>
                  <a:lnTo>
                    <a:pt x="1442" y="534"/>
                  </a:lnTo>
                  <a:lnTo>
                    <a:pt x="1444" y="523"/>
                  </a:lnTo>
                  <a:lnTo>
                    <a:pt x="1446" y="511"/>
                  </a:lnTo>
                  <a:lnTo>
                    <a:pt x="1448" y="500"/>
                  </a:lnTo>
                  <a:lnTo>
                    <a:pt x="1452" y="488"/>
                  </a:lnTo>
                  <a:lnTo>
                    <a:pt x="1453" y="477"/>
                  </a:lnTo>
                  <a:lnTo>
                    <a:pt x="1455" y="466"/>
                  </a:lnTo>
                  <a:lnTo>
                    <a:pt x="1457" y="454"/>
                  </a:lnTo>
                  <a:lnTo>
                    <a:pt x="1459" y="443"/>
                  </a:lnTo>
                  <a:lnTo>
                    <a:pt x="1459" y="429"/>
                  </a:lnTo>
                  <a:lnTo>
                    <a:pt x="1463" y="418"/>
                  </a:lnTo>
                  <a:lnTo>
                    <a:pt x="1463" y="407"/>
                  </a:lnTo>
                  <a:lnTo>
                    <a:pt x="1467" y="395"/>
                  </a:lnTo>
                  <a:lnTo>
                    <a:pt x="1469" y="384"/>
                  </a:lnTo>
                  <a:lnTo>
                    <a:pt x="1471" y="372"/>
                  </a:lnTo>
                  <a:lnTo>
                    <a:pt x="1471" y="359"/>
                  </a:lnTo>
                  <a:lnTo>
                    <a:pt x="1472" y="348"/>
                  </a:lnTo>
                  <a:lnTo>
                    <a:pt x="1472" y="338"/>
                  </a:lnTo>
                  <a:lnTo>
                    <a:pt x="1476" y="327"/>
                  </a:lnTo>
                  <a:lnTo>
                    <a:pt x="1476" y="315"/>
                  </a:lnTo>
                  <a:lnTo>
                    <a:pt x="1478" y="306"/>
                  </a:lnTo>
                  <a:lnTo>
                    <a:pt x="1480" y="296"/>
                  </a:lnTo>
                  <a:lnTo>
                    <a:pt x="1482" y="287"/>
                  </a:lnTo>
                  <a:lnTo>
                    <a:pt x="1482" y="275"/>
                  </a:lnTo>
                  <a:lnTo>
                    <a:pt x="1484" y="266"/>
                  </a:lnTo>
                  <a:lnTo>
                    <a:pt x="1484" y="256"/>
                  </a:lnTo>
                  <a:lnTo>
                    <a:pt x="1486" y="249"/>
                  </a:lnTo>
                  <a:lnTo>
                    <a:pt x="1488" y="239"/>
                  </a:lnTo>
                  <a:lnTo>
                    <a:pt x="1490" y="230"/>
                  </a:lnTo>
                  <a:lnTo>
                    <a:pt x="1490" y="222"/>
                  </a:lnTo>
                  <a:lnTo>
                    <a:pt x="1491" y="216"/>
                  </a:lnTo>
                  <a:lnTo>
                    <a:pt x="1491" y="207"/>
                  </a:lnTo>
                  <a:lnTo>
                    <a:pt x="1493" y="199"/>
                  </a:lnTo>
                  <a:lnTo>
                    <a:pt x="1493" y="194"/>
                  </a:lnTo>
                  <a:lnTo>
                    <a:pt x="1493" y="188"/>
                  </a:lnTo>
                  <a:lnTo>
                    <a:pt x="1495" y="177"/>
                  </a:lnTo>
                  <a:lnTo>
                    <a:pt x="1497" y="169"/>
                  </a:lnTo>
                  <a:lnTo>
                    <a:pt x="1495" y="159"/>
                  </a:lnTo>
                  <a:lnTo>
                    <a:pt x="1495" y="150"/>
                  </a:lnTo>
                  <a:lnTo>
                    <a:pt x="1493" y="140"/>
                  </a:lnTo>
                  <a:lnTo>
                    <a:pt x="1493" y="133"/>
                  </a:lnTo>
                  <a:lnTo>
                    <a:pt x="1491" y="125"/>
                  </a:lnTo>
                  <a:lnTo>
                    <a:pt x="1490" y="118"/>
                  </a:lnTo>
                  <a:lnTo>
                    <a:pt x="1490" y="110"/>
                  </a:lnTo>
                  <a:lnTo>
                    <a:pt x="1488" y="102"/>
                  </a:lnTo>
                  <a:lnTo>
                    <a:pt x="1484" y="95"/>
                  </a:lnTo>
                  <a:lnTo>
                    <a:pt x="1480" y="87"/>
                  </a:lnTo>
                  <a:lnTo>
                    <a:pt x="1478" y="80"/>
                  </a:lnTo>
                  <a:lnTo>
                    <a:pt x="1476" y="74"/>
                  </a:lnTo>
                  <a:lnTo>
                    <a:pt x="1469" y="61"/>
                  </a:lnTo>
                  <a:lnTo>
                    <a:pt x="1463" y="49"/>
                  </a:lnTo>
                  <a:lnTo>
                    <a:pt x="1455" y="38"/>
                  </a:lnTo>
                  <a:lnTo>
                    <a:pt x="1450" y="26"/>
                  </a:lnTo>
                  <a:lnTo>
                    <a:pt x="1442" y="19"/>
                  </a:lnTo>
                  <a:lnTo>
                    <a:pt x="1438" y="13"/>
                  </a:lnTo>
                  <a:lnTo>
                    <a:pt x="1431" y="2"/>
                  </a:lnTo>
                  <a:lnTo>
                    <a:pt x="1427" y="0"/>
                  </a:lnTo>
                  <a:lnTo>
                    <a:pt x="1020" y="190"/>
                  </a:lnTo>
                  <a:lnTo>
                    <a:pt x="22" y="791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498" name="Freeform 15"/>
            <p:cNvSpPr>
              <a:spLocks/>
            </p:cNvSpPr>
            <p:nvPr/>
          </p:nvSpPr>
          <p:spPr bwMode="auto">
            <a:xfrm>
              <a:off x="1294" y="1472"/>
              <a:ext cx="387" cy="537"/>
            </a:xfrm>
            <a:custGeom>
              <a:avLst/>
              <a:gdLst>
                <a:gd name="T0" fmla="*/ 0 w 773"/>
                <a:gd name="T1" fmla="*/ 84 h 1075"/>
                <a:gd name="T2" fmla="*/ 2 w 773"/>
                <a:gd name="T3" fmla="*/ 147 h 1075"/>
                <a:gd name="T4" fmla="*/ 4 w 773"/>
                <a:gd name="T5" fmla="*/ 219 h 1075"/>
                <a:gd name="T6" fmla="*/ 4 w 773"/>
                <a:gd name="T7" fmla="*/ 289 h 1075"/>
                <a:gd name="T8" fmla="*/ 4 w 773"/>
                <a:gd name="T9" fmla="*/ 358 h 1075"/>
                <a:gd name="T10" fmla="*/ 4 w 773"/>
                <a:gd name="T11" fmla="*/ 432 h 1075"/>
                <a:gd name="T12" fmla="*/ 0 w 773"/>
                <a:gd name="T13" fmla="*/ 498 h 1075"/>
                <a:gd name="T14" fmla="*/ 32 w 773"/>
                <a:gd name="T15" fmla="*/ 563 h 1075"/>
                <a:gd name="T16" fmla="*/ 101 w 773"/>
                <a:gd name="T17" fmla="*/ 550 h 1075"/>
                <a:gd name="T18" fmla="*/ 142 w 773"/>
                <a:gd name="T19" fmla="*/ 521 h 1075"/>
                <a:gd name="T20" fmla="*/ 171 w 773"/>
                <a:gd name="T21" fmla="*/ 609 h 1075"/>
                <a:gd name="T22" fmla="*/ 199 w 773"/>
                <a:gd name="T23" fmla="*/ 685 h 1075"/>
                <a:gd name="T24" fmla="*/ 268 w 773"/>
                <a:gd name="T25" fmla="*/ 761 h 1075"/>
                <a:gd name="T26" fmla="*/ 348 w 773"/>
                <a:gd name="T27" fmla="*/ 835 h 1075"/>
                <a:gd name="T28" fmla="*/ 414 w 773"/>
                <a:gd name="T29" fmla="*/ 894 h 1075"/>
                <a:gd name="T30" fmla="*/ 477 w 773"/>
                <a:gd name="T31" fmla="*/ 941 h 1075"/>
                <a:gd name="T32" fmla="*/ 536 w 773"/>
                <a:gd name="T33" fmla="*/ 987 h 1075"/>
                <a:gd name="T34" fmla="*/ 610 w 773"/>
                <a:gd name="T35" fmla="*/ 1029 h 1075"/>
                <a:gd name="T36" fmla="*/ 686 w 773"/>
                <a:gd name="T37" fmla="*/ 1063 h 1075"/>
                <a:gd name="T38" fmla="*/ 764 w 773"/>
                <a:gd name="T39" fmla="*/ 1069 h 1075"/>
                <a:gd name="T40" fmla="*/ 732 w 773"/>
                <a:gd name="T41" fmla="*/ 1044 h 1075"/>
                <a:gd name="T42" fmla="*/ 669 w 773"/>
                <a:gd name="T43" fmla="*/ 1025 h 1075"/>
                <a:gd name="T44" fmla="*/ 598 w 773"/>
                <a:gd name="T45" fmla="*/ 995 h 1075"/>
                <a:gd name="T46" fmla="*/ 513 w 773"/>
                <a:gd name="T47" fmla="*/ 932 h 1075"/>
                <a:gd name="T48" fmla="*/ 437 w 773"/>
                <a:gd name="T49" fmla="*/ 865 h 1075"/>
                <a:gd name="T50" fmla="*/ 378 w 773"/>
                <a:gd name="T51" fmla="*/ 812 h 1075"/>
                <a:gd name="T52" fmla="*/ 294 w 773"/>
                <a:gd name="T53" fmla="*/ 734 h 1075"/>
                <a:gd name="T54" fmla="*/ 230 w 773"/>
                <a:gd name="T55" fmla="*/ 660 h 1075"/>
                <a:gd name="T56" fmla="*/ 196 w 773"/>
                <a:gd name="T57" fmla="*/ 595 h 1075"/>
                <a:gd name="T58" fmla="*/ 175 w 773"/>
                <a:gd name="T59" fmla="*/ 533 h 1075"/>
                <a:gd name="T60" fmla="*/ 163 w 773"/>
                <a:gd name="T61" fmla="*/ 466 h 1075"/>
                <a:gd name="T62" fmla="*/ 167 w 773"/>
                <a:gd name="T63" fmla="*/ 396 h 1075"/>
                <a:gd name="T64" fmla="*/ 171 w 773"/>
                <a:gd name="T65" fmla="*/ 337 h 1075"/>
                <a:gd name="T66" fmla="*/ 161 w 773"/>
                <a:gd name="T67" fmla="*/ 263 h 1075"/>
                <a:gd name="T68" fmla="*/ 148 w 773"/>
                <a:gd name="T69" fmla="*/ 322 h 1075"/>
                <a:gd name="T70" fmla="*/ 144 w 773"/>
                <a:gd name="T71" fmla="*/ 400 h 1075"/>
                <a:gd name="T72" fmla="*/ 142 w 773"/>
                <a:gd name="T73" fmla="*/ 462 h 1075"/>
                <a:gd name="T74" fmla="*/ 87 w 773"/>
                <a:gd name="T75" fmla="*/ 517 h 1075"/>
                <a:gd name="T76" fmla="*/ 89 w 773"/>
                <a:gd name="T77" fmla="*/ 447 h 1075"/>
                <a:gd name="T78" fmla="*/ 101 w 773"/>
                <a:gd name="T79" fmla="*/ 356 h 1075"/>
                <a:gd name="T80" fmla="*/ 110 w 773"/>
                <a:gd name="T81" fmla="*/ 267 h 1075"/>
                <a:gd name="T82" fmla="*/ 97 w 773"/>
                <a:gd name="T83" fmla="*/ 230 h 1075"/>
                <a:gd name="T84" fmla="*/ 85 w 773"/>
                <a:gd name="T85" fmla="*/ 295 h 1075"/>
                <a:gd name="T86" fmla="*/ 80 w 773"/>
                <a:gd name="T87" fmla="*/ 362 h 1075"/>
                <a:gd name="T88" fmla="*/ 72 w 773"/>
                <a:gd name="T89" fmla="*/ 440 h 1075"/>
                <a:gd name="T90" fmla="*/ 61 w 773"/>
                <a:gd name="T91" fmla="*/ 516 h 1075"/>
                <a:gd name="T92" fmla="*/ 21 w 773"/>
                <a:gd name="T93" fmla="*/ 500 h 1075"/>
                <a:gd name="T94" fmla="*/ 21 w 773"/>
                <a:gd name="T95" fmla="*/ 421 h 1075"/>
                <a:gd name="T96" fmla="*/ 21 w 773"/>
                <a:gd name="T97" fmla="*/ 358 h 1075"/>
                <a:gd name="T98" fmla="*/ 25 w 773"/>
                <a:gd name="T99" fmla="*/ 289 h 1075"/>
                <a:gd name="T100" fmla="*/ 25 w 773"/>
                <a:gd name="T101" fmla="*/ 223 h 1075"/>
                <a:gd name="T102" fmla="*/ 30 w 773"/>
                <a:gd name="T103" fmla="*/ 139 h 1075"/>
                <a:gd name="T104" fmla="*/ 63 w 773"/>
                <a:gd name="T105" fmla="*/ 139 h 1075"/>
                <a:gd name="T106" fmla="*/ 131 w 773"/>
                <a:gd name="T107" fmla="*/ 223 h 1075"/>
                <a:gd name="T108" fmla="*/ 139 w 773"/>
                <a:gd name="T109" fmla="*/ 192 h 1075"/>
                <a:gd name="T110" fmla="*/ 85 w 773"/>
                <a:gd name="T111" fmla="*/ 132 h 1075"/>
                <a:gd name="T112" fmla="*/ 36 w 773"/>
                <a:gd name="T113" fmla="*/ 65 h 1075"/>
                <a:gd name="T114" fmla="*/ 11 w 773"/>
                <a:gd name="T115" fmla="*/ 0 h 10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3"/>
                <a:gd name="T175" fmla="*/ 0 h 1075"/>
                <a:gd name="T176" fmla="*/ 773 w 773"/>
                <a:gd name="T177" fmla="*/ 1075 h 10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3" h="1075">
                  <a:moveTo>
                    <a:pt x="2" y="21"/>
                  </a:moveTo>
                  <a:lnTo>
                    <a:pt x="0" y="25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0" y="99"/>
                  </a:lnTo>
                  <a:lnTo>
                    <a:pt x="0" y="107"/>
                  </a:lnTo>
                  <a:lnTo>
                    <a:pt x="0" y="114"/>
                  </a:lnTo>
                  <a:lnTo>
                    <a:pt x="0" y="122"/>
                  </a:lnTo>
                  <a:lnTo>
                    <a:pt x="0" y="132"/>
                  </a:lnTo>
                  <a:lnTo>
                    <a:pt x="2" y="139"/>
                  </a:lnTo>
                  <a:lnTo>
                    <a:pt x="2" y="147"/>
                  </a:lnTo>
                  <a:lnTo>
                    <a:pt x="2" y="156"/>
                  </a:lnTo>
                  <a:lnTo>
                    <a:pt x="2" y="164"/>
                  </a:lnTo>
                  <a:lnTo>
                    <a:pt x="2" y="173"/>
                  </a:lnTo>
                  <a:lnTo>
                    <a:pt x="2" y="181"/>
                  </a:lnTo>
                  <a:lnTo>
                    <a:pt x="2" y="190"/>
                  </a:lnTo>
                  <a:lnTo>
                    <a:pt x="2" y="200"/>
                  </a:lnTo>
                  <a:lnTo>
                    <a:pt x="4" y="211"/>
                  </a:lnTo>
                  <a:lnTo>
                    <a:pt x="4" y="219"/>
                  </a:lnTo>
                  <a:lnTo>
                    <a:pt x="4" y="227"/>
                  </a:lnTo>
                  <a:lnTo>
                    <a:pt x="4" y="236"/>
                  </a:lnTo>
                  <a:lnTo>
                    <a:pt x="4" y="246"/>
                  </a:lnTo>
                  <a:lnTo>
                    <a:pt x="4" y="253"/>
                  </a:lnTo>
                  <a:lnTo>
                    <a:pt x="4" y="265"/>
                  </a:lnTo>
                  <a:lnTo>
                    <a:pt x="4" y="272"/>
                  </a:lnTo>
                  <a:lnTo>
                    <a:pt x="4" y="282"/>
                  </a:lnTo>
                  <a:lnTo>
                    <a:pt x="4" y="289"/>
                  </a:lnTo>
                  <a:lnTo>
                    <a:pt x="4" y="299"/>
                  </a:lnTo>
                  <a:lnTo>
                    <a:pt x="4" y="308"/>
                  </a:lnTo>
                  <a:lnTo>
                    <a:pt x="4" y="318"/>
                  </a:lnTo>
                  <a:lnTo>
                    <a:pt x="4" y="325"/>
                  </a:lnTo>
                  <a:lnTo>
                    <a:pt x="4" y="333"/>
                  </a:lnTo>
                  <a:lnTo>
                    <a:pt x="4" y="341"/>
                  </a:lnTo>
                  <a:lnTo>
                    <a:pt x="4" y="350"/>
                  </a:lnTo>
                  <a:lnTo>
                    <a:pt x="4" y="358"/>
                  </a:lnTo>
                  <a:lnTo>
                    <a:pt x="4" y="365"/>
                  </a:lnTo>
                  <a:lnTo>
                    <a:pt x="4" y="371"/>
                  </a:lnTo>
                  <a:lnTo>
                    <a:pt x="4" y="379"/>
                  </a:lnTo>
                  <a:lnTo>
                    <a:pt x="4" y="392"/>
                  </a:lnTo>
                  <a:lnTo>
                    <a:pt x="4" y="405"/>
                  </a:lnTo>
                  <a:lnTo>
                    <a:pt x="4" y="417"/>
                  </a:lnTo>
                  <a:lnTo>
                    <a:pt x="4" y="424"/>
                  </a:lnTo>
                  <a:lnTo>
                    <a:pt x="4" y="432"/>
                  </a:lnTo>
                  <a:lnTo>
                    <a:pt x="4" y="441"/>
                  </a:lnTo>
                  <a:lnTo>
                    <a:pt x="0" y="449"/>
                  </a:lnTo>
                  <a:lnTo>
                    <a:pt x="0" y="459"/>
                  </a:lnTo>
                  <a:lnTo>
                    <a:pt x="0" y="466"/>
                  </a:lnTo>
                  <a:lnTo>
                    <a:pt x="0" y="476"/>
                  </a:lnTo>
                  <a:lnTo>
                    <a:pt x="0" y="483"/>
                  </a:lnTo>
                  <a:lnTo>
                    <a:pt x="0" y="491"/>
                  </a:lnTo>
                  <a:lnTo>
                    <a:pt x="0" y="498"/>
                  </a:lnTo>
                  <a:lnTo>
                    <a:pt x="0" y="504"/>
                  </a:lnTo>
                  <a:lnTo>
                    <a:pt x="2" y="516"/>
                  </a:lnTo>
                  <a:lnTo>
                    <a:pt x="6" y="527"/>
                  </a:lnTo>
                  <a:lnTo>
                    <a:pt x="9" y="536"/>
                  </a:lnTo>
                  <a:lnTo>
                    <a:pt x="15" y="546"/>
                  </a:lnTo>
                  <a:lnTo>
                    <a:pt x="19" y="552"/>
                  </a:lnTo>
                  <a:lnTo>
                    <a:pt x="25" y="559"/>
                  </a:lnTo>
                  <a:lnTo>
                    <a:pt x="32" y="563"/>
                  </a:lnTo>
                  <a:lnTo>
                    <a:pt x="42" y="567"/>
                  </a:lnTo>
                  <a:lnTo>
                    <a:pt x="51" y="567"/>
                  </a:lnTo>
                  <a:lnTo>
                    <a:pt x="61" y="569"/>
                  </a:lnTo>
                  <a:lnTo>
                    <a:pt x="70" y="569"/>
                  </a:lnTo>
                  <a:lnTo>
                    <a:pt x="80" y="569"/>
                  </a:lnTo>
                  <a:lnTo>
                    <a:pt x="85" y="567"/>
                  </a:lnTo>
                  <a:lnTo>
                    <a:pt x="93" y="559"/>
                  </a:lnTo>
                  <a:lnTo>
                    <a:pt x="101" y="550"/>
                  </a:lnTo>
                  <a:lnTo>
                    <a:pt x="110" y="542"/>
                  </a:lnTo>
                  <a:lnTo>
                    <a:pt x="116" y="531"/>
                  </a:lnTo>
                  <a:lnTo>
                    <a:pt x="125" y="523"/>
                  </a:lnTo>
                  <a:lnTo>
                    <a:pt x="131" y="517"/>
                  </a:lnTo>
                  <a:lnTo>
                    <a:pt x="137" y="514"/>
                  </a:lnTo>
                  <a:lnTo>
                    <a:pt x="139" y="512"/>
                  </a:lnTo>
                  <a:lnTo>
                    <a:pt x="140" y="517"/>
                  </a:lnTo>
                  <a:lnTo>
                    <a:pt x="142" y="521"/>
                  </a:lnTo>
                  <a:lnTo>
                    <a:pt x="146" y="529"/>
                  </a:lnTo>
                  <a:lnTo>
                    <a:pt x="150" y="538"/>
                  </a:lnTo>
                  <a:lnTo>
                    <a:pt x="154" y="548"/>
                  </a:lnTo>
                  <a:lnTo>
                    <a:pt x="158" y="559"/>
                  </a:lnTo>
                  <a:lnTo>
                    <a:pt x="161" y="571"/>
                  </a:lnTo>
                  <a:lnTo>
                    <a:pt x="163" y="584"/>
                  </a:lnTo>
                  <a:lnTo>
                    <a:pt x="167" y="597"/>
                  </a:lnTo>
                  <a:lnTo>
                    <a:pt x="171" y="609"/>
                  </a:lnTo>
                  <a:lnTo>
                    <a:pt x="175" y="624"/>
                  </a:lnTo>
                  <a:lnTo>
                    <a:pt x="178" y="635"/>
                  </a:lnTo>
                  <a:lnTo>
                    <a:pt x="184" y="647"/>
                  </a:lnTo>
                  <a:lnTo>
                    <a:pt x="188" y="658"/>
                  </a:lnTo>
                  <a:lnTo>
                    <a:pt x="192" y="668"/>
                  </a:lnTo>
                  <a:lnTo>
                    <a:pt x="192" y="671"/>
                  </a:lnTo>
                  <a:lnTo>
                    <a:pt x="196" y="677"/>
                  </a:lnTo>
                  <a:lnTo>
                    <a:pt x="199" y="685"/>
                  </a:lnTo>
                  <a:lnTo>
                    <a:pt x="205" y="692"/>
                  </a:lnTo>
                  <a:lnTo>
                    <a:pt x="211" y="700"/>
                  </a:lnTo>
                  <a:lnTo>
                    <a:pt x="218" y="708"/>
                  </a:lnTo>
                  <a:lnTo>
                    <a:pt x="226" y="717"/>
                  </a:lnTo>
                  <a:lnTo>
                    <a:pt x="237" y="729"/>
                  </a:lnTo>
                  <a:lnTo>
                    <a:pt x="247" y="738"/>
                  </a:lnTo>
                  <a:lnTo>
                    <a:pt x="256" y="749"/>
                  </a:lnTo>
                  <a:lnTo>
                    <a:pt x="268" y="761"/>
                  </a:lnTo>
                  <a:lnTo>
                    <a:pt x="281" y="772"/>
                  </a:lnTo>
                  <a:lnTo>
                    <a:pt x="292" y="786"/>
                  </a:lnTo>
                  <a:lnTo>
                    <a:pt x="306" y="797"/>
                  </a:lnTo>
                  <a:lnTo>
                    <a:pt x="313" y="803"/>
                  </a:lnTo>
                  <a:lnTo>
                    <a:pt x="319" y="810"/>
                  </a:lnTo>
                  <a:lnTo>
                    <a:pt x="327" y="816"/>
                  </a:lnTo>
                  <a:lnTo>
                    <a:pt x="334" y="824"/>
                  </a:lnTo>
                  <a:lnTo>
                    <a:pt x="348" y="835"/>
                  </a:lnTo>
                  <a:lnTo>
                    <a:pt x="363" y="848"/>
                  </a:lnTo>
                  <a:lnTo>
                    <a:pt x="369" y="854"/>
                  </a:lnTo>
                  <a:lnTo>
                    <a:pt x="376" y="862"/>
                  </a:lnTo>
                  <a:lnTo>
                    <a:pt x="384" y="867"/>
                  </a:lnTo>
                  <a:lnTo>
                    <a:pt x="393" y="875"/>
                  </a:lnTo>
                  <a:lnTo>
                    <a:pt x="399" y="881"/>
                  </a:lnTo>
                  <a:lnTo>
                    <a:pt x="407" y="888"/>
                  </a:lnTo>
                  <a:lnTo>
                    <a:pt x="414" y="894"/>
                  </a:lnTo>
                  <a:lnTo>
                    <a:pt x="422" y="902"/>
                  </a:lnTo>
                  <a:lnTo>
                    <a:pt x="429" y="907"/>
                  </a:lnTo>
                  <a:lnTo>
                    <a:pt x="439" y="913"/>
                  </a:lnTo>
                  <a:lnTo>
                    <a:pt x="446" y="921"/>
                  </a:lnTo>
                  <a:lnTo>
                    <a:pt x="454" y="926"/>
                  </a:lnTo>
                  <a:lnTo>
                    <a:pt x="460" y="932"/>
                  </a:lnTo>
                  <a:lnTo>
                    <a:pt x="467" y="938"/>
                  </a:lnTo>
                  <a:lnTo>
                    <a:pt x="477" y="941"/>
                  </a:lnTo>
                  <a:lnTo>
                    <a:pt x="484" y="949"/>
                  </a:lnTo>
                  <a:lnTo>
                    <a:pt x="492" y="953"/>
                  </a:lnTo>
                  <a:lnTo>
                    <a:pt x="500" y="960"/>
                  </a:lnTo>
                  <a:lnTo>
                    <a:pt x="507" y="966"/>
                  </a:lnTo>
                  <a:lnTo>
                    <a:pt x="515" y="972"/>
                  </a:lnTo>
                  <a:lnTo>
                    <a:pt x="522" y="976"/>
                  </a:lnTo>
                  <a:lnTo>
                    <a:pt x="530" y="981"/>
                  </a:lnTo>
                  <a:lnTo>
                    <a:pt x="536" y="987"/>
                  </a:lnTo>
                  <a:lnTo>
                    <a:pt x="543" y="991"/>
                  </a:lnTo>
                  <a:lnTo>
                    <a:pt x="551" y="995"/>
                  </a:lnTo>
                  <a:lnTo>
                    <a:pt x="559" y="1000"/>
                  </a:lnTo>
                  <a:lnTo>
                    <a:pt x="564" y="1004"/>
                  </a:lnTo>
                  <a:lnTo>
                    <a:pt x="572" y="1010"/>
                  </a:lnTo>
                  <a:lnTo>
                    <a:pt x="585" y="1016"/>
                  </a:lnTo>
                  <a:lnTo>
                    <a:pt x="597" y="1023"/>
                  </a:lnTo>
                  <a:lnTo>
                    <a:pt x="610" y="1029"/>
                  </a:lnTo>
                  <a:lnTo>
                    <a:pt x="621" y="1035"/>
                  </a:lnTo>
                  <a:lnTo>
                    <a:pt x="631" y="1040"/>
                  </a:lnTo>
                  <a:lnTo>
                    <a:pt x="642" y="1046"/>
                  </a:lnTo>
                  <a:lnTo>
                    <a:pt x="652" y="1050"/>
                  </a:lnTo>
                  <a:lnTo>
                    <a:pt x="661" y="1054"/>
                  </a:lnTo>
                  <a:lnTo>
                    <a:pt x="669" y="1057"/>
                  </a:lnTo>
                  <a:lnTo>
                    <a:pt x="676" y="1059"/>
                  </a:lnTo>
                  <a:lnTo>
                    <a:pt x="686" y="1063"/>
                  </a:lnTo>
                  <a:lnTo>
                    <a:pt x="693" y="1065"/>
                  </a:lnTo>
                  <a:lnTo>
                    <a:pt x="707" y="1069"/>
                  </a:lnTo>
                  <a:lnTo>
                    <a:pt x="720" y="1073"/>
                  </a:lnTo>
                  <a:lnTo>
                    <a:pt x="730" y="1073"/>
                  </a:lnTo>
                  <a:lnTo>
                    <a:pt x="739" y="1075"/>
                  </a:lnTo>
                  <a:lnTo>
                    <a:pt x="747" y="1073"/>
                  </a:lnTo>
                  <a:lnTo>
                    <a:pt x="754" y="1073"/>
                  </a:lnTo>
                  <a:lnTo>
                    <a:pt x="764" y="1069"/>
                  </a:lnTo>
                  <a:lnTo>
                    <a:pt x="773" y="1065"/>
                  </a:lnTo>
                  <a:lnTo>
                    <a:pt x="773" y="1061"/>
                  </a:lnTo>
                  <a:lnTo>
                    <a:pt x="773" y="1057"/>
                  </a:lnTo>
                  <a:lnTo>
                    <a:pt x="770" y="1056"/>
                  </a:lnTo>
                  <a:lnTo>
                    <a:pt x="762" y="1054"/>
                  </a:lnTo>
                  <a:lnTo>
                    <a:pt x="752" y="1050"/>
                  </a:lnTo>
                  <a:lnTo>
                    <a:pt x="743" y="1046"/>
                  </a:lnTo>
                  <a:lnTo>
                    <a:pt x="732" y="1044"/>
                  </a:lnTo>
                  <a:lnTo>
                    <a:pt x="720" y="1040"/>
                  </a:lnTo>
                  <a:lnTo>
                    <a:pt x="713" y="1038"/>
                  </a:lnTo>
                  <a:lnTo>
                    <a:pt x="705" y="1037"/>
                  </a:lnTo>
                  <a:lnTo>
                    <a:pt x="697" y="1033"/>
                  </a:lnTo>
                  <a:lnTo>
                    <a:pt x="690" y="1033"/>
                  </a:lnTo>
                  <a:lnTo>
                    <a:pt x="682" y="1029"/>
                  </a:lnTo>
                  <a:lnTo>
                    <a:pt x="676" y="1027"/>
                  </a:lnTo>
                  <a:lnTo>
                    <a:pt x="669" y="1025"/>
                  </a:lnTo>
                  <a:lnTo>
                    <a:pt x="661" y="1023"/>
                  </a:lnTo>
                  <a:lnTo>
                    <a:pt x="654" y="1019"/>
                  </a:lnTo>
                  <a:lnTo>
                    <a:pt x="646" y="1018"/>
                  </a:lnTo>
                  <a:lnTo>
                    <a:pt x="638" y="1014"/>
                  </a:lnTo>
                  <a:lnTo>
                    <a:pt x="631" y="1012"/>
                  </a:lnTo>
                  <a:lnTo>
                    <a:pt x="617" y="1006"/>
                  </a:lnTo>
                  <a:lnTo>
                    <a:pt x="606" y="1000"/>
                  </a:lnTo>
                  <a:lnTo>
                    <a:pt x="598" y="995"/>
                  </a:lnTo>
                  <a:lnTo>
                    <a:pt x="591" y="991"/>
                  </a:lnTo>
                  <a:lnTo>
                    <a:pt x="581" y="983"/>
                  </a:lnTo>
                  <a:lnTo>
                    <a:pt x="572" y="978"/>
                  </a:lnTo>
                  <a:lnTo>
                    <a:pt x="562" y="970"/>
                  </a:lnTo>
                  <a:lnTo>
                    <a:pt x="551" y="962"/>
                  </a:lnTo>
                  <a:lnTo>
                    <a:pt x="540" y="953"/>
                  </a:lnTo>
                  <a:lnTo>
                    <a:pt x="528" y="943"/>
                  </a:lnTo>
                  <a:lnTo>
                    <a:pt x="513" y="932"/>
                  </a:lnTo>
                  <a:lnTo>
                    <a:pt x="502" y="921"/>
                  </a:lnTo>
                  <a:lnTo>
                    <a:pt x="486" y="907"/>
                  </a:lnTo>
                  <a:lnTo>
                    <a:pt x="473" y="898"/>
                  </a:lnTo>
                  <a:lnTo>
                    <a:pt x="465" y="890"/>
                  </a:lnTo>
                  <a:lnTo>
                    <a:pt x="460" y="884"/>
                  </a:lnTo>
                  <a:lnTo>
                    <a:pt x="450" y="879"/>
                  </a:lnTo>
                  <a:lnTo>
                    <a:pt x="445" y="873"/>
                  </a:lnTo>
                  <a:lnTo>
                    <a:pt x="437" y="865"/>
                  </a:lnTo>
                  <a:lnTo>
                    <a:pt x="429" y="860"/>
                  </a:lnTo>
                  <a:lnTo>
                    <a:pt x="422" y="852"/>
                  </a:lnTo>
                  <a:lnTo>
                    <a:pt x="416" y="848"/>
                  </a:lnTo>
                  <a:lnTo>
                    <a:pt x="408" y="839"/>
                  </a:lnTo>
                  <a:lnTo>
                    <a:pt x="401" y="833"/>
                  </a:lnTo>
                  <a:lnTo>
                    <a:pt x="393" y="827"/>
                  </a:lnTo>
                  <a:lnTo>
                    <a:pt x="386" y="820"/>
                  </a:lnTo>
                  <a:lnTo>
                    <a:pt x="378" y="812"/>
                  </a:lnTo>
                  <a:lnTo>
                    <a:pt x="372" y="806"/>
                  </a:lnTo>
                  <a:lnTo>
                    <a:pt x="363" y="799"/>
                  </a:lnTo>
                  <a:lnTo>
                    <a:pt x="357" y="793"/>
                  </a:lnTo>
                  <a:lnTo>
                    <a:pt x="342" y="782"/>
                  </a:lnTo>
                  <a:lnTo>
                    <a:pt x="330" y="768"/>
                  </a:lnTo>
                  <a:lnTo>
                    <a:pt x="317" y="757"/>
                  </a:lnTo>
                  <a:lnTo>
                    <a:pt x="306" y="746"/>
                  </a:lnTo>
                  <a:lnTo>
                    <a:pt x="294" y="734"/>
                  </a:lnTo>
                  <a:lnTo>
                    <a:pt x="283" y="723"/>
                  </a:lnTo>
                  <a:lnTo>
                    <a:pt x="272" y="711"/>
                  </a:lnTo>
                  <a:lnTo>
                    <a:pt x="264" y="704"/>
                  </a:lnTo>
                  <a:lnTo>
                    <a:pt x="254" y="694"/>
                  </a:lnTo>
                  <a:lnTo>
                    <a:pt x="249" y="687"/>
                  </a:lnTo>
                  <a:lnTo>
                    <a:pt x="243" y="679"/>
                  </a:lnTo>
                  <a:lnTo>
                    <a:pt x="237" y="673"/>
                  </a:lnTo>
                  <a:lnTo>
                    <a:pt x="230" y="660"/>
                  </a:lnTo>
                  <a:lnTo>
                    <a:pt x="220" y="647"/>
                  </a:lnTo>
                  <a:lnTo>
                    <a:pt x="216" y="639"/>
                  </a:lnTo>
                  <a:lnTo>
                    <a:pt x="213" y="633"/>
                  </a:lnTo>
                  <a:lnTo>
                    <a:pt x="209" y="626"/>
                  </a:lnTo>
                  <a:lnTo>
                    <a:pt x="207" y="618"/>
                  </a:lnTo>
                  <a:lnTo>
                    <a:pt x="203" y="611"/>
                  </a:lnTo>
                  <a:lnTo>
                    <a:pt x="199" y="603"/>
                  </a:lnTo>
                  <a:lnTo>
                    <a:pt x="196" y="595"/>
                  </a:lnTo>
                  <a:lnTo>
                    <a:pt x="194" y="588"/>
                  </a:lnTo>
                  <a:lnTo>
                    <a:pt x="190" y="580"/>
                  </a:lnTo>
                  <a:lnTo>
                    <a:pt x="188" y="571"/>
                  </a:lnTo>
                  <a:lnTo>
                    <a:pt x="184" y="563"/>
                  </a:lnTo>
                  <a:lnTo>
                    <a:pt x="184" y="555"/>
                  </a:lnTo>
                  <a:lnTo>
                    <a:pt x="178" y="548"/>
                  </a:lnTo>
                  <a:lnTo>
                    <a:pt x="178" y="540"/>
                  </a:lnTo>
                  <a:lnTo>
                    <a:pt x="175" y="533"/>
                  </a:lnTo>
                  <a:lnTo>
                    <a:pt x="175" y="525"/>
                  </a:lnTo>
                  <a:lnTo>
                    <a:pt x="171" y="517"/>
                  </a:lnTo>
                  <a:lnTo>
                    <a:pt x="171" y="508"/>
                  </a:lnTo>
                  <a:lnTo>
                    <a:pt x="167" y="502"/>
                  </a:lnTo>
                  <a:lnTo>
                    <a:pt x="167" y="497"/>
                  </a:lnTo>
                  <a:lnTo>
                    <a:pt x="165" y="485"/>
                  </a:lnTo>
                  <a:lnTo>
                    <a:pt x="163" y="476"/>
                  </a:lnTo>
                  <a:lnTo>
                    <a:pt x="163" y="466"/>
                  </a:lnTo>
                  <a:lnTo>
                    <a:pt x="163" y="459"/>
                  </a:lnTo>
                  <a:lnTo>
                    <a:pt x="163" y="449"/>
                  </a:lnTo>
                  <a:lnTo>
                    <a:pt x="163" y="441"/>
                  </a:lnTo>
                  <a:lnTo>
                    <a:pt x="163" y="428"/>
                  </a:lnTo>
                  <a:lnTo>
                    <a:pt x="165" y="417"/>
                  </a:lnTo>
                  <a:lnTo>
                    <a:pt x="165" y="409"/>
                  </a:lnTo>
                  <a:lnTo>
                    <a:pt x="165" y="403"/>
                  </a:lnTo>
                  <a:lnTo>
                    <a:pt x="167" y="396"/>
                  </a:lnTo>
                  <a:lnTo>
                    <a:pt x="167" y="388"/>
                  </a:lnTo>
                  <a:lnTo>
                    <a:pt x="167" y="381"/>
                  </a:lnTo>
                  <a:lnTo>
                    <a:pt x="167" y="373"/>
                  </a:lnTo>
                  <a:lnTo>
                    <a:pt x="169" y="365"/>
                  </a:lnTo>
                  <a:lnTo>
                    <a:pt x="171" y="360"/>
                  </a:lnTo>
                  <a:lnTo>
                    <a:pt x="171" y="352"/>
                  </a:lnTo>
                  <a:lnTo>
                    <a:pt x="171" y="344"/>
                  </a:lnTo>
                  <a:lnTo>
                    <a:pt x="171" y="337"/>
                  </a:lnTo>
                  <a:lnTo>
                    <a:pt x="171" y="327"/>
                  </a:lnTo>
                  <a:lnTo>
                    <a:pt x="171" y="314"/>
                  </a:lnTo>
                  <a:lnTo>
                    <a:pt x="171" y="303"/>
                  </a:lnTo>
                  <a:lnTo>
                    <a:pt x="171" y="289"/>
                  </a:lnTo>
                  <a:lnTo>
                    <a:pt x="169" y="280"/>
                  </a:lnTo>
                  <a:lnTo>
                    <a:pt x="167" y="272"/>
                  </a:lnTo>
                  <a:lnTo>
                    <a:pt x="165" y="267"/>
                  </a:lnTo>
                  <a:lnTo>
                    <a:pt x="161" y="263"/>
                  </a:lnTo>
                  <a:lnTo>
                    <a:pt x="158" y="267"/>
                  </a:lnTo>
                  <a:lnTo>
                    <a:pt x="154" y="274"/>
                  </a:lnTo>
                  <a:lnTo>
                    <a:pt x="154" y="284"/>
                  </a:lnTo>
                  <a:lnTo>
                    <a:pt x="152" y="289"/>
                  </a:lnTo>
                  <a:lnTo>
                    <a:pt x="150" y="297"/>
                  </a:lnTo>
                  <a:lnTo>
                    <a:pt x="150" y="305"/>
                  </a:lnTo>
                  <a:lnTo>
                    <a:pt x="150" y="314"/>
                  </a:lnTo>
                  <a:lnTo>
                    <a:pt x="148" y="322"/>
                  </a:lnTo>
                  <a:lnTo>
                    <a:pt x="148" y="333"/>
                  </a:lnTo>
                  <a:lnTo>
                    <a:pt x="148" y="341"/>
                  </a:lnTo>
                  <a:lnTo>
                    <a:pt x="148" y="352"/>
                  </a:lnTo>
                  <a:lnTo>
                    <a:pt x="146" y="362"/>
                  </a:lnTo>
                  <a:lnTo>
                    <a:pt x="146" y="371"/>
                  </a:lnTo>
                  <a:lnTo>
                    <a:pt x="146" y="381"/>
                  </a:lnTo>
                  <a:lnTo>
                    <a:pt x="146" y="390"/>
                  </a:lnTo>
                  <a:lnTo>
                    <a:pt x="144" y="400"/>
                  </a:lnTo>
                  <a:lnTo>
                    <a:pt x="144" y="407"/>
                  </a:lnTo>
                  <a:lnTo>
                    <a:pt x="144" y="417"/>
                  </a:lnTo>
                  <a:lnTo>
                    <a:pt x="144" y="426"/>
                  </a:lnTo>
                  <a:lnTo>
                    <a:pt x="142" y="432"/>
                  </a:lnTo>
                  <a:lnTo>
                    <a:pt x="142" y="441"/>
                  </a:lnTo>
                  <a:lnTo>
                    <a:pt x="142" y="447"/>
                  </a:lnTo>
                  <a:lnTo>
                    <a:pt x="142" y="453"/>
                  </a:lnTo>
                  <a:lnTo>
                    <a:pt x="142" y="462"/>
                  </a:lnTo>
                  <a:lnTo>
                    <a:pt x="142" y="470"/>
                  </a:lnTo>
                  <a:lnTo>
                    <a:pt x="137" y="476"/>
                  </a:lnTo>
                  <a:lnTo>
                    <a:pt x="129" y="485"/>
                  </a:lnTo>
                  <a:lnTo>
                    <a:pt x="121" y="497"/>
                  </a:lnTo>
                  <a:lnTo>
                    <a:pt x="112" y="506"/>
                  </a:lnTo>
                  <a:lnTo>
                    <a:pt x="102" y="512"/>
                  </a:lnTo>
                  <a:lnTo>
                    <a:pt x="95" y="517"/>
                  </a:lnTo>
                  <a:lnTo>
                    <a:pt x="87" y="517"/>
                  </a:lnTo>
                  <a:lnTo>
                    <a:pt x="87" y="512"/>
                  </a:lnTo>
                  <a:lnTo>
                    <a:pt x="85" y="504"/>
                  </a:lnTo>
                  <a:lnTo>
                    <a:pt x="85" y="491"/>
                  </a:lnTo>
                  <a:lnTo>
                    <a:pt x="85" y="483"/>
                  </a:lnTo>
                  <a:lnTo>
                    <a:pt x="87" y="476"/>
                  </a:lnTo>
                  <a:lnTo>
                    <a:pt x="87" y="466"/>
                  </a:lnTo>
                  <a:lnTo>
                    <a:pt x="89" y="459"/>
                  </a:lnTo>
                  <a:lnTo>
                    <a:pt x="89" y="447"/>
                  </a:lnTo>
                  <a:lnTo>
                    <a:pt x="91" y="438"/>
                  </a:lnTo>
                  <a:lnTo>
                    <a:pt x="91" y="426"/>
                  </a:lnTo>
                  <a:lnTo>
                    <a:pt x="95" y="417"/>
                  </a:lnTo>
                  <a:lnTo>
                    <a:pt x="95" y="403"/>
                  </a:lnTo>
                  <a:lnTo>
                    <a:pt x="97" y="392"/>
                  </a:lnTo>
                  <a:lnTo>
                    <a:pt x="99" y="381"/>
                  </a:lnTo>
                  <a:lnTo>
                    <a:pt x="101" y="369"/>
                  </a:lnTo>
                  <a:lnTo>
                    <a:pt x="101" y="356"/>
                  </a:lnTo>
                  <a:lnTo>
                    <a:pt x="102" y="344"/>
                  </a:lnTo>
                  <a:lnTo>
                    <a:pt x="104" y="333"/>
                  </a:lnTo>
                  <a:lnTo>
                    <a:pt x="104" y="320"/>
                  </a:lnTo>
                  <a:lnTo>
                    <a:pt x="106" y="308"/>
                  </a:lnTo>
                  <a:lnTo>
                    <a:pt x="108" y="297"/>
                  </a:lnTo>
                  <a:lnTo>
                    <a:pt x="108" y="286"/>
                  </a:lnTo>
                  <a:lnTo>
                    <a:pt x="110" y="278"/>
                  </a:lnTo>
                  <a:lnTo>
                    <a:pt x="110" y="267"/>
                  </a:lnTo>
                  <a:lnTo>
                    <a:pt x="110" y="259"/>
                  </a:lnTo>
                  <a:lnTo>
                    <a:pt x="110" y="251"/>
                  </a:lnTo>
                  <a:lnTo>
                    <a:pt x="112" y="246"/>
                  </a:lnTo>
                  <a:lnTo>
                    <a:pt x="110" y="234"/>
                  </a:lnTo>
                  <a:lnTo>
                    <a:pt x="110" y="230"/>
                  </a:lnTo>
                  <a:lnTo>
                    <a:pt x="104" y="225"/>
                  </a:lnTo>
                  <a:lnTo>
                    <a:pt x="101" y="227"/>
                  </a:lnTo>
                  <a:lnTo>
                    <a:pt x="97" y="230"/>
                  </a:lnTo>
                  <a:lnTo>
                    <a:pt x="95" y="238"/>
                  </a:lnTo>
                  <a:lnTo>
                    <a:pt x="91" y="247"/>
                  </a:lnTo>
                  <a:lnTo>
                    <a:pt x="89" y="259"/>
                  </a:lnTo>
                  <a:lnTo>
                    <a:pt x="87" y="265"/>
                  </a:lnTo>
                  <a:lnTo>
                    <a:pt x="87" y="272"/>
                  </a:lnTo>
                  <a:lnTo>
                    <a:pt x="87" y="280"/>
                  </a:lnTo>
                  <a:lnTo>
                    <a:pt x="87" y="287"/>
                  </a:lnTo>
                  <a:lnTo>
                    <a:pt x="85" y="295"/>
                  </a:lnTo>
                  <a:lnTo>
                    <a:pt x="83" y="306"/>
                  </a:lnTo>
                  <a:lnTo>
                    <a:pt x="83" y="312"/>
                  </a:lnTo>
                  <a:lnTo>
                    <a:pt x="83" y="320"/>
                  </a:lnTo>
                  <a:lnTo>
                    <a:pt x="83" y="327"/>
                  </a:lnTo>
                  <a:lnTo>
                    <a:pt x="83" y="337"/>
                  </a:lnTo>
                  <a:lnTo>
                    <a:pt x="82" y="344"/>
                  </a:lnTo>
                  <a:lnTo>
                    <a:pt x="80" y="354"/>
                  </a:lnTo>
                  <a:lnTo>
                    <a:pt x="80" y="362"/>
                  </a:lnTo>
                  <a:lnTo>
                    <a:pt x="80" y="373"/>
                  </a:lnTo>
                  <a:lnTo>
                    <a:pt x="78" y="382"/>
                  </a:lnTo>
                  <a:lnTo>
                    <a:pt x="78" y="392"/>
                  </a:lnTo>
                  <a:lnTo>
                    <a:pt x="76" y="403"/>
                  </a:lnTo>
                  <a:lnTo>
                    <a:pt x="76" y="413"/>
                  </a:lnTo>
                  <a:lnTo>
                    <a:pt x="76" y="421"/>
                  </a:lnTo>
                  <a:lnTo>
                    <a:pt x="74" y="432"/>
                  </a:lnTo>
                  <a:lnTo>
                    <a:pt x="72" y="440"/>
                  </a:lnTo>
                  <a:lnTo>
                    <a:pt x="72" y="449"/>
                  </a:lnTo>
                  <a:lnTo>
                    <a:pt x="70" y="459"/>
                  </a:lnTo>
                  <a:lnTo>
                    <a:pt x="70" y="466"/>
                  </a:lnTo>
                  <a:lnTo>
                    <a:pt x="68" y="474"/>
                  </a:lnTo>
                  <a:lnTo>
                    <a:pt x="68" y="483"/>
                  </a:lnTo>
                  <a:lnTo>
                    <a:pt x="66" y="497"/>
                  </a:lnTo>
                  <a:lnTo>
                    <a:pt x="63" y="508"/>
                  </a:lnTo>
                  <a:lnTo>
                    <a:pt x="61" y="516"/>
                  </a:lnTo>
                  <a:lnTo>
                    <a:pt x="59" y="521"/>
                  </a:lnTo>
                  <a:lnTo>
                    <a:pt x="45" y="527"/>
                  </a:lnTo>
                  <a:lnTo>
                    <a:pt x="32" y="529"/>
                  </a:lnTo>
                  <a:lnTo>
                    <a:pt x="28" y="525"/>
                  </a:lnTo>
                  <a:lnTo>
                    <a:pt x="25" y="521"/>
                  </a:lnTo>
                  <a:lnTo>
                    <a:pt x="21" y="514"/>
                  </a:lnTo>
                  <a:lnTo>
                    <a:pt x="21" y="504"/>
                  </a:lnTo>
                  <a:lnTo>
                    <a:pt x="21" y="500"/>
                  </a:lnTo>
                  <a:lnTo>
                    <a:pt x="21" y="493"/>
                  </a:lnTo>
                  <a:lnTo>
                    <a:pt x="21" y="485"/>
                  </a:lnTo>
                  <a:lnTo>
                    <a:pt x="21" y="478"/>
                  </a:lnTo>
                  <a:lnTo>
                    <a:pt x="21" y="466"/>
                  </a:lnTo>
                  <a:lnTo>
                    <a:pt x="21" y="455"/>
                  </a:lnTo>
                  <a:lnTo>
                    <a:pt x="21" y="441"/>
                  </a:lnTo>
                  <a:lnTo>
                    <a:pt x="21" y="428"/>
                  </a:lnTo>
                  <a:lnTo>
                    <a:pt x="21" y="421"/>
                  </a:lnTo>
                  <a:lnTo>
                    <a:pt x="21" y="413"/>
                  </a:lnTo>
                  <a:lnTo>
                    <a:pt x="21" y="405"/>
                  </a:lnTo>
                  <a:lnTo>
                    <a:pt x="21" y="400"/>
                  </a:lnTo>
                  <a:lnTo>
                    <a:pt x="21" y="390"/>
                  </a:lnTo>
                  <a:lnTo>
                    <a:pt x="21" y="382"/>
                  </a:lnTo>
                  <a:lnTo>
                    <a:pt x="21" y="375"/>
                  </a:lnTo>
                  <a:lnTo>
                    <a:pt x="21" y="367"/>
                  </a:lnTo>
                  <a:lnTo>
                    <a:pt x="21" y="358"/>
                  </a:lnTo>
                  <a:lnTo>
                    <a:pt x="21" y="348"/>
                  </a:lnTo>
                  <a:lnTo>
                    <a:pt x="21" y="341"/>
                  </a:lnTo>
                  <a:lnTo>
                    <a:pt x="23" y="333"/>
                  </a:lnTo>
                  <a:lnTo>
                    <a:pt x="23" y="324"/>
                  </a:lnTo>
                  <a:lnTo>
                    <a:pt x="23" y="316"/>
                  </a:lnTo>
                  <a:lnTo>
                    <a:pt x="23" y="306"/>
                  </a:lnTo>
                  <a:lnTo>
                    <a:pt x="25" y="299"/>
                  </a:lnTo>
                  <a:lnTo>
                    <a:pt x="25" y="289"/>
                  </a:lnTo>
                  <a:lnTo>
                    <a:pt x="25" y="282"/>
                  </a:lnTo>
                  <a:lnTo>
                    <a:pt x="25" y="272"/>
                  </a:lnTo>
                  <a:lnTo>
                    <a:pt x="25" y="265"/>
                  </a:lnTo>
                  <a:lnTo>
                    <a:pt x="25" y="255"/>
                  </a:lnTo>
                  <a:lnTo>
                    <a:pt x="25" y="246"/>
                  </a:lnTo>
                  <a:lnTo>
                    <a:pt x="25" y="238"/>
                  </a:lnTo>
                  <a:lnTo>
                    <a:pt x="25" y="230"/>
                  </a:lnTo>
                  <a:lnTo>
                    <a:pt x="25" y="223"/>
                  </a:lnTo>
                  <a:lnTo>
                    <a:pt x="25" y="215"/>
                  </a:lnTo>
                  <a:lnTo>
                    <a:pt x="25" y="206"/>
                  </a:lnTo>
                  <a:lnTo>
                    <a:pt x="26" y="198"/>
                  </a:lnTo>
                  <a:lnTo>
                    <a:pt x="26" y="185"/>
                  </a:lnTo>
                  <a:lnTo>
                    <a:pt x="28" y="171"/>
                  </a:lnTo>
                  <a:lnTo>
                    <a:pt x="28" y="160"/>
                  </a:lnTo>
                  <a:lnTo>
                    <a:pt x="28" y="149"/>
                  </a:lnTo>
                  <a:lnTo>
                    <a:pt x="30" y="139"/>
                  </a:lnTo>
                  <a:lnTo>
                    <a:pt x="32" y="132"/>
                  </a:lnTo>
                  <a:lnTo>
                    <a:pt x="32" y="118"/>
                  </a:lnTo>
                  <a:lnTo>
                    <a:pt x="36" y="114"/>
                  </a:lnTo>
                  <a:lnTo>
                    <a:pt x="38" y="114"/>
                  </a:lnTo>
                  <a:lnTo>
                    <a:pt x="42" y="118"/>
                  </a:lnTo>
                  <a:lnTo>
                    <a:pt x="45" y="122"/>
                  </a:lnTo>
                  <a:lnTo>
                    <a:pt x="55" y="132"/>
                  </a:lnTo>
                  <a:lnTo>
                    <a:pt x="63" y="139"/>
                  </a:lnTo>
                  <a:lnTo>
                    <a:pt x="70" y="152"/>
                  </a:lnTo>
                  <a:lnTo>
                    <a:pt x="80" y="164"/>
                  </a:lnTo>
                  <a:lnTo>
                    <a:pt x="89" y="175"/>
                  </a:lnTo>
                  <a:lnTo>
                    <a:pt x="97" y="185"/>
                  </a:lnTo>
                  <a:lnTo>
                    <a:pt x="106" y="198"/>
                  </a:lnTo>
                  <a:lnTo>
                    <a:pt x="116" y="206"/>
                  </a:lnTo>
                  <a:lnTo>
                    <a:pt x="125" y="215"/>
                  </a:lnTo>
                  <a:lnTo>
                    <a:pt x="131" y="223"/>
                  </a:lnTo>
                  <a:lnTo>
                    <a:pt x="139" y="227"/>
                  </a:lnTo>
                  <a:lnTo>
                    <a:pt x="142" y="230"/>
                  </a:lnTo>
                  <a:lnTo>
                    <a:pt x="146" y="230"/>
                  </a:lnTo>
                  <a:lnTo>
                    <a:pt x="152" y="221"/>
                  </a:lnTo>
                  <a:lnTo>
                    <a:pt x="152" y="213"/>
                  </a:lnTo>
                  <a:lnTo>
                    <a:pt x="150" y="206"/>
                  </a:lnTo>
                  <a:lnTo>
                    <a:pt x="146" y="200"/>
                  </a:lnTo>
                  <a:lnTo>
                    <a:pt x="139" y="192"/>
                  </a:lnTo>
                  <a:lnTo>
                    <a:pt x="131" y="183"/>
                  </a:lnTo>
                  <a:lnTo>
                    <a:pt x="125" y="177"/>
                  </a:lnTo>
                  <a:lnTo>
                    <a:pt x="120" y="170"/>
                  </a:lnTo>
                  <a:lnTo>
                    <a:pt x="112" y="162"/>
                  </a:lnTo>
                  <a:lnTo>
                    <a:pt x="106" y="156"/>
                  </a:lnTo>
                  <a:lnTo>
                    <a:pt x="99" y="147"/>
                  </a:lnTo>
                  <a:lnTo>
                    <a:pt x="91" y="139"/>
                  </a:lnTo>
                  <a:lnTo>
                    <a:pt x="85" y="132"/>
                  </a:lnTo>
                  <a:lnTo>
                    <a:pt x="80" y="126"/>
                  </a:lnTo>
                  <a:lnTo>
                    <a:pt x="70" y="116"/>
                  </a:lnTo>
                  <a:lnTo>
                    <a:pt x="63" y="107"/>
                  </a:lnTo>
                  <a:lnTo>
                    <a:pt x="57" y="99"/>
                  </a:lnTo>
                  <a:lnTo>
                    <a:pt x="51" y="92"/>
                  </a:lnTo>
                  <a:lnTo>
                    <a:pt x="45" y="82"/>
                  </a:lnTo>
                  <a:lnTo>
                    <a:pt x="40" y="73"/>
                  </a:lnTo>
                  <a:lnTo>
                    <a:pt x="36" y="65"/>
                  </a:lnTo>
                  <a:lnTo>
                    <a:pt x="32" y="57"/>
                  </a:lnTo>
                  <a:lnTo>
                    <a:pt x="28" y="48"/>
                  </a:lnTo>
                  <a:lnTo>
                    <a:pt x="26" y="40"/>
                  </a:lnTo>
                  <a:lnTo>
                    <a:pt x="25" y="33"/>
                  </a:lnTo>
                  <a:lnTo>
                    <a:pt x="23" y="25"/>
                  </a:lnTo>
                  <a:lnTo>
                    <a:pt x="19" y="14"/>
                  </a:lnTo>
                  <a:lnTo>
                    <a:pt x="15" y="4"/>
                  </a:lnTo>
                  <a:lnTo>
                    <a:pt x="11" y="0"/>
                  </a:lnTo>
                  <a:lnTo>
                    <a:pt x="7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2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499" name="Freeform 16"/>
            <p:cNvSpPr>
              <a:spLocks/>
            </p:cNvSpPr>
            <p:nvPr/>
          </p:nvSpPr>
          <p:spPr bwMode="auto">
            <a:xfrm>
              <a:off x="1288" y="1130"/>
              <a:ext cx="479" cy="854"/>
            </a:xfrm>
            <a:custGeom>
              <a:avLst/>
              <a:gdLst>
                <a:gd name="T0" fmla="*/ 79 w 957"/>
                <a:gd name="T1" fmla="*/ 51 h 1707"/>
                <a:gd name="T2" fmla="*/ 138 w 957"/>
                <a:gd name="T3" fmla="*/ 19 h 1707"/>
                <a:gd name="T4" fmla="*/ 188 w 957"/>
                <a:gd name="T5" fmla="*/ 9 h 1707"/>
                <a:gd name="T6" fmla="*/ 247 w 957"/>
                <a:gd name="T7" fmla="*/ 0 h 1707"/>
                <a:gd name="T8" fmla="*/ 309 w 957"/>
                <a:gd name="T9" fmla="*/ 0 h 1707"/>
                <a:gd name="T10" fmla="*/ 372 w 957"/>
                <a:gd name="T11" fmla="*/ 9 h 1707"/>
                <a:gd name="T12" fmla="*/ 431 w 957"/>
                <a:gd name="T13" fmla="*/ 42 h 1707"/>
                <a:gd name="T14" fmla="*/ 490 w 957"/>
                <a:gd name="T15" fmla="*/ 99 h 1707"/>
                <a:gd name="T16" fmla="*/ 524 w 957"/>
                <a:gd name="T17" fmla="*/ 148 h 1707"/>
                <a:gd name="T18" fmla="*/ 549 w 957"/>
                <a:gd name="T19" fmla="*/ 201 h 1707"/>
                <a:gd name="T20" fmla="*/ 575 w 957"/>
                <a:gd name="T21" fmla="*/ 270 h 1707"/>
                <a:gd name="T22" fmla="*/ 598 w 957"/>
                <a:gd name="T23" fmla="*/ 348 h 1707"/>
                <a:gd name="T24" fmla="*/ 621 w 957"/>
                <a:gd name="T25" fmla="*/ 431 h 1707"/>
                <a:gd name="T26" fmla="*/ 644 w 957"/>
                <a:gd name="T27" fmla="*/ 517 h 1707"/>
                <a:gd name="T28" fmla="*/ 661 w 957"/>
                <a:gd name="T29" fmla="*/ 601 h 1707"/>
                <a:gd name="T30" fmla="*/ 680 w 957"/>
                <a:gd name="T31" fmla="*/ 681 h 1707"/>
                <a:gd name="T32" fmla="*/ 697 w 957"/>
                <a:gd name="T33" fmla="*/ 753 h 1707"/>
                <a:gd name="T34" fmla="*/ 712 w 957"/>
                <a:gd name="T35" fmla="*/ 810 h 1707"/>
                <a:gd name="T36" fmla="*/ 731 w 957"/>
                <a:gd name="T37" fmla="*/ 861 h 1707"/>
                <a:gd name="T38" fmla="*/ 762 w 957"/>
                <a:gd name="T39" fmla="*/ 916 h 1707"/>
                <a:gd name="T40" fmla="*/ 786 w 957"/>
                <a:gd name="T41" fmla="*/ 962 h 1707"/>
                <a:gd name="T42" fmla="*/ 811 w 957"/>
                <a:gd name="T43" fmla="*/ 1011 h 1707"/>
                <a:gd name="T44" fmla="*/ 841 w 957"/>
                <a:gd name="T45" fmla="*/ 1070 h 1707"/>
                <a:gd name="T46" fmla="*/ 872 w 957"/>
                <a:gd name="T47" fmla="*/ 1137 h 1707"/>
                <a:gd name="T48" fmla="*/ 898 w 957"/>
                <a:gd name="T49" fmla="*/ 1203 h 1707"/>
                <a:gd name="T50" fmla="*/ 923 w 957"/>
                <a:gd name="T51" fmla="*/ 1274 h 1707"/>
                <a:gd name="T52" fmla="*/ 940 w 957"/>
                <a:gd name="T53" fmla="*/ 1344 h 1707"/>
                <a:gd name="T54" fmla="*/ 954 w 957"/>
                <a:gd name="T55" fmla="*/ 1414 h 1707"/>
                <a:gd name="T56" fmla="*/ 957 w 957"/>
                <a:gd name="T57" fmla="*/ 1483 h 1707"/>
                <a:gd name="T58" fmla="*/ 950 w 957"/>
                <a:gd name="T59" fmla="*/ 1546 h 1707"/>
                <a:gd name="T60" fmla="*/ 936 w 957"/>
                <a:gd name="T61" fmla="*/ 1595 h 1707"/>
                <a:gd name="T62" fmla="*/ 898 w 957"/>
                <a:gd name="T63" fmla="*/ 1662 h 1707"/>
                <a:gd name="T64" fmla="*/ 843 w 957"/>
                <a:gd name="T65" fmla="*/ 1700 h 1707"/>
                <a:gd name="T66" fmla="*/ 781 w 957"/>
                <a:gd name="T67" fmla="*/ 1707 h 1707"/>
                <a:gd name="T68" fmla="*/ 716 w 957"/>
                <a:gd name="T69" fmla="*/ 1692 h 1707"/>
                <a:gd name="T70" fmla="*/ 657 w 957"/>
                <a:gd name="T71" fmla="*/ 1658 h 1707"/>
                <a:gd name="T72" fmla="*/ 606 w 957"/>
                <a:gd name="T73" fmla="*/ 1624 h 1707"/>
                <a:gd name="T74" fmla="*/ 556 w 957"/>
                <a:gd name="T75" fmla="*/ 1587 h 1707"/>
                <a:gd name="T76" fmla="*/ 501 w 957"/>
                <a:gd name="T77" fmla="*/ 1546 h 1707"/>
                <a:gd name="T78" fmla="*/ 446 w 957"/>
                <a:gd name="T79" fmla="*/ 1494 h 1707"/>
                <a:gd name="T80" fmla="*/ 391 w 957"/>
                <a:gd name="T81" fmla="*/ 1437 h 1707"/>
                <a:gd name="T82" fmla="*/ 340 w 957"/>
                <a:gd name="T83" fmla="*/ 1376 h 1707"/>
                <a:gd name="T84" fmla="*/ 292 w 957"/>
                <a:gd name="T85" fmla="*/ 1308 h 1707"/>
                <a:gd name="T86" fmla="*/ 256 w 957"/>
                <a:gd name="T87" fmla="*/ 1234 h 1707"/>
                <a:gd name="T88" fmla="*/ 229 w 957"/>
                <a:gd name="T89" fmla="*/ 1154 h 1707"/>
                <a:gd name="T90" fmla="*/ 216 w 957"/>
                <a:gd name="T91" fmla="*/ 1070 h 1707"/>
                <a:gd name="T92" fmla="*/ 205 w 957"/>
                <a:gd name="T93" fmla="*/ 1000 h 1707"/>
                <a:gd name="T94" fmla="*/ 195 w 957"/>
                <a:gd name="T95" fmla="*/ 941 h 1707"/>
                <a:gd name="T96" fmla="*/ 186 w 957"/>
                <a:gd name="T97" fmla="*/ 895 h 1707"/>
                <a:gd name="T98" fmla="*/ 174 w 957"/>
                <a:gd name="T99" fmla="*/ 840 h 1707"/>
                <a:gd name="T100" fmla="*/ 150 w 957"/>
                <a:gd name="T101" fmla="*/ 785 h 1707"/>
                <a:gd name="T102" fmla="*/ 93 w 957"/>
                <a:gd name="T103" fmla="*/ 717 h 1707"/>
                <a:gd name="T104" fmla="*/ 60 w 957"/>
                <a:gd name="T105" fmla="*/ 671 h 1707"/>
                <a:gd name="T106" fmla="*/ 38 w 957"/>
                <a:gd name="T107" fmla="*/ 618 h 1707"/>
                <a:gd name="T108" fmla="*/ 20 w 957"/>
                <a:gd name="T109" fmla="*/ 557 h 1707"/>
                <a:gd name="T110" fmla="*/ 9 w 957"/>
                <a:gd name="T111" fmla="*/ 490 h 1707"/>
                <a:gd name="T112" fmla="*/ 1 w 957"/>
                <a:gd name="T113" fmla="*/ 416 h 1707"/>
                <a:gd name="T114" fmla="*/ 0 w 957"/>
                <a:gd name="T115" fmla="*/ 336 h 1707"/>
                <a:gd name="T116" fmla="*/ 3 w 957"/>
                <a:gd name="T117" fmla="*/ 264 h 1707"/>
                <a:gd name="T118" fmla="*/ 13 w 957"/>
                <a:gd name="T119" fmla="*/ 198 h 1707"/>
                <a:gd name="T120" fmla="*/ 30 w 957"/>
                <a:gd name="T121" fmla="*/ 142 h 1707"/>
                <a:gd name="T122" fmla="*/ 51 w 957"/>
                <a:gd name="T123" fmla="*/ 89 h 17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57"/>
                <a:gd name="T187" fmla="*/ 0 h 1707"/>
                <a:gd name="T188" fmla="*/ 957 w 957"/>
                <a:gd name="T189" fmla="*/ 1707 h 17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57" h="1707">
                  <a:moveTo>
                    <a:pt x="58" y="78"/>
                  </a:moveTo>
                  <a:lnTo>
                    <a:pt x="60" y="74"/>
                  </a:lnTo>
                  <a:lnTo>
                    <a:pt x="66" y="66"/>
                  </a:lnTo>
                  <a:lnTo>
                    <a:pt x="68" y="63"/>
                  </a:lnTo>
                  <a:lnTo>
                    <a:pt x="74" y="57"/>
                  </a:lnTo>
                  <a:lnTo>
                    <a:pt x="79" y="51"/>
                  </a:lnTo>
                  <a:lnTo>
                    <a:pt x="89" y="46"/>
                  </a:lnTo>
                  <a:lnTo>
                    <a:pt x="96" y="40"/>
                  </a:lnTo>
                  <a:lnTo>
                    <a:pt x="106" y="34"/>
                  </a:lnTo>
                  <a:lnTo>
                    <a:pt x="117" y="26"/>
                  </a:lnTo>
                  <a:lnTo>
                    <a:pt x="131" y="23"/>
                  </a:lnTo>
                  <a:lnTo>
                    <a:pt x="138" y="19"/>
                  </a:lnTo>
                  <a:lnTo>
                    <a:pt x="144" y="17"/>
                  </a:lnTo>
                  <a:lnTo>
                    <a:pt x="152" y="15"/>
                  </a:lnTo>
                  <a:lnTo>
                    <a:pt x="161" y="13"/>
                  </a:lnTo>
                  <a:lnTo>
                    <a:pt x="169" y="11"/>
                  </a:lnTo>
                  <a:lnTo>
                    <a:pt x="178" y="9"/>
                  </a:lnTo>
                  <a:lnTo>
                    <a:pt x="188" y="9"/>
                  </a:lnTo>
                  <a:lnTo>
                    <a:pt x="197" y="9"/>
                  </a:lnTo>
                  <a:lnTo>
                    <a:pt x="207" y="6"/>
                  </a:lnTo>
                  <a:lnTo>
                    <a:pt x="218" y="4"/>
                  </a:lnTo>
                  <a:lnTo>
                    <a:pt x="226" y="4"/>
                  </a:lnTo>
                  <a:lnTo>
                    <a:pt x="237" y="2"/>
                  </a:lnTo>
                  <a:lnTo>
                    <a:pt x="247" y="0"/>
                  </a:lnTo>
                  <a:lnTo>
                    <a:pt x="258" y="0"/>
                  </a:lnTo>
                  <a:lnTo>
                    <a:pt x="267" y="0"/>
                  </a:lnTo>
                  <a:lnTo>
                    <a:pt x="279" y="0"/>
                  </a:lnTo>
                  <a:lnTo>
                    <a:pt x="288" y="0"/>
                  </a:lnTo>
                  <a:lnTo>
                    <a:pt x="298" y="0"/>
                  </a:lnTo>
                  <a:lnTo>
                    <a:pt x="309" y="0"/>
                  </a:lnTo>
                  <a:lnTo>
                    <a:pt x="321" y="0"/>
                  </a:lnTo>
                  <a:lnTo>
                    <a:pt x="330" y="0"/>
                  </a:lnTo>
                  <a:lnTo>
                    <a:pt x="340" y="4"/>
                  </a:lnTo>
                  <a:lnTo>
                    <a:pt x="351" y="4"/>
                  </a:lnTo>
                  <a:lnTo>
                    <a:pt x="363" y="9"/>
                  </a:lnTo>
                  <a:lnTo>
                    <a:pt x="372" y="9"/>
                  </a:lnTo>
                  <a:lnTo>
                    <a:pt x="382" y="13"/>
                  </a:lnTo>
                  <a:lnTo>
                    <a:pt x="391" y="17"/>
                  </a:lnTo>
                  <a:lnTo>
                    <a:pt x="402" y="23"/>
                  </a:lnTo>
                  <a:lnTo>
                    <a:pt x="412" y="26"/>
                  </a:lnTo>
                  <a:lnTo>
                    <a:pt x="423" y="34"/>
                  </a:lnTo>
                  <a:lnTo>
                    <a:pt x="431" y="42"/>
                  </a:lnTo>
                  <a:lnTo>
                    <a:pt x="442" y="49"/>
                  </a:lnTo>
                  <a:lnTo>
                    <a:pt x="452" y="57"/>
                  </a:lnTo>
                  <a:lnTo>
                    <a:pt x="461" y="66"/>
                  </a:lnTo>
                  <a:lnTo>
                    <a:pt x="471" y="76"/>
                  </a:lnTo>
                  <a:lnTo>
                    <a:pt x="480" y="87"/>
                  </a:lnTo>
                  <a:lnTo>
                    <a:pt x="490" y="99"/>
                  </a:lnTo>
                  <a:lnTo>
                    <a:pt x="501" y="112"/>
                  </a:lnTo>
                  <a:lnTo>
                    <a:pt x="505" y="118"/>
                  </a:lnTo>
                  <a:lnTo>
                    <a:pt x="511" y="125"/>
                  </a:lnTo>
                  <a:lnTo>
                    <a:pt x="515" y="133"/>
                  </a:lnTo>
                  <a:lnTo>
                    <a:pt x="520" y="141"/>
                  </a:lnTo>
                  <a:lnTo>
                    <a:pt x="524" y="148"/>
                  </a:lnTo>
                  <a:lnTo>
                    <a:pt x="528" y="156"/>
                  </a:lnTo>
                  <a:lnTo>
                    <a:pt x="532" y="163"/>
                  </a:lnTo>
                  <a:lnTo>
                    <a:pt x="537" y="173"/>
                  </a:lnTo>
                  <a:lnTo>
                    <a:pt x="541" y="180"/>
                  </a:lnTo>
                  <a:lnTo>
                    <a:pt x="545" y="192"/>
                  </a:lnTo>
                  <a:lnTo>
                    <a:pt x="549" y="201"/>
                  </a:lnTo>
                  <a:lnTo>
                    <a:pt x="554" y="213"/>
                  </a:lnTo>
                  <a:lnTo>
                    <a:pt x="558" y="222"/>
                  </a:lnTo>
                  <a:lnTo>
                    <a:pt x="562" y="234"/>
                  </a:lnTo>
                  <a:lnTo>
                    <a:pt x="566" y="245"/>
                  </a:lnTo>
                  <a:lnTo>
                    <a:pt x="572" y="258"/>
                  </a:lnTo>
                  <a:lnTo>
                    <a:pt x="575" y="270"/>
                  </a:lnTo>
                  <a:lnTo>
                    <a:pt x="579" y="281"/>
                  </a:lnTo>
                  <a:lnTo>
                    <a:pt x="583" y="295"/>
                  </a:lnTo>
                  <a:lnTo>
                    <a:pt x="589" y="310"/>
                  </a:lnTo>
                  <a:lnTo>
                    <a:pt x="591" y="321"/>
                  </a:lnTo>
                  <a:lnTo>
                    <a:pt x="594" y="334"/>
                  </a:lnTo>
                  <a:lnTo>
                    <a:pt x="598" y="348"/>
                  </a:lnTo>
                  <a:lnTo>
                    <a:pt x="602" y="361"/>
                  </a:lnTo>
                  <a:lnTo>
                    <a:pt x="606" y="374"/>
                  </a:lnTo>
                  <a:lnTo>
                    <a:pt x="610" y="390"/>
                  </a:lnTo>
                  <a:lnTo>
                    <a:pt x="615" y="403"/>
                  </a:lnTo>
                  <a:lnTo>
                    <a:pt x="619" y="418"/>
                  </a:lnTo>
                  <a:lnTo>
                    <a:pt x="621" y="431"/>
                  </a:lnTo>
                  <a:lnTo>
                    <a:pt x="625" y="445"/>
                  </a:lnTo>
                  <a:lnTo>
                    <a:pt x="629" y="460"/>
                  </a:lnTo>
                  <a:lnTo>
                    <a:pt x="632" y="475"/>
                  </a:lnTo>
                  <a:lnTo>
                    <a:pt x="634" y="489"/>
                  </a:lnTo>
                  <a:lnTo>
                    <a:pt x="640" y="504"/>
                  </a:lnTo>
                  <a:lnTo>
                    <a:pt x="644" y="517"/>
                  </a:lnTo>
                  <a:lnTo>
                    <a:pt x="648" y="534"/>
                  </a:lnTo>
                  <a:lnTo>
                    <a:pt x="649" y="546"/>
                  </a:lnTo>
                  <a:lnTo>
                    <a:pt x="651" y="561"/>
                  </a:lnTo>
                  <a:lnTo>
                    <a:pt x="655" y="574"/>
                  </a:lnTo>
                  <a:lnTo>
                    <a:pt x="659" y="587"/>
                  </a:lnTo>
                  <a:lnTo>
                    <a:pt x="661" y="601"/>
                  </a:lnTo>
                  <a:lnTo>
                    <a:pt x="665" y="616"/>
                  </a:lnTo>
                  <a:lnTo>
                    <a:pt x="668" y="629"/>
                  </a:lnTo>
                  <a:lnTo>
                    <a:pt x="672" y="643"/>
                  </a:lnTo>
                  <a:lnTo>
                    <a:pt x="674" y="654"/>
                  </a:lnTo>
                  <a:lnTo>
                    <a:pt x="678" y="667"/>
                  </a:lnTo>
                  <a:lnTo>
                    <a:pt x="680" y="681"/>
                  </a:lnTo>
                  <a:lnTo>
                    <a:pt x="684" y="694"/>
                  </a:lnTo>
                  <a:lnTo>
                    <a:pt x="686" y="705"/>
                  </a:lnTo>
                  <a:lnTo>
                    <a:pt x="689" y="719"/>
                  </a:lnTo>
                  <a:lnTo>
                    <a:pt x="691" y="730"/>
                  </a:lnTo>
                  <a:lnTo>
                    <a:pt x="695" y="743"/>
                  </a:lnTo>
                  <a:lnTo>
                    <a:pt x="697" y="753"/>
                  </a:lnTo>
                  <a:lnTo>
                    <a:pt x="701" y="764"/>
                  </a:lnTo>
                  <a:lnTo>
                    <a:pt x="703" y="774"/>
                  </a:lnTo>
                  <a:lnTo>
                    <a:pt x="706" y="785"/>
                  </a:lnTo>
                  <a:lnTo>
                    <a:pt x="706" y="793"/>
                  </a:lnTo>
                  <a:lnTo>
                    <a:pt x="710" y="802"/>
                  </a:lnTo>
                  <a:lnTo>
                    <a:pt x="712" y="810"/>
                  </a:lnTo>
                  <a:lnTo>
                    <a:pt x="716" y="819"/>
                  </a:lnTo>
                  <a:lnTo>
                    <a:pt x="718" y="827"/>
                  </a:lnTo>
                  <a:lnTo>
                    <a:pt x="720" y="835"/>
                  </a:lnTo>
                  <a:lnTo>
                    <a:pt x="724" y="840"/>
                  </a:lnTo>
                  <a:lnTo>
                    <a:pt x="726" y="848"/>
                  </a:lnTo>
                  <a:lnTo>
                    <a:pt x="731" y="861"/>
                  </a:lnTo>
                  <a:lnTo>
                    <a:pt x="735" y="871"/>
                  </a:lnTo>
                  <a:lnTo>
                    <a:pt x="741" y="878"/>
                  </a:lnTo>
                  <a:lnTo>
                    <a:pt x="745" y="888"/>
                  </a:lnTo>
                  <a:lnTo>
                    <a:pt x="750" y="899"/>
                  </a:lnTo>
                  <a:lnTo>
                    <a:pt x="758" y="911"/>
                  </a:lnTo>
                  <a:lnTo>
                    <a:pt x="762" y="916"/>
                  </a:lnTo>
                  <a:lnTo>
                    <a:pt x="765" y="924"/>
                  </a:lnTo>
                  <a:lnTo>
                    <a:pt x="769" y="931"/>
                  </a:lnTo>
                  <a:lnTo>
                    <a:pt x="773" y="939"/>
                  </a:lnTo>
                  <a:lnTo>
                    <a:pt x="777" y="945"/>
                  </a:lnTo>
                  <a:lnTo>
                    <a:pt x="783" y="952"/>
                  </a:lnTo>
                  <a:lnTo>
                    <a:pt x="786" y="962"/>
                  </a:lnTo>
                  <a:lnTo>
                    <a:pt x="790" y="970"/>
                  </a:lnTo>
                  <a:lnTo>
                    <a:pt x="794" y="979"/>
                  </a:lnTo>
                  <a:lnTo>
                    <a:pt x="798" y="987"/>
                  </a:lnTo>
                  <a:lnTo>
                    <a:pt x="802" y="994"/>
                  </a:lnTo>
                  <a:lnTo>
                    <a:pt x="807" y="1004"/>
                  </a:lnTo>
                  <a:lnTo>
                    <a:pt x="811" y="1011"/>
                  </a:lnTo>
                  <a:lnTo>
                    <a:pt x="817" y="1023"/>
                  </a:lnTo>
                  <a:lnTo>
                    <a:pt x="822" y="1032"/>
                  </a:lnTo>
                  <a:lnTo>
                    <a:pt x="828" y="1042"/>
                  </a:lnTo>
                  <a:lnTo>
                    <a:pt x="832" y="1051"/>
                  </a:lnTo>
                  <a:lnTo>
                    <a:pt x="836" y="1063"/>
                  </a:lnTo>
                  <a:lnTo>
                    <a:pt x="841" y="1070"/>
                  </a:lnTo>
                  <a:lnTo>
                    <a:pt x="847" y="1082"/>
                  </a:lnTo>
                  <a:lnTo>
                    <a:pt x="851" y="1091"/>
                  </a:lnTo>
                  <a:lnTo>
                    <a:pt x="857" y="1103"/>
                  </a:lnTo>
                  <a:lnTo>
                    <a:pt x="860" y="1114"/>
                  </a:lnTo>
                  <a:lnTo>
                    <a:pt x="868" y="1125"/>
                  </a:lnTo>
                  <a:lnTo>
                    <a:pt x="872" y="1137"/>
                  </a:lnTo>
                  <a:lnTo>
                    <a:pt x="878" y="1146"/>
                  </a:lnTo>
                  <a:lnTo>
                    <a:pt x="881" y="1158"/>
                  </a:lnTo>
                  <a:lnTo>
                    <a:pt x="885" y="1169"/>
                  </a:lnTo>
                  <a:lnTo>
                    <a:pt x="891" y="1181"/>
                  </a:lnTo>
                  <a:lnTo>
                    <a:pt x="895" y="1192"/>
                  </a:lnTo>
                  <a:lnTo>
                    <a:pt x="898" y="1203"/>
                  </a:lnTo>
                  <a:lnTo>
                    <a:pt x="904" y="1215"/>
                  </a:lnTo>
                  <a:lnTo>
                    <a:pt x="908" y="1226"/>
                  </a:lnTo>
                  <a:lnTo>
                    <a:pt x="912" y="1239"/>
                  </a:lnTo>
                  <a:lnTo>
                    <a:pt x="916" y="1251"/>
                  </a:lnTo>
                  <a:lnTo>
                    <a:pt x="919" y="1262"/>
                  </a:lnTo>
                  <a:lnTo>
                    <a:pt x="923" y="1274"/>
                  </a:lnTo>
                  <a:lnTo>
                    <a:pt x="927" y="1285"/>
                  </a:lnTo>
                  <a:lnTo>
                    <a:pt x="931" y="1298"/>
                  </a:lnTo>
                  <a:lnTo>
                    <a:pt x="935" y="1310"/>
                  </a:lnTo>
                  <a:lnTo>
                    <a:pt x="936" y="1321"/>
                  </a:lnTo>
                  <a:lnTo>
                    <a:pt x="940" y="1333"/>
                  </a:lnTo>
                  <a:lnTo>
                    <a:pt x="940" y="1344"/>
                  </a:lnTo>
                  <a:lnTo>
                    <a:pt x="944" y="1355"/>
                  </a:lnTo>
                  <a:lnTo>
                    <a:pt x="946" y="1369"/>
                  </a:lnTo>
                  <a:lnTo>
                    <a:pt x="950" y="1380"/>
                  </a:lnTo>
                  <a:lnTo>
                    <a:pt x="950" y="1392"/>
                  </a:lnTo>
                  <a:lnTo>
                    <a:pt x="954" y="1403"/>
                  </a:lnTo>
                  <a:lnTo>
                    <a:pt x="954" y="1414"/>
                  </a:lnTo>
                  <a:lnTo>
                    <a:pt x="954" y="1426"/>
                  </a:lnTo>
                  <a:lnTo>
                    <a:pt x="955" y="1437"/>
                  </a:lnTo>
                  <a:lnTo>
                    <a:pt x="957" y="1449"/>
                  </a:lnTo>
                  <a:lnTo>
                    <a:pt x="957" y="1460"/>
                  </a:lnTo>
                  <a:lnTo>
                    <a:pt x="957" y="1471"/>
                  </a:lnTo>
                  <a:lnTo>
                    <a:pt x="957" y="1483"/>
                  </a:lnTo>
                  <a:lnTo>
                    <a:pt x="957" y="1494"/>
                  </a:lnTo>
                  <a:lnTo>
                    <a:pt x="954" y="1504"/>
                  </a:lnTo>
                  <a:lnTo>
                    <a:pt x="954" y="1515"/>
                  </a:lnTo>
                  <a:lnTo>
                    <a:pt x="952" y="1525"/>
                  </a:lnTo>
                  <a:lnTo>
                    <a:pt x="952" y="1536"/>
                  </a:lnTo>
                  <a:lnTo>
                    <a:pt x="950" y="1546"/>
                  </a:lnTo>
                  <a:lnTo>
                    <a:pt x="948" y="1553"/>
                  </a:lnTo>
                  <a:lnTo>
                    <a:pt x="946" y="1563"/>
                  </a:lnTo>
                  <a:lnTo>
                    <a:pt x="944" y="1572"/>
                  </a:lnTo>
                  <a:lnTo>
                    <a:pt x="940" y="1580"/>
                  </a:lnTo>
                  <a:lnTo>
                    <a:pt x="940" y="1587"/>
                  </a:lnTo>
                  <a:lnTo>
                    <a:pt x="936" y="1595"/>
                  </a:lnTo>
                  <a:lnTo>
                    <a:pt x="935" y="1605"/>
                  </a:lnTo>
                  <a:lnTo>
                    <a:pt x="929" y="1616"/>
                  </a:lnTo>
                  <a:lnTo>
                    <a:pt x="923" y="1631"/>
                  </a:lnTo>
                  <a:lnTo>
                    <a:pt x="916" y="1641"/>
                  </a:lnTo>
                  <a:lnTo>
                    <a:pt x="908" y="1652"/>
                  </a:lnTo>
                  <a:lnTo>
                    <a:pt x="898" y="1662"/>
                  </a:lnTo>
                  <a:lnTo>
                    <a:pt x="891" y="1671"/>
                  </a:lnTo>
                  <a:lnTo>
                    <a:pt x="881" y="1679"/>
                  </a:lnTo>
                  <a:lnTo>
                    <a:pt x="874" y="1684"/>
                  </a:lnTo>
                  <a:lnTo>
                    <a:pt x="864" y="1690"/>
                  </a:lnTo>
                  <a:lnTo>
                    <a:pt x="855" y="1696"/>
                  </a:lnTo>
                  <a:lnTo>
                    <a:pt x="843" y="1700"/>
                  </a:lnTo>
                  <a:lnTo>
                    <a:pt x="832" y="1703"/>
                  </a:lnTo>
                  <a:lnTo>
                    <a:pt x="822" y="1705"/>
                  </a:lnTo>
                  <a:lnTo>
                    <a:pt x="811" y="1707"/>
                  </a:lnTo>
                  <a:lnTo>
                    <a:pt x="802" y="1707"/>
                  </a:lnTo>
                  <a:lnTo>
                    <a:pt x="790" y="1707"/>
                  </a:lnTo>
                  <a:lnTo>
                    <a:pt x="781" y="1707"/>
                  </a:lnTo>
                  <a:lnTo>
                    <a:pt x="769" y="1707"/>
                  </a:lnTo>
                  <a:lnTo>
                    <a:pt x="758" y="1705"/>
                  </a:lnTo>
                  <a:lnTo>
                    <a:pt x="748" y="1702"/>
                  </a:lnTo>
                  <a:lnTo>
                    <a:pt x="737" y="1700"/>
                  </a:lnTo>
                  <a:lnTo>
                    <a:pt x="727" y="1696"/>
                  </a:lnTo>
                  <a:lnTo>
                    <a:pt x="716" y="1692"/>
                  </a:lnTo>
                  <a:lnTo>
                    <a:pt x="706" y="1688"/>
                  </a:lnTo>
                  <a:lnTo>
                    <a:pt x="699" y="1682"/>
                  </a:lnTo>
                  <a:lnTo>
                    <a:pt x="689" y="1679"/>
                  </a:lnTo>
                  <a:lnTo>
                    <a:pt x="680" y="1671"/>
                  </a:lnTo>
                  <a:lnTo>
                    <a:pt x="668" y="1665"/>
                  </a:lnTo>
                  <a:lnTo>
                    <a:pt x="657" y="1658"/>
                  </a:lnTo>
                  <a:lnTo>
                    <a:pt x="644" y="1650"/>
                  </a:lnTo>
                  <a:lnTo>
                    <a:pt x="636" y="1644"/>
                  </a:lnTo>
                  <a:lnTo>
                    <a:pt x="629" y="1639"/>
                  </a:lnTo>
                  <a:lnTo>
                    <a:pt x="621" y="1633"/>
                  </a:lnTo>
                  <a:lnTo>
                    <a:pt x="615" y="1629"/>
                  </a:lnTo>
                  <a:lnTo>
                    <a:pt x="606" y="1624"/>
                  </a:lnTo>
                  <a:lnTo>
                    <a:pt x="598" y="1618"/>
                  </a:lnTo>
                  <a:lnTo>
                    <a:pt x="591" y="1612"/>
                  </a:lnTo>
                  <a:lnTo>
                    <a:pt x="583" y="1608"/>
                  </a:lnTo>
                  <a:lnTo>
                    <a:pt x="573" y="1601"/>
                  </a:lnTo>
                  <a:lnTo>
                    <a:pt x="564" y="1595"/>
                  </a:lnTo>
                  <a:lnTo>
                    <a:pt x="556" y="1587"/>
                  </a:lnTo>
                  <a:lnTo>
                    <a:pt x="547" y="1582"/>
                  </a:lnTo>
                  <a:lnTo>
                    <a:pt x="539" y="1574"/>
                  </a:lnTo>
                  <a:lnTo>
                    <a:pt x="530" y="1567"/>
                  </a:lnTo>
                  <a:lnTo>
                    <a:pt x="520" y="1559"/>
                  </a:lnTo>
                  <a:lnTo>
                    <a:pt x="513" y="1553"/>
                  </a:lnTo>
                  <a:lnTo>
                    <a:pt x="501" y="1546"/>
                  </a:lnTo>
                  <a:lnTo>
                    <a:pt x="494" y="1536"/>
                  </a:lnTo>
                  <a:lnTo>
                    <a:pt x="484" y="1528"/>
                  </a:lnTo>
                  <a:lnTo>
                    <a:pt x="475" y="1521"/>
                  </a:lnTo>
                  <a:lnTo>
                    <a:pt x="463" y="1511"/>
                  </a:lnTo>
                  <a:lnTo>
                    <a:pt x="456" y="1504"/>
                  </a:lnTo>
                  <a:lnTo>
                    <a:pt x="446" y="1494"/>
                  </a:lnTo>
                  <a:lnTo>
                    <a:pt x="439" y="1487"/>
                  </a:lnTo>
                  <a:lnTo>
                    <a:pt x="427" y="1477"/>
                  </a:lnTo>
                  <a:lnTo>
                    <a:pt x="418" y="1468"/>
                  </a:lnTo>
                  <a:lnTo>
                    <a:pt x="410" y="1456"/>
                  </a:lnTo>
                  <a:lnTo>
                    <a:pt x="401" y="1449"/>
                  </a:lnTo>
                  <a:lnTo>
                    <a:pt x="391" y="1437"/>
                  </a:lnTo>
                  <a:lnTo>
                    <a:pt x="382" y="1428"/>
                  </a:lnTo>
                  <a:lnTo>
                    <a:pt x="372" y="1418"/>
                  </a:lnTo>
                  <a:lnTo>
                    <a:pt x="364" y="1409"/>
                  </a:lnTo>
                  <a:lnTo>
                    <a:pt x="355" y="1397"/>
                  </a:lnTo>
                  <a:lnTo>
                    <a:pt x="347" y="1386"/>
                  </a:lnTo>
                  <a:lnTo>
                    <a:pt x="340" y="1376"/>
                  </a:lnTo>
                  <a:lnTo>
                    <a:pt x="330" y="1365"/>
                  </a:lnTo>
                  <a:lnTo>
                    <a:pt x="323" y="1354"/>
                  </a:lnTo>
                  <a:lnTo>
                    <a:pt x="315" y="1344"/>
                  </a:lnTo>
                  <a:lnTo>
                    <a:pt x="307" y="1331"/>
                  </a:lnTo>
                  <a:lnTo>
                    <a:pt x="302" y="1321"/>
                  </a:lnTo>
                  <a:lnTo>
                    <a:pt x="292" y="1308"/>
                  </a:lnTo>
                  <a:lnTo>
                    <a:pt x="285" y="1297"/>
                  </a:lnTo>
                  <a:lnTo>
                    <a:pt x="279" y="1283"/>
                  </a:lnTo>
                  <a:lnTo>
                    <a:pt x="273" y="1272"/>
                  </a:lnTo>
                  <a:lnTo>
                    <a:pt x="266" y="1259"/>
                  </a:lnTo>
                  <a:lnTo>
                    <a:pt x="260" y="1247"/>
                  </a:lnTo>
                  <a:lnTo>
                    <a:pt x="256" y="1234"/>
                  </a:lnTo>
                  <a:lnTo>
                    <a:pt x="250" y="1222"/>
                  </a:lnTo>
                  <a:lnTo>
                    <a:pt x="247" y="1207"/>
                  </a:lnTo>
                  <a:lnTo>
                    <a:pt x="241" y="1194"/>
                  </a:lnTo>
                  <a:lnTo>
                    <a:pt x="237" y="1181"/>
                  </a:lnTo>
                  <a:lnTo>
                    <a:pt x="233" y="1167"/>
                  </a:lnTo>
                  <a:lnTo>
                    <a:pt x="229" y="1154"/>
                  </a:lnTo>
                  <a:lnTo>
                    <a:pt x="228" y="1141"/>
                  </a:lnTo>
                  <a:lnTo>
                    <a:pt x="226" y="1125"/>
                  </a:lnTo>
                  <a:lnTo>
                    <a:pt x="224" y="1112"/>
                  </a:lnTo>
                  <a:lnTo>
                    <a:pt x="220" y="1097"/>
                  </a:lnTo>
                  <a:lnTo>
                    <a:pt x="218" y="1084"/>
                  </a:lnTo>
                  <a:lnTo>
                    <a:pt x="216" y="1070"/>
                  </a:lnTo>
                  <a:lnTo>
                    <a:pt x="214" y="1057"/>
                  </a:lnTo>
                  <a:lnTo>
                    <a:pt x="212" y="1046"/>
                  </a:lnTo>
                  <a:lnTo>
                    <a:pt x="210" y="1032"/>
                  </a:lnTo>
                  <a:lnTo>
                    <a:pt x="209" y="1021"/>
                  </a:lnTo>
                  <a:lnTo>
                    <a:pt x="207" y="1011"/>
                  </a:lnTo>
                  <a:lnTo>
                    <a:pt x="205" y="1000"/>
                  </a:lnTo>
                  <a:lnTo>
                    <a:pt x="203" y="989"/>
                  </a:lnTo>
                  <a:lnTo>
                    <a:pt x="201" y="979"/>
                  </a:lnTo>
                  <a:lnTo>
                    <a:pt x="201" y="970"/>
                  </a:lnTo>
                  <a:lnTo>
                    <a:pt x="197" y="958"/>
                  </a:lnTo>
                  <a:lnTo>
                    <a:pt x="197" y="949"/>
                  </a:lnTo>
                  <a:lnTo>
                    <a:pt x="195" y="941"/>
                  </a:lnTo>
                  <a:lnTo>
                    <a:pt x="195" y="933"/>
                  </a:lnTo>
                  <a:lnTo>
                    <a:pt x="191" y="924"/>
                  </a:lnTo>
                  <a:lnTo>
                    <a:pt x="191" y="916"/>
                  </a:lnTo>
                  <a:lnTo>
                    <a:pt x="190" y="909"/>
                  </a:lnTo>
                  <a:lnTo>
                    <a:pt x="188" y="903"/>
                  </a:lnTo>
                  <a:lnTo>
                    <a:pt x="186" y="895"/>
                  </a:lnTo>
                  <a:lnTo>
                    <a:pt x="186" y="886"/>
                  </a:lnTo>
                  <a:lnTo>
                    <a:pt x="184" y="880"/>
                  </a:lnTo>
                  <a:lnTo>
                    <a:pt x="184" y="874"/>
                  </a:lnTo>
                  <a:lnTo>
                    <a:pt x="180" y="861"/>
                  </a:lnTo>
                  <a:lnTo>
                    <a:pt x="176" y="852"/>
                  </a:lnTo>
                  <a:lnTo>
                    <a:pt x="174" y="840"/>
                  </a:lnTo>
                  <a:lnTo>
                    <a:pt x="172" y="831"/>
                  </a:lnTo>
                  <a:lnTo>
                    <a:pt x="167" y="821"/>
                  </a:lnTo>
                  <a:lnTo>
                    <a:pt x="163" y="814"/>
                  </a:lnTo>
                  <a:lnTo>
                    <a:pt x="159" y="806"/>
                  </a:lnTo>
                  <a:lnTo>
                    <a:pt x="157" y="798"/>
                  </a:lnTo>
                  <a:lnTo>
                    <a:pt x="150" y="785"/>
                  </a:lnTo>
                  <a:lnTo>
                    <a:pt x="142" y="772"/>
                  </a:lnTo>
                  <a:lnTo>
                    <a:pt x="133" y="760"/>
                  </a:lnTo>
                  <a:lnTo>
                    <a:pt x="121" y="749"/>
                  </a:lnTo>
                  <a:lnTo>
                    <a:pt x="110" y="736"/>
                  </a:lnTo>
                  <a:lnTo>
                    <a:pt x="100" y="724"/>
                  </a:lnTo>
                  <a:lnTo>
                    <a:pt x="93" y="717"/>
                  </a:lnTo>
                  <a:lnTo>
                    <a:pt x="87" y="709"/>
                  </a:lnTo>
                  <a:lnTo>
                    <a:pt x="79" y="701"/>
                  </a:lnTo>
                  <a:lnTo>
                    <a:pt x="76" y="694"/>
                  </a:lnTo>
                  <a:lnTo>
                    <a:pt x="70" y="686"/>
                  </a:lnTo>
                  <a:lnTo>
                    <a:pt x="64" y="679"/>
                  </a:lnTo>
                  <a:lnTo>
                    <a:pt x="60" y="671"/>
                  </a:lnTo>
                  <a:lnTo>
                    <a:pt x="57" y="663"/>
                  </a:lnTo>
                  <a:lnTo>
                    <a:pt x="51" y="654"/>
                  </a:lnTo>
                  <a:lnTo>
                    <a:pt x="47" y="644"/>
                  </a:lnTo>
                  <a:lnTo>
                    <a:pt x="43" y="635"/>
                  </a:lnTo>
                  <a:lnTo>
                    <a:pt x="41" y="627"/>
                  </a:lnTo>
                  <a:lnTo>
                    <a:pt x="38" y="618"/>
                  </a:lnTo>
                  <a:lnTo>
                    <a:pt x="34" y="608"/>
                  </a:lnTo>
                  <a:lnTo>
                    <a:pt x="30" y="599"/>
                  </a:lnTo>
                  <a:lnTo>
                    <a:pt x="30" y="589"/>
                  </a:lnTo>
                  <a:lnTo>
                    <a:pt x="24" y="578"/>
                  </a:lnTo>
                  <a:lnTo>
                    <a:pt x="22" y="566"/>
                  </a:lnTo>
                  <a:lnTo>
                    <a:pt x="20" y="557"/>
                  </a:lnTo>
                  <a:lnTo>
                    <a:pt x="17" y="546"/>
                  </a:lnTo>
                  <a:lnTo>
                    <a:pt x="15" y="534"/>
                  </a:lnTo>
                  <a:lnTo>
                    <a:pt x="13" y="525"/>
                  </a:lnTo>
                  <a:lnTo>
                    <a:pt x="11" y="511"/>
                  </a:lnTo>
                  <a:lnTo>
                    <a:pt x="11" y="502"/>
                  </a:lnTo>
                  <a:lnTo>
                    <a:pt x="9" y="490"/>
                  </a:lnTo>
                  <a:lnTo>
                    <a:pt x="7" y="479"/>
                  </a:lnTo>
                  <a:lnTo>
                    <a:pt x="5" y="466"/>
                  </a:lnTo>
                  <a:lnTo>
                    <a:pt x="5" y="454"/>
                  </a:lnTo>
                  <a:lnTo>
                    <a:pt x="5" y="441"/>
                  </a:lnTo>
                  <a:lnTo>
                    <a:pt x="3" y="428"/>
                  </a:lnTo>
                  <a:lnTo>
                    <a:pt x="1" y="416"/>
                  </a:lnTo>
                  <a:lnTo>
                    <a:pt x="1" y="403"/>
                  </a:lnTo>
                  <a:lnTo>
                    <a:pt x="0" y="390"/>
                  </a:lnTo>
                  <a:lnTo>
                    <a:pt x="0" y="376"/>
                  </a:lnTo>
                  <a:lnTo>
                    <a:pt x="0" y="361"/>
                  </a:lnTo>
                  <a:lnTo>
                    <a:pt x="0" y="350"/>
                  </a:lnTo>
                  <a:lnTo>
                    <a:pt x="0" y="336"/>
                  </a:lnTo>
                  <a:lnTo>
                    <a:pt x="0" y="323"/>
                  </a:lnTo>
                  <a:lnTo>
                    <a:pt x="0" y="312"/>
                  </a:lnTo>
                  <a:lnTo>
                    <a:pt x="0" y="300"/>
                  </a:lnTo>
                  <a:lnTo>
                    <a:pt x="0" y="287"/>
                  </a:lnTo>
                  <a:lnTo>
                    <a:pt x="1" y="276"/>
                  </a:lnTo>
                  <a:lnTo>
                    <a:pt x="3" y="264"/>
                  </a:lnTo>
                  <a:lnTo>
                    <a:pt x="5" y="253"/>
                  </a:lnTo>
                  <a:lnTo>
                    <a:pt x="5" y="241"/>
                  </a:lnTo>
                  <a:lnTo>
                    <a:pt x="9" y="230"/>
                  </a:lnTo>
                  <a:lnTo>
                    <a:pt x="9" y="219"/>
                  </a:lnTo>
                  <a:lnTo>
                    <a:pt x="13" y="211"/>
                  </a:lnTo>
                  <a:lnTo>
                    <a:pt x="13" y="198"/>
                  </a:lnTo>
                  <a:lnTo>
                    <a:pt x="17" y="188"/>
                  </a:lnTo>
                  <a:lnTo>
                    <a:pt x="17" y="179"/>
                  </a:lnTo>
                  <a:lnTo>
                    <a:pt x="20" y="169"/>
                  </a:lnTo>
                  <a:lnTo>
                    <a:pt x="24" y="160"/>
                  </a:lnTo>
                  <a:lnTo>
                    <a:pt x="26" y="150"/>
                  </a:lnTo>
                  <a:lnTo>
                    <a:pt x="30" y="142"/>
                  </a:lnTo>
                  <a:lnTo>
                    <a:pt x="34" y="135"/>
                  </a:lnTo>
                  <a:lnTo>
                    <a:pt x="36" y="125"/>
                  </a:lnTo>
                  <a:lnTo>
                    <a:pt x="38" y="118"/>
                  </a:lnTo>
                  <a:lnTo>
                    <a:pt x="41" y="108"/>
                  </a:lnTo>
                  <a:lnTo>
                    <a:pt x="45" y="103"/>
                  </a:lnTo>
                  <a:lnTo>
                    <a:pt x="51" y="89"/>
                  </a:lnTo>
                  <a:lnTo>
                    <a:pt x="58" y="78"/>
                  </a:lnTo>
                  <a:close/>
                </a:path>
              </a:pathLst>
            </a:custGeom>
            <a:solidFill>
              <a:srgbClr val="D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0" name="Freeform 17"/>
            <p:cNvSpPr>
              <a:spLocks/>
            </p:cNvSpPr>
            <p:nvPr/>
          </p:nvSpPr>
          <p:spPr bwMode="auto">
            <a:xfrm>
              <a:off x="1375" y="1190"/>
              <a:ext cx="131" cy="158"/>
            </a:xfrm>
            <a:custGeom>
              <a:avLst/>
              <a:gdLst>
                <a:gd name="T0" fmla="*/ 190 w 263"/>
                <a:gd name="T1" fmla="*/ 313 h 315"/>
                <a:gd name="T2" fmla="*/ 175 w 263"/>
                <a:gd name="T3" fmla="*/ 306 h 315"/>
                <a:gd name="T4" fmla="*/ 158 w 263"/>
                <a:gd name="T5" fmla="*/ 296 h 315"/>
                <a:gd name="T6" fmla="*/ 143 w 263"/>
                <a:gd name="T7" fmla="*/ 289 h 315"/>
                <a:gd name="T8" fmla="*/ 130 w 263"/>
                <a:gd name="T9" fmla="*/ 279 h 315"/>
                <a:gd name="T10" fmla="*/ 114 w 263"/>
                <a:gd name="T11" fmla="*/ 270 h 315"/>
                <a:gd name="T12" fmla="*/ 97 w 263"/>
                <a:gd name="T13" fmla="*/ 260 h 315"/>
                <a:gd name="T14" fmla="*/ 82 w 263"/>
                <a:gd name="T15" fmla="*/ 249 h 315"/>
                <a:gd name="T16" fmla="*/ 65 w 263"/>
                <a:gd name="T17" fmla="*/ 237 h 315"/>
                <a:gd name="T18" fmla="*/ 50 w 263"/>
                <a:gd name="T19" fmla="*/ 226 h 315"/>
                <a:gd name="T20" fmla="*/ 31 w 263"/>
                <a:gd name="T21" fmla="*/ 207 h 315"/>
                <a:gd name="T22" fmla="*/ 10 w 263"/>
                <a:gd name="T23" fmla="*/ 184 h 315"/>
                <a:gd name="T24" fmla="*/ 2 w 263"/>
                <a:gd name="T25" fmla="*/ 159 h 315"/>
                <a:gd name="T26" fmla="*/ 0 w 263"/>
                <a:gd name="T27" fmla="*/ 133 h 315"/>
                <a:gd name="T28" fmla="*/ 4 w 263"/>
                <a:gd name="T29" fmla="*/ 106 h 315"/>
                <a:gd name="T30" fmla="*/ 12 w 263"/>
                <a:gd name="T31" fmla="*/ 81 h 315"/>
                <a:gd name="T32" fmla="*/ 25 w 263"/>
                <a:gd name="T33" fmla="*/ 57 h 315"/>
                <a:gd name="T34" fmla="*/ 38 w 263"/>
                <a:gd name="T35" fmla="*/ 34 h 315"/>
                <a:gd name="T36" fmla="*/ 55 w 263"/>
                <a:gd name="T37" fmla="*/ 19 h 315"/>
                <a:gd name="T38" fmla="*/ 73 w 263"/>
                <a:gd name="T39" fmla="*/ 7 h 315"/>
                <a:gd name="T40" fmla="*/ 92 w 263"/>
                <a:gd name="T41" fmla="*/ 2 h 315"/>
                <a:gd name="T42" fmla="*/ 111 w 263"/>
                <a:gd name="T43" fmla="*/ 0 h 315"/>
                <a:gd name="T44" fmla="*/ 128 w 263"/>
                <a:gd name="T45" fmla="*/ 0 h 315"/>
                <a:gd name="T46" fmla="*/ 145 w 263"/>
                <a:gd name="T47" fmla="*/ 2 h 315"/>
                <a:gd name="T48" fmla="*/ 162 w 263"/>
                <a:gd name="T49" fmla="*/ 5 h 315"/>
                <a:gd name="T50" fmla="*/ 181 w 263"/>
                <a:gd name="T51" fmla="*/ 13 h 315"/>
                <a:gd name="T52" fmla="*/ 198 w 263"/>
                <a:gd name="T53" fmla="*/ 22 h 315"/>
                <a:gd name="T54" fmla="*/ 213 w 263"/>
                <a:gd name="T55" fmla="*/ 36 h 315"/>
                <a:gd name="T56" fmla="*/ 228 w 263"/>
                <a:gd name="T57" fmla="*/ 53 h 315"/>
                <a:gd name="T58" fmla="*/ 240 w 263"/>
                <a:gd name="T59" fmla="*/ 64 h 315"/>
                <a:gd name="T60" fmla="*/ 255 w 263"/>
                <a:gd name="T61" fmla="*/ 80 h 315"/>
                <a:gd name="T62" fmla="*/ 261 w 263"/>
                <a:gd name="T63" fmla="*/ 95 h 315"/>
                <a:gd name="T64" fmla="*/ 263 w 263"/>
                <a:gd name="T65" fmla="*/ 106 h 315"/>
                <a:gd name="T66" fmla="*/ 261 w 263"/>
                <a:gd name="T67" fmla="*/ 121 h 315"/>
                <a:gd name="T68" fmla="*/ 255 w 263"/>
                <a:gd name="T69" fmla="*/ 142 h 315"/>
                <a:gd name="T70" fmla="*/ 246 w 263"/>
                <a:gd name="T71" fmla="*/ 167 h 315"/>
                <a:gd name="T72" fmla="*/ 236 w 263"/>
                <a:gd name="T73" fmla="*/ 194 h 315"/>
                <a:gd name="T74" fmla="*/ 225 w 263"/>
                <a:gd name="T75" fmla="*/ 220 h 315"/>
                <a:gd name="T76" fmla="*/ 215 w 263"/>
                <a:gd name="T77" fmla="*/ 247 h 315"/>
                <a:gd name="T78" fmla="*/ 206 w 263"/>
                <a:gd name="T79" fmla="*/ 270 h 315"/>
                <a:gd name="T80" fmla="*/ 198 w 263"/>
                <a:gd name="T81" fmla="*/ 291 h 315"/>
                <a:gd name="T82" fmla="*/ 192 w 263"/>
                <a:gd name="T83" fmla="*/ 310 h 315"/>
                <a:gd name="T84" fmla="*/ 192 w 263"/>
                <a:gd name="T85" fmla="*/ 315 h 3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3"/>
                <a:gd name="T130" fmla="*/ 0 h 315"/>
                <a:gd name="T131" fmla="*/ 263 w 263"/>
                <a:gd name="T132" fmla="*/ 315 h 3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3" h="315">
                  <a:moveTo>
                    <a:pt x="192" y="315"/>
                  </a:moveTo>
                  <a:lnTo>
                    <a:pt x="190" y="313"/>
                  </a:lnTo>
                  <a:lnTo>
                    <a:pt x="185" y="311"/>
                  </a:lnTo>
                  <a:lnTo>
                    <a:pt x="175" y="306"/>
                  </a:lnTo>
                  <a:lnTo>
                    <a:pt x="166" y="300"/>
                  </a:lnTo>
                  <a:lnTo>
                    <a:pt x="158" y="296"/>
                  </a:lnTo>
                  <a:lnTo>
                    <a:pt x="152" y="292"/>
                  </a:lnTo>
                  <a:lnTo>
                    <a:pt x="143" y="289"/>
                  </a:lnTo>
                  <a:lnTo>
                    <a:pt x="137" y="285"/>
                  </a:lnTo>
                  <a:lnTo>
                    <a:pt x="130" y="279"/>
                  </a:lnTo>
                  <a:lnTo>
                    <a:pt x="122" y="275"/>
                  </a:lnTo>
                  <a:lnTo>
                    <a:pt x="114" y="270"/>
                  </a:lnTo>
                  <a:lnTo>
                    <a:pt x="107" y="266"/>
                  </a:lnTo>
                  <a:lnTo>
                    <a:pt x="97" y="260"/>
                  </a:lnTo>
                  <a:lnTo>
                    <a:pt x="90" y="254"/>
                  </a:lnTo>
                  <a:lnTo>
                    <a:pt x="82" y="249"/>
                  </a:lnTo>
                  <a:lnTo>
                    <a:pt x="73" y="243"/>
                  </a:lnTo>
                  <a:lnTo>
                    <a:pt x="65" y="237"/>
                  </a:lnTo>
                  <a:lnTo>
                    <a:pt x="57" y="232"/>
                  </a:lnTo>
                  <a:lnTo>
                    <a:pt x="50" y="226"/>
                  </a:lnTo>
                  <a:lnTo>
                    <a:pt x="44" y="220"/>
                  </a:lnTo>
                  <a:lnTo>
                    <a:pt x="31" y="207"/>
                  </a:lnTo>
                  <a:lnTo>
                    <a:pt x="19" y="195"/>
                  </a:lnTo>
                  <a:lnTo>
                    <a:pt x="10" y="184"/>
                  </a:lnTo>
                  <a:lnTo>
                    <a:pt x="6" y="173"/>
                  </a:lnTo>
                  <a:lnTo>
                    <a:pt x="2" y="159"/>
                  </a:lnTo>
                  <a:lnTo>
                    <a:pt x="2" y="146"/>
                  </a:lnTo>
                  <a:lnTo>
                    <a:pt x="0" y="133"/>
                  </a:lnTo>
                  <a:lnTo>
                    <a:pt x="2" y="119"/>
                  </a:lnTo>
                  <a:lnTo>
                    <a:pt x="4" y="106"/>
                  </a:lnTo>
                  <a:lnTo>
                    <a:pt x="8" y="95"/>
                  </a:lnTo>
                  <a:lnTo>
                    <a:pt x="12" y="81"/>
                  </a:lnTo>
                  <a:lnTo>
                    <a:pt x="19" y="68"/>
                  </a:lnTo>
                  <a:lnTo>
                    <a:pt x="25" y="57"/>
                  </a:lnTo>
                  <a:lnTo>
                    <a:pt x="31" y="45"/>
                  </a:lnTo>
                  <a:lnTo>
                    <a:pt x="38" y="34"/>
                  </a:lnTo>
                  <a:lnTo>
                    <a:pt x="48" y="26"/>
                  </a:lnTo>
                  <a:lnTo>
                    <a:pt x="55" y="19"/>
                  </a:lnTo>
                  <a:lnTo>
                    <a:pt x="65" y="11"/>
                  </a:lnTo>
                  <a:lnTo>
                    <a:pt x="73" y="7"/>
                  </a:lnTo>
                  <a:lnTo>
                    <a:pt x="84" y="5"/>
                  </a:lnTo>
                  <a:lnTo>
                    <a:pt x="92" y="2"/>
                  </a:lnTo>
                  <a:lnTo>
                    <a:pt x="101" y="2"/>
                  </a:lnTo>
                  <a:lnTo>
                    <a:pt x="111" y="0"/>
                  </a:lnTo>
                  <a:lnTo>
                    <a:pt x="118" y="0"/>
                  </a:lnTo>
                  <a:lnTo>
                    <a:pt x="128" y="0"/>
                  </a:lnTo>
                  <a:lnTo>
                    <a:pt x="135" y="0"/>
                  </a:lnTo>
                  <a:lnTo>
                    <a:pt x="145" y="2"/>
                  </a:lnTo>
                  <a:lnTo>
                    <a:pt x="154" y="3"/>
                  </a:lnTo>
                  <a:lnTo>
                    <a:pt x="162" y="5"/>
                  </a:lnTo>
                  <a:lnTo>
                    <a:pt x="171" y="9"/>
                  </a:lnTo>
                  <a:lnTo>
                    <a:pt x="181" y="13"/>
                  </a:lnTo>
                  <a:lnTo>
                    <a:pt x="190" y="19"/>
                  </a:lnTo>
                  <a:lnTo>
                    <a:pt x="198" y="22"/>
                  </a:lnTo>
                  <a:lnTo>
                    <a:pt x="206" y="30"/>
                  </a:lnTo>
                  <a:lnTo>
                    <a:pt x="213" y="36"/>
                  </a:lnTo>
                  <a:lnTo>
                    <a:pt x="223" y="45"/>
                  </a:lnTo>
                  <a:lnTo>
                    <a:pt x="228" y="53"/>
                  </a:lnTo>
                  <a:lnTo>
                    <a:pt x="236" y="59"/>
                  </a:lnTo>
                  <a:lnTo>
                    <a:pt x="240" y="64"/>
                  </a:lnTo>
                  <a:lnTo>
                    <a:pt x="247" y="70"/>
                  </a:lnTo>
                  <a:lnTo>
                    <a:pt x="255" y="80"/>
                  </a:lnTo>
                  <a:lnTo>
                    <a:pt x="261" y="91"/>
                  </a:lnTo>
                  <a:lnTo>
                    <a:pt x="261" y="95"/>
                  </a:lnTo>
                  <a:lnTo>
                    <a:pt x="263" y="99"/>
                  </a:lnTo>
                  <a:lnTo>
                    <a:pt x="263" y="106"/>
                  </a:lnTo>
                  <a:lnTo>
                    <a:pt x="263" y="114"/>
                  </a:lnTo>
                  <a:lnTo>
                    <a:pt x="261" y="121"/>
                  </a:lnTo>
                  <a:lnTo>
                    <a:pt x="259" y="131"/>
                  </a:lnTo>
                  <a:lnTo>
                    <a:pt x="255" y="142"/>
                  </a:lnTo>
                  <a:lnTo>
                    <a:pt x="253" y="156"/>
                  </a:lnTo>
                  <a:lnTo>
                    <a:pt x="246" y="167"/>
                  </a:lnTo>
                  <a:lnTo>
                    <a:pt x="242" y="182"/>
                  </a:lnTo>
                  <a:lnTo>
                    <a:pt x="236" y="194"/>
                  </a:lnTo>
                  <a:lnTo>
                    <a:pt x="232" y="207"/>
                  </a:lnTo>
                  <a:lnTo>
                    <a:pt x="225" y="220"/>
                  </a:lnTo>
                  <a:lnTo>
                    <a:pt x="219" y="234"/>
                  </a:lnTo>
                  <a:lnTo>
                    <a:pt x="215" y="247"/>
                  </a:lnTo>
                  <a:lnTo>
                    <a:pt x="211" y="260"/>
                  </a:lnTo>
                  <a:lnTo>
                    <a:pt x="206" y="270"/>
                  </a:lnTo>
                  <a:lnTo>
                    <a:pt x="202" y="281"/>
                  </a:lnTo>
                  <a:lnTo>
                    <a:pt x="198" y="291"/>
                  </a:lnTo>
                  <a:lnTo>
                    <a:pt x="198" y="300"/>
                  </a:lnTo>
                  <a:lnTo>
                    <a:pt x="192" y="310"/>
                  </a:lnTo>
                  <a:lnTo>
                    <a:pt x="192" y="315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1" name="Freeform 18"/>
            <p:cNvSpPr>
              <a:spLocks/>
            </p:cNvSpPr>
            <p:nvPr/>
          </p:nvSpPr>
          <p:spPr bwMode="auto">
            <a:xfrm>
              <a:off x="1372" y="1241"/>
              <a:ext cx="267" cy="517"/>
            </a:xfrm>
            <a:custGeom>
              <a:avLst/>
              <a:gdLst>
                <a:gd name="T0" fmla="*/ 51 w 534"/>
                <a:gd name="T1" fmla="*/ 84 h 1035"/>
                <a:gd name="T2" fmla="*/ 91 w 534"/>
                <a:gd name="T3" fmla="*/ 112 h 1035"/>
                <a:gd name="T4" fmla="*/ 155 w 534"/>
                <a:gd name="T5" fmla="*/ 147 h 1035"/>
                <a:gd name="T6" fmla="*/ 186 w 534"/>
                <a:gd name="T7" fmla="*/ 130 h 1035"/>
                <a:gd name="T8" fmla="*/ 199 w 534"/>
                <a:gd name="T9" fmla="*/ 84 h 1035"/>
                <a:gd name="T10" fmla="*/ 214 w 534"/>
                <a:gd name="T11" fmla="*/ 48 h 1035"/>
                <a:gd name="T12" fmla="*/ 245 w 534"/>
                <a:gd name="T13" fmla="*/ 0 h 1035"/>
                <a:gd name="T14" fmla="*/ 273 w 534"/>
                <a:gd name="T15" fmla="*/ 25 h 1035"/>
                <a:gd name="T16" fmla="*/ 287 w 534"/>
                <a:gd name="T17" fmla="*/ 74 h 1035"/>
                <a:gd name="T18" fmla="*/ 298 w 534"/>
                <a:gd name="T19" fmla="*/ 130 h 1035"/>
                <a:gd name="T20" fmla="*/ 304 w 534"/>
                <a:gd name="T21" fmla="*/ 168 h 1035"/>
                <a:gd name="T22" fmla="*/ 311 w 534"/>
                <a:gd name="T23" fmla="*/ 209 h 1035"/>
                <a:gd name="T24" fmla="*/ 315 w 534"/>
                <a:gd name="T25" fmla="*/ 247 h 1035"/>
                <a:gd name="T26" fmla="*/ 323 w 534"/>
                <a:gd name="T27" fmla="*/ 287 h 1035"/>
                <a:gd name="T28" fmla="*/ 328 w 534"/>
                <a:gd name="T29" fmla="*/ 325 h 1035"/>
                <a:gd name="T30" fmla="*/ 344 w 534"/>
                <a:gd name="T31" fmla="*/ 384 h 1035"/>
                <a:gd name="T32" fmla="*/ 361 w 534"/>
                <a:gd name="T33" fmla="*/ 432 h 1035"/>
                <a:gd name="T34" fmla="*/ 385 w 534"/>
                <a:gd name="T35" fmla="*/ 483 h 1035"/>
                <a:gd name="T36" fmla="*/ 412 w 534"/>
                <a:gd name="T37" fmla="*/ 546 h 1035"/>
                <a:gd name="T38" fmla="*/ 429 w 534"/>
                <a:gd name="T39" fmla="*/ 584 h 1035"/>
                <a:gd name="T40" fmla="*/ 446 w 534"/>
                <a:gd name="T41" fmla="*/ 624 h 1035"/>
                <a:gd name="T42" fmla="*/ 461 w 534"/>
                <a:gd name="T43" fmla="*/ 664 h 1035"/>
                <a:gd name="T44" fmla="*/ 477 w 534"/>
                <a:gd name="T45" fmla="*/ 704 h 1035"/>
                <a:gd name="T46" fmla="*/ 490 w 534"/>
                <a:gd name="T47" fmla="*/ 744 h 1035"/>
                <a:gd name="T48" fmla="*/ 509 w 534"/>
                <a:gd name="T49" fmla="*/ 799 h 1035"/>
                <a:gd name="T50" fmla="*/ 520 w 534"/>
                <a:gd name="T51" fmla="*/ 862 h 1035"/>
                <a:gd name="T52" fmla="*/ 524 w 534"/>
                <a:gd name="T53" fmla="*/ 907 h 1035"/>
                <a:gd name="T54" fmla="*/ 532 w 534"/>
                <a:gd name="T55" fmla="*/ 951 h 1035"/>
                <a:gd name="T56" fmla="*/ 534 w 534"/>
                <a:gd name="T57" fmla="*/ 989 h 1035"/>
                <a:gd name="T58" fmla="*/ 509 w 534"/>
                <a:gd name="T59" fmla="*/ 1031 h 1035"/>
                <a:gd name="T60" fmla="*/ 471 w 534"/>
                <a:gd name="T61" fmla="*/ 1033 h 1035"/>
                <a:gd name="T62" fmla="*/ 418 w 534"/>
                <a:gd name="T63" fmla="*/ 1021 h 1035"/>
                <a:gd name="T64" fmla="*/ 355 w 534"/>
                <a:gd name="T65" fmla="*/ 983 h 1035"/>
                <a:gd name="T66" fmla="*/ 294 w 534"/>
                <a:gd name="T67" fmla="*/ 924 h 1035"/>
                <a:gd name="T68" fmla="*/ 241 w 534"/>
                <a:gd name="T69" fmla="*/ 862 h 1035"/>
                <a:gd name="T70" fmla="*/ 214 w 534"/>
                <a:gd name="T71" fmla="*/ 824 h 1035"/>
                <a:gd name="T72" fmla="*/ 190 w 534"/>
                <a:gd name="T73" fmla="*/ 786 h 1035"/>
                <a:gd name="T74" fmla="*/ 161 w 534"/>
                <a:gd name="T75" fmla="*/ 736 h 1035"/>
                <a:gd name="T76" fmla="*/ 135 w 534"/>
                <a:gd name="T77" fmla="*/ 685 h 1035"/>
                <a:gd name="T78" fmla="*/ 119 w 534"/>
                <a:gd name="T79" fmla="*/ 633 h 1035"/>
                <a:gd name="T80" fmla="*/ 108 w 534"/>
                <a:gd name="T81" fmla="*/ 584 h 1035"/>
                <a:gd name="T82" fmla="*/ 104 w 534"/>
                <a:gd name="T83" fmla="*/ 548 h 1035"/>
                <a:gd name="T84" fmla="*/ 98 w 534"/>
                <a:gd name="T85" fmla="*/ 504 h 1035"/>
                <a:gd name="T86" fmla="*/ 95 w 534"/>
                <a:gd name="T87" fmla="*/ 462 h 1035"/>
                <a:gd name="T88" fmla="*/ 89 w 534"/>
                <a:gd name="T89" fmla="*/ 417 h 1035"/>
                <a:gd name="T90" fmla="*/ 83 w 534"/>
                <a:gd name="T91" fmla="*/ 375 h 1035"/>
                <a:gd name="T92" fmla="*/ 78 w 534"/>
                <a:gd name="T93" fmla="*/ 333 h 1035"/>
                <a:gd name="T94" fmla="*/ 70 w 534"/>
                <a:gd name="T95" fmla="*/ 282 h 1035"/>
                <a:gd name="T96" fmla="*/ 57 w 534"/>
                <a:gd name="T97" fmla="*/ 225 h 1035"/>
                <a:gd name="T98" fmla="*/ 34 w 534"/>
                <a:gd name="T99" fmla="*/ 185 h 1035"/>
                <a:gd name="T100" fmla="*/ 13 w 534"/>
                <a:gd name="T101" fmla="*/ 135 h 1035"/>
                <a:gd name="T102" fmla="*/ 0 w 534"/>
                <a:gd name="T103" fmla="*/ 78 h 1035"/>
                <a:gd name="T104" fmla="*/ 11 w 534"/>
                <a:gd name="T105" fmla="*/ 55 h 10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34"/>
                <a:gd name="T160" fmla="*/ 0 h 1035"/>
                <a:gd name="T161" fmla="*/ 534 w 534"/>
                <a:gd name="T162" fmla="*/ 1035 h 10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34" h="1035">
                  <a:moveTo>
                    <a:pt x="19" y="59"/>
                  </a:moveTo>
                  <a:lnTo>
                    <a:pt x="22" y="63"/>
                  </a:lnTo>
                  <a:lnTo>
                    <a:pt x="30" y="69"/>
                  </a:lnTo>
                  <a:lnTo>
                    <a:pt x="40" y="76"/>
                  </a:lnTo>
                  <a:lnTo>
                    <a:pt x="51" y="84"/>
                  </a:lnTo>
                  <a:lnTo>
                    <a:pt x="62" y="93"/>
                  </a:lnTo>
                  <a:lnTo>
                    <a:pt x="70" y="97"/>
                  </a:lnTo>
                  <a:lnTo>
                    <a:pt x="76" y="101"/>
                  </a:lnTo>
                  <a:lnTo>
                    <a:pt x="83" y="107"/>
                  </a:lnTo>
                  <a:lnTo>
                    <a:pt x="91" y="112"/>
                  </a:lnTo>
                  <a:lnTo>
                    <a:pt x="104" y="120"/>
                  </a:lnTo>
                  <a:lnTo>
                    <a:pt x="119" y="130"/>
                  </a:lnTo>
                  <a:lnTo>
                    <a:pt x="133" y="135"/>
                  </a:lnTo>
                  <a:lnTo>
                    <a:pt x="144" y="143"/>
                  </a:lnTo>
                  <a:lnTo>
                    <a:pt x="155" y="147"/>
                  </a:lnTo>
                  <a:lnTo>
                    <a:pt x="165" y="149"/>
                  </a:lnTo>
                  <a:lnTo>
                    <a:pt x="174" y="149"/>
                  </a:lnTo>
                  <a:lnTo>
                    <a:pt x="180" y="147"/>
                  </a:lnTo>
                  <a:lnTo>
                    <a:pt x="182" y="139"/>
                  </a:lnTo>
                  <a:lnTo>
                    <a:pt x="186" y="130"/>
                  </a:lnTo>
                  <a:lnTo>
                    <a:pt x="190" y="118"/>
                  </a:lnTo>
                  <a:lnTo>
                    <a:pt x="195" y="105"/>
                  </a:lnTo>
                  <a:lnTo>
                    <a:pt x="195" y="97"/>
                  </a:lnTo>
                  <a:lnTo>
                    <a:pt x="199" y="92"/>
                  </a:lnTo>
                  <a:lnTo>
                    <a:pt x="199" y="84"/>
                  </a:lnTo>
                  <a:lnTo>
                    <a:pt x="203" y="76"/>
                  </a:lnTo>
                  <a:lnTo>
                    <a:pt x="205" y="69"/>
                  </a:lnTo>
                  <a:lnTo>
                    <a:pt x="207" y="61"/>
                  </a:lnTo>
                  <a:lnTo>
                    <a:pt x="211" y="55"/>
                  </a:lnTo>
                  <a:lnTo>
                    <a:pt x="214" y="48"/>
                  </a:lnTo>
                  <a:lnTo>
                    <a:pt x="220" y="35"/>
                  </a:lnTo>
                  <a:lnTo>
                    <a:pt x="226" y="21"/>
                  </a:lnTo>
                  <a:lnTo>
                    <a:pt x="232" y="12"/>
                  </a:lnTo>
                  <a:lnTo>
                    <a:pt x="239" y="4"/>
                  </a:lnTo>
                  <a:lnTo>
                    <a:pt x="245" y="0"/>
                  </a:lnTo>
                  <a:lnTo>
                    <a:pt x="252" y="0"/>
                  </a:lnTo>
                  <a:lnTo>
                    <a:pt x="260" y="4"/>
                  </a:lnTo>
                  <a:lnTo>
                    <a:pt x="268" y="14"/>
                  </a:lnTo>
                  <a:lnTo>
                    <a:pt x="270" y="17"/>
                  </a:lnTo>
                  <a:lnTo>
                    <a:pt x="273" y="25"/>
                  </a:lnTo>
                  <a:lnTo>
                    <a:pt x="275" y="31"/>
                  </a:lnTo>
                  <a:lnTo>
                    <a:pt x="279" y="42"/>
                  </a:lnTo>
                  <a:lnTo>
                    <a:pt x="283" y="52"/>
                  </a:lnTo>
                  <a:lnTo>
                    <a:pt x="285" y="63"/>
                  </a:lnTo>
                  <a:lnTo>
                    <a:pt x="287" y="74"/>
                  </a:lnTo>
                  <a:lnTo>
                    <a:pt x="290" y="88"/>
                  </a:lnTo>
                  <a:lnTo>
                    <a:pt x="292" y="101"/>
                  </a:lnTo>
                  <a:lnTo>
                    <a:pt x="296" y="114"/>
                  </a:lnTo>
                  <a:lnTo>
                    <a:pt x="296" y="122"/>
                  </a:lnTo>
                  <a:lnTo>
                    <a:pt x="298" y="130"/>
                  </a:lnTo>
                  <a:lnTo>
                    <a:pt x="300" y="137"/>
                  </a:lnTo>
                  <a:lnTo>
                    <a:pt x="302" y="145"/>
                  </a:lnTo>
                  <a:lnTo>
                    <a:pt x="302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308" y="177"/>
                  </a:lnTo>
                  <a:lnTo>
                    <a:pt x="308" y="185"/>
                  </a:lnTo>
                  <a:lnTo>
                    <a:pt x="308" y="192"/>
                  </a:lnTo>
                  <a:lnTo>
                    <a:pt x="309" y="200"/>
                  </a:lnTo>
                  <a:lnTo>
                    <a:pt x="311" y="209"/>
                  </a:lnTo>
                  <a:lnTo>
                    <a:pt x="311" y="217"/>
                  </a:lnTo>
                  <a:lnTo>
                    <a:pt x="313" y="225"/>
                  </a:lnTo>
                  <a:lnTo>
                    <a:pt x="315" y="232"/>
                  </a:lnTo>
                  <a:lnTo>
                    <a:pt x="315" y="240"/>
                  </a:lnTo>
                  <a:lnTo>
                    <a:pt x="315" y="247"/>
                  </a:lnTo>
                  <a:lnTo>
                    <a:pt x="319" y="257"/>
                  </a:lnTo>
                  <a:lnTo>
                    <a:pt x="319" y="265"/>
                  </a:lnTo>
                  <a:lnTo>
                    <a:pt x="321" y="274"/>
                  </a:lnTo>
                  <a:lnTo>
                    <a:pt x="321" y="280"/>
                  </a:lnTo>
                  <a:lnTo>
                    <a:pt x="323" y="287"/>
                  </a:lnTo>
                  <a:lnTo>
                    <a:pt x="325" y="295"/>
                  </a:lnTo>
                  <a:lnTo>
                    <a:pt x="327" y="303"/>
                  </a:lnTo>
                  <a:lnTo>
                    <a:pt x="327" y="310"/>
                  </a:lnTo>
                  <a:lnTo>
                    <a:pt x="328" y="318"/>
                  </a:lnTo>
                  <a:lnTo>
                    <a:pt x="328" y="325"/>
                  </a:lnTo>
                  <a:lnTo>
                    <a:pt x="332" y="333"/>
                  </a:lnTo>
                  <a:lnTo>
                    <a:pt x="334" y="346"/>
                  </a:lnTo>
                  <a:lnTo>
                    <a:pt x="338" y="360"/>
                  </a:lnTo>
                  <a:lnTo>
                    <a:pt x="340" y="371"/>
                  </a:lnTo>
                  <a:lnTo>
                    <a:pt x="344" y="384"/>
                  </a:lnTo>
                  <a:lnTo>
                    <a:pt x="346" y="396"/>
                  </a:lnTo>
                  <a:lnTo>
                    <a:pt x="349" y="407"/>
                  </a:lnTo>
                  <a:lnTo>
                    <a:pt x="353" y="417"/>
                  </a:lnTo>
                  <a:lnTo>
                    <a:pt x="357" y="424"/>
                  </a:lnTo>
                  <a:lnTo>
                    <a:pt x="361" y="432"/>
                  </a:lnTo>
                  <a:lnTo>
                    <a:pt x="365" y="441"/>
                  </a:lnTo>
                  <a:lnTo>
                    <a:pt x="370" y="449"/>
                  </a:lnTo>
                  <a:lnTo>
                    <a:pt x="374" y="462"/>
                  </a:lnTo>
                  <a:lnTo>
                    <a:pt x="378" y="472"/>
                  </a:lnTo>
                  <a:lnTo>
                    <a:pt x="385" y="483"/>
                  </a:lnTo>
                  <a:lnTo>
                    <a:pt x="391" y="497"/>
                  </a:lnTo>
                  <a:lnTo>
                    <a:pt x="399" y="512"/>
                  </a:lnTo>
                  <a:lnTo>
                    <a:pt x="404" y="525"/>
                  </a:lnTo>
                  <a:lnTo>
                    <a:pt x="410" y="538"/>
                  </a:lnTo>
                  <a:lnTo>
                    <a:pt x="412" y="546"/>
                  </a:lnTo>
                  <a:lnTo>
                    <a:pt x="416" y="554"/>
                  </a:lnTo>
                  <a:lnTo>
                    <a:pt x="420" y="561"/>
                  </a:lnTo>
                  <a:lnTo>
                    <a:pt x="423" y="569"/>
                  </a:lnTo>
                  <a:lnTo>
                    <a:pt x="425" y="576"/>
                  </a:lnTo>
                  <a:lnTo>
                    <a:pt x="429" y="584"/>
                  </a:lnTo>
                  <a:lnTo>
                    <a:pt x="433" y="594"/>
                  </a:lnTo>
                  <a:lnTo>
                    <a:pt x="437" y="601"/>
                  </a:lnTo>
                  <a:lnTo>
                    <a:pt x="439" y="609"/>
                  </a:lnTo>
                  <a:lnTo>
                    <a:pt x="442" y="616"/>
                  </a:lnTo>
                  <a:lnTo>
                    <a:pt x="446" y="624"/>
                  </a:lnTo>
                  <a:lnTo>
                    <a:pt x="450" y="633"/>
                  </a:lnTo>
                  <a:lnTo>
                    <a:pt x="454" y="641"/>
                  </a:lnTo>
                  <a:lnTo>
                    <a:pt x="456" y="649"/>
                  </a:lnTo>
                  <a:lnTo>
                    <a:pt x="458" y="656"/>
                  </a:lnTo>
                  <a:lnTo>
                    <a:pt x="461" y="664"/>
                  </a:lnTo>
                  <a:lnTo>
                    <a:pt x="465" y="673"/>
                  </a:lnTo>
                  <a:lnTo>
                    <a:pt x="467" y="681"/>
                  </a:lnTo>
                  <a:lnTo>
                    <a:pt x="471" y="689"/>
                  </a:lnTo>
                  <a:lnTo>
                    <a:pt x="475" y="696"/>
                  </a:lnTo>
                  <a:lnTo>
                    <a:pt x="477" y="704"/>
                  </a:lnTo>
                  <a:lnTo>
                    <a:pt x="479" y="711"/>
                  </a:lnTo>
                  <a:lnTo>
                    <a:pt x="482" y="719"/>
                  </a:lnTo>
                  <a:lnTo>
                    <a:pt x="484" y="727"/>
                  </a:lnTo>
                  <a:lnTo>
                    <a:pt x="488" y="736"/>
                  </a:lnTo>
                  <a:lnTo>
                    <a:pt x="490" y="744"/>
                  </a:lnTo>
                  <a:lnTo>
                    <a:pt x="492" y="751"/>
                  </a:lnTo>
                  <a:lnTo>
                    <a:pt x="496" y="759"/>
                  </a:lnTo>
                  <a:lnTo>
                    <a:pt x="499" y="772"/>
                  </a:lnTo>
                  <a:lnTo>
                    <a:pt x="503" y="786"/>
                  </a:lnTo>
                  <a:lnTo>
                    <a:pt x="509" y="799"/>
                  </a:lnTo>
                  <a:lnTo>
                    <a:pt x="513" y="814"/>
                  </a:lnTo>
                  <a:lnTo>
                    <a:pt x="515" y="825"/>
                  </a:lnTo>
                  <a:lnTo>
                    <a:pt x="517" y="837"/>
                  </a:lnTo>
                  <a:lnTo>
                    <a:pt x="518" y="848"/>
                  </a:lnTo>
                  <a:lnTo>
                    <a:pt x="520" y="862"/>
                  </a:lnTo>
                  <a:lnTo>
                    <a:pt x="520" y="869"/>
                  </a:lnTo>
                  <a:lnTo>
                    <a:pt x="522" y="879"/>
                  </a:lnTo>
                  <a:lnTo>
                    <a:pt x="524" y="888"/>
                  </a:lnTo>
                  <a:lnTo>
                    <a:pt x="524" y="900"/>
                  </a:lnTo>
                  <a:lnTo>
                    <a:pt x="524" y="907"/>
                  </a:lnTo>
                  <a:lnTo>
                    <a:pt x="528" y="917"/>
                  </a:lnTo>
                  <a:lnTo>
                    <a:pt x="528" y="924"/>
                  </a:lnTo>
                  <a:lnTo>
                    <a:pt x="530" y="936"/>
                  </a:lnTo>
                  <a:lnTo>
                    <a:pt x="530" y="943"/>
                  </a:lnTo>
                  <a:lnTo>
                    <a:pt x="532" y="951"/>
                  </a:lnTo>
                  <a:lnTo>
                    <a:pt x="532" y="959"/>
                  </a:lnTo>
                  <a:lnTo>
                    <a:pt x="534" y="968"/>
                  </a:lnTo>
                  <a:lnTo>
                    <a:pt x="534" y="974"/>
                  </a:lnTo>
                  <a:lnTo>
                    <a:pt x="534" y="983"/>
                  </a:lnTo>
                  <a:lnTo>
                    <a:pt x="534" y="989"/>
                  </a:lnTo>
                  <a:lnTo>
                    <a:pt x="534" y="997"/>
                  </a:lnTo>
                  <a:lnTo>
                    <a:pt x="530" y="1008"/>
                  </a:lnTo>
                  <a:lnTo>
                    <a:pt x="524" y="1017"/>
                  </a:lnTo>
                  <a:lnTo>
                    <a:pt x="517" y="1025"/>
                  </a:lnTo>
                  <a:lnTo>
                    <a:pt x="509" y="1031"/>
                  </a:lnTo>
                  <a:lnTo>
                    <a:pt x="501" y="1033"/>
                  </a:lnTo>
                  <a:lnTo>
                    <a:pt x="496" y="1033"/>
                  </a:lnTo>
                  <a:lnTo>
                    <a:pt x="488" y="1033"/>
                  </a:lnTo>
                  <a:lnTo>
                    <a:pt x="480" y="1035"/>
                  </a:lnTo>
                  <a:lnTo>
                    <a:pt x="471" y="1033"/>
                  </a:lnTo>
                  <a:lnTo>
                    <a:pt x="461" y="1033"/>
                  </a:lnTo>
                  <a:lnTo>
                    <a:pt x="452" y="1033"/>
                  </a:lnTo>
                  <a:lnTo>
                    <a:pt x="442" y="1031"/>
                  </a:lnTo>
                  <a:lnTo>
                    <a:pt x="429" y="1025"/>
                  </a:lnTo>
                  <a:lnTo>
                    <a:pt x="418" y="1021"/>
                  </a:lnTo>
                  <a:lnTo>
                    <a:pt x="404" y="1016"/>
                  </a:lnTo>
                  <a:lnTo>
                    <a:pt x="393" y="1010"/>
                  </a:lnTo>
                  <a:lnTo>
                    <a:pt x="380" y="1000"/>
                  </a:lnTo>
                  <a:lnTo>
                    <a:pt x="368" y="993"/>
                  </a:lnTo>
                  <a:lnTo>
                    <a:pt x="355" y="983"/>
                  </a:lnTo>
                  <a:lnTo>
                    <a:pt x="344" y="974"/>
                  </a:lnTo>
                  <a:lnTo>
                    <a:pt x="330" y="962"/>
                  </a:lnTo>
                  <a:lnTo>
                    <a:pt x="319" y="949"/>
                  </a:lnTo>
                  <a:lnTo>
                    <a:pt x="306" y="938"/>
                  </a:lnTo>
                  <a:lnTo>
                    <a:pt x="294" y="924"/>
                  </a:lnTo>
                  <a:lnTo>
                    <a:pt x="283" y="911"/>
                  </a:lnTo>
                  <a:lnTo>
                    <a:pt x="270" y="898"/>
                  </a:lnTo>
                  <a:lnTo>
                    <a:pt x="258" y="883"/>
                  </a:lnTo>
                  <a:lnTo>
                    <a:pt x="249" y="869"/>
                  </a:lnTo>
                  <a:lnTo>
                    <a:pt x="241" y="862"/>
                  </a:lnTo>
                  <a:lnTo>
                    <a:pt x="237" y="854"/>
                  </a:lnTo>
                  <a:lnTo>
                    <a:pt x="230" y="846"/>
                  </a:lnTo>
                  <a:lnTo>
                    <a:pt x="224" y="841"/>
                  </a:lnTo>
                  <a:lnTo>
                    <a:pt x="220" y="831"/>
                  </a:lnTo>
                  <a:lnTo>
                    <a:pt x="214" y="824"/>
                  </a:lnTo>
                  <a:lnTo>
                    <a:pt x="209" y="816"/>
                  </a:lnTo>
                  <a:lnTo>
                    <a:pt x="205" y="810"/>
                  </a:lnTo>
                  <a:lnTo>
                    <a:pt x="199" y="803"/>
                  </a:lnTo>
                  <a:lnTo>
                    <a:pt x="195" y="795"/>
                  </a:lnTo>
                  <a:lnTo>
                    <a:pt x="190" y="786"/>
                  </a:lnTo>
                  <a:lnTo>
                    <a:pt x="186" y="780"/>
                  </a:lnTo>
                  <a:lnTo>
                    <a:pt x="176" y="765"/>
                  </a:lnTo>
                  <a:lnTo>
                    <a:pt x="169" y="751"/>
                  </a:lnTo>
                  <a:lnTo>
                    <a:pt x="165" y="744"/>
                  </a:lnTo>
                  <a:lnTo>
                    <a:pt x="161" y="736"/>
                  </a:lnTo>
                  <a:lnTo>
                    <a:pt x="157" y="730"/>
                  </a:lnTo>
                  <a:lnTo>
                    <a:pt x="154" y="723"/>
                  </a:lnTo>
                  <a:lnTo>
                    <a:pt x="146" y="709"/>
                  </a:lnTo>
                  <a:lnTo>
                    <a:pt x="140" y="698"/>
                  </a:lnTo>
                  <a:lnTo>
                    <a:pt x="135" y="685"/>
                  </a:lnTo>
                  <a:lnTo>
                    <a:pt x="131" y="675"/>
                  </a:lnTo>
                  <a:lnTo>
                    <a:pt x="127" y="664"/>
                  </a:lnTo>
                  <a:lnTo>
                    <a:pt x="125" y="656"/>
                  </a:lnTo>
                  <a:lnTo>
                    <a:pt x="121" y="643"/>
                  </a:lnTo>
                  <a:lnTo>
                    <a:pt x="119" y="633"/>
                  </a:lnTo>
                  <a:lnTo>
                    <a:pt x="116" y="620"/>
                  </a:lnTo>
                  <a:lnTo>
                    <a:pt x="114" y="607"/>
                  </a:lnTo>
                  <a:lnTo>
                    <a:pt x="112" y="599"/>
                  </a:lnTo>
                  <a:lnTo>
                    <a:pt x="112" y="594"/>
                  </a:lnTo>
                  <a:lnTo>
                    <a:pt x="108" y="584"/>
                  </a:lnTo>
                  <a:lnTo>
                    <a:pt x="108" y="578"/>
                  </a:lnTo>
                  <a:lnTo>
                    <a:pt x="106" y="571"/>
                  </a:lnTo>
                  <a:lnTo>
                    <a:pt x="106" y="563"/>
                  </a:lnTo>
                  <a:lnTo>
                    <a:pt x="104" y="555"/>
                  </a:lnTo>
                  <a:lnTo>
                    <a:pt x="104" y="548"/>
                  </a:lnTo>
                  <a:lnTo>
                    <a:pt x="102" y="538"/>
                  </a:lnTo>
                  <a:lnTo>
                    <a:pt x="102" y="531"/>
                  </a:lnTo>
                  <a:lnTo>
                    <a:pt x="100" y="521"/>
                  </a:lnTo>
                  <a:lnTo>
                    <a:pt x="100" y="514"/>
                  </a:lnTo>
                  <a:lnTo>
                    <a:pt x="98" y="504"/>
                  </a:lnTo>
                  <a:lnTo>
                    <a:pt x="98" y="497"/>
                  </a:lnTo>
                  <a:lnTo>
                    <a:pt x="97" y="487"/>
                  </a:lnTo>
                  <a:lnTo>
                    <a:pt x="97" y="479"/>
                  </a:lnTo>
                  <a:lnTo>
                    <a:pt x="95" y="472"/>
                  </a:lnTo>
                  <a:lnTo>
                    <a:pt x="95" y="462"/>
                  </a:lnTo>
                  <a:lnTo>
                    <a:pt x="93" y="453"/>
                  </a:lnTo>
                  <a:lnTo>
                    <a:pt x="93" y="445"/>
                  </a:lnTo>
                  <a:lnTo>
                    <a:pt x="91" y="436"/>
                  </a:lnTo>
                  <a:lnTo>
                    <a:pt x="91" y="426"/>
                  </a:lnTo>
                  <a:lnTo>
                    <a:pt x="89" y="417"/>
                  </a:lnTo>
                  <a:lnTo>
                    <a:pt x="89" y="409"/>
                  </a:lnTo>
                  <a:lnTo>
                    <a:pt x="87" y="400"/>
                  </a:lnTo>
                  <a:lnTo>
                    <a:pt x="87" y="392"/>
                  </a:lnTo>
                  <a:lnTo>
                    <a:pt x="83" y="382"/>
                  </a:lnTo>
                  <a:lnTo>
                    <a:pt x="83" y="375"/>
                  </a:lnTo>
                  <a:lnTo>
                    <a:pt x="81" y="365"/>
                  </a:lnTo>
                  <a:lnTo>
                    <a:pt x="81" y="358"/>
                  </a:lnTo>
                  <a:lnTo>
                    <a:pt x="79" y="348"/>
                  </a:lnTo>
                  <a:lnTo>
                    <a:pt x="79" y="341"/>
                  </a:lnTo>
                  <a:lnTo>
                    <a:pt x="78" y="333"/>
                  </a:lnTo>
                  <a:lnTo>
                    <a:pt x="78" y="324"/>
                  </a:lnTo>
                  <a:lnTo>
                    <a:pt x="74" y="316"/>
                  </a:lnTo>
                  <a:lnTo>
                    <a:pt x="74" y="308"/>
                  </a:lnTo>
                  <a:lnTo>
                    <a:pt x="72" y="295"/>
                  </a:lnTo>
                  <a:lnTo>
                    <a:pt x="70" y="282"/>
                  </a:lnTo>
                  <a:lnTo>
                    <a:pt x="66" y="267"/>
                  </a:lnTo>
                  <a:lnTo>
                    <a:pt x="64" y="255"/>
                  </a:lnTo>
                  <a:lnTo>
                    <a:pt x="60" y="244"/>
                  </a:lnTo>
                  <a:lnTo>
                    <a:pt x="60" y="234"/>
                  </a:lnTo>
                  <a:lnTo>
                    <a:pt x="57" y="225"/>
                  </a:lnTo>
                  <a:lnTo>
                    <a:pt x="53" y="217"/>
                  </a:lnTo>
                  <a:lnTo>
                    <a:pt x="51" y="211"/>
                  </a:lnTo>
                  <a:lnTo>
                    <a:pt x="49" y="206"/>
                  </a:lnTo>
                  <a:lnTo>
                    <a:pt x="40" y="194"/>
                  </a:lnTo>
                  <a:lnTo>
                    <a:pt x="34" y="185"/>
                  </a:lnTo>
                  <a:lnTo>
                    <a:pt x="28" y="171"/>
                  </a:lnTo>
                  <a:lnTo>
                    <a:pt x="22" y="158"/>
                  </a:lnTo>
                  <a:lnTo>
                    <a:pt x="19" y="151"/>
                  </a:lnTo>
                  <a:lnTo>
                    <a:pt x="15" y="143"/>
                  </a:lnTo>
                  <a:lnTo>
                    <a:pt x="13" y="135"/>
                  </a:lnTo>
                  <a:lnTo>
                    <a:pt x="11" y="130"/>
                  </a:lnTo>
                  <a:lnTo>
                    <a:pt x="7" y="114"/>
                  </a:lnTo>
                  <a:lnTo>
                    <a:pt x="5" y="103"/>
                  </a:lnTo>
                  <a:lnTo>
                    <a:pt x="2" y="88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2" y="61"/>
                  </a:lnTo>
                  <a:lnTo>
                    <a:pt x="2" y="55"/>
                  </a:lnTo>
                  <a:lnTo>
                    <a:pt x="5" y="54"/>
                  </a:lnTo>
                  <a:lnTo>
                    <a:pt x="11" y="55"/>
                  </a:lnTo>
                  <a:lnTo>
                    <a:pt x="19" y="59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2" name="Freeform 19"/>
            <p:cNvSpPr>
              <a:spLocks/>
            </p:cNvSpPr>
            <p:nvPr/>
          </p:nvSpPr>
          <p:spPr bwMode="auto">
            <a:xfrm>
              <a:off x="1391" y="1244"/>
              <a:ext cx="236" cy="478"/>
            </a:xfrm>
            <a:custGeom>
              <a:avLst/>
              <a:gdLst>
                <a:gd name="T0" fmla="*/ 21 w 471"/>
                <a:gd name="T1" fmla="*/ 80 h 956"/>
                <a:gd name="T2" fmla="*/ 59 w 471"/>
                <a:gd name="T3" fmla="*/ 105 h 956"/>
                <a:gd name="T4" fmla="*/ 100 w 471"/>
                <a:gd name="T5" fmla="*/ 131 h 956"/>
                <a:gd name="T6" fmla="*/ 136 w 471"/>
                <a:gd name="T7" fmla="*/ 150 h 956"/>
                <a:gd name="T8" fmla="*/ 161 w 471"/>
                <a:gd name="T9" fmla="*/ 126 h 956"/>
                <a:gd name="T10" fmla="*/ 178 w 471"/>
                <a:gd name="T11" fmla="*/ 80 h 956"/>
                <a:gd name="T12" fmla="*/ 184 w 471"/>
                <a:gd name="T13" fmla="*/ 49 h 956"/>
                <a:gd name="T14" fmla="*/ 194 w 471"/>
                <a:gd name="T15" fmla="*/ 19 h 956"/>
                <a:gd name="T16" fmla="*/ 209 w 471"/>
                <a:gd name="T17" fmla="*/ 0 h 956"/>
                <a:gd name="T18" fmla="*/ 228 w 471"/>
                <a:gd name="T19" fmla="*/ 32 h 956"/>
                <a:gd name="T20" fmla="*/ 228 w 471"/>
                <a:gd name="T21" fmla="*/ 70 h 956"/>
                <a:gd name="T22" fmla="*/ 216 w 471"/>
                <a:gd name="T23" fmla="*/ 105 h 956"/>
                <a:gd name="T24" fmla="*/ 207 w 471"/>
                <a:gd name="T25" fmla="*/ 145 h 956"/>
                <a:gd name="T26" fmla="*/ 203 w 471"/>
                <a:gd name="T27" fmla="*/ 183 h 956"/>
                <a:gd name="T28" fmla="*/ 199 w 471"/>
                <a:gd name="T29" fmla="*/ 215 h 956"/>
                <a:gd name="T30" fmla="*/ 203 w 471"/>
                <a:gd name="T31" fmla="*/ 247 h 956"/>
                <a:gd name="T32" fmla="*/ 220 w 471"/>
                <a:gd name="T33" fmla="*/ 295 h 956"/>
                <a:gd name="T34" fmla="*/ 235 w 471"/>
                <a:gd name="T35" fmla="*/ 327 h 956"/>
                <a:gd name="T36" fmla="*/ 247 w 471"/>
                <a:gd name="T37" fmla="*/ 357 h 956"/>
                <a:gd name="T38" fmla="*/ 258 w 471"/>
                <a:gd name="T39" fmla="*/ 390 h 956"/>
                <a:gd name="T40" fmla="*/ 268 w 471"/>
                <a:gd name="T41" fmla="*/ 420 h 956"/>
                <a:gd name="T42" fmla="*/ 273 w 471"/>
                <a:gd name="T43" fmla="*/ 449 h 956"/>
                <a:gd name="T44" fmla="*/ 277 w 471"/>
                <a:gd name="T45" fmla="*/ 479 h 956"/>
                <a:gd name="T46" fmla="*/ 285 w 471"/>
                <a:gd name="T47" fmla="*/ 519 h 956"/>
                <a:gd name="T48" fmla="*/ 292 w 471"/>
                <a:gd name="T49" fmla="*/ 563 h 956"/>
                <a:gd name="T50" fmla="*/ 304 w 471"/>
                <a:gd name="T51" fmla="*/ 608 h 956"/>
                <a:gd name="T52" fmla="*/ 313 w 471"/>
                <a:gd name="T53" fmla="*/ 654 h 956"/>
                <a:gd name="T54" fmla="*/ 325 w 471"/>
                <a:gd name="T55" fmla="*/ 694 h 956"/>
                <a:gd name="T56" fmla="*/ 336 w 471"/>
                <a:gd name="T57" fmla="*/ 726 h 956"/>
                <a:gd name="T58" fmla="*/ 349 w 471"/>
                <a:gd name="T59" fmla="*/ 757 h 956"/>
                <a:gd name="T60" fmla="*/ 378 w 471"/>
                <a:gd name="T61" fmla="*/ 808 h 956"/>
                <a:gd name="T62" fmla="*/ 412 w 471"/>
                <a:gd name="T63" fmla="*/ 859 h 956"/>
                <a:gd name="T64" fmla="*/ 441 w 471"/>
                <a:gd name="T65" fmla="*/ 903 h 956"/>
                <a:gd name="T66" fmla="*/ 463 w 471"/>
                <a:gd name="T67" fmla="*/ 932 h 956"/>
                <a:gd name="T68" fmla="*/ 465 w 471"/>
                <a:gd name="T69" fmla="*/ 954 h 956"/>
                <a:gd name="T70" fmla="*/ 437 w 471"/>
                <a:gd name="T71" fmla="*/ 945 h 956"/>
                <a:gd name="T72" fmla="*/ 403 w 471"/>
                <a:gd name="T73" fmla="*/ 907 h 956"/>
                <a:gd name="T74" fmla="*/ 366 w 471"/>
                <a:gd name="T75" fmla="*/ 859 h 956"/>
                <a:gd name="T76" fmla="*/ 346 w 471"/>
                <a:gd name="T77" fmla="*/ 829 h 956"/>
                <a:gd name="T78" fmla="*/ 328 w 471"/>
                <a:gd name="T79" fmla="*/ 797 h 956"/>
                <a:gd name="T80" fmla="*/ 311 w 471"/>
                <a:gd name="T81" fmla="*/ 766 h 956"/>
                <a:gd name="T82" fmla="*/ 300 w 471"/>
                <a:gd name="T83" fmla="*/ 738 h 956"/>
                <a:gd name="T84" fmla="*/ 285 w 471"/>
                <a:gd name="T85" fmla="*/ 700 h 956"/>
                <a:gd name="T86" fmla="*/ 273 w 471"/>
                <a:gd name="T87" fmla="*/ 650 h 956"/>
                <a:gd name="T88" fmla="*/ 264 w 471"/>
                <a:gd name="T89" fmla="*/ 603 h 956"/>
                <a:gd name="T90" fmla="*/ 258 w 471"/>
                <a:gd name="T91" fmla="*/ 569 h 956"/>
                <a:gd name="T92" fmla="*/ 252 w 471"/>
                <a:gd name="T93" fmla="*/ 532 h 956"/>
                <a:gd name="T94" fmla="*/ 245 w 471"/>
                <a:gd name="T95" fmla="*/ 483 h 956"/>
                <a:gd name="T96" fmla="*/ 235 w 471"/>
                <a:gd name="T97" fmla="*/ 435 h 956"/>
                <a:gd name="T98" fmla="*/ 226 w 471"/>
                <a:gd name="T99" fmla="*/ 395 h 956"/>
                <a:gd name="T100" fmla="*/ 216 w 471"/>
                <a:gd name="T101" fmla="*/ 363 h 956"/>
                <a:gd name="T102" fmla="*/ 194 w 471"/>
                <a:gd name="T103" fmla="*/ 318 h 956"/>
                <a:gd name="T104" fmla="*/ 167 w 471"/>
                <a:gd name="T105" fmla="*/ 274 h 956"/>
                <a:gd name="T106" fmla="*/ 144 w 471"/>
                <a:gd name="T107" fmla="*/ 236 h 956"/>
                <a:gd name="T108" fmla="*/ 123 w 471"/>
                <a:gd name="T109" fmla="*/ 209 h 956"/>
                <a:gd name="T110" fmla="*/ 87 w 471"/>
                <a:gd name="T111" fmla="*/ 177 h 956"/>
                <a:gd name="T112" fmla="*/ 43 w 471"/>
                <a:gd name="T113" fmla="*/ 146 h 956"/>
                <a:gd name="T114" fmla="*/ 3 w 471"/>
                <a:gd name="T115" fmla="*/ 122 h 95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1"/>
                <a:gd name="T175" fmla="*/ 0 h 956"/>
                <a:gd name="T176" fmla="*/ 471 w 471"/>
                <a:gd name="T177" fmla="*/ 956 h 95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1" h="956">
                  <a:moveTo>
                    <a:pt x="0" y="68"/>
                  </a:moveTo>
                  <a:lnTo>
                    <a:pt x="2" y="70"/>
                  </a:lnTo>
                  <a:lnTo>
                    <a:pt x="15" y="76"/>
                  </a:lnTo>
                  <a:lnTo>
                    <a:pt x="21" y="80"/>
                  </a:lnTo>
                  <a:lnTo>
                    <a:pt x="30" y="86"/>
                  </a:lnTo>
                  <a:lnTo>
                    <a:pt x="38" y="91"/>
                  </a:lnTo>
                  <a:lnTo>
                    <a:pt x="49" y="99"/>
                  </a:lnTo>
                  <a:lnTo>
                    <a:pt x="59" y="105"/>
                  </a:lnTo>
                  <a:lnTo>
                    <a:pt x="70" y="110"/>
                  </a:lnTo>
                  <a:lnTo>
                    <a:pt x="81" y="116"/>
                  </a:lnTo>
                  <a:lnTo>
                    <a:pt x="91" y="126"/>
                  </a:lnTo>
                  <a:lnTo>
                    <a:pt x="100" y="131"/>
                  </a:lnTo>
                  <a:lnTo>
                    <a:pt x="110" y="137"/>
                  </a:lnTo>
                  <a:lnTo>
                    <a:pt x="119" y="143"/>
                  </a:lnTo>
                  <a:lnTo>
                    <a:pt x="129" y="150"/>
                  </a:lnTo>
                  <a:lnTo>
                    <a:pt x="136" y="150"/>
                  </a:lnTo>
                  <a:lnTo>
                    <a:pt x="142" y="150"/>
                  </a:lnTo>
                  <a:lnTo>
                    <a:pt x="148" y="145"/>
                  </a:lnTo>
                  <a:lnTo>
                    <a:pt x="156" y="137"/>
                  </a:lnTo>
                  <a:lnTo>
                    <a:pt x="161" y="126"/>
                  </a:lnTo>
                  <a:lnTo>
                    <a:pt x="165" y="116"/>
                  </a:lnTo>
                  <a:lnTo>
                    <a:pt x="171" y="101"/>
                  </a:lnTo>
                  <a:lnTo>
                    <a:pt x="176" y="87"/>
                  </a:lnTo>
                  <a:lnTo>
                    <a:pt x="178" y="80"/>
                  </a:lnTo>
                  <a:lnTo>
                    <a:pt x="178" y="72"/>
                  </a:lnTo>
                  <a:lnTo>
                    <a:pt x="180" y="65"/>
                  </a:lnTo>
                  <a:lnTo>
                    <a:pt x="182" y="57"/>
                  </a:lnTo>
                  <a:lnTo>
                    <a:pt x="184" y="49"/>
                  </a:lnTo>
                  <a:lnTo>
                    <a:pt x="186" y="42"/>
                  </a:lnTo>
                  <a:lnTo>
                    <a:pt x="188" y="36"/>
                  </a:lnTo>
                  <a:lnTo>
                    <a:pt x="190" y="30"/>
                  </a:lnTo>
                  <a:lnTo>
                    <a:pt x="194" y="19"/>
                  </a:lnTo>
                  <a:lnTo>
                    <a:pt x="197" y="10"/>
                  </a:lnTo>
                  <a:lnTo>
                    <a:pt x="199" y="4"/>
                  </a:lnTo>
                  <a:lnTo>
                    <a:pt x="203" y="2"/>
                  </a:lnTo>
                  <a:lnTo>
                    <a:pt x="209" y="0"/>
                  </a:lnTo>
                  <a:lnTo>
                    <a:pt x="216" y="4"/>
                  </a:lnTo>
                  <a:lnTo>
                    <a:pt x="220" y="11"/>
                  </a:lnTo>
                  <a:lnTo>
                    <a:pt x="226" y="21"/>
                  </a:lnTo>
                  <a:lnTo>
                    <a:pt x="228" y="32"/>
                  </a:lnTo>
                  <a:lnTo>
                    <a:pt x="230" y="46"/>
                  </a:lnTo>
                  <a:lnTo>
                    <a:pt x="228" y="53"/>
                  </a:lnTo>
                  <a:lnTo>
                    <a:pt x="228" y="63"/>
                  </a:lnTo>
                  <a:lnTo>
                    <a:pt x="228" y="70"/>
                  </a:lnTo>
                  <a:lnTo>
                    <a:pt x="226" y="78"/>
                  </a:lnTo>
                  <a:lnTo>
                    <a:pt x="222" y="87"/>
                  </a:lnTo>
                  <a:lnTo>
                    <a:pt x="220" y="95"/>
                  </a:lnTo>
                  <a:lnTo>
                    <a:pt x="216" y="105"/>
                  </a:lnTo>
                  <a:lnTo>
                    <a:pt x="214" y="114"/>
                  </a:lnTo>
                  <a:lnTo>
                    <a:pt x="211" y="124"/>
                  </a:lnTo>
                  <a:lnTo>
                    <a:pt x="211" y="133"/>
                  </a:lnTo>
                  <a:lnTo>
                    <a:pt x="207" y="145"/>
                  </a:lnTo>
                  <a:lnTo>
                    <a:pt x="207" y="154"/>
                  </a:lnTo>
                  <a:lnTo>
                    <a:pt x="205" y="164"/>
                  </a:lnTo>
                  <a:lnTo>
                    <a:pt x="203" y="173"/>
                  </a:lnTo>
                  <a:lnTo>
                    <a:pt x="203" y="183"/>
                  </a:lnTo>
                  <a:lnTo>
                    <a:pt x="203" y="192"/>
                  </a:lnTo>
                  <a:lnTo>
                    <a:pt x="201" y="200"/>
                  </a:lnTo>
                  <a:lnTo>
                    <a:pt x="199" y="207"/>
                  </a:lnTo>
                  <a:lnTo>
                    <a:pt x="199" y="215"/>
                  </a:lnTo>
                  <a:lnTo>
                    <a:pt x="199" y="222"/>
                  </a:lnTo>
                  <a:lnTo>
                    <a:pt x="199" y="230"/>
                  </a:lnTo>
                  <a:lnTo>
                    <a:pt x="199" y="238"/>
                  </a:lnTo>
                  <a:lnTo>
                    <a:pt x="203" y="247"/>
                  </a:lnTo>
                  <a:lnTo>
                    <a:pt x="207" y="261"/>
                  </a:lnTo>
                  <a:lnTo>
                    <a:pt x="211" y="272"/>
                  </a:lnTo>
                  <a:lnTo>
                    <a:pt x="218" y="287"/>
                  </a:lnTo>
                  <a:lnTo>
                    <a:pt x="220" y="295"/>
                  </a:lnTo>
                  <a:lnTo>
                    <a:pt x="224" y="302"/>
                  </a:lnTo>
                  <a:lnTo>
                    <a:pt x="228" y="310"/>
                  </a:lnTo>
                  <a:lnTo>
                    <a:pt x="232" y="318"/>
                  </a:lnTo>
                  <a:lnTo>
                    <a:pt x="235" y="327"/>
                  </a:lnTo>
                  <a:lnTo>
                    <a:pt x="237" y="335"/>
                  </a:lnTo>
                  <a:lnTo>
                    <a:pt x="241" y="342"/>
                  </a:lnTo>
                  <a:lnTo>
                    <a:pt x="245" y="350"/>
                  </a:lnTo>
                  <a:lnTo>
                    <a:pt x="247" y="357"/>
                  </a:lnTo>
                  <a:lnTo>
                    <a:pt x="251" y="367"/>
                  </a:lnTo>
                  <a:lnTo>
                    <a:pt x="252" y="375"/>
                  </a:lnTo>
                  <a:lnTo>
                    <a:pt x="256" y="384"/>
                  </a:lnTo>
                  <a:lnTo>
                    <a:pt x="258" y="390"/>
                  </a:lnTo>
                  <a:lnTo>
                    <a:pt x="262" y="397"/>
                  </a:lnTo>
                  <a:lnTo>
                    <a:pt x="264" y="407"/>
                  </a:lnTo>
                  <a:lnTo>
                    <a:pt x="266" y="415"/>
                  </a:lnTo>
                  <a:lnTo>
                    <a:pt x="268" y="420"/>
                  </a:lnTo>
                  <a:lnTo>
                    <a:pt x="270" y="428"/>
                  </a:lnTo>
                  <a:lnTo>
                    <a:pt x="270" y="435"/>
                  </a:lnTo>
                  <a:lnTo>
                    <a:pt x="273" y="443"/>
                  </a:lnTo>
                  <a:lnTo>
                    <a:pt x="273" y="449"/>
                  </a:lnTo>
                  <a:lnTo>
                    <a:pt x="273" y="454"/>
                  </a:lnTo>
                  <a:lnTo>
                    <a:pt x="273" y="462"/>
                  </a:lnTo>
                  <a:lnTo>
                    <a:pt x="275" y="472"/>
                  </a:lnTo>
                  <a:lnTo>
                    <a:pt x="277" y="479"/>
                  </a:lnTo>
                  <a:lnTo>
                    <a:pt x="279" y="489"/>
                  </a:lnTo>
                  <a:lnTo>
                    <a:pt x="281" y="498"/>
                  </a:lnTo>
                  <a:lnTo>
                    <a:pt x="283" y="510"/>
                  </a:lnTo>
                  <a:lnTo>
                    <a:pt x="285" y="519"/>
                  </a:lnTo>
                  <a:lnTo>
                    <a:pt x="287" y="529"/>
                  </a:lnTo>
                  <a:lnTo>
                    <a:pt x="289" y="540"/>
                  </a:lnTo>
                  <a:lnTo>
                    <a:pt x="290" y="553"/>
                  </a:lnTo>
                  <a:lnTo>
                    <a:pt x="292" y="563"/>
                  </a:lnTo>
                  <a:lnTo>
                    <a:pt x="296" y="574"/>
                  </a:lnTo>
                  <a:lnTo>
                    <a:pt x="298" y="588"/>
                  </a:lnTo>
                  <a:lnTo>
                    <a:pt x="302" y="599"/>
                  </a:lnTo>
                  <a:lnTo>
                    <a:pt x="304" y="608"/>
                  </a:lnTo>
                  <a:lnTo>
                    <a:pt x="306" y="620"/>
                  </a:lnTo>
                  <a:lnTo>
                    <a:pt x="308" y="631"/>
                  </a:lnTo>
                  <a:lnTo>
                    <a:pt x="311" y="643"/>
                  </a:lnTo>
                  <a:lnTo>
                    <a:pt x="313" y="654"/>
                  </a:lnTo>
                  <a:lnTo>
                    <a:pt x="315" y="664"/>
                  </a:lnTo>
                  <a:lnTo>
                    <a:pt x="319" y="675"/>
                  </a:lnTo>
                  <a:lnTo>
                    <a:pt x="323" y="684"/>
                  </a:lnTo>
                  <a:lnTo>
                    <a:pt x="325" y="694"/>
                  </a:lnTo>
                  <a:lnTo>
                    <a:pt x="328" y="703"/>
                  </a:lnTo>
                  <a:lnTo>
                    <a:pt x="330" y="711"/>
                  </a:lnTo>
                  <a:lnTo>
                    <a:pt x="332" y="721"/>
                  </a:lnTo>
                  <a:lnTo>
                    <a:pt x="336" y="726"/>
                  </a:lnTo>
                  <a:lnTo>
                    <a:pt x="338" y="734"/>
                  </a:lnTo>
                  <a:lnTo>
                    <a:pt x="340" y="742"/>
                  </a:lnTo>
                  <a:lnTo>
                    <a:pt x="344" y="747"/>
                  </a:lnTo>
                  <a:lnTo>
                    <a:pt x="349" y="757"/>
                  </a:lnTo>
                  <a:lnTo>
                    <a:pt x="355" y="768"/>
                  </a:lnTo>
                  <a:lnTo>
                    <a:pt x="363" y="781"/>
                  </a:lnTo>
                  <a:lnTo>
                    <a:pt x="370" y="795"/>
                  </a:lnTo>
                  <a:lnTo>
                    <a:pt x="378" y="808"/>
                  </a:lnTo>
                  <a:lnTo>
                    <a:pt x="387" y="821"/>
                  </a:lnTo>
                  <a:lnTo>
                    <a:pt x="395" y="835"/>
                  </a:lnTo>
                  <a:lnTo>
                    <a:pt x="404" y="848"/>
                  </a:lnTo>
                  <a:lnTo>
                    <a:pt x="412" y="859"/>
                  </a:lnTo>
                  <a:lnTo>
                    <a:pt x="420" y="873"/>
                  </a:lnTo>
                  <a:lnTo>
                    <a:pt x="427" y="882"/>
                  </a:lnTo>
                  <a:lnTo>
                    <a:pt x="437" y="894"/>
                  </a:lnTo>
                  <a:lnTo>
                    <a:pt x="441" y="903"/>
                  </a:lnTo>
                  <a:lnTo>
                    <a:pt x="448" y="913"/>
                  </a:lnTo>
                  <a:lnTo>
                    <a:pt x="454" y="918"/>
                  </a:lnTo>
                  <a:lnTo>
                    <a:pt x="458" y="926"/>
                  </a:lnTo>
                  <a:lnTo>
                    <a:pt x="463" y="932"/>
                  </a:lnTo>
                  <a:lnTo>
                    <a:pt x="467" y="939"/>
                  </a:lnTo>
                  <a:lnTo>
                    <a:pt x="469" y="947"/>
                  </a:lnTo>
                  <a:lnTo>
                    <a:pt x="471" y="953"/>
                  </a:lnTo>
                  <a:lnTo>
                    <a:pt x="465" y="954"/>
                  </a:lnTo>
                  <a:lnTo>
                    <a:pt x="461" y="956"/>
                  </a:lnTo>
                  <a:lnTo>
                    <a:pt x="454" y="954"/>
                  </a:lnTo>
                  <a:lnTo>
                    <a:pt x="444" y="951"/>
                  </a:lnTo>
                  <a:lnTo>
                    <a:pt x="437" y="945"/>
                  </a:lnTo>
                  <a:lnTo>
                    <a:pt x="429" y="939"/>
                  </a:lnTo>
                  <a:lnTo>
                    <a:pt x="420" y="930"/>
                  </a:lnTo>
                  <a:lnTo>
                    <a:pt x="412" y="920"/>
                  </a:lnTo>
                  <a:lnTo>
                    <a:pt x="403" y="907"/>
                  </a:lnTo>
                  <a:lnTo>
                    <a:pt x="391" y="896"/>
                  </a:lnTo>
                  <a:lnTo>
                    <a:pt x="382" y="880"/>
                  </a:lnTo>
                  <a:lnTo>
                    <a:pt x="372" y="869"/>
                  </a:lnTo>
                  <a:lnTo>
                    <a:pt x="366" y="859"/>
                  </a:lnTo>
                  <a:lnTo>
                    <a:pt x="361" y="852"/>
                  </a:lnTo>
                  <a:lnTo>
                    <a:pt x="355" y="844"/>
                  </a:lnTo>
                  <a:lnTo>
                    <a:pt x="351" y="837"/>
                  </a:lnTo>
                  <a:lnTo>
                    <a:pt x="346" y="829"/>
                  </a:lnTo>
                  <a:lnTo>
                    <a:pt x="340" y="821"/>
                  </a:lnTo>
                  <a:lnTo>
                    <a:pt x="336" y="814"/>
                  </a:lnTo>
                  <a:lnTo>
                    <a:pt x="332" y="804"/>
                  </a:lnTo>
                  <a:lnTo>
                    <a:pt x="328" y="797"/>
                  </a:lnTo>
                  <a:lnTo>
                    <a:pt x="325" y="789"/>
                  </a:lnTo>
                  <a:lnTo>
                    <a:pt x="319" y="781"/>
                  </a:lnTo>
                  <a:lnTo>
                    <a:pt x="315" y="774"/>
                  </a:lnTo>
                  <a:lnTo>
                    <a:pt x="311" y="766"/>
                  </a:lnTo>
                  <a:lnTo>
                    <a:pt x="308" y="759"/>
                  </a:lnTo>
                  <a:lnTo>
                    <a:pt x="306" y="751"/>
                  </a:lnTo>
                  <a:lnTo>
                    <a:pt x="304" y="745"/>
                  </a:lnTo>
                  <a:lnTo>
                    <a:pt x="300" y="738"/>
                  </a:lnTo>
                  <a:lnTo>
                    <a:pt x="294" y="730"/>
                  </a:lnTo>
                  <a:lnTo>
                    <a:pt x="290" y="721"/>
                  </a:lnTo>
                  <a:lnTo>
                    <a:pt x="289" y="711"/>
                  </a:lnTo>
                  <a:lnTo>
                    <a:pt x="285" y="700"/>
                  </a:lnTo>
                  <a:lnTo>
                    <a:pt x="283" y="688"/>
                  </a:lnTo>
                  <a:lnTo>
                    <a:pt x="279" y="677"/>
                  </a:lnTo>
                  <a:lnTo>
                    <a:pt x="277" y="665"/>
                  </a:lnTo>
                  <a:lnTo>
                    <a:pt x="273" y="650"/>
                  </a:lnTo>
                  <a:lnTo>
                    <a:pt x="271" y="637"/>
                  </a:lnTo>
                  <a:lnTo>
                    <a:pt x="270" y="624"/>
                  </a:lnTo>
                  <a:lnTo>
                    <a:pt x="266" y="612"/>
                  </a:lnTo>
                  <a:lnTo>
                    <a:pt x="264" y="603"/>
                  </a:lnTo>
                  <a:lnTo>
                    <a:pt x="264" y="597"/>
                  </a:lnTo>
                  <a:lnTo>
                    <a:pt x="262" y="589"/>
                  </a:lnTo>
                  <a:lnTo>
                    <a:pt x="262" y="582"/>
                  </a:lnTo>
                  <a:lnTo>
                    <a:pt x="258" y="569"/>
                  </a:lnTo>
                  <a:lnTo>
                    <a:pt x="256" y="555"/>
                  </a:lnTo>
                  <a:lnTo>
                    <a:pt x="254" y="548"/>
                  </a:lnTo>
                  <a:lnTo>
                    <a:pt x="252" y="540"/>
                  </a:lnTo>
                  <a:lnTo>
                    <a:pt x="252" y="532"/>
                  </a:lnTo>
                  <a:lnTo>
                    <a:pt x="252" y="525"/>
                  </a:lnTo>
                  <a:lnTo>
                    <a:pt x="249" y="511"/>
                  </a:lnTo>
                  <a:lnTo>
                    <a:pt x="247" y="498"/>
                  </a:lnTo>
                  <a:lnTo>
                    <a:pt x="245" y="483"/>
                  </a:lnTo>
                  <a:lnTo>
                    <a:pt x="241" y="470"/>
                  </a:lnTo>
                  <a:lnTo>
                    <a:pt x="239" y="458"/>
                  </a:lnTo>
                  <a:lnTo>
                    <a:pt x="237" y="447"/>
                  </a:lnTo>
                  <a:lnTo>
                    <a:pt x="235" y="435"/>
                  </a:lnTo>
                  <a:lnTo>
                    <a:pt x="232" y="422"/>
                  </a:lnTo>
                  <a:lnTo>
                    <a:pt x="230" y="413"/>
                  </a:lnTo>
                  <a:lnTo>
                    <a:pt x="228" y="405"/>
                  </a:lnTo>
                  <a:lnTo>
                    <a:pt x="226" y="395"/>
                  </a:lnTo>
                  <a:lnTo>
                    <a:pt x="224" y="388"/>
                  </a:lnTo>
                  <a:lnTo>
                    <a:pt x="222" y="380"/>
                  </a:lnTo>
                  <a:lnTo>
                    <a:pt x="220" y="376"/>
                  </a:lnTo>
                  <a:lnTo>
                    <a:pt x="216" y="363"/>
                  </a:lnTo>
                  <a:lnTo>
                    <a:pt x="211" y="352"/>
                  </a:lnTo>
                  <a:lnTo>
                    <a:pt x="205" y="340"/>
                  </a:lnTo>
                  <a:lnTo>
                    <a:pt x="199" y="331"/>
                  </a:lnTo>
                  <a:lnTo>
                    <a:pt x="194" y="318"/>
                  </a:lnTo>
                  <a:lnTo>
                    <a:pt x="186" y="306"/>
                  </a:lnTo>
                  <a:lnTo>
                    <a:pt x="180" y="297"/>
                  </a:lnTo>
                  <a:lnTo>
                    <a:pt x="175" y="285"/>
                  </a:lnTo>
                  <a:lnTo>
                    <a:pt x="167" y="274"/>
                  </a:lnTo>
                  <a:lnTo>
                    <a:pt x="161" y="264"/>
                  </a:lnTo>
                  <a:lnTo>
                    <a:pt x="156" y="253"/>
                  </a:lnTo>
                  <a:lnTo>
                    <a:pt x="150" y="245"/>
                  </a:lnTo>
                  <a:lnTo>
                    <a:pt x="144" y="236"/>
                  </a:lnTo>
                  <a:lnTo>
                    <a:pt x="138" y="228"/>
                  </a:lnTo>
                  <a:lnTo>
                    <a:pt x="133" y="221"/>
                  </a:lnTo>
                  <a:lnTo>
                    <a:pt x="129" y="217"/>
                  </a:lnTo>
                  <a:lnTo>
                    <a:pt x="123" y="209"/>
                  </a:lnTo>
                  <a:lnTo>
                    <a:pt x="116" y="200"/>
                  </a:lnTo>
                  <a:lnTo>
                    <a:pt x="106" y="192"/>
                  </a:lnTo>
                  <a:lnTo>
                    <a:pt x="98" y="184"/>
                  </a:lnTo>
                  <a:lnTo>
                    <a:pt x="87" y="177"/>
                  </a:lnTo>
                  <a:lnTo>
                    <a:pt x="78" y="169"/>
                  </a:lnTo>
                  <a:lnTo>
                    <a:pt x="66" y="162"/>
                  </a:lnTo>
                  <a:lnTo>
                    <a:pt x="57" y="154"/>
                  </a:lnTo>
                  <a:lnTo>
                    <a:pt x="43" y="146"/>
                  </a:lnTo>
                  <a:lnTo>
                    <a:pt x="34" y="139"/>
                  </a:lnTo>
                  <a:lnTo>
                    <a:pt x="22" y="133"/>
                  </a:lnTo>
                  <a:lnTo>
                    <a:pt x="15" y="129"/>
                  </a:lnTo>
                  <a:lnTo>
                    <a:pt x="3" y="122"/>
                  </a:lnTo>
                  <a:lnTo>
                    <a:pt x="0" y="12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E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3" name="Freeform 20"/>
            <p:cNvSpPr>
              <a:spLocks/>
            </p:cNvSpPr>
            <p:nvPr/>
          </p:nvSpPr>
          <p:spPr bwMode="auto">
            <a:xfrm>
              <a:off x="1289" y="1137"/>
              <a:ext cx="478" cy="855"/>
            </a:xfrm>
            <a:custGeom>
              <a:avLst/>
              <a:gdLst>
                <a:gd name="T0" fmla="*/ 517 w 956"/>
                <a:gd name="T1" fmla="*/ 1546 h 1711"/>
                <a:gd name="T2" fmla="*/ 413 w 956"/>
                <a:gd name="T3" fmla="*/ 1457 h 1711"/>
                <a:gd name="T4" fmla="*/ 316 w 956"/>
                <a:gd name="T5" fmla="*/ 1354 h 1711"/>
                <a:gd name="T6" fmla="*/ 253 w 956"/>
                <a:gd name="T7" fmla="*/ 1246 h 1711"/>
                <a:gd name="T8" fmla="*/ 219 w 956"/>
                <a:gd name="T9" fmla="*/ 1141 h 1711"/>
                <a:gd name="T10" fmla="*/ 200 w 956"/>
                <a:gd name="T11" fmla="*/ 1040 h 1711"/>
                <a:gd name="T12" fmla="*/ 183 w 956"/>
                <a:gd name="T13" fmla="*/ 890 h 1711"/>
                <a:gd name="T14" fmla="*/ 137 w 956"/>
                <a:gd name="T15" fmla="*/ 776 h 1711"/>
                <a:gd name="T16" fmla="*/ 59 w 956"/>
                <a:gd name="T17" fmla="*/ 664 h 1711"/>
                <a:gd name="T18" fmla="*/ 6 w 956"/>
                <a:gd name="T19" fmla="*/ 553 h 1711"/>
                <a:gd name="T20" fmla="*/ 0 w 956"/>
                <a:gd name="T21" fmla="*/ 434 h 1711"/>
                <a:gd name="T22" fmla="*/ 8 w 956"/>
                <a:gd name="T23" fmla="*/ 314 h 1711"/>
                <a:gd name="T24" fmla="*/ 25 w 956"/>
                <a:gd name="T25" fmla="*/ 202 h 1711"/>
                <a:gd name="T26" fmla="*/ 59 w 956"/>
                <a:gd name="T27" fmla="*/ 101 h 1711"/>
                <a:gd name="T28" fmla="*/ 154 w 956"/>
                <a:gd name="T29" fmla="*/ 29 h 1711"/>
                <a:gd name="T30" fmla="*/ 291 w 956"/>
                <a:gd name="T31" fmla="*/ 0 h 1711"/>
                <a:gd name="T32" fmla="*/ 422 w 956"/>
                <a:gd name="T33" fmla="*/ 42 h 1711"/>
                <a:gd name="T34" fmla="*/ 525 w 956"/>
                <a:gd name="T35" fmla="*/ 164 h 1711"/>
                <a:gd name="T36" fmla="*/ 572 w 956"/>
                <a:gd name="T37" fmla="*/ 285 h 1711"/>
                <a:gd name="T38" fmla="*/ 590 w 956"/>
                <a:gd name="T39" fmla="*/ 399 h 1711"/>
                <a:gd name="T40" fmla="*/ 618 w 956"/>
                <a:gd name="T41" fmla="*/ 536 h 1711"/>
                <a:gd name="T42" fmla="*/ 650 w 956"/>
                <a:gd name="T43" fmla="*/ 671 h 1711"/>
                <a:gd name="T44" fmla="*/ 685 w 956"/>
                <a:gd name="T45" fmla="*/ 785 h 1711"/>
                <a:gd name="T46" fmla="*/ 747 w 956"/>
                <a:gd name="T47" fmla="*/ 918 h 1711"/>
                <a:gd name="T48" fmla="*/ 797 w 956"/>
                <a:gd name="T49" fmla="*/ 1027 h 1711"/>
                <a:gd name="T50" fmla="*/ 848 w 956"/>
                <a:gd name="T51" fmla="*/ 1147 h 1711"/>
                <a:gd name="T52" fmla="*/ 897 w 956"/>
                <a:gd name="T53" fmla="*/ 1270 h 1711"/>
                <a:gd name="T54" fmla="*/ 935 w 956"/>
                <a:gd name="T55" fmla="*/ 1386 h 1711"/>
                <a:gd name="T56" fmla="*/ 956 w 956"/>
                <a:gd name="T57" fmla="*/ 1495 h 1711"/>
                <a:gd name="T58" fmla="*/ 943 w 956"/>
                <a:gd name="T59" fmla="*/ 1616 h 1711"/>
                <a:gd name="T60" fmla="*/ 848 w 956"/>
                <a:gd name="T61" fmla="*/ 1711 h 1711"/>
                <a:gd name="T62" fmla="*/ 736 w 956"/>
                <a:gd name="T63" fmla="*/ 1690 h 1711"/>
                <a:gd name="T64" fmla="*/ 778 w 956"/>
                <a:gd name="T65" fmla="*/ 1668 h 1711"/>
                <a:gd name="T66" fmla="*/ 901 w 956"/>
                <a:gd name="T67" fmla="*/ 1609 h 1711"/>
                <a:gd name="T68" fmla="*/ 907 w 956"/>
                <a:gd name="T69" fmla="*/ 1472 h 1711"/>
                <a:gd name="T70" fmla="*/ 880 w 956"/>
                <a:gd name="T71" fmla="*/ 1322 h 1711"/>
                <a:gd name="T72" fmla="*/ 844 w 956"/>
                <a:gd name="T73" fmla="*/ 1206 h 1711"/>
                <a:gd name="T74" fmla="*/ 787 w 956"/>
                <a:gd name="T75" fmla="*/ 1076 h 1711"/>
                <a:gd name="T76" fmla="*/ 742 w 956"/>
                <a:gd name="T77" fmla="*/ 979 h 1711"/>
                <a:gd name="T78" fmla="*/ 673 w 956"/>
                <a:gd name="T79" fmla="*/ 831 h 1711"/>
                <a:gd name="T80" fmla="*/ 629 w 956"/>
                <a:gd name="T81" fmla="*/ 706 h 1711"/>
                <a:gd name="T82" fmla="*/ 597 w 956"/>
                <a:gd name="T83" fmla="*/ 605 h 1711"/>
                <a:gd name="T84" fmla="*/ 561 w 956"/>
                <a:gd name="T85" fmla="*/ 479 h 1711"/>
                <a:gd name="T86" fmla="*/ 540 w 956"/>
                <a:gd name="T87" fmla="*/ 361 h 1711"/>
                <a:gd name="T88" fmla="*/ 502 w 956"/>
                <a:gd name="T89" fmla="*/ 196 h 1711"/>
                <a:gd name="T90" fmla="*/ 430 w 956"/>
                <a:gd name="T91" fmla="*/ 88 h 1711"/>
                <a:gd name="T92" fmla="*/ 304 w 956"/>
                <a:gd name="T93" fmla="*/ 40 h 1711"/>
                <a:gd name="T94" fmla="*/ 179 w 956"/>
                <a:gd name="T95" fmla="*/ 46 h 1711"/>
                <a:gd name="T96" fmla="*/ 94 w 956"/>
                <a:gd name="T97" fmla="*/ 147 h 1711"/>
                <a:gd name="T98" fmla="*/ 54 w 956"/>
                <a:gd name="T99" fmla="*/ 291 h 1711"/>
                <a:gd name="T100" fmla="*/ 44 w 956"/>
                <a:gd name="T101" fmla="*/ 458 h 1711"/>
                <a:gd name="T102" fmla="*/ 50 w 956"/>
                <a:gd name="T103" fmla="*/ 584 h 1711"/>
                <a:gd name="T104" fmla="*/ 166 w 956"/>
                <a:gd name="T105" fmla="*/ 744 h 1711"/>
                <a:gd name="T106" fmla="*/ 206 w 956"/>
                <a:gd name="T107" fmla="*/ 846 h 1711"/>
                <a:gd name="T108" fmla="*/ 228 w 956"/>
                <a:gd name="T109" fmla="*/ 964 h 1711"/>
                <a:gd name="T110" fmla="*/ 253 w 956"/>
                <a:gd name="T111" fmla="*/ 1130 h 1711"/>
                <a:gd name="T112" fmla="*/ 297 w 956"/>
                <a:gd name="T113" fmla="*/ 1253 h 1711"/>
                <a:gd name="T114" fmla="*/ 405 w 956"/>
                <a:gd name="T115" fmla="*/ 1380 h 1711"/>
                <a:gd name="T116" fmla="*/ 546 w 956"/>
                <a:gd name="T117" fmla="*/ 1533 h 1711"/>
                <a:gd name="T118" fmla="*/ 641 w 956"/>
                <a:gd name="T119" fmla="*/ 1603 h 171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6"/>
                <a:gd name="T181" fmla="*/ 0 h 1711"/>
                <a:gd name="T182" fmla="*/ 956 w 956"/>
                <a:gd name="T183" fmla="*/ 1711 h 171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6" h="1711">
                  <a:moveTo>
                    <a:pt x="637" y="1633"/>
                  </a:moveTo>
                  <a:lnTo>
                    <a:pt x="633" y="1630"/>
                  </a:lnTo>
                  <a:lnTo>
                    <a:pt x="622" y="1624"/>
                  </a:lnTo>
                  <a:lnTo>
                    <a:pt x="614" y="1618"/>
                  </a:lnTo>
                  <a:lnTo>
                    <a:pt x="605" y="1612"/>
                  </a:lnTo>
                  <a:lnTo>
                    <a:pt x="597" y="1605"/>
                  </a:lnTo>
                  <a:lnTo>
                    <a:pt x="586" y="1599"/>
                  </a:lnTo>
                  <a:lnTo>
                    <a:pt x="572" y="1588"/>
                  </a:lnTo>
                  <a:lnTo>
                    <a:pt x="561" y="1578"/>
                  </a:lnTo>
                  <a:lnTo>
                    <a:pt x="546" y="1569"/>
                  </a:lnTo>
                  <a:lnTo>
                    <a:pt x="534" y="1559"/>
                  </a:lnTo>
                  <a:lnTo>
                    <a:pt x="525" y="1554"/>
                  </a:lnTo>
                  <a:lnTo>
                    <a:pt x="517" y="1546"/>
                  </a:lnTo>
                  <a:lnTo>
                    <a:pt x="510" y="1540"/>
                  </a:lnTo>
                  <a:lnTo>
                    <a:pt x="502" y="1535"/>
                  </a:lnTo>
                  <a:lnTo>
                    <a:pt x="495" y="1527"/>
                  </a:lnTo>
                  <a:lnTo>
                    <a:pt x="487" y="1521"/>
                  </a:lnTo>
                  <a:lnTo>
                    <a:pt x="479" y="1515"/>
                  </a:lnTo>
                  <a:lnTo>
                    <a:pt x="472" y="1510"/>
                  </a:lnTo>
                  <a:lnTo>
                    <a:pt x="462" y="1502"/>
                  </a:lnTo>
                  <a:lnTo>
                    <a:pt x="455" y="1495"/>
                  </a:lnTo>
                  <a:lnTo>
                    <a:pt x="447" y="1487"/>
                  </a:lnTo>
                  <a:lnTo>
                    <a:pt x="438" y="1481"/>
                  </a:lnTo>
                  <a:lnTo>
                    <a:pt x="430" y="1474"/>
                  </a:lnTo>
                  <a:lnTo>
                    <a:pt x="422" y="1464"/>
                  </a:lnTo>
                  <a:lnTo>
                    <a:pt x="413" y="1457"/>
                  </a:lnTo>
                  <a:lnTo>
                    <a:pt x="405" y="1451"/>
                  </a:lnTo>
                  <a:lnTo>
                    <a:pt x="396" y="1443"/>
                  </a:lnTo>
                  <a:lnTo>
                    <a:pt x="388" y="1436"/>
                  </a:lnTo>
                  <a:lnTo>
                    <a:pt x="381" y="1426"/>
                  </a:lnTo>
                  <a:lnTo>
                    <a:pt x="373" y="1419"/>
                  </a:lnTo>
                  <a:lnTo>
                    <a:pt x="365" y="1411"/>
                  </a:lnTo>
                  <a:lnTo>
                    <a:pt x="358" y="1403"/>
                  </a:lnTo>
                  <a:lnTo>
                    <a:pt x="350" y="1396"/>
                  </a:lnTo>
                  <a:lnTo>
                    <a:pt x="344" y="1388"/>
                  </a:lnTo>
                  <a:lnTo>
                    <a:pt x="337" y="1379"/>
                  </a:lnTo>
                  <a:lnTo>
                    <a:pt x="329" y="1371"/>
                  </a:lnTo>
                  <a:lnTo>
                    <a:pt x="322" y="1361"/>
                  </a:lnTo>
                  <a:lnTo>
                    <a:pt x="316" y="1354"/>
                  </a:lnTo>
                  <a:lnTo>
                    <a:pt x="308" y="1344"/>
                  </a:lnTo>
                  <a:lnTo>
                    <a:pt x="303" y="1337"/>
                  </a:lnTo>
                  <a:lnTo>
                    <a:pt x="295" y="1329"/>
                  </a:lnTo>
                  <a:lnTo>
                    <a:pt x="291" y="1322"/>
                  </a:lnTo>
                  <a:lnTo>
                    <a:pt x="285" y="1312"/>
                  </a:lnTo>
                  <a:lnTo>
                    <a:pt x="280" y="1304"/>
                  </a:lnTo>
                  <a:lnTo>
                    <a:pt x="274" y="1295"/>
                  </a:lnTo>
                  <a:lnTo>
                    <a:pt x="270" y="1287"/>
                  </a:lnTo>
                  <a:lnTo>
                    <a:pt x="266" y="1280"/>
                  </a:lnTo>
                  <a:lnTo>
                    <a:pt x="263" y="1272"/>
                  </a:lnTo>
                  <a:lnTo>
                    <a:pt x="259" y="1263"/>
                  </a:lnTo>
                  <a:lnTo>
                    <a:pt x="257" y="1255"/>
                  </a:lnTo>
                  <a:lnTo>
                    <a:pt x="253" y="1246"/>
                  </a:lnTo>
                  <a:lnTo>
                    <a:pt x="249" y="1238"/>
                  </a:lnTo>
                  <a:lnTo>
                    <a:pt x="246" y="1230"/>
                  </a:lnTo>
                  <a:lnTo>
                    <a:pt x="244" y="1221"/>
                  </a:lnTo>
                  <a:lnTo>
                    <a:pt x="240" y="1213"/>
                  </a:lnTo>
                  <a:lnTo>
                    <a:pt x="238" y="1206"/>
                  </a:lnTo>
                  <a:lnTo>
                    <a:pt x="234" y="1196"/>
                  </a:lnTo>
                  <a:lnTo>
                    <a:pt x="232" y="1188"/>
                  </a:lnTo>
                  <a:lnTo>
                    <a:pt x="228" y="1181"/>
                  </a:lnTo>
                  <a:lnTo>
                    <a:pt x="227" y="1173"/>
                  </a:lnTo>
                  <a:lnTo>
                    <a:pt x="225" y="1166"/>
                  </a:lnTo>
                  <a:lnTo>
                    <a:pt x="223" y="1158"/>
                  </a:lnTo>
                  <a:lnTo>
                    <a:pt x="221" y="1150"/>
                  </a:lnTo>
                  <a:lnTo>
                    <a:pt x="219" y="1141"/>
                  </a:lnTo>
                  <a:lnTo>
                    <a:pt x="217" y="1133"/>
                  </a:lnTo>
                  <a:lnTo>
                    <a:pt x="217" y="1126"/>
                  </a:lnTo>
                  <a:lnTo>
                    <a:pt x="213" y="1118"/>
                  </a:lnTo>
                  <a:lnTo>
                    <a:pt x="211" y="1111"/>
                  </a:lnTo>
                  <a:lnTo>
                    <a:pt x="209" y="1103"/>
                  </a:lnTo>
                  <a:lnTo>
                    <a:pt x="208" y="1095"/>
                  </a:lnTo>
                  <a:lnTo>
                    <a:pt x="208" y="1088"/>
                  </a:lnTo>
                  <a:lnTo>
                    <a:pt x="206" y="1078"/>
                  </a:lnTo>
                  <a:lnTo>
                    <a:pt x="204" y="1071"/>
                  </a:lnTo>
                  <a:lnTo>
                    <a:pt x="204" y="1065"/>
                  </a:lnTo>
                  <a:lnTo>
                    <a:pt x="202" y="1057"/>
                  </a:lnTo>
                  <a:lnTo>
                    <a:pt x="200" y="1050"/>
                  </a:lnTo>
                  <a:lnTo>
                    <a:pt x="200" y="1040"/>
                  </a:lnTo>
                  <a:lnTo>
                    <a:pt x="200" y="1034"/>
                  </a:lnTo>
                  <a:lnTo>
                    <a:pt x="196" y="1019"/>
                  </a:lnTo>
                  <a:lnTo>
                    <a:pt x="196" y="1008"/>
                  </a:lnTo>
                  <a:lnTo>
                    <a:pt x="194" y="995"/>
                  </a:lnTo>
                  <a:lnTo>
                    <a:pt x="192" y="981"/>
                  </a:lnTo>
                  <a:lnTo>
                    <a:pt x="190" y="966"/>
                  </a:lnTo>
                  <a:lnTo>
                    <a:pt x="190" y="955"/>
                  </a:lnTo>
                  <a:lnTo>
                    <a:pt x="189" y="943"/>
                  </a:lnTo>
                  <a:lnTo>
                    <a:pt x="187" y="932"/>
                  </a:lnTo>
                  <a:lnTo>
                    <a:pt x="187" y="918"/>
                  </a:lnTo>
                  <a:lnTo>
                    <a:pt x="187" y="911"/>
                  </a:lnTo>
                  <a:lnTo>
                    <a:pt x="185" y="898"/>
                  </a:lnTo>
                  <a:lnTo>
                    <a:pt x="183" y="890"/>
                  </a:lnTo>
                  <a:lnTo>
                    <a:pt x="183" y="880"/>
                  </a:lnTo>
                  <a:lnTo>
                    <a:pt x="181" y="873"/>
                  </a:lnTo>
                  <a:lnTo>
                    <a:pt x="179" y="863"/>
                  </a:lnTo>
                  <a:lnTo>
                    <a:pt x="179" y="856"/>
                  </a:lnTo>
                  <a:lnTo>
                    <a:pt x="177" y="848"/>
                  </a:lnTo>
                  <a:lnTo>
                    <a:pt x="175" y="842"/>
                  </a:lnTo>
                  <a:lnTo>
                    <a:pt x="170" y="829"/>
                  </a:lnTo>
                  <a:lnTo>
                    <a:pt x="162" y="816"/>
                  </a:lnTo>
                  <a:lnTo>
                    <a:pt x="158" y="808"/>
                  </a:lnTo>
                  <a:lnTo>
                    <a:pt x="154" y="801"/>
                  </a:lnTo>
                  <a:lnTo>
                    <a:pt x="149" y="793"/>
                  </a:lnTo>
                  <a:lnTo>
                    <a:pt x="145" y="785"/>
                  </a:lnTo>
                  <a:lnTo>
                    <a:pt x="137" y="776"/>
                  </a:lnTo>
                  <a:lnTo>
                    <a:pt x="133" y="768"/>
                  </a:lnTo>
                  <a:lnTo>
                    <a:pt x="126" y="759"/>
                  </a:lnTo>
                  <a:lnTo>
                    <a:pt x="120" y="751"/>
                  </a:lnTo>
                  <a:lnTo>
                    <a:pt x="114" y="744"/>
                  </a:lnTo>
                  <a:lnTo>
                    <a:pt x="109" y="734"/>
                  </a:lnTo>
                  <a:lnTo>
                    <a:pt x="103" y="726"/>
                  </a:lnTo>
                  <a:lnTo>
                    <a:pt x="97" y="717"/>
                  </a:lnTo>
                  <a:lnTo>
                    <a:pt x="90" y="709"/>
                  </a:lnTo>
                  <a:lnTo>
                    <a:pt x="84" y="700"/>
                  </a:lnTo>
                  <a:lnTo>
                    <a:pt x="76" y="690"/>
                  </a:lnTo>
                  <a:lnTo>
                    <a:pt x="71" y="683"/>
                  </a:lnTo>
                  <a:lnTo>
                    <a:pt x="65" y="673"/>
                  </a:lnTo>
                  <a:lnTo>
                    <a:pt x="59" y="664"/>
                  </a:lnTo>
                  <a:lnTo>
                    <a:pt x="54" y="656"/>
                  </a:lnTo>
                  <a:lnTo>
                    <a:pt x="50" y="649"/>
                  </a:lnTo>
                  <a:lnTo>
                    <a:pt x="42" y="639"/>
                  </a:lnTo>
                  <a:lnTo>
                    <a:pt x="37" y="630"/>
                  </a:lnTo>
                  <a:lnTo>
                    <a:pt x="33" y="622"/>
                  </a:lnTo>
                  <a:lnTo>
                    <a:pt x="29" y="614"/>
                  </a:lnTo>
                  <a:lnTo>
                    <a:pt x="23" y="607"/>
                  </a:lnTo>
                  <a:lnTo>
                    <a:pt x="19" y="599"/>
                  </a:lnTo>
                  <a:lnTo>
                    <a:pt x="16" y="591"/>
                  </a:lnTo>
                  <a:lnTo>
                    <a:pt x="16" y="584"/>
                  </a:lnTo>
                  <a:lnTo>
                    <a:pt x="12" y="574"/>
                  </a:lnTo>
                  <a:lnTo>
                    <a:pt x="8" y="565"/>
                  </a:lnTo>
                  <a:lnTo>
                    <a:pt x="6" y="553"/>
                  </a:lnTo>
                  <a:lnTo>
                    <a:pt x="4" y="542"/>
                  </a:lnTo>
                  <a:lnTo>
                    <a:pt x="2" y="529"/>
                  </a:lnTo>
                  <a:lnTo>
                    <a:pt x="0" y="515"/>
                  </a:lnTo>
                  <a:lnTo>
                    <a:pt x="0" y="508"/>
                  </a:lnTo>
                  <a:lnTo>
                    <a:pt x="0" y="498"/>
                  </a:lnTo>
                  <a:lnTo>
                    <a:pt x="0" y="491"/>
                  </a:lnTo>
                  <a:lnTo>
                    <a:pt x="0" y="485"/>
                  </a:lnTo>
                  <a:lnTo>
                    <a:pt x="0" y="476"/>
                  </a:lnTo>
                  <a:lnTo>
                    <a:pt x="0" y="468"/>
                  </a:lnTo>
                  <a:lnTo>
                    <a:pt x="0" y="458"/>
                  </a:lnTo>
                  <a:lnTo>
                    <a:pt x="0" y="451"/>
                  </a:lnTo>
                  <a:lnTo>
                    <a:pt x="0" y="441"/>
                  </a:lnTo>
                  <a:lnTo>
                    <a:pt x="0" y="434"/>
                  </a:lnTo>
                  <a:lnTo>
                    <a:pt x="0" y="424"/>
                  </a:lnTo>
                  <a:lnTo>
                    <a:pt x="2" y="417"/>
                  </a:lnTo>
                  <a:lnTo>
                    <a:pt x="2" y="407"/>
                  </a:lnTo>
                  <a:lnTo>
                    <a:pt x="2" y="399"/>
                  </a:lnTo>
                  <a:lnTo>
                    <a:pt x="2" y="388"/>
                  </a:lnTo>
                  <a:lnTo>
                    <a:pt x="4" y="380"/>
                  </a:lnTo>
                  <a:lnTo>
                    <a:pt x="4" y="369"/>
                  </a:lnTo>
                  <a:lnTo>
                    <a:pt x="4" y="361"/>
                  </a:lnTo>
                  <a:lnTo>
                    <a:pt x="6" y="352"/>
                  </a:lnTo>
                  <a:lnTo>
                    <a:pt x="8" y="344"/>
                  </a:lnTo>
                  <a:lnTo>
                    <a:pt x="8" y="333"/>
                  </a:lnTo>
                  <a:lnTo>
                    <a:pt x="8" y="323"/>
                  </a:lnTo>
                  <a:lnTo>
                    <a:pt x="8" y="314"/>
                  </a:lnTo>
                  <a:lnTo>
                    <a:pt x="10" y="306"/>
                  </a:lnTo>
                  <a:lnTo>
                    <a:pt x="10" y="295"/>
                  </a:lnTo>
                  <a:lnTo>
                    <a:pt x="12" y="287"/>
                  </a:lnTo>
                  <a:lnTo>
                    <a:pt x="12" y="278"/>
                  </a:lnTo>
                  <a:lnTo>
                    <a:pt x="14" y="268"/>
                  </a:lnTo>
                  <a:lnTo>
                    <a:pt x="14" y="261"/>
                  </a:lnTo>
                  <a:lnTo>
                    <a:pt x="16" y="251"/>
                  </a:lnTo>
                  <a:lnTo>
                    <a:pt x="16" y="242"/>
                  </a:lnTo>
                  <a:lnTo>
                    <a:pt x="19" y="234"/>
                  </a:lnTo>
                  <a:lnTo>
                    <a:pt x="19" y="226"/>
                  </a:lnTo>
                  <a:lnTo>
                    <a:pt x="21" y="219"/>
                  </a:lnTo>
                  <a:lnTo>
                    <a:pt x="23" y="209"/>
                  </a:lnTo>
                  <a:lnTo>
                    <a:pt x="25" y="202"/>
                  </a:lnTo>
                  <a:lnTo>
                    <a:pt x="25" y="194"/>
                  </a:lnTo>
                  <a:lnTo>
                    <a:pt x="29" y="187"/>
                  </a:lnTo>
                  <a:lnTo>
                    <a:pt x="29" y="179"/>
                  </a:lnTo>
                  <a:lnTo>
                    <a:pt x="31" y="171"/>
                  </a:lnTo>
                  <a:lnTo>
                    <a:pt x="33" y="164"/>
                  </a:lnTo>
                  <a:lnTo>
                    <a:pt x="35" y="158"/>
                  </a:lnTo>
                  <a:lnTo>
                    <a:pt x="37" y="150"/>
                  </a:lnTo>
                  <a:lnTo>
                    <a:pt x="38" y="147"/>
                  </a:lnTo>
                  <a:lnTo>
                    <a:pt x="42" y="135"/>
                  </a:lnTo>
                  <a:lnTo>
                    <a:pt x="46" y="124"/>
                  </a:lnTo>
                  <a:lnTo>
                    <a:pt x="50" y="114"/>
                  </a:lnTo>
                  <a:lnTo>
                    <a:pt x="56" y="109"/>
                  </a:lnTo>
                  <a:lnTo>
                    <a:pt x="59" y="101"/>
                  </a:lnTo>
                  <a:lnTo>
                    <a:pt x="63" y="91"/>
                  </a:lnTo>
                  <a:lnTo>
                    <a:pt x="69" y="86"/>
                  </a:lnTo>
                  <a:lnTo>
                    <a:pt x="75" y="80"/>
                  </a:lnTo>
                  <a:lnTo>
                    <a:pt x="80" y="72"/>
                  </a:lnTo>
                  <a:lnTo>
                    <a:pt x="88" y="67"/>
                  </a:lnTo>
                  <a:lnTo>
                    <a:pt x="95" y="61"/>
                  </a:lnTo>
                  <a:lnTo>
                    <a:pt x="103" y="57"/>
                  </a:lnTo>
                  <a:lnTo>
                    <a:pt x="111" y="50"/>
                  </a:lnTo>
                  <a:lnTo>
                    <a:pt x="118" y="46"/>
                  </a:lnTo>
                  <a:lnTo>
                    <a:pt x="126" y="42"/>
                  </a:lnTo>
                  <a:lnTo>
                    <a:pt x="137" y="36"/>
                  </a:lnTo>
                  <a:lnTo>
                    <a:pt x="145" y="33"/>
                  </a:lnTo>
                  <a:lnTo>
                    <a:pt x="154" y="29"/>
                  </a:lnTo>
                  <a:lnTo>
                    <a:pt x="164" y="25"/>
                  </a:lnTo>
                  <a:lnTo>
                    <a:pt x="175" y="21"/>
                  </a:lnTo>
                  <a:lnTo>
                    <a:pt x="185" y="17"/>
                  </a:lnTo>
                  <a:lnTo>
                    <a:pt x="196" y="13"/>
                  </a:lnTo>
                  <a:lnTo>
                    <a:pt x="204" y="12"/>
                  </a:lnTo>
                  <a:lnTo>
                    <a:pt x="217" y="10"/>
                  </a:lnTo>
                  <a:lnTo>
                    <a:pt x="227" y="6"/>
                  </a:lnTo>
                  <a:lnTo>
                    <a:pt x="238" y="4"/>
                  </a:lnTo>
                  <a:lnTo>
                    <a:pt x="247" y="4"/>
                  </a:lnTo>
                  <a:lnTo>
                    <a:pt x="259" y="4"/>
                  </a:lnTo>
                  <a:lnTo>
                    <a:pt x="270" y="2"/>
                  </a:lnTo>
                  <a:lnTo>
                    <a:pt x="280" y="0"/>
                  </a:lnTo>
                  <a:lnTo>
                    <a:pt x="291" y="0"/>
                  </a:lnTo>
                  <a:lnTo>
                    <a:pt x="301" y="2"/>
                  </a:lnTo>
                  <a:lnTo>
                    <a:pt x="312" y="2"/>
                  </a:lnTo>
                  <a:lnTo>
                    <a:pt x="322" y="2"/>
                  </a:lnTo>
                  <a:lnTo>
                    <a:pt x="333" y="4"/>
                  </a:lnTo>
                  <a:lnTo>
                    <a:pt x="344" y="6"/>
                  </a:lnTo>
                  <a:lnTo>
                    <a:pt x="354" y="6"/>
                  </a:lnTo>
                  <a:lnTo>
                    <a:pt x="363" y="8"/>
                  </a:lnTo>
                  <a:lnTo>
                    <a:pt x="371" y="12"/>
                  </a:lnTo>
                  <a:lnTo>
                    <a:pt x="382" y="17"/>
                  </a:lnTo>
                  <a:lnTo>
                    <a:pt x="392" y="21"/>
                  </a:lnTo>
                  <a:lnTo>
                    <a:pt x="401" y="27"/>
                  </a:lnTo>
                  <a:lnTo>
                    <a:pt x="411" y="33"/>
                  </a:lnTo>
                  <a:lnTo>
                    <a:pt x="422" y="42"/>
                  </a:lnTo>
                  <a:lnTo>
                    <a:pt x="430" y="48"/>
                  </a:lnTo>
                  <a:lnTo>
                    <a:pt x="439" y="55"/>
                  </a:lnTo>
                  <a:lnTo>
                    <a:pt x="447" y="63"/>
                  </a:lnTo>
                  <a:lnTo>
                    <a:pt x="458" y="72"/>
                  </a:lnTo>
                  <a:lnTo>
                    <a:pt x="466" y="80"/>
                  </a:lnTo>
                  <a:lnTo>
                    <a:pt x="476" y="91"/>
                  </a:lnTo>
                  <a:lnTo>
                    <a:pt x="483" y="101"/>
                  </a:lnTo>
                  <a:lnTo>
                    <a:pt x="493" y="112"/>
                  </a:lnTo>
                  <a:lnTo>
                    <a:pt x="498" y="122"/>
                  </a:lnTo>
                  <a:lnTo>
                    <a:pt x="506" y="131"/>
                  </a:lnTo>
                  <a:lnTo>
                    <a:pt x="514" y="143"/>
                  </a:lnTo>
                  <a:lnTo>
                    <a:pt x="521" y="154"/>
                  </a:lnTo>
                  <a:lnTo>
                    <a:pt x="525" y="164"/>
                  </a:lnTo>
                  <a:lnTo>
                    <a:pt x="533" y="173"/>
                  </a:lnTo>
                  <a:lnTo>
                    <a:pt x="538" y="185"/>
                  </a:lnTo>
                  <a:lnTo>
                    <a:pt x="544" y="196"/>
                  </a:lnTo>
                  <a:lnTo>
                    <a:pt x="548" y="206"/>
                  </a:lnTo>
                  <a:lnTo>
                    <a:pt x="553" y="213"/>
                  </a:lnTo>
                  <a:lnTo>
                    <a:pt x="557" y="223"/>
                  </a:lnTo>
                  <a:lnTo>
                    <a:pt x="561" y="234"/>
                  </a:lnTo>
                  <a:lnTo>
                    <a:pt x="563" y="244"/>
                  </a:lnTo>
                  <a:lnTo>
                    <a:pt x="567" y="251"/>
                  </a:lnTo>
                  <a:lnTo>
                    <a:pt x="567" y="261"/>
                  </a:lnTo>
                  <a:lnTo>
                    <a:pt x="571" y="268"/>
                  </a:lnTo>
                  <a:lnTo>
                    <a:pt x="571" y="276"/>
                  </a:lnTo>
                  <a:lnTo>
                    <a:pt x="572" y="285"/>
                  </a:lnTo>
                  <a:lnTo>
                    <a:pt x="572" y="297"/>
                  </a:lnTo>
                  <a:lnTo>
                    <a:pt x="576" y="310"/>
                  </a:lnTo>
                  <a:lnTo>
                    <a:pt x="576" y="316"/>
                  </a:lnTo>
                  <a:lnTo>
                    <a:pt x="576" y="323"/>
                  </a:lnTo>
                  <a:lnTo>
                    <a:pt x="578" y="331"/>
                  </a:lnTo>
                  <a:lnTo>
                    <a:pt x="580" y="341"/>
                  </a:lnTo>
                  <a:lnTo>
                    <a:pt x="580" y="348"/>
                  </a:lnTo>
                  <a:lnTo>
                    <a:pt x="582" y="356"/>
                  </a:lnTo>
                  <a:lnTo>
                    <a:pt x="584" y="365"/>
                  </a:lnTo>
                  <a:lnTo>
                    <a:pt x="586" y="373"/>
                  </a:lnTo>
                  <a:lnTo>
                    <a:pt x="586" y="382"/>
                  </a:lnTo>
                  <a:lnTo>
                    <a:pt x="590" y="390"/>
                  </a:lnTo>
                  <a:lnTo>
                    <a:pt x="590" y="399"/>
                  </a:lnTo>
                  <a:lnTo>
                    <a:pt x="593" y="411"/>
                  </a:lnTo>
                  <a:lnTo>
                    <a:pt x="593" y="420"/>
                  </a:lnTo>
                  <a:lnTo>
                    <a:pt x="597" y="430"/>
                  </a:lnTo>
                  <a:lnTo>
                    <a:pt x="597" y="439"/>
                  </a:lnTo>
                  <a:lnTo>
                    <a:pt x="601" y="451"/>
                  </a:lnTo>
                  <a:lnTo>
                    <a:pt x="601" y="460"/>
                  </a:lnTo>
                  <a:lnTo>
                    <a:pt x="605" y="470"/>
                  </a:lnTo>
                  <a:lnTo>
                    <a:pt x="605" y="481"/>
                  </a:lnTo>
                  <a:lnTo>
                    <a:pt x="609" y="493"/>
                  </a:lnTo>
                  <a:lnTo>
                    <a:pt x="609" y="504"/>
                  </a:lnTo>
                  <a:lnTo>
                    <a:pt x="614" y="514"/>
                  </a:lnTo>
                  <a:lnTo>
                    <a:pt x="614" y="525"/>
                  </a:lnTo>
                  <a:lnTo>
                    <a:pt x="618" y="536"/>
                  </a:lnTo>
                  <a:lnTo>
                    <a:pt x="620" y="546"/>
                  </a:lnTo>
                  <a:lnTo>
                    <a:pt x="622" y="557"/>
                  </a:lnTo>
                  <a:lnTo>
                    <a:pt x="624" y="567"/>
                  </a:lnTo>
                  <a:lnTo>
                    <a:pt x="626" y="578"/>
                  </a:lnTo>
                  <a:lnTo>
                    <a:pt x="628" y="588"/>
                  </a:lnTo>
                  <a:lnTo>
                    <a:pt x="631" y="599"/>
                  </a:lnTo>
                  <a:lnTo>
                    <a:pt x="633" y="609"/>
                  </a:lnTo>
                  <a:lnTo>
                    <a:pt x="637" y="622"/>
                  </a:lnTo>
                  <a:lnTo>
                    <a:pt x="639" y="630"/>
                  </a:lnTo>
                  <a:lnTo>
                    <a:pt x="643" y="641"/>
                  </a:lnTo>
                  <a:lnTo>
                    <a:pt x="643" y="650"/>
                  </a:lnTo>
                  <a:lnTo>
                    <a:pt x="647" y="662"/>
                  </a:lnTo>
                  <a:lnTo>
                    <a:pt x="650" y="671"/>
                  </a:lnTo>
                  <a:lnTo>
                    <a:pt x="652" y="681"/>
                  </a:lnTo>
                  <a:lnTo>
                    <a:pt x="656" y="692"/>
                  </a:lnTo>
                  <a:lnTo>
                    <a:pt x="660" y="702"/>
                  </a:lnTo>
                  <a:lnTo>
                    <a:pt x="660" y="709"/>
                  </a:lnTo>
                  <a:lnTo>
                    <a:pt x="664" y="719"/>
                  </a:lnTo>
                  <a:lnTo>
                    <a:pt x="666" y="728"/>
                  </a:lnTo>
                  <a:lnTo>
                    <a:pt x="669" y="738"/>
                  </a:lnTo>
                  <a:lnTo>
                    <a:pt x="671" y="745"/>
                  </a:lnTo>
                  <a:lnTo>
                    <a:pt x="673" y="755"/>
                  </a:lnTo>
                  <a:lnTo>
                    <a:pt x="677" y="763"/>
                  </a:lnTo>
                  <a:lnTo>
                    <a:pt x="681" y="772"/>
                  </a:lnTo>
                  <a:lnTo>
                    <a:pt x="681" y="778"/>
                  </a:lnTo>
                  <a:lnTo>
                    <a:pt x="685" y="785"/>
                  </a:lnTo>
                  <a:lnTo>
                    <a:pt x="686" y="793"/>
                  </a:lnTo>
                  <a:lnTo>
                    <a:pt x="690" y="799"/>
                  </a:lnTo>
                  <a:lnTo>
                    <a:pt x="696" y="810"/>
                  </a:lnTo>
                  <a:lnTo>
                    <a:pt x="702" y="823"/>
                  </a:lnTo>
                  <a:lnTo>
                    <a:pt x="705" y="833"/>
                  </a:lnTo>
                  <a:lnTo>
                    <a:pt x="711" y="844"/>
                  </a:lnTo>
                  <a:lnTo>
                    <a:pt x="717" y="856"/>
                  </a:lnTo>
                  <a:lnTo>
                    <a:pt x="725" y="869"/>
                  </a:lnTo>
                  <a:lnTo>
                    <a:pt x="730" y="882"/>
                  </a:lnTo>
                  <a:lnTo>
                    <a:pt x="736" y="898"/>
                  </a:lnTo>
                  <a:lnTo>
                    <a:pt x="740" y="903"/>
                  </a:lnTo>
                  <a:lnTo>
                    <a:pt x="744" y="911"/>
                  </a:lnTo>
                  <a:lnTo>
                    <a:pt x="747" y="918"/>
                  </a:lnTo>
                  <a:lnTo>
                    <a:pt x="751" y="928"/>
                  </a:lnTo>
                  <a:lnTo>
                    <a:pt x="753" y="936"/>
                  </a:lnTo>
                  <a:lnTo>
                    <a:pt x="757" y="943"/>
                  </a:lnTo>
                  <a:lnTo>
                    <a:pt x="761" y="951"/>
                  </a:lnTo>
                  <a:lnTo>
                    <a:pt x="764" y="958"/>
                  </a:lnTo>
                  <a:lnTo>
                    <a:pt x="768" y="966"/>
                  </a:lnTo>
                  <a:lnTo>
                    <a:pt x="772" y="974"/>
                  </a:lnTo>
                  <a:lnTo>
                    <a:pt x="776" y="983"/>
                  </a:lnTo>
                  <a:lnTo>
                    <a:pt x="782" y="993"/>
                  </a:lnTo>
                  <a:lnTo>
                    <a:pt x="785" y="1000"/>
                  </a:lnTo>
                  <a:lnTo>
                    <a:pt x="789" y="1008"/>
                  </a:lnTo>
                  <a:lnTo>
                    <a:pt x="793" y="1017"/>
                  </a:lnTo>
                  <a:lnTo>
                    <a:pt x="797" y="1027"/>
                  </a:lnTo>
                  <a:lnTo>
                    <a:pt x="801" y="1036"/>
                  </a:lnTo>
                  <a:lnTo>
                    <a:pt x="804" y="1044"/>
                  </a:lnTo>
                  <a:lnTo>
                    <a:pt x="808" y="1053"/>
                  </a:lnTo>
                  <a:lnTo>
                    <a:pt x="812" y="1065"/>
                  </a:lnTo>
                  <a:lnTo>
                    <a:pt x="816" y="1072"/>
                  </a:lnTo>
                  <a:lnTo>
                    <a:pt x="820" y="1082"/>
                  </a:lnTo>
                  <a:lnTo>
                    <a:pt x="823" y="1092"/>
                  </a:lnTo>
                  <a:lnTo>
                    <a:pt x="827" y="1099"/>
                  </a:lnTo>
                  <a:lnTo>
                    <a:pt x="831" y="1109"/>
                  </a:lnTo>
                  <a:lnTo>
                    <a:pt x="835" y="1118"/>
                  </a:lnTo>
                  <a:lnTo>
                    <a:pt x="839" y="1128"/>
                  </a:lnTo>
                  <a:lnTo>
                    <a:pt x="844" y="1137"/>
                  </a:lnTo>
                  <a:lnTo>
                    <a:pt x="848" y="1147"/>
                  </a:lnTo>
                  <a:lnTo>
                    <a:pt x="852" y="1156"/>
                  </a:lnTo>
                  <a:lnTo>
                    <a:pt x="856" y="1166"/>
                  </a:lnTo>
                  <a:lnTo>
                    <a:pt x="859" y="1175"/>
                  </a:lnTo>
                  <a:lnTo>
                    <a:pt x="863" y="1183"/>
                  </a:lnTo>
                  <a:lnTo>
                    <a:pt x="867" y="1194"/>
                  </a:lnTo>
                  <a:lnTo>
                    <a:pt x="871" y="1204"/>
                  </a:lnTo>
                  <a:lnTo>
                    <a:pt x="875" y="1213"/>
                  </a:lnTo>
                  <a:lnTo>
                    <a:pt x="877" y="1221"/>
                  </a:lnTo>
                  <a:lnTo>
                    <a:pt x="880" y="1232"/>
                  </a:lnTo>
                  <a:lnTo>
                    <a:pt x="884" y="1242"/>
                  </a:lnTo>
                  <a:lnTo>
                    <a:pt x="890" y="1251"/>
                  </a:lnTo>
                  <a:lnTo>
                    <a:pt x="894" y="1259"/>
                  </a:lnTo>
                  <a:lnTo>
                    <a:pt x="897" y="1270"/>
                  </a:lnTo>
                  <a:lnTo>
                    <a:pt x="901" y="1280"/>
                  </a:lnTo>
                  <a:lnTo>
                    <a:pt x="905" y="1289"/>
                  </a:lnTo>
                  <a:lnTo>
                    <a:pt x="907" y="1297"/>
                  </a:lnTo>
                  <a:lnTo>
                    <a:pt x="911" y="1308"/>
                  </a:lnTo>
                  <a:lnTo>
                    <a:pt x="915" y="1316"/>
                  </a:lnTo>
                  <a:lnTo>
                    <a:pt x="918" y="1325"/>
                  </a:lnTo>
                  <a:lnTo>
                    <a:pt x="920" y="1335"/>
                  </a:lnTo>
                  <a:lnTo>
                    <a:pt x="924" y="1344"/>
                  </a:lnTo>
                  <a:lnTo>
                    <a:pt x="928" y="1352"/>
                  </a:lnTo>
                  <a:lnTo>
                    <a:pt x="932" y="1363"/>
                  </a:lnTo>
                  <a:lnTo>
                    <a:pt x="932" y="1371"/>
                  </a:lnTo>
                  <a:lnTo>
                    <a:pt x="935" y="1379"/>
                  </a:lnTo>
                  <a:lnTo>
                    <a:pt x="935" y="1386"/>
                  </a:lnTo>
                  <a:lnTo>
                    <a:pt x="939" y="1396"/>
                  </a:lnTo>
                  <a:lnTo>
                    <a:pt x="939" y="1403"/>
                  </a:lnTo>
                  <a:lnTo>
                    <a:pt x="943" y="1413"/>
                  </a:lnTo>
                  <a:lnTo>
                    <a:pt x="943" y="1420"/>
                  </a:lnTo>
                  <a:lnTo>
                    <a:pt x="947" y="1430"/>
                  </a:lnTo>
                  <a:lnTo>
                    <a:pt x="949" y="1438"/>
                  </a:lnTo>
                  <a:lnTo>
                    <a:pt x="949" y="1445"/>
                  </a:lnTo>
                  <a:lnTo>
                    <a:pt x="951" y="1453"/>
                  </a:lnTo>
                  <a:lnTo>
                    <a:pt x="953" y="1462"/>
                  </a:lnTo>
                  <a:lnTo>
                    <a:pt x="953" y="1470"/>
                  </a:lnTo>
                  <a:lnTo>
                    <a:pt x="953" y="1477"/>
                  </a:lnTo>
                  <a:lnTo>
                    <a:pt x="954" y="1485"/>
                  </a:lnTo>
                  <a:lnTo>
                    <a:pt x="956" y="1495"/>
                  </a:lnTo>
                  <a:lnTo>
                    <a:pt x="956" y="1502"/>
                  </a:lnTo>
                  <a:lnTo>
                    <a:pt x="956" y="1510"/>
                  </a:lnTo>
                  <a:lnTo>
                    <a:pt x="956" y="1515"/>
                  </a:lnTo>
                  <a:lnTo>
                    <a:pt x="956" y="1523"/>
                  </a:lnTo>
                  <a:lnTo>
                    <a:pt x="956" y="1531"/>
                  </a:lnTo>
                  <a:lnTo>
                    <a:pt x="956" y="1538"/>
                  </a:lnTo>
                  <a:lnTo>
                    <a:pt x="956" y="1544"/>
                  </a:lnTo>
                  <a:lnTo>
                    <a:pt x="956" y="1554"/>
                  </a:lnTo>
                  <a:lnTo>
                    <a:pt x="953" y="1565"/>
                  </a:lnTo>
                  <a:lnTo>
                    <a:pt x="953" y="1580"/>
                  </a:lnTo>
                  <a:lnTo>
                    <a:pt x="949" y="1593"/>
                  </a:lnTo>
                  <a:lnTo>
                    <a:pt x="949" y="1607"/>
                  </a:lnTo>
                  <a:lnTo>
                    <a:pt x="943" y="1616"/>
                  </a:lnTo>
                  <a:lnTo>
                    <a:pt x="939" y="1628"/>
                  </a:lnTo>
                  <a:lnTo>
                    <a:pt x="935" y="1637"/>
                  </a:lnTo>
                  <a:lnTo>
                    <a:pt x="932" y="1649"/>
                  </a:lnTo>
                  <a:lnTo>
                    <a:pt x="928" y="1658"/>
                  </a:lnTo>
                  <a:lnTo>
                    <a:pt x="922" y="1666"/>
                  </a:lnTo>
                  <a:lnTo>
                    <a:pt x="918" y="1675"/>
                  </a:lnTo>
                  <a:lnTo>
                    <a:pt x="913" y="1683"/>
                  </a:lnTo>
                  <a:lnTo>
                    <a:pt x="901" y="1694"/>
                  </a:lnTo>
                  <a:lnTo>
                    <a:pt x="890" y="1704"/>
                  </a:lnTo>
                  <a:lnTo>
                    <a:pt x="877" y="1709"/>
                  </a:lnTo>
                  <a:lnTo>
                    <a:pt x="863" y="1711"/>
                  </a:lnTo>
                  <a:lnTo>
                    <a:pt x="856" y="1711"/>
                  </a:lnTo>
                  <a:lnTo>
                    <a:pt x="848" y="1711"/>
                  </a:lnTo>
                  <a:lnTo>
                    <a:pt x="839" y="1709"/>
                  </a:lnTo>
                  <a:lnTo>
                    <a:pt x="831" y="1709"/>
                  </a:lnTo>
                  <a:lnTo>
                    <a:pt x="823" y="1708"/>
                  </a:lnTo>
                  <a:lnTo>
                    <a:pt x="816" y="1708"/>
                  </a:lnTo>
                  <a:lnTo>
                    <a:pt x="808" y="1708"/>
                  </a:lnTo>
                  <a:lnTo>
                    <a:pt x="801" y="1708"/>
                  </a:lnTo>
                  <a:lnTo>
                    <a:pt x="793" y="1704"/>
                  </a:lnTo>
                  <a:lnTo>
                    <a:pt x="785" y="1704"/>
                  </a:lnTo>
                  <a:lnTo>
                    <a:pt x="780" y="1702"/>
                  </a:lnTo>
                  <a:lnTo>
                    <a:pt x="772" y="1700"/>
                  </a:lnTo>
                  <a:lnTo>
                    <a:pt x="761" y="1696"/>
                  </a:lnTo>
                  <a:lnTo>
                    <a:pt x="747" y="1694"/>
                  </a:lnTo>
                  <a:lnTo>
                    <a:pt x="736" y="1690"/>
                  </a:lnTo>
                  <a:lnTo>
                    <a:pt x="726" y="1687"/>
                  </a:lnTo>
                  <a:lnTo>
                    <a:pt x="719" y="1683"/>
                  </a:lnTo>
                  <a:lnTo>
                    <a:pt x="715" y="1679"/>
                  </a:lnTo>
                  <a:lnTo>
                    <a:pt x="713" y="1675"/>
                  </a:lnTo>
                  <a:lnTo>
                    <a:pt x="713" y="1671"/>
                  </a:lnTo>
                  <a:lnTo>
                    <a:pt x="715" y="1668"/>
                  </a:lnTo>
                  <a:lnTo>
                    <a:pt x="723" y="1666"/>
                  </a:lnTo>
                  <a:lnTo>
                    <a:pt x="730" y="1662"/>
                  </a:lnTo>
                  <a:lnTo>
                    <a:pt x="740" y="1662"/>
                  </a:lnTo>
                  <a:lnTo>
                    <a:pt x="747" y="1662"/>
                  </a:lnTo>
                  <a:lnTo>
                    <a:pt x="759" y="1664"/>
                  </a:lnTo>
                  <a:lnTo>
                    <a:pt x="768" y="1666"/>
                  </a:lnTo>
                  <a:lnTo>
                    <a:pt x="778" y="1668"/>
                  </a:lnTo>
                  <a:lnTo>
                    <a:pt x="789" y="1671"/>
                  </a:lnTo>
                  <a:lnTo>
                    <a:pt x="801" y="1673"/>
                  </a:lnTo>
                  <a:lnTo>
                    <a:pt x="812" y="1673"/>
                  </a:lnTo>
                  <a:lnTo>
                    <a:pt x="823" y="1673"/>
                  </a:lnTo>
                  <a:lnTo>
                    <a:pt x="835" y="1671"/>
                  </a:lnTo>
                  <a:lnTo>
                    <a:pt x="848" y="1671"/>
                  </a:lnTo>
                  <a:lnTo>
                    <a:pt x="858" y="1666"/>
                  </a:lnTo>
                  <a:lnTo>
                    <a:pt x="869" y="1658"/>
                  </a:lnTo>
                  <a:lnTo>
                    <a:pt x="880" y="1649"/>
                  </a:lnTo>
                  <a:lnTo>
                    <a:pt x="892" y="1637"/>
                  </a:lnTo>
                  <a:lnTo>
                    <a:pt x="896" y="1628"/>
                  </a:lnTo>
                  <a:lnTo>
                    <a:pt x="899" y="1620"/>
                  </a:lnTo>
                  <a:lnTo>
                    <a:pt x="901" y="1609"/>
                  </a:lnTo>
                  <a:lnTo>
                    <a:pt x="905" y="1599"/>
                  </a:lnTo>
                  <a:lnTo>
                    <a:pt x="907" y="1588"/>
                  </a:lnTo>
                  <a:lnTo>
                    <a:pt x="909" y="1576"/>
                  </a:lnTo>
                  <a:lnTo>
                    <a:pt x="911" y="1565"/>
                  </a:lnTo>
                  <a:lnTo>
                    <a:pt x="911" y="1554"/>
                  </a:lnTo>
                  <a:lnTo>
                    <a:pt x="911" y="1540"/>
                  </a:lnTo>
                  <a:lnTo>
                    <a:pt x="911" y="1527"/>
                  </a:lnTo>
                  <a:lnTo>
                    <a:pt x="911" y="1514"/>
                  </a:lnTo>
                  <a:lnTo>
                    <a:pt x="911" y="1500"/>
                  </a:lnTo>
                  <a:lnTo>
                    <a:pt x="909" y="1493"/>
                  </a:lnTo>
                  <a:lnTo>
                    <a:pt x="909" y="1485"/>
                  </a:lnTo>
                  <a:lnTo>
                    <a:pt x="907" y="1477"/>
                  </a:lnTo>
                  <a:lnTo>
                    <a:pt x="907" y="1472"/>
                  </a:lnTo>
                  <a:lnTo>
                    <a:pt x="907" y="1457"/>
                  </a:lnTo>
                  <a:lnTo>
                    <a:pt x="905" y="1443"/>
                  </a:lnTo>
                  <a:lnTo>
                    <a:pt x="901" y="1436"/>
                  </a:lnTo>
                  <a:lnTo>
                    <a:pt x="901" y="1428"/>
                  </a:lnTo>
                  <a:lnTo>
                    <a:pt x="899" y="1420"/>
                  </a:lnTo>
                  <a:lnTo>
                    <a:pt x="899" y="1415"/>
                  </a:lnTo>
                  <a:lnTo>
                    <a:pt x="897" y="1400"/>
                  </a:lnTo>
                  <a:lnTo>
                    <a:pt x="894" y="1386"/>
                  </a:lnTo>
                  <a:lnTo>
                    <a:pt x="892" y="1373"/>
                  </a:lnTo>
                  <a:lnTo>
                    <a:pt x="890" y="1360"/>
                  </a:lnTo>
                  <a:lnTo>
                    <a:pt x="886" y="1346"/>
                  </a:lnTo>
                  <a:lnTo>
                    <a:pt x="884" y="1335"/>
                  </a:lnTo>
                  <a:lnTo>
                    <a:pt x="880" y="1322"/>
                  </a:lnTo>
                  <a:lnTo>
                    <a:pt x="878" y="1310"/>
                  </a:lnTo>
                  <a:lnTo>
                    <a:pt x="875" y="1299"/>
                  </a:lnTo>
                  <a:lnTo>
                    <a:pt x="873" y="1291"/>
                  </a:lnTo>
                  <a:lnTo>
                    <a:pt x="871" y="1280"/>
                  </a:lnTo>
                  <a:lnTo>
                    <a:pt x="869" y="1272"/>
                  </a:lnTo>
                  <a:lnTo>
                    <a:pt x="867" y="1265"/>
                  </a:lnTo>
                  <a:lnTo>
                    <a:pt x="867" y="1259"/>
                  </a:lnTo>
                  <a:lnTo>
                    <a:pt x="863" y="1251"/>
                  </a:lnTo>
                  <a:lnTo>
                    <a:pt x="859" y="1244"/>
                  </a:lnTo>
                  <a:lnTo>
                    <a:pt x="856" y="1234"/>
                  </a:lnTo>
                  <a:lnTo>
                    <a:pt x="854" y="1226"/>
                  </a:lnTo>
                  <a:lnTo>
                    <a:pt x="848" y="1215"/>
                  </a:lnTo>
                  <a:lnTo>
                    <a:pt x="844" y="1206"/>
                  </a:lnTo>
                  <a:lnTo>
                    <a:pt x="839" y="1192"/>
                  </a:lnTo>
                  <a:lnTo>
                    <a:pt x="835" y="1183"/>
                  </a:lnTo>
                  <a:lnTo>
                    <a:pt x="829" y="1168"/>
                  </a:lnTo>
                  <a:lnTo>
                    <a:pt x="823" y="1154"/>
                  </a:lnTo>
                  <a:lnTo>
                    <a:pt x="816" y="1141"/>
                  </a:lnTo>
                  <a:lnTo>
                    <a:pt x="810" y="1128"/>
                  </a:lnTo>
                  <a:lnTo>
                    <a:pt x="806" y="1120"/>
                  </a:lnTo>
                  <a:lnTo>
                    <a:pt x="804" y="1112"/>
                  </a:lnTo>
                  <a:lnTo>
                    <a:pt x="801" y="1105"/>
                  </a:lnTo>
                  <a:lnTo>
                    <a:pt x="797" y="1099"/>
                  </a:lnTo>
                  <a:lnTo>
                    <a:pt x="793" y="1092"/>
                  </a:lnTo>
                  <a:lnTo>
                    <a:pt x="791" y="1084"/>
                  </a:lnTo>
                  <a:lnTo>
                    <a:pt x="787" y="1076"/>
                  </a:lnTo>
                  <a:lnTo>
                    <a:pt x="785" y="1071"/>
                  </a:lnTo>
                  <a:lnTo>
                    <a:pt x="782" y="1061"/>
                  </a:lnTo>
                  <a:lnTo>
                    <a:pt x="776" y="1053"/>
                  </a:lnTo>
                  <a:lnTo>
                    <a:pt x="772" y="1046"/>
                  </a:lnTo>
                  <a:lnTo>
                    <a:pt x="770" y="1038"/>
                  </a:lnTo>
                  <a:lnTo>
                    <a:pt x="766" y="1031"/>
                  </a:lnTo>
                  <a:lnTo>
                    <a:pt x="763" y="1023"/>
                  </a:lnTo>
                  <a:lnTo>
                    <a:pt x="759" y="1015"/>
                  </a:lnTo>
                  <a:lnTo>
                    <a:pt x="755" y="1008"/>
                  </a:lnTo>
                  <a:lnTo>
                    <a:pt x="751" y="1000"/>
                  </a:lnTo>
                  <a:lnTo>
                    <a:pt x="747" y="993"/>
                  </a:lnTo>
                  <a:lnTo>
                    <a:pt x="744" y="987"/>
                  </a:lnTo>
                  <a:lnTo>
                    <a:pt x="742" y="979"/>
                  </a:lnTo>
                  <a:lnTo>
                    <a:pt x="734" y="966"/>
                  </a:lnTo>
                  <a:lnTo>
                    <a:pt x="730" y="953"/>
                  </a:lnTo>
                  <a:lnTo>
                    <a:pt x="723" y="938"/>
                  </a:lnTo>
                  <a:lnTo>
                    <a:pt x="717" y="924"/>
                  </a:lnTo>
                  <a:lnTo>
                    <a:pt x="709" y="913"/>
                  </a:lnTo>
                  <a:lnTo>
                    <a:pt x="705" y="901"/>
                  </a:lnTo>
                  <a:lnTo>
                    <a:pt x="700" y="890"/>
                  </a:lnTo>
                  <a:lnTo>
                    <a:pt x="694" y="879"/>
                  </a:lnTo>
                  <a:lnTo>
                    <a:pt x="690" y="869"/>
                  </a:lnTo>
                  <a:lnTo>
                    <a:pt x="688" y="861"/>
                  </a:lnTo>
                  <a:lnTo>
                    <a:pt x="683" y="852"/>
                  </a:lnTo>
                  <a:lnTo>
                    <a:pt x="679" y="842"/>
                  </a:lnTo>
                  <a:lnTo>
                    <a:pt x="673" y="831"/>
                  </a:lnTo>
                  <a:lnTo>
                    <a:pt x="669" y="818"/>
                  </a:lnTo>
                  <a:lnTo>
                    <a:pt x="664" y="806"/>
                  </a:lnTo>
                  <a:lnTo>
                    <a:pt x="660" y="793"/>
                  </a:lnTo>
                  <a:lnTo>
                    <a:pt x="654" y="780"/>
                  </a:lnTo>
                  <a:lnTo>
                    <a:pt x="650" y="766"/>
                  </a:lnTo>
                  <a:lnTo>
                    <a:pt x="647" y="759"/>
                  </a:lnTo>
                  <a:lnTo>
                    <a:pt x="643" y="751"/>
                  </a:lnTo>
                  <a:lnTo>
                    <a:pt x="641" y="744"/>
                  </a:lnTo>
                  <a:lnTo>
                    <a:pt x="639" y="736"/>
                  </a:lnTo>
                  <a:lnTo>
                    <a:pt x="635" y="728"/>
                  </a:lnTo>
                  <a:lnTo>
                    <a:pt x="633" y="721"/>
                  </a:lnTo>
                  <a:lnTo>
                    <a:pt x="629" y="713"/>
                  </a:lnTo>
                  <a:lnTo>
                    <a:pt x="629" y="706"/>
                  </a:lnTo>
                  <a:lnTo>
                    <a:pt x="626" y="698"/>
                  </a:lnTo>
                  <a:lnTo>
                    <a:pt x="624" y="690"/>
                  </a:lnTo>
                  <a:lnTo>
                    <a:pt x="620" y="683"/>
                  </a:lnTo>
                  <a:lnTo>
                    <a:pt x="618" y="675"/>
                  </a:lnTo>
                  <a:lnTo>
                    <a:pt x="616" y="668"/>
                  </a:lnTo>
                  <a:lnTo>
                    <a:pt x="614" y="658"/>
                  </a:lnTo>
                  <a:lnTo>
                    <a:pt x="610" y="650"/>
                  </a:lnTo>
                  <a:lnTo>
                    <a:pt x="609" y="643"/>
                  </a:lnTo>
                  <a:lnTo>
                    <a:pt x="605" y="635"/>
                  </a:lnTo>
                  <a:lnTo>
                    <a:pt x="605" y="628"/>
                  </a:lnTo>
                  <a:lnTo>
                    <a:pt x="601" y="620"/>
                  </a:lnTo>
                  <a:lnTo>
                    <a:pt x="599" y="612"/>
                  </a:lnTo>
                  <a:lnTo>
                    <a:pt x="597" y="605"/>
                  </a:lnTo>
                  <a:lnTo>
                    <a:pt x="593" y="595"/>
                  </a:lnTo>
                  <a:lnTo>
                    <a:pt x="591" y="588"/>
                  </a:lnTo>
                  <a:lnTo>
                    <a:pt x="590" y="580"/>
                  </a:lnTo>
                  <a:lnTo>
                    <a:pt x="586" y="572"/>
                  </a:lnTo>
                  <a:lnTo>
                    <a:pt x="584" y="565"/>
                  </a:lnTo>
                  <a:lnTo>
                    <a:pt x="582" y="557"/>
                  </a:lnTo>
                  <a:lnTo>
                    <a:pt x="580" y="552"/>
                  </a:lnTo>
                  <a:lnTo>
                    <a:pt x="576" y="536"/>
                  </a:lnTo>
                  <a:lnTo>
                    <a:pt x="574" y="525"/>
                  </a:lnTo>
                  <a:lnTo>
                    <a:pt x="571" y="512"/>
                  </a:lnTo>
                  <a:lnTo>
                    <a:pt x="567" y="498"/>
                  </a:lnTo>
                  <a:lnTo>
                    <a:pt x="563" y="487"/>
                  </a:lnTo>
                  <a:lnTo>
                    <a:pt x="561" y="479"/>
                  </a:lnTo>
                  <a:lnTo>
                    <a:pt x="557" y="468"/>
                  </a:lnTo>
                  <a:lnTo>
                    <a:pt x="555" y="460"/>
                  </a:lnTo>
                  <a:lnTo>
                    <a:pt x="555" y="453"/>
                  </a:lnTo>
                  <a:lnTo>
                    <a:pt x="555" y="449"/>
                  </a:lnTo>
                  <a:lnTo>
                    <a:pt x="552" y="439"/>
                  </a:lnTo>
                  <a:lnTo>
                    <a:pt x="552" y="434"/>
                  </a:lnTo>
                  <a:lnTo>
                    <a:pt x="550" y="424"/>
                  </a:lnTo>
                  <a:lnTo>
                    <a:pt x="550" y="417"/>
                  </a:lnTo>
                  <a:lnTo>
                    <a:pt x="546" y="407"/>
                  </a:lnTo>
                  <a:lnTo>
                    <a:pt x="546" y="398"/>
                  </a:lnTo>
                  <a:lnTo>
                    <a:pt x="544" y="386"/>
                  </a:lnTo>
                  <a:lnTo>
                    <a:pt x="542" y="375"/>
                  </a:lnTo>
                  <a:lnTo>
                    <a:pt x="540" y="361"/>
                  </a:lnTo>
                  <a:lnTo>
                    <a:pt x="538" y="350"/>
                  </a:lnTo>
                  <a:lnTo>
                    <a:pt x="534" y="339"/>
                  </a:lnTo>
                  <a:lnTo>
                    <a:pt x="534" y="327"/>
                  </a:lnTo>
                  <a:lnTo>
                    <a:pt x="531" y="312"/>
                  </a:lnTo>
                  <a:lnTo>
                    <a:pt x="529" y="301"/>
                  </a:lnTo>
                  <a:lnTo>
                    <a:pt x="525" y="285"/>
                  </a:lnTo>
                  <a:lnTo>
                    <a:pt x="525" y="274"/>
                  </a:lnTo>
                  <a:lnTo>
                    <a:pt x="521" y="261"/>
                  </a:lnTo>
                  <a:lnTo>
                    <a:pt x="517" y="247"/>
                  </a:lnTo>
                  <a:lnTo>
                    <a:pt x="514" y="234"/>
                  </a:lnTo>
                  <a:lnTo>
                    <a:pt x="510" y="223"/>
                  </a:lnTo>
                  <a:lnTo>
                    <a:pt x="506" y="209"/>
                  </a:lnTo>
                  <a:lnTo>
                    <a:pt x="502" y="196"/>
                  </a:lnTo>
                  <a:lnTo>
                    <a:pt x="498" y="185"/>
                  </a:lnTo>
                  <a:lnTo>
                    <a:pt x="495" y="173"/>
                  </a:lnTo>
                  <a:lnTo>
                    <a:pt x="489" y="162"/>
                  </a:lnTo>
                  <a:lnTo>
                    <a:pt x="483" y="150"/>
                  </a:lnTo>
                  <a:lnTo>
                    <a:pt x="479" y="141"/>
                  </a:lnTo>
                  <a:lnTo>
                    <a:pt x="476" y="133"/>
                  </a:lnTo>
                  <a:lnTo>
                    <a:pt x="468" y="124"/>
                  </a:lnTo>
                  <a:lnTo>
                    <a:pt x="462" y="116"/>
                  </a:lnTo>
                  <a:lnTo>
                    <a:pt x="458" y="109"/>
                  </a:lnTo>
                  <a:lnTo>
                    <a:pt x="453" y="105"/>
                  </a:lnTo>
                  <a:lnTo>
                    <a:pt x="445" y="97"/>
                  </a:lnTo>
                  <a:lnTo>
                    <a:pt x="438" y="91"/>
                  </a:lnTo>
                  <a:lnTo>
                    <a:pt x="430" y="88"/>
                  </a:lnTo>
                  <a:lnTo>
                    <a:pt x="422" y="82"/>
                  </a:lnTo>
                  <a:lnTo>
                    <a:pt x="413" y="76"/>
                  </a:lnTo>
                  <a:lnTo>
                    <a:pt x="405" y="72"/>
                  </a:lnTo>
                  <a:lnTo>
                    <a:pt x="396" y="69"/>
                  </a:lnTo>
                  <a:lnTo>
                    <a:pt x="386" y="65"/>
                  </a:lnTo>
                  <a:lnTo>
                    <a:pt x="375" y="59"/>
                  </a:lnTo>
                  <a:lnTo>
                    <a:pt x="365" y="55"/>
                  </a:lnTo>
                  <a:lnTo>
                    <a:pt x="354" y="52"/>
                  </a:lnTo>
                  <a:lnTo>
                    <a:pt x="346" y="50"/>
                  </a:lnTo>
                  <a:lnTo>
                    <a:pt x="335" y="46"/>
                  </a:lnTo>
                  <a:lnTo>
                    <a:pt x="325" y="44"/>
                  </a:lnTo>
                  <a:lnTo>
                    <a:pt x="314" y="42"/>
                  </a:lnTo>
                  <a:lnTo>
                    <a:pt x="304" y="40"/>
                  </a:lnTo>
                  <a:lnTo>
                    <a:pt x="291" y="36"/>
                  </a:lnTo>
                  <a:lnTo>
                    <a:pt x="282" y="36"/>
                  </a:lnTo>
                  <a:lnTo>
                    <a:pt x="270" y="33"/>
                  </a:lnTo>
                  <a:lnTo>
                    <a:pt x="261" y="33"/>
                  </a:lnTo>
                  <a:lnTo>
                    <a:pt x="249" y="33"/>
                  </a:lnTo>
                  <a:lnTo>
                    <a:pt x="240" y="33"/>
                  </a:lnTo>
                  <a:lnTo>
                    <a:pt x="228" y="33"/>
                  </a:lnTo>
                  <a:lnTo>
                    <a:pt x="221" y="36"/>
                  </a:lnTo>
                  <a:lnTo>
                    <a:pt x="211" y="36"/>
                  </a:lnTo>
                  <a:lnTo>
                    <a:pt x="202" y="38"/>
                  </a:lnTo>
                  <a:lnTo>
                    <a:pt x="194" y="40"/>
                  </a:lnTo>
                  <a:lnTo>
                    <a:pt x="187" y="44"/>
                  </a:lnTo>
                  <a:lnTo>
                    <a:pt x="179" y="46"/>
                  </a:lnTo>
                  <a:lnTo>
                    <a:pt x="171" y="50"/>
                  </a:lnTo>
                  <a:lnTo>
                    <a:pt x="164" y="53"/>
                  </a:lnTo>
                  <a:lnTo>
                    <a:pt x="158" y="61"/>
                  </a:lnTo>
                  <a:lnTo>
                    <a:pt x="145" y="71"/>
                  </a:lnTo>
                  <a:lnTo>
                    <a:pt x="133" y="84"/>
                  </a:lnTo>
                  <a:lnTo>
                    <a:pt x="128" y="88"/>
                  </a:lnTo>
                  <a:lnTo>
                    <a:pt x="122" y="95"/>
                  </a:lnTo>
                  <a:lnTo>
                    <a:pt x="116" y="105"/>
                  </a:lnTo>
                  <a:lnTo>
                    <a:pt x="113" y="112"/>
                  </a:lnTo>
                  <a:lnTo>
                    <a:pt x="107" y="120"/>
                  </a:lnTo>
                  <a:lnTo>
                    <a:pt x="103" y="128"/>
                  </a:lnTo>
                  <a:lnTo>
                    <a:pt x="97" y="137"/>
                  </a:lnTo>
                  <a:lnTo>
                    <a:pt x="94" y="147"/>
                  </a:lnTo>
                  <a:lnTo>
                    <a:pt x="90" y="154"/>
                  </a:lnTo>
                  <a:lnTo>
                    <a:pt x="86" y="166"/>
                  </a:lnTo>
                  <a:lnTo>
                    <a:pt x="82" y="175"/>
                  </a:lnTo>
                  <a:lnTo>
                    <a:pt x="78" y="188"/>
                  </a:lnTo>
                  <a:lnTo>
                    <a:pt x="75" y="198"/>
                  </a:lnTo>
                  <a:lnTo>
                    <a:pt x="71" y="207"/>
                  </a:lnTo>
                  <a:lnTo>
                    <a:pt x="69" y="219"/>
                  </a:lnTo>
                  <a:lnTo>
                    <a:pt x="67" y="230"/>
                  </a:lnTo>
                  <a:lnTo>
                    <a:pt x="61" y="244"/>
                  </a:lnTo>
                  <a:lnTo>
                    <a:pt x="61" y="255"/>
                  </a:lnTo>
                  <a:lnTo>
                    <a:pt x="57" y="266"/>
                  </a:lnTo>
                  <a:lnTo>
                    <a:pt x="57" y="280"/>
                  </a:lnTo>
                  <a:lnTo>
                    <a:pt x="54" y="291"/>
                  </a:lnTo>
                  <a:lnTo>
                    <a:pt x="54" y="304"/>
                  </a:lnTo>
                  <a:lnTo>
                    <a:pt x="50" y="318"/>
                  </a:lnTo>
                  <a:lnTo>
                    <a:pt x="50" y="331"/>
                  </a:lnTo>
                  <a:lnTo>
                    <a:pt x="48" y="344"/>
                  </a:lnTo>
                  <a:lnTo>
                    <a:pt x="48" y="358"/>
                  </a:lnTo>
                  <a:lnTo>
                    <a:pt x="48" y="371"/>
                  </a:lnTo>
                  <a:lnTo>
                    <a:pt x="48" y="386"/>
                  </a:lnTo>
                  <a:lnTo>
                    <a:pt x="46" y="399"/>
                  </a:lnTo>
                  <a:lnTo>
                    <a:pt x="46" y="411"/>
                  </a:lnTo>
                  <a:lnTo>
                    <a:pt x="44" y="424"/>
                  </a:lnTo>
                  <a:lnTo>
                    <a:pt x="44" y="436"/>
                  </a:lnTo>
                  <a:lnTo>
                    <a:pt x="44" y="447"/>
                  </a:lnTo>
                  <a:lnTo>
                    <a:pt x="44" y="458"/>
                  </a:lnTo>
                  <a:lnTo>
                    <a:pt x="44" y="470"/>
                  </a:lnTo>
                  <a:lnTo>
                    <a:pt x="44" y="483"/>
                  </a:lnTo>
                  <a:lnTo>
                    <a:pt x="44" y="491"/>
                  </a:lnTo>
                  <a:lnTo>
                    <a:pt x="44" y="502"/>
                  </a:lnTo>
                  <a:lnTo>
                    <a:pt x="44" y="512"/>
                  </a:lnTo>
                  <a:lnTo>
                    <a:pt x="44" y="523"/>
                  </a:lnTo>
                  <a:lnTo>
                    <a:pt x="44" y="533"/>
                  </a:lnTo>
                  <a:lnTo>
                    <a:pt x="44" y="542"/>
                  </a:lnTo>
                  <a:lnTo>
                    <a:pt x="46" y="550"/>
                  </a:lnTo>
                  <a:lnTo>
                    <a:pt x="48" y="559"/>
                  </a:lnTo>
                  <a:lnTo>
                    <a:pt x="48" y="567"/>
                  </a:lnTo>
                  <a:lnTo>
                    <a:pt x="50" y="574"/>
                  </a:lnTo>
                  <a:lnTo>
                    <a:pt x="50" y="584"/>
                  </a:lnTo>
                  <a:lnTo>
                    <a:pt x="54" y="591"/>
                  </a:lnTo>
                  <a:lnTo>
                    <a:pt x="57" y="605"/>
                  </a:lnTo>
                  <a:lnTo>
                    <a:pt x="63" y="618"/>
                  </a:lnTo>
                  <a:lnTo>
                    <a:pt x="71" y="630"/>
                  </a:lnTo>
                  <a:lnTo>
                    <a:pt x="78" y="643"/>
                  </a:lnTo>
                  <a:lnTo>
                    <a:pt x="90" y="654"/>
                  </a:lnTo>
                  <a:lnTo>
                    <a:pt x="103" y="668"/>
                  </a:lnTo>
                  <a:lnTo>
                    <a:pt x="114" y="679"/>
                  </a:lnTo>
                  <a:lnTo>
                    <a:pt x="126" y="690"/>
                  </a:lnTo>
                  <a:lnTo>
                    <a:pt x="137" y="702"/>
                  </a:lnTo>
                  <a:lnTo>
                    <a:pt x="147" y="717"/>
                  </a:lnTo>
                  <a:lnTo>
                    <a:pt x="156" y="728"/>
                  </a:lnTo>
                  <a:lnTo>
                    <a:pt x="166" y="744"/>
                  </a:lnTo>
                  <a:lnTo>
                    <a:pt x="170" y="751"/>
                  </a:lnTo>
                  <a:lnTo>
                    <a:pt x="173" y="759"/>
                  </a:lnTo>
                  <a:lnTo>
                    <a:pt x="177" y="766"/>
                  </a:lnTo>
                  <a:lnTo>
                    <a:pt x="181" y="774"/>
                  </a:lnTo>
                  <a:lnTo>
                    <a:pt x="183" y="782"/>
                  </a:lnTo>
                  <a:lnTo>
                    <a:pt x="187" y="789"/>
                  </a:lnTo>
                  <a:lnTo>
                    <a:pt x="189" y="797"/>
                  </a:lnTo>
                  <a:lnTo>
                    <a:pt x="192" y="806"/>
                  </a:lnTo>
                  <a:lnTo>
                    <a:pt x="196" y="814"/>
                  </a:lnTo>
                  <a:lnTo>
                    <a:pt x="198" y="822"/>
                  </a:lnTo>
                  <a:lnTo>
                    <a:pt x="200" y="829"/>
                  </a:lnTo>
                  <a:lnTo>
                    <a:pt x="204" y="839"/>
                  </a:lnTo>
                  <a:lnTo>
                    <a:pt x="206" y="846"/>
                  </a:lnTo>
                  <a:lnTo>
                    <a:pt x="208" y="854"/>
                  </a:lnTo>
                  <a:lnTo>
                    <a:pt x="209" y="861"/>
                  </a:lnTo>
                  <a:lnTo>
                    <a:pt x="211" y="871"/>
                  </a:lnTo>
                  <a:lnTo>
                    <a:pt x="213" y="879"/>
                  </a:lnTo>
                  <a:lnTo>
                    <a:pt x="217" y="888"/>
                  </a:lnTo>
                  <a:lnTo>
                    <a:pt x="217" y="896"/>
                  </a:lnTo>
                  <a:lnTo>
                    <a:pt x="221" y="905"/>
                  </a:lnTo>
                  <a:lnTo>
                    <a:pt x="221" y="913"/>
                  </a:lnTo>
                  <a:lnTo>
                    <a:pt x="223" y="920"/>
                  </a:lnTo>
                  <a:lnTo>
                    <a:pt x="223" y="930"/>
                  </a:lnTo>
                  <a:lnTo>
                    <a:pt x="225" y="941"/>
                  </a:lnTo>
                  <a:lnTo>
                    <a:pt x="227" y="953"/>
                  </a:lnTo>
                  <a:lnTo>
                    <a:pt x="228" y="964"/>
                  </a:lnTo>
                  <a:lnTo>
                    <a:pt x="228" y="976"/>
                  </a:lnTo>
                  <a:lnTo>
                    <a:pt x="232" y="989"/>
                  </a:lnTo>
                  <a:lnTo>
                    <a:pt x="232" y="1000"/>
                  </a:lnTo>
                  <a:lnTo>
                    <a:pt x="234" y="1012"/>
                  </a:lnTo>
                  <a:lnTo>
                    <a:pt x="236" y="1025"/>
                  </a:lnTo>
                  <a:lnTo>
                    <a:pt x="238" y="1038"/>
                  </a:lnTo>
                  <a:lnTo>
                    <a:pt x="240" y="1052"/>
                  </a:lnTo>
                  <a:lnTo>
                    <a:pt x="242" y="1065"/>
                  </a:lnTo>
                  <a:lnTo>
                    <a:pt x="244" y="1078"/>
                  </a:lnTo>
                  <a:lnTo>
                    <a:pt x="247" y="1092"/>
                  </a:lnTo>
                  <a:lnTo>
                    <a:pt x="249" y="1103"/>
                  </a:lnTo>
                  <a:lnTo>
                    <a:pt x="251" y="1116"/>
                  </a:lnTo>
                  <a:lnTo>
                    <a:pt x="253" y="1130"/>
                  </a:lnTo>
                  <a:lnTo>
                    <a:pt x="255" y="1141"/>
                  </a:lnTo>
                  <a:lnTo>
                    <a:pt x="259" y="1152"/>
                  </a:lnTo>
                  <a:lnTo>
                    <a:pt x="261" y="1164"/>
                  </a:lnTo>
                  <a:lnTo>
                    <a:pt x="265" y="1175"/>
                  </a:lnTo>
                  <a:lnTo>
                    <a:pt x="268" y="1188"/>
                  </a:lnTo>
                  <a:lnTo>
                    <a:pt x="270" y="1196"/>
                  </a:lnTo>
                  <a:lnTo>
                    <a:pt x="274" y="1207"/>
                  </a:lnTo>
                  <a:lnTo>
                    <a:pt x="276" y="1217"/>
                  </a:lnTo>
                  <a:lnTo>
                    <a:pt x="280" y="1226"/>
                  </a:lnTo>
                  <a:lnTo>
                    <a:pt x="284" y="1234"/>
                  </a:lnTo>
                  <a:lnTo>
                    <a:pt x="287" y="1242"/>
                  </a:lnTo>
                  <a:lnTo>
                    <a:pt x="291" y="1246"/>
                  </a:lnTo>
                  <a:lnTo>
                    <a:pt x="297" y="1253"/>
                  </a:lnTo>
                  <a:lnTo>
                    <a:pt x="301" y="1257"/>
                  </a:lnTo>
                  <a:lnTo>
                    <a:pt x="304" y="1263"/>
                  </a:lnTo>
                  <a:lnTo>
                    <a:pt x="310" y="1270"/>
                  </a:lnTo>
                  <a:lnTo>
                    <a:pt x="318" y="1280"/>
                  </a:lnTo>
                  <a:lnTo>
                    <a:pt x="325" y="1287"/>
                  </a:lnTo>
                  <a:lnTo>
                    <a:pt x="333" y="1297"/>
                  </a:lnTo>
                  <a:lnTo>
                    <a:pt x="342" y="1308"/>
                  </a:lnTo>
                  <a:lnTo>
                    <a:pt x="352" y="1320"/>
                  </a:lnTo>
                  <a:lnTo>
                    <a:pt x="362" y="1331"/>
                  </a:lnTo>
                  <a:lnTo>
                    <a:pt x="371" y="1342"/>
                  </a:lnTo>
                  <a:lnTo>
                    <a:pt x="382" y="1356"/>
                  </a:lnTo>
                  <a:lnTo>
                    <a:pt x="394" y="1369"/>
                  </a:lnTo>
                  <a:lnTo>
                    <a:pt x="405" y="1380"/>
                  </a:lnTo>
                  <a:lnTo>
                    <a:pt x="417" y="1396"/>
                  </a:lnTo>
                  <a:lnTo>
                    <a:pt x="428" y="1409"/>
                  </a:lnTo>
                  <a:lnTo>
                    <a:pt x="439" y="1422"/>
                  </a:lnTo>
                  <a:lnTo>
                    <a:pt x="451" y="1436"/>
                  </a:lnTo>
                  <a:lnTo>
                    <a:pt x="462" y="1447"/>
                  </a:lnTo>
                  <a:lnTo>
                    <a:pt x="472" y="1460"/>
                  </a:lnTo>
                  <a:lnTo>
                    <a:pt x="483" y="1474"/>
                  </a:lnTo>
                  <a:lnTo>
                    <a:pt x="495" y="1483"/>
                  </a:lnTo>
                  <a:lnTo>
                    <a:pt x="506" y="1495"/>
                  </a:lnTo>
                  <a:lnTo>
                    <a:pt x="517" y="1506"/>
                  </a:lnTo>
                  <a:lnTo>
                    <a:pt x="527" y="1515"/>
                  </a:lnTo>
                  <a:lnTo>
                    <a:pt x="536" y="1523"/>
                  </a:lnTo>
                  <a:lnTo>
                    <a:pt x="546" y="1533"/>
                  </a:lnTo>
                  <a:lnTo>
                    <a:pt x="555" y="1540"/>
                  </a:lnTo>
                  <a:lnTo>
                    <a:pt x="563" y="1548"/>
                  </a:lnTo>
                  <a:lnTo>
                    <a:pt x="571" y="1554"/>
                  </a:lnTo>
                  <a:lnTo>
                    <a:pt x="578" y="1557"/>
                  </a:lnTo>
                  <a:lnTo>
                    <a:pt x="584" y="1561"/>
                  </a:lnTo>
                  <a:lnTo>
                    <a:pt x="590" y="1563"/>
                  </a:lnTo>
                  <a:lnTo>
                    <a:pt x="597" y="1565"/>
                  </a:lnTo>
                  <a:lnTo>
                    <a:pt x="605" y="1569"/>
                  </a:lnTo>
                  <a:lnTo>
                    <a:pt x="614" y="1574"/>
                  </a:lnTo>
                  <a:lnTo>
                    <a:pt x="622" y="1582"/>
                  </a:lnTo>
                  <a:lnTo>
                    <a:pt x="629" y="1588"/>
                  </a:lnTo>
                  <a:lnTo>
                    <a:pt x="635" y="1595"/>
                  </a:lnTo>
                  <a:lnTo>
                    <a:pt x="641" y="1603"/>
                  </a:lnTo>
                  <a:lnTo>
                    <a:pt x="647" y="1612"/>
                  </a:lnTo>
                  <a:lnTo>
                    <a:pt x="650" y="1624"/>
                  </a:lnTo>
                  <a:lnTo>
                    <a:pt x="652" y="1633"/>
                  </a:lnTo>
                  <a:lnTo>
                    <a:pt x="647" y="1637"/>
                  </a:lnTo>
                  <a:lnTo>
                    <a:pt x="637" y="1633"/>
                  </a:lnTo>
                  <a:close/>
                </a:path>
              </a:pathLst>
            </a:custGeom>
            <a:solidFill>
              <a:srgbClr val="4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4" name="Freeform 21"/>
            <p:cNvSpPr>
              <a:spLocks/>
            </p:cNvSpPr>
            <p:nvPr/>
          </p:nvSpPr>
          <p:spPr bwMode="auto">
            <a:xfrm>
              <a:off x="496" y="1456"/>
              <a:ext cx="749" cy="453"/>
            </a:xfrm>
            <a:custGeom>
              <a:avLst/>
              <a:gdLst>
                <a:gd name="T0" fmla="*/ 1488 w 1498"/>
                <a:gd name="T1" fmla="*/ 86 h 905"/>
                <a:gd name="T2" fmla="*/ 1471 w 1498"/>
                <a:gd name="T3" fmla="*/ 213 h 905"/>
                <a:gd name="T4" fmla="*/ 1450 w 1498"/>
                <a:gd name="T5" fmla="*/ 369 h 905"/>
                <a:gd name="T6" fmla="*/ 1426 w 1498"/>
                <a:gd name="T7" fmla="*/ 519 h 905"/>
                <a:gd name="T8" fmla="*/ 1405 w 1498"/>
                <a:gd name="T9" fmla="*/ 629 h 905"/>
                <a:gd name="T10" fmla="*/ 1327 w 1498"/>
                <a:gd name="T11" fmla="*/ 700 h 905"/>
                <a:gd name="T12" fmla="*/ 1245 w 1498"/>
                <a:gd name="T13" fmla="*/ 633 h 905"/>
                <a:gd name="T14" fmla="*/ 1236 w 1498"/>
                <a:gd name="T15" fmla="*/ 519 h 905"/>
                <a:gd name="T16" fmla="*/ 1228 w 1498"/>
                <a:gd name="T17" fmla="*/ 437 h 905"/>
                <a:gd name="T18" fmla="*/ 1215 w 1498"/>
                <a:gd name="T19" fmla="*/ 329 h 905"/>
                <a:gd name="T20" fmla="*/ 1150 w 1498"/>
                <a:gd name="T21" fmla="*/ 369 h 905"/>
                <a:gd name="T22" fmla="*/ 1061 w 1498"/>
                <a:gd name="T23" fmla="*/ 508 h 905"/>
                <a:gd name="T24" fmla="*/ 994 w 1498"/>
                <a:gd name="T25" fmla="*/ 629 h 905"/>
                <a:gd name="T26" fmla="*/ 937 w 1498"/>
                <a:gd name="T27" fmla="*/ 721 h 905"/>
                <a:gd name="T28" fmla="*/ 842 w 1498"/>
                <a:gd name="T29" fmla="*/ 819 h 905"/>
                <a:gd name="T30" fmla="*/ 705 w 1498"/>
                <a:gd name="T31" fmla="*/ 884 h 905"/>
                <a:gd name="T32" fmla="*/ 605 w 1498"/>
                <a:gd name="T33" fmla="*/ 899 h 905"/>
                <a:gd name="T34" fmla="*/ 483 w 1498"/>
                <a:gd name="T35" fmla="*/ 903 h 905"/>
                <a:gd name="T36" fmla="*/ 356 w 1498"/>
                <a:gd name="T37" fmla="*/ 901 h 905"/>
                <a:gd name="T38" fmla="*/ 236 w 1498"/>
                <a:gd name="T39" fmla="*/ 892 h 905"/>
                <a:gd name="T40" fmla="*/ 145 w 1498"/>
                <a:gd name="T41" fmla="*/ 878 h 905"/>
                <a:gd name="T42" fmla="*/ 42 w 1498"/>
                <a:gd name="T43" fmla="*/ 821 h 905"/>
                <a:gd name="T44" fmla="*/ 8 w 1498"/>
                <a:gd name="T45" fmla="*/ 728 h 905"/>
                <a:gd name="T46" fmla="*/ 105 w 1498"/>
                <a:gd name="T47" fmla="*/ 827 h 905"/>
                <a:gd name="T48" fmla="*/ 209 w 1498"/>
                <a:gd name="T49" fmla="*/ 856 h 905"/>
                <a:gd name="T50" fmla="*/ 322 w 1498"/>
                <a:gd name="T51" fmla="*/ 863 h 905"/>
                <a:gd name="T52" fmla="*/ 455 w 1498"/>
                <a:gd name="T53" fmla="*/ 869 h 905"/>
                <a:gd name="T54" fmla="*/ 582 w 1498"/>
                <a:gd name="T55" fmla="*/ 867 h 905"/>
                <a:gd name="T56" fmla="*/ 685 w 1498"/>
                <a:gd name="T57" fmla="*/ 861 h 905"/>
                <a:gd name="T58" fmla="*/ 778 w 1498"/>
                <a:gd name="T59" fmla="*/ 812 h 905"/>
                <a:gd name="T60" fmla="*/ 888 w 1498"/>
                <a:gd name="T61" fmla="*/ 707 h 905"/>
                <a:gd name="T62" fmla="*/ 977 w 1498"/>
                <a:gd name="T63" fmla="*/ 603 h 905"/>
                <a:gd name="T64" fmla="*/ 1030 w 1498"/>
                <a:gd name="T65" fmla="*/ 508 h 905"/>
                <a:gd name="T66" fmla="*/ 1103 w 1498"/>
                <a:gd name="T67" fmla="*/ 376 h 905"/>
                <a:gd name="T68" fmla="*/ 1186 w 1498"/>
                <a:gd name="T69" fmla="*/ 268 h 905"/>
                <a:gd name="T70" fmla="*/ 1279 w 1498"/>
                <a:gd name="T71" fmla="*/ 202 h 905"/>
                <a:gd name="T72" fmla="*/ 1378 w 1498"/>
                <a:gd name="T73" fmla="*/ 124 h 905"/>
                <a:gd name="T74" fmla="*/ 1445 w 1498"/>
                <a:gd name="T75" fmla="*/ 44 h 905"/>
                <a:gd name="T76" fmla="*/ 1388 w 1498"/>
                <a:gd name="T77" fmla="*/ 146 h 905"/>
                <a:gd name="T78" fmla="*/ 1287 w 1498"/>
                <a:gd name="T79" fmla="*/ 243 h 905"/>
                <a:gd name="T80" fmla="*/ 1245 w 1498"/>
                <a:gd name="T81" fmla="*/ 329 h 905"/>
                <a:gd name="T82" fmla="*/ 1253 w 1498"/>
                <a:gd name="T83" fmla="*/ 426 h 905"/>
                <a:gd name="T84" fmla="*/ 1262 w 1498"/>
                <a:gd name="T85" fmla="*/ 508 h 905"/>
                <a:gd name="T86" fmla="*/ 1276 w 1498"/>
                <a:gd name="T87" fmla="*/ 616 h 905"/>
                <a:gd name="T88" fmla="*/ 1325 w 1498"/>
                <a:gd name="T89" fmla="*/ 654 h 905"/>
                <a:gd name="T90" fmla="*/ 1329 w 1498"/>
                <a:gd name="T91" fmla="*/ 551 h 905"/>
                <a:gd name="T92" fmla="*/ 1335 w 1498"/>
                <a:gd name="T93" fmla="*/ 456 h 905"/>
                <a:gd name="T94" fmla="*/ 1338 w 1498"/>
                <a:gd name="T95" fmla="*/ 357 h 905"/>
                <a:gd name="T96" fmla="*/ 1344 w 1498"/>
                <a:gd name="T97" fmla="*/ 278 h 905"/>
                <a:gd name="T98" fmla="*/ 1374 w 1498"/>
                <a:gd name="T99" fmla="*/ 236 h 905"/>
                <a:gd name="T100" fmla="*/ 1378 w 1498"/>
                <a:gd name="T101" fmla="*/ 323 h 905"/>
                <a:gd name="T102" fmla="*/ 1357 w 1498"/>
                <a:gd name="T103" fmla="*/ 456 h 905"/>
                <a:gd name="T104" fmla="*/ 1342 w 1498"/>
                <a:gd name="T105" fmla="*/ 595 h 905"/>
                <a:gd name="T106" fmla="*/ 1367 w 1498"/>
                <a:gd name="T107" fmla="*/ 646 h 905"/>
                <a:gd name="T108" fmla="*/ 1393 w 1498"/>
                <a:gd name="T109" fmla="*/ 568 h 905"/>
                <a:gd name="T110" fmla="*/ 1405 w 1498"/>
                <a:gd name="T111" fmla="*/ 466 h 905"/>
                <a:gd name="T112" fmla="*/ 1416 w 1498"/>
                <a:gd name="T113" fmla="*/ 365 h 905"/>
                <a:gd name="T114" fmla="*/ 1428 w 1498"/>
                <a:gd name="T115" fmla="*/ 268 h 905"/>
                <a:gd name="T116" fmla="*/ 1441 w 1498"/>
                <a:gd name="T117" fmla="*/ 177 h 905"/>
                <a:gd name="T118" fmla="*/ 1464 w 1498"/>
                <a:gd name="T119" fmla="*/ 67 h 905"/>
                <a:gd name="T120" fmla="*/ 1490 w 1498"/>
                <a:gd name="T121" fmla="*/ 2 h 9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98"/>
                <a:gd name="T184" fmla="*/ 0 h 905"/>
                <a:gd name="T185" fmla="*/ 1498 w 1498"/>
                <a:gd name="T186" fmla="*/ 905 h 9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98" h="905">
                  <a:moveTo>
                    <a:pt x="1498" y="19"/>
                  </a:moveTo>
                  <a:lnTo>
                    <a:pt x="1496" y="23"/>
                  </a:lnTo>
                  <a:lnTo>
                    <a:pt x="1496" y="30"/>
                  </a:lnTo>
                  <a:lnTo>
                    <a:pt x="1496" y="34"/>
                  </a:lnTo>
                  <a:lnTo>
                    <a:pt x="1496" y="40"/>
                  </a:lnTo>
                  <a:lnTo>
                    <a:pt x="1494" y="46"/>
                  </a:lnTo>
                  <a:lnTo>
                    <a:pt x="1494" y="53"/>
                  </a:lnTo>
                  <a:lnTo>
                    <a:pt x="1492" y="61"/>
                  </a:lnTo>
                  <a:lnTo>
                    <a:pt x="1492" y="68"/>
                  </a:lnTo>
                  <a:lnTo>
                    <a:pt x="1490" y="76"/>
                  </a:lnTo>
                  <a:lnTo>
                    <a:pt x="1488" y="86"/>
                  </a:lnTo>
                  <a:lnTo>
                    <a:pt x="1488" y="95"/>
                  </a:lnTo>
                  <a:lnTo>
                    <a:pt x="1487" y="105"/>
                  </a:lnTo>
                  <a:lnTo>
                    <a:pt x="1485" y="116"/>
                  </a:lnTo>
                  <a:lnTo>
                    <a:pt x="1485" y="127"/>
                  </a:lnTo>
                  <a:lnTo>
                    <a:pt x="1483" y="137"/>
                  </a:lnTo>
                  <a:lnTo>
                    <a:pt x="1481" y="150"/>
                  </a:lnTo>
                  <a:lnTo>
                    <a:pt x="1479" y="162"/>
                  </a:lnTo>
                  <a:lnTo>
                    <a:pt x="1477" y="175"/>
                  </a:lnTo>
                  <a:lnTo>
                    <a:pt x="1475" y="186"/>
                  </a:lnTo>
                  <a:lnTo>
                    <a:pt x="1473" y="200"/>
                  </a:lnTo>
                  <a:lnTo>
                    <a:pt x="1471" y="213"/>
                  </a:lnTo>
                  <a:lnTo>
                    <a:pt x="1471" y="228"/>
                  </a:lnTo>
                  <a:lnTo>
                    <a:pt x="1468" y="241"/>
                  </a:lnTo>
                  <a:lnTo>
                    <a:pt x="1468" y="255"/>
                  </a:lnTo>
                  <a:lnTo>
                    <a:pt x="1464" y="268"/>
                  </a:lnTo>
                  <a:lnTo>
                    <a:pt x="1462" y="283"/>
                  </a:lnTo>
                  <a:lnTo>
                    <a:pt x="1460" y="297"/>
                  </a:lnTo>
                  <a:lnTo>
                    <a:pt x="1458" y="312"/>
                  </a:lnTo>
                  <a:lnTo>
                    <a:pt x="1456" y="327"/>
                  </a:lnTo>
                  <a:lnTo>
                    <a:pt x="1454" y="342"/>
                  </a:lnTo>
                  <a:lnTo>
                    <a:pt x="1450" y="356"/>
                  </a:lnTo>
                  <a:lnTo>
                    <a:pt x="1450" y="369"/>
                  </a:lnTo>
                  <a:lnTo>
                    <a:pt x="1447" y="384"/>
                  </a:lnTo>
                  <a:lnTo>
                    <a:pt x="1445" y="397"/>
                  </a:lnTo>
                  <a:lnTo>
                    <a:pt x="1441" y="411"/>
                  </a:lnTo>
                  <a:lnTo>
                    <a:pt x="1441" y="426"/>
                  </a:lnTo>
                  <a:lnTo>
                    <a:pt x="1437" y="439"/>
                  </a:lnTo>
                  <a:lnTo>
                    <a:pt x="1437" y="454"/>
                  </a:lnTo>
                  <a:lnTo>
                    <a:pt x="1433" y="468"/>
                  </a:lnTo>
                  <a:lnTo>
                    <a:pt x="1431" y="481"/>
                  </a:lnTo>
                  <a:lnTo>
                    <a:pt x="1430" y="494"/>
                  </a:lnTo>
                  <a:lnTo>
                    <a:pt x="1428" y="508"/>
                  </a:lnTo>
                  <a:lnTo>
                    <a:pt x="1426" y="519"/>
                  </a:lnTo>
                  <a:lnTo>
                    <a:pt x="1424" y="530"/>
                  </a:lnTo>
                  <a:lnTo>
                    <a:pt x="1422" y="542"/>
                  </a:lnTo>
                  <a:lnTo>
                    <a:pt x="1420" y="555"/>
                  </a:lnTo>
                  <a:lnTo>
                    <a:pt x="1416" y="567"/>
                  </a:lnTo>
                  <a:lnTo>
                    <a:pt x="1416" y="576"/>
                  </a:lnTo>
                  <a:lnTo>
                    <a:pt x="1412" y="586"/>
                  </a:lnTo>
                  <a:lnTo>
                    <a:pt x="1412" y="595"/>
                  </a:lnTo>
                  <a:lnTo>
                    <a:pt x="1409" y="603"/>
                  </a:lnTo>
                  <a:lnTo>
                    <a:pt x="1409" y="612"/>
                  </a:lnTo>
                  <a:lnTo>
                    <a:pt x="1405" y="620"/>
                  </a:lnTo>
                  <a:lnTo>
                    <a:pt x="1405" y="629"/>
                  </a:lnTo>
                  <a:lnTo>
                    <a:pt x="1401" y="641"/>
                  </a:lnTo>
                  <a:lnTo>
                    <a:pt x="1399" y="652"/>
                  </a:lnTo>
                  <a:lnTo>
                    <a:pt x="1395" y="660"/>
                  </a:lnTo>
                  <a:lnTo>
                    <a:pt x="1395" y="665"/>
                  </a:lnTo>
                  <a:lnTo>
                    <a:pt x="1388" y="673"/>
                  </a:lnTo>
                  <a:lnTo>
                    <a:pt x="1378" y="683"/>
                  </a:lnTo>
                  <a:lnTo>
                    <a:pt x="1367" y="688"/>
                  </a:lnTo>
                  <a:lnTo>
                    <a:pt x="1357" y="696"/>
                  </a:lnTo>
                  <a:lnTo>
                    <a:pt x="1346" y="698"/>
                  </a:lnTo>
                  <a:lnTo>
                    <a:pt x="1338" y="702"/>
                  </a:lnTo>
                  <a:lnTo>
                    <a:pt x="1327" y="700"/>
                  </a:lnTo>
                  <a:lnTo>
                    <a:pt x="1321" y="700"/>
                  </a:lnTo>
                  <a:lnTo>
                    <a:pt x="1312" y="696"/>
                  </a:lnTo>
                  <a:lnTo>
                    <a:pt x="1302" y="688"/>
                  </a:lnTo>
                  <a:lnTo>
                    <a:pt x="1291" y="681"/>
                  </a:lnTo>
                  <a:lnTo>
                    <a:pt x="1279" y="673"/>
                  </a:lnTo>
                  <a:lnTo>
                    <a:pt x="1268" y="662"/>
                  </a:lnTo>
                  <a:lnTo>
                    <a:pt x="1260" y="654"/>
                  </a:lnTo>
                  <a:lnTo>
                    <a:pt x="1253" y="646"/>
                  </a:lnTo>
                  <a:lnTo>
                    <a:pt x="1249" y="641"/>
                  </a:lnTo>
                  <a:lnTo>
                    <a:pt x="1247" y="637"/>
                  </a:lnTo>
                  <a:lnTo>
                    <a:pt x="1245" y="633"/>
                  </a:lnTo>
                  <a:lnTo>
                    <a:pt x="1245" y="627"/>
                  </a:lnTo>
                  <a:lnTo>
                    <a:pt x="1245" y="620"/>
                  </a:lnTo>
                  <a:lnTo>
                    <a:pt x="1243" y="612"/>
                  </a:lnTo>
                  <a:lnTo>
                    <a:pt x="1241" y="603"/>
                  </a:lnTo>
                  <a:lnTo>
                    <a:pt x="1241" y="591"/>
                  </a:lnTo>
                  <a:lnTo>
                    <a:pt x="1241" y="582"/>
                  </a:lnTo>
                  <a:lnTo>
                    <a:pt x="1240" y="567"/>
                  </a:lnTo>
                  <a:lnTo>
                    <a:pt x="1238" y="553"/>
                  </a:lnTo>
                  <a:lnTo>
                    <a:pt x="1238" y="540"/>
                  </a:lnTo>
                  <a:lnTo>
                    <a:pt x="1238" y="527"/>
                  </a:lnTo>
                  <a:lnTo>
                    <a:pt x="1236" y="519"/>
                  </a:lnTo>
                  <a:lnTo>
                    <a:pt x="1236" y="511"/>
                  </a:lnTo>
                  <a:lnTo>
                    <a:pt x="1234" y="504"/>
                  </a:lnTo>
                  <a:lnTo>
                    <a:pt x="1234" y="498"/>
                  </a:lnTo>
                  <a:lnTo>
                    <a:pt x="1234" y="491"/>
                  </a:lnTo>
                  <a:lnTo>
                    <a:pt x="1234" y="483"/>
                  </a:lnTo>
                  <a:lnTo>
                    <a:pt x="1234" y="475"/>
                  </a:lnTo>
                  <a:lnTo>
                    <a:pt x="1234" y="470"/>
                  </a:lnTo>
                  <a:lnTo>
                    <a:pt x="1232" y="460"/>
                  </a:lnTo>
                  <a:lnTo>
                    <a:pt x="1230" y="453"/>
                  </a:lnTo>
                  <a:lnTo>
                    <a:pt x="1228" y="445"/>
                  </a:lnTo>
                  <a:lnTo>
                    <a:pt x="1228" y="437"/>
                  </a:lnTo>
                  <a:lnTo>
                    <a:pt x="1228" y="430"/>
                  </a:lnTo>
                  <a:lnTo>
                    <a:pt x="1228" y="422"/>
                  </a:lnTo>
                  <a:lnTo>
                    <a:pt x="1226" y="414"/>
                  </a:lnTo>
                  <a:lnTo>
                    <a:pt x="1226" y="409"/>
                  </a:lnTo>
                  <a:lnTo>
                    <a:pt x="1224" y="394"/>
                  </a:lnTo>
                  <a:lnTo>
                    <a:pt x="1224" y="380"/>
                  </a:lnTo>
                  <a:lnTo>
                    <a:pt x="1221" y="369"/>
                  </a:lnTo>
                  <a:lnTo>
                    <a:pt x="1221" y="357"/>
                  </a:lnTo>
                  <a:lnTo>
                    <a:pt x="1219" y="346"/>
                  </a:lnTo>
                  <a:lnTo>
                    <a:pt x="1217" y="337"/>
                  </a:lnTo>
                  <a:lnTo>
                    <a:pt x="1215" y="329"/>
                  </a:lnTo>
                  <a:lnTo>
                    <a:pt x="1213" y="321"/>
                  </a:lnTo>
                  <a:lnTo>
                    <a:pt x="1209" y="312"/>
                  </a:lnTo>
                  <a:lnTo>
                    <a:pt x="1205" y="310"/>
                  </a:lnTo>
                  <a:lnTo>
                    <a:pt x="1198" y="314"/>
                  </a:lnTo>
                  <a:lnTo>
                    <a:pt x="1190" y="321"/>
                  </a:lnTo>
                  <a:lnTo>
                    <a:pt x="1182" y="327"/>
                  </a:lnTo>
                  <a:lnTo>
                    <a:pt x="1179" y="335"/>
                  </a:lnTo>
                  <a:lnTo>
                    <a:pt x="1171" y="342"/>
                  </a:lnTo>
                  <a:lnTo>
                    <a:pt x="1165" y="352"/>
                  </a:lnTo>
                  <a:lnTo>
                    <a:pt x="1158" y="359"/>
                  </a:lnTo>
                  <a:lnTo>
                    <a:pt x="1150" y="369"/>
                  </a:lnTo>
                  <a:lnTo>
                    <a:pt x="1143" y="380"/>
                  </a:lnTo>
                  <a:lnTo>
                    <a:pt x="1137" y="392"/>
                  </a:lnTo>
                  <a:lnTo>
                    <a:pt x="1127" y="403"/>
                  </a:lnTo>
                  <a:lnTo>
                    <a:pt x="1120" y="414"/>
                  </a:lnTo>
                  <a:lnTo>
                    <a:pt x="1112" y="428"/>
                  </a:lnTo>
                  <a:lnTo>
                    <a:pt x="1103" y="443"/>
                  </a:lnTo>
                  <a:lnTo>
                    <a:pt x="1095" y="454"/>
                  </a:lnTo>
                  <a:lnTo>
                    <a:pt x="1086" y="468"/>
                  </a:lnTo>
                  <a:lnTo>
                    <a:pt x="1076" y="481"/>
                  </a:lnTo>
                  <a:lnTo>
                    <a:pt x="1068" y="494"/>
                  </a:lnTo>
                  <a:lnTo>
                    <a:pt x="1061" y="508"/>
                  </a:lnTo>
                  <a:lnTo>
                    <a:pt x="1053" y="521"/>
                  </a:lnTo>
                  <a:lnTo>
                    <a:pt x="1046" y="532"/>
                  </a:lnTo>
                  <a:lnTo>
                    <a:pt x="1038" y="548"/>
                  </a:lnTo>
                  <a:lnTo>
                    <a:pt x="1030" y="557"/>
                  </a:lnTo>
                  <a:lnTo>
                    <a:pt x="1023" y="570"/>
                  </a:lnTo>
                  <a:lnTo>
                    <a:pt x="1015" y="582"/>
                  </a:lnTo>
                  <a:lnTo>
                    <a:pt x="1011" y="593"/>
                  </a:lnTo>
                  <a:lnTo>
                    <a:pt x="1006" y="603"/>
                  </a:lnTo>
                  <a:lnTo>
                    <a:pt x="1002" y="612"/>
                  </a:lnTo>
                  <a:lnTo>
                    <a:pt x="998" y="620"/>
                  </a:lnTo>
                  <a:lnTo>
                    <a:pt x="994" y="629"/>
                  </a:lnTo>
                  <a:lnTo>
                    <a:pt x="991" y="637"/>
                  </a:lnTo>
                  <a:lnTo>
                    <a:pt x="987" y="645"/>
                  </a:lnTo>
                  <a:lnTo>
                    <a:pt x="983" y="652"/>
                  </a:lnTo>
                  <a:lnTo>
                    <a:pt x="977" y="660"/>
                  </a:lnTo>
                  <a:lnTo>
                    <a:pt x="973" y="667"/>
                  </a:lnTo>
                  <a:lnTo>
                    <a:pt x="970" y="677"/>
                  </a:lnTo>
                  <a:lnTo>
                    <a:pt x="964" y="686"/>
                  </a:lnTo>
                  <a:lnTo>
                    <a:pt x="958" y="696"/>
                  </a:lnTo>
                  <a:lnTo>
                    <a:pt x="953" y="703"/>
                  </a:lnTo>
                  <a:lnTo>
                    <a:pt x="945" y="713"/>
                  </a:lnTo>
                  <a:lnTo>
                    <a:pt x="937" y="721"/>
                  </a:lnTo>
                  <a:lnTo>
                    <a:pt x="932" y="732"/>
                  </a:lnTo>
                  <a:lnTo>
                    <a:pt x="924" y="741"/>
                  </a:lnTo>
                  <a:lnTo>
                    <a:pt x="915" y="751"/>
                  </a:lnTo>
                  <a:lnTo>
                    <a:pt x="907" y="759"/>
                  </a:lnTo>
                  <a:lnTo>
                    <a:pt x="901" y="770"/>
                  </a:lnTo>
                  <a:lnTo>
                    <a:pt x="890" y="778"/>
                  </a:lnTo>
                  <a:lnTo>
                    <a:pt x="882" y="787"/>
                  </a:lnTo>
                  <a:lnTo>
                    <a:pt x="873" y="795"/>
                  </a:lnTo>
                  <a:lnTo>
                    <a:pt x="863" y="804"/>
                  </a:lnTo>
                  <a:lnTo>
                    <a:pt x="852" y="812"/>
                  </a:lnTo>
                  <a:lnTo>
                    <a:pt x="842" y="819"/>
                  </a:lnTo>
                  <a:lnTo>
                    <a:pt x="831" y="827"/>
                  </a:lnTo>
                  <a:lnTo>
                    <a:pt x="819" y="837"/>
                  </a:lnTo>
                  <a:lnTo>
                    <a:pt x="806" y="842"/>
                  </a:lnTo>
                  <a:lnTo>
                    <a:pt x="795" y="850"/>
                  </a:lnTo>
                  <a:lnTo>
                    <a:pt x="781" y="856"/>
                  </a:lnTo>
                  <a:lnTo>
                    <a:pt x="770" y="863"/>
                  </a:lnTo>
                  <a:lnTo>
                    <a:pt x="757" y="867"/>
                  </a:lnTo>
                  <a:lnTo>
                    <a:pt x="743" y="873"/>
                  </a:lnTo>
                  <a:lnTo>
                    <a:pt x="728" y="878"/>
                  </a:lnTo>
                  <a:lnTo>
                    <a:pt x="715" y="884"/>
                  </a:lnTo>
                  <a:lnTo>
                    <a:pt x="705" y="884"/>
                  </a:lnTo>
                  <a:lnTo>
                    <a:pt x="698" y="886"/>
                  </a:lnTo>
                  <a:lnTo>
                    <a:pt x="690" y="888"/>
                  </a:lnTo>
                  <a:lnTo>
                    <a:pt x="681" y="890"/>
                  </a:lnTo>
                  <a:lnTo>
                    <a:pt x="673" y="890"/>
                  </a:lnTo>
                  <a:lnTo>
                    <a:pt x="664" y="894"/>
                  </a:lnTo>
                  <a:lnTo>
                    <a:pt x="654" y="894"/>
                  </a:lnTo>
                  <a:lnTo>
                    <a:pt x="645" y="896"/>
                  </a:lnTo>
                  <a:lnTo>
                    <a:pt x="635" y="896"/>
                  </a:lnTo>
                  <a:lnTo>
                    <a:pt x="624" y="897"/>
                  </a:lnTo>
                  <a:lnTo>
                    <a:pt x="614" y="897"/>
                  </a:lnTo>
                  <a:lnTo>
                    <a:pt x="605" y="899"/>
                  </a:lnTo>
                  <a:lnTo>
                    <a:pt x="593" y="899"/>
                  </a:lnTo>
                  <a:lnTo>
                    <a:pt x="584" y="901"/>
                  </a:lnTo>
                  <a:lnTo>
                    <a:pt x="572" y="901"/>
                  </a:lnTo>
                  <a:lnTo>
                    <a:pt x="563" y="903"/>
                  </a:lnTo>
                  <a:lnTo>
                    <a:pt x="552" y="903"/>
                  </a:lnTo>
                  <a:lnTo>
                    <a:pt x="538" y="903"/>
                  </a:lnTo>
                  <a:lnTo>
                    <a:pt x="527" y="903"/>
                  </a:lnTo>
                  <a:lnTo>
                    <a:pt x="517" y="903"/>
                  </a:lnTo>
                  <a:lnTo>
                    <a:pt x="506" y="903"/>
                  </a:lnTo>
                  <a:lnTo>
                    <a:pt x="494" y="903"/>
                  </a:lnTo>
                  <a:lnTo>
                    <a:pt x="483" y="903"/>
                  </a:lnTo>
                  <a:lnTo>
                    <a:pt x="472" y="905"/>
                  </a:lnTo>
                  <a:lnTo>
                    <a:pt x="460" y="903"/>
                  </a:lnTo>
                  <a:lnTo>
                    <a:pt x="449" y="903"/>
                  </a:lnTo>
                  <a:lnTo>
                    <a:pt x="437" y="903"/>
                  </a:lnTo>
                  <a:lnTo>
                    <a:pt x="426" y="903"/>
                  </a:lnTo>
                  <a:lnTo>
                    <a:pt x="413" y="903"/>
                  </a:lnTo>
                  <a:lnTo>
                    <a:pt x="401" y="903"/>
                  </a:lnTo>
                  <a:lnTo>
                    <a:pt x="390" y="903"/>
                  </a:lnTo>
                  <a:lnTo>
                    <a:pt x="380" y="903"/>
                  </a:lnTo>
                  <a:lnTo>
                    <a:pt x="367" y="901"/>
                  </a:lnTo>
                  <a:lnTo>
                    <a:pt x="356" y="901"/>
                  </a:lnTo>
                  <a:lnTo>
                    <a:pt x="344" y="899"/>
                  </a:lnTo>
                  <a:lnTo>
                    <a:pt x="333" y="899"/>
                  </a:lnTo>
                  <a:lnTo>
                    <a:pt x="322" y="897"/>
                  </a:lnTo>
                  <a:lnTo>
                    <a:pt x="310" y="897"/>
                  </a:lnTo>
                  <a:lnTo>
                    <a:pt x="299" y="897"/>
                  </a:lnTo>
                  <a:lnTo>
                    <a:pt x="289" y="897"/>
                  </a:lnTo>
                  <a:lnTo>
                    <a:pt x="276" y="896"/>
                  </a:lnTo>
                  <a:lnTo>
                    <a:pt x="266" y="894"/>
                  </a:lnTo>
                  <a:lnTo>
                    <a:pt x="255" y="894"/>
                  </a:lnTo>
                  <a:lnTo>
                    <a:pt x="246" y="894"/>
                  </a:lnTo>
                  <a:lnTo>
                    <a:pt x="236" y="892"/>
                  </a:lnTo>
                  <a:lnTo>
                    <a:pt x="227" y="890"/>
                  </a:lnTo>
                  <a:lnTo>
                    <a:pt x="217" y="888"/>
                  </a:lnTo>
                  <a:lnTo>
                    <a:pt x="209" y="888"/>
                  </a:lnTo>
                  <a:lnTo>
                    <a:pt x="198" y="886"/>
                  </a:lnTo>
                  <a:lnTo>
                    <a:pt x="189" y="886"/>
                  </a:lnTo>
                  <a:lnTo>
                    <a:pt x="181" y="884"/>
                  </a:lnTo>
                  <a:lnTo>
                    <a:pt x="173" y="884"/>
                  </a:lnTo>
                  <a:lnTo>
                    <a:pt x="166" y="880"/>
                  </a:lnTo>
                  <a:lnTo>
                    <a:pt x="158" y="880"/>
                  </a:lnTo>
                  <a:lnTo>
                    <a:pt x="151" y="878"/>
                  </a:lnTo>
                  <a:lnTo>
                    <a:pt x="145" y="878"/>
                  </a:lnTo>
                  <a:lnTo>
                    <a:pt x="130" y="876"/>
                  </a:lnTo>
                  <a:lnTo>
                    <a:pt x="120" y="873"/>
                  </a:lnTo>
                  <a:lnTo>
                    <a:pt x="109" y="871"/>
                  </a:lnTo>
                  <a:lnTo>
                    <a:pt x="103" y="869"/>
                  </a:lnTo>
                  <a:lnTo>
                    <a:pt x="95" y="865"/>
                  </a:lnTo>
                  <a:lnTo>
                    <a:pt x="88" y="861"/>
                  </a:lnTo>
                  <a:lnTo>
                    <a:pt x="80" y="857"/>
                  </a:lnTo>
                  <a:lnTo>
                    <a:pt x="74" y="854"/>
                  </a:lnTo>
                  <a:lnTo>
                    <a:pt x="63" y="844"/>
                  </a:lnTo>
                  <a:lnTo>
                    <a:pt x="52" y="835"/>
                  </a:lnTo>
                  <a:lnTo>
                    <a:pt x="42" y="821"/>
                  </a:lnTo>
                  <a:lnTo>
                    <a:pt x="33" y="810"/>
                  </a:lnTo>
                  <a:lnTo>
                    <a:pt x="25" y="799"/>
                  </a:lnTo>
                  <a:lnTo>
                    <a:pt x="19" y="787"/>
                  </a:lnTo>
                  <a:lnTo>
                    <a:pt x="12" y="776"/>
                  </a:lnTo>
                  <a:lnTo>
                    <a:pt x="8" y="764"/>
                  </a:lnTo>
                  <a:lnTo>
                    <a:pt x="4" y="755"/>
                  </a:lnTo>
                  <a:lnTo>
                    <a:pt x="4" y="745"/>
                  </a:lnTo>
                  <a:lnTo>
                    <a:pt x="0" y="738"/>
                  </a:lnTo>
                  <a:lnTo>
                    <a:pt x="2" y="734"/>
                  </a:lnTo>
                  <a:lnTo>
                    <a:pt x="4" y="728"/>
                  </a:lnTo>
                  <a:lnTo>
                    <a:pt x="8" y="728"/>
                  </a:lnTo>
                  <a:lnTo>
                    <a:pt x="14" y="730"/>
                  </a:lnTo>
                  <a:lnTo>
                    <a:pt x="25" y="740"/>
                  </a:lnTo>
                  <a:lnTo>
                    <a:pt x="33" y="745"/>
                  </a:lnTo>
                  <a:lnTo>
                    <a:pt x="40" y="757"/>
                  </a:lnTo>
                  <a:lnTo>
                    <a:pt x="48" y="766"/>
                  </a:lnTo>
                  <a:lnTo>
                    <a:pt x="57" y="778"/>
                  </a:lnTo>
                  <a:lnTo>
                    <a:pt x="65" y="787"/>
                  </a:lnTo>
                  <a:lnTo>
                    <a:pt x="74" y="799"/>
                  </a:lnTo>
                  <a:lnTo>
                    <a:pt x="84" y="808"/>
                  </a:lnTo>
                  <a:lnTo>
                    <a:pt x="93" y="819"/>
                  </a:lnTo>
                  <a:lnTo>
                    <a:pt x="105" y="827"/>
                  </a:lnTo>
                  <a:lnTo>
                    <a:pt x="116" y="835"/>
                  </a:lnTo>
                  <a:lnTo>
                    <a:pt x="128" y="842"/>
                  </a:lnTo>
                  <a:lnTo>
                    <a:pt x="139" y="846"/>
                  </a:lnTo>
                  <a:lnTo>
                    <a:pt x="145" y="848"/>
                  </a:lnTo>
                  <a:lnTo>
                    <a:pt x="154" y="850"/>
                  </a:lnTo>
                  <a:lnTo>
                    <a:pt x="164" y="852"/>
                  </a:lnTo>
                  <a:lnTo>
                    <a:pt x="179" y="854"/>
                  </a:lnTo>
                  <a:lnTo>
                    <a:pt x="185" y="854"/>
                  </a:lnTo>
                  <a:lnTo>
                    <a:pt x="192" y="856"/>
                  </a:lnTo>
                  <a:lnTo>
                    <a:pt x="200" y="856"/>
                  </a:lnTo>
                  <a:lnTo>
                    <a:pt x="209" y="856"/>
                  </a:lnTo>
                  <a:lnTo>
                    <a:pt x="217" y="856"/>
                  </a:lnTo>
                  <a:lnTo>
                    <a:pt x="227" y="857"/>
                  </a:lnTo>
                  <a:lnTo>
                    <a:pt x="236" y="859"/>
                  </a:lnTo>
                  <a:lnTo>
                    <a:pt x="246" y="859"/>
                  </a:lnTo>
                  <a:lnTo>
                    <a:pt x="255" y="859"/>
                  </a:lnTo>
                  <a:lnTo>
                    <a:pt x="266" y="859"/>
                  </a:lnTo>
                  <a:lnTo>
                    <a:pt x="276" y="861"/>
                  </a:lnTo>
                  <a:lnTo>
                    <a:pt x="289" y="863"/>
                  </a:lnTo>
                  <a:lnTo>
                    <a:pt x="299" y="863"/>
                  </a:lnTo>
                  <a:lnTo>
                    <a:pt x="310" y="863"/>
                  </a:lnTo>
                  <a:lnTo>
                    <a:pt x="322" y="863"/>
                  </a:lnTo>
                  <a:lnTo>
                    <a:pt x="335" y="865"/>
                  </a:lnTo>
                  <a:lnTo>
                    <a:pt x="346" y="865"/>
                  </a:lnTo>
                  <a:lnTo>
                    <a:pt x="358" y="865"/>
                  </a:lnTo>
                  <a:lnTo>
                    <a:pt x="369" y="865"/>
                  </a:lnTo>
                  <a:lnTo>
                    <a:pt x="380" y="867"/>
                  </a:lnTo>
                  <a:lnTo>
                    <a:pt x="394" y="867"/>
                  </a:lnTo>
                  <a:lnTo>
                    <a:pt x="405" y="867"/>
                  </a:lnTo>
                  <a:lnTo>
                    <a:pt x="418" y="867"/>
                  </a:lnTo>
                  <a:lnTo>
                    <a:pt x="430" y="869"/>
                  </a:lnTo>
                  <a:lnTo>
                    <a:pt x="443" y="869"/>
                  </a:lnTo>
                  <a:lnTo>
                    <a:pt x="455" y="869"/>
                  </a:lnTo>
                  <a:lnTo>
                    <a:pt x="466" y="869"/>
                  </a:lnTo>
                  <a:lnTo>
                    <a:pt x="479" y="869"/>
                  </a:lnTo>
                  <a:lnTo>
                    <a:pt x="491" y="869"/>
                  </a:lnTo>
                  <a:lnTo>
                    <a:pt x="502" y="869"/>
                  </a:lnTo>
                  <a:lnTo>
                    <a:pt x="514" y="869"/>
                  </a:lnTo>
                  <a:lnTo>
                    <a:pt x="527" y="869"/>
                  </a:lnTo>
                  <a:lnTo>
                    <a:pt x="536" y="867"/>
                  </a:lnTo>
                  <a:lnTo>
                    <a:pt x="548" y="867"/>
                  </a:lnTo>
                  <a:lnTo>
                    <a:pt x="561" y="867"/>
                  </a:lnTo>
                  <a:lnTo>
                    <a:pt x="572" y="867"/>
                  </a:lnTo>
                  <a:lnTo>
                    <a:pt x="582" y="867"/>
                  </a:lnTo>
                  <a:lnTo>
                    <a:pt x="593" y="867"/>
                  </a:lnTo>
                  <a:lnTo>
                    <a:pt x="603" y="867"/>
                  </a:lnTo>
                  <a:lnTo>
                    <a:pt x="614" y="867"/>
                  </a:lnTo>
                  <a:lnTo>
                    <a:pt x="624" y="865"/>
                  </a:lnTo>
                  <a:lnTo>
                    <a:pt x="633" y="865"/>
                  </a:lnTo>
                  <a:lnTo>
                    <a:pt x="643" y="863"/>
                  </a:lnTo>
                  <a:lnTo>
                    <a:pt x="652" y="863"/>
                  </a:lnTo>
                  <a:lnTo>
                    <a:pt x="660" y="863"/>
                  </a:lnTo>
                  <a:lnTo>
                    <a:pt x="667" y="863"/>
                  </a:lnTo>
                  <a:lnTo>
                    <a:pt x="675" y="861"/>
                  </a:lnTo>
                  <a:lnTo>
                    <a:pt x="685" y="861"/>
                  </a:lnTo>
                  <a:lnTo>
                    <a:pt x="696" y="859"/>
                  </a:lnTo>
                  <a:lnTo>
                    <a:pt x="707" y="857"/>
                  </a:lnTo>
                  <a:lnTo>
                    <a:pt x="717" y="856"/>
                  </a:lnTo>
                  <a:lnTo>
                    <a:pt x="726" y="854"/>
                  </a:lnTo>
                  <a:lnTo>
                    <a:pt x="732" y="850"/>
                  </a:lnTo>
                  <a:lnTo>
                    <a:pt x="738" y="846"/>
                  </a:lnTo>
                  <a:lnTo>
                    <a:pt x="745" y="838"/>
                  </a:lnTo>
                  <a:lnTo>
                    <a:pt x="753" y="835"/>
                  </a:lnTo>
                  <a:lnTo>
                    <a:pt x="761" y="825"/>
                  </a:lnTo>
                  <a:lnTo>
                    <a:pt x="768" y="819"/>
                  </a:lnTo>
                  <a:lnTo>
                    <a:pt x="778" y="812"/>
                  </a:lnTo>
                  <a:lnTo>
                    <a:pt x="789" y="804"/>
                  </a:lnTo>
                  <a:lnTo>
                    <a:pt x="799" y="797"/>
                  </a:lnTo>
                  <a:lnTo>
                    <a:pt x="808" y="787"/>
                  </a:lnTo>
                  <a:lnTo>
                    <a:pt x="818" y="778"/>
                  </a:lnTo>
                  <a:lnTo>
                    <a:pt x="827" y="768"/>
                  </a:lnTo>
                  <a:lnTo>
                    <a:pt x="837" y="759"/>
                  </a:lnTo>
                  <a:lnTo>
                    <a:pt x="848" y="749"/>
                  </a:lnTo>
                  <a:lnTo>
                    <a:pt x="858" y="738"/>
                  </a:lnTo>
                  <a:lnTo>
                    <a:pt x="869" y="730"/>
                  </a:lnTo>
                  <a:lnTo>
                    <a:pt x="878" y="717"/>
                  </a:lnTo>
                  <a:lnTo>
                    <a:pt x="888" y="707"/>
                  </a:lnTo>
                  <a:lnTo>
                    <a:pt x="897" y="696"/>
                  </a:lnTo>
                  <a:lnTo>
                    <a:pt x="907" y="686"/>
                  </a:lnTo>
                  <a:lnTo>
                    <a:pt x="916" y="675"/>
                  </a:lnTo>
                  <a:lnTo>
                    <a:pt x="926" y="665"/>
                  </a:lnTo>
                  <a:lnTo>
                    <a:pt x="934" y="656"/>
                  </a:lnTo>
                  <a:lnTo>
                    <a:pt x="943" y="648"/>
                  </a:lnTo>
                  <a:lnTo>
                    <a:pt x="949" y="639"/>
                  </a:lnTo>
                  <a:lnTo>
                    <a:pt x="956" y="629"/>
                  </a:lnTo>
                  <a:lnTo>
                    <a:pt x="962" y="622"/>
                  </a:lnTo>
                  <a:lnTo>
                    <a:pt x="970" y="616"/>
                  </a:lnTo>
                  <a:lnTo>
                    <a:pt x="977" y="603"/>
                  </a:lnTo>
                  <a:lnTo>
                    <a:pt x="987" y="593"/>
                  </a:lnTo>
                  <a:lnTo>
                    <a:pt x="987" y="587"/>
                  </a:lnTo>
                  <a:lnTo>
                    <a:pt x="991" y="582"/>
                  </a:lnTo>
                  <a:lnTo>
                    <a:pt x="994" y="574"/>
                  </a:lnTo>
                  <a:lnTo>
                    <a:pt x="998" y="567"/>
                  </a:lnTo>
                  <a:lnTo>
                    <a:pt x="1004" y="557"/>
                  </a:lnTo>
                  <a:lnTo>
                    <a:pt x="1008" y="549"/>
                  </a:lnTo>
                  <a:lnTo>
                    <a:pt x="1011" y="540"/>
                  </a:lnTo>
                  <a:lnTo>
                    <a:pt x="1019" y="530"/>
                  </a:lnTo>
                  <a:lnTo>
                    <a:pt x="1023" y="519"/>
                  </a:lnTo>
                  <a:lnTo>
                    <a:pt x="1030" y="508"/>
                  </a:lnTo>
                  <a:lnTo>
                    <a:pt x="1036" y="494"/>
                  </a:lnTo>
                  <a:lnTo>
                    <a:pt x="1044" y="485"/>
                  </a:lnTo>
                  <a:lnTo>
                    <a:pt x="1049" y="472"/>
                  </a:lnTo>
                  <a:lnTo>
                    <a:pt x="1057" y="460"/>
                  </a:lnTo>
                  <a:lnTo>
                    <a:pt x="1063" y="449"/>
                  </a:lnTo>
                  <a:lnTo>
                    <a:pt x="1070" y="435"/>
                  </a:lnTo>
                  <a:lnTo>
                    <a:pt x="1078" y="422"/>
                  </a:lnTo>
                  <a:lnTo>
                    <a:pt x="1084" y="411"/>
                  </a:lnTo>
                  <a:lnTo>
                    <a:pt x="1091" y="399"/>
                  </a:lnTo>
                  <a:lnTo>
                    <a:pt x="1097" y="388"/>
                  </a:lnTo>
                  <a:lnTo>
                    <a:pt x="1103" y="376"/>
                  </a:lnTo>
                  <a:lnTo>
                    <a:pt x="1110" y="365"/>
                  </a:lnTo>
                  <a:lnTo>
                    <a:pt x="1116" y="352"/>
                  </a:lnTo>
                  <a:lnTo>
                    <a:pt x="1124" y="342"/>
                  </a:lnTo>
                  <a:lnTo>
                    <a:pt x="1129" y="333"/>
                  </a:lnTo>
                  <a:lnTo>
                    <a:pt x="1137" y="323"/>
                  </a:lnTo>
                  <a:lnTo>
                    <a:pt x="1141" y="316"/>
                  </a:lnTo>
                  <a:lnTo>
                    <a:pt x="1148" y="308"/>
                  </a:lnTo>
                  <a:lnTo>
                    <a:pt x="1158" y="295"/>
                  </a:lnTo>
                  <a:lnTo>
                    <a:pt x="1167" y="287"/>
                  </a:lnTo>
                  <a:lnTo>
                    <a:pt x="1175" y="278"/>
                  </a:lnTo>
                  <a:lnTo>
                    <a:pt x="1186" y="268"/>
                  </a:lnTo>
                  <a:lnTo>
                    <a:pt x="1192" y="262"/>
                  </a:lnTo>
                  <a:lnTo>
                    <a:pt x="1200" y="259"/>
                  </a:lnTo>
                  <a:lnTo>
                    <a:pt x="1207" y="253"/>
                  </a:lnTo>
                  <a:lnTo>
                    <a:pt x="1217" y="247"/>
                  </a:lnTo>
                  <a:lnTo>
                    <a:pt x="1224" y="241"/>
                  </a:lnTo>
                  <a:lnTo>
                    <a:pt x="1232" y="234"/>
                  </a:lnTo>
                  <a:lnTo>
                    <a:pt x="1241" y="228"/>
                  </a:lnTo>
                  <a:lnTo>
                    <a:pt x="1251" y="221"/>
                  </a:lnTo>
                  <a:lnTo>
                    <a:pt x="1259" y="215"/>
                  </a:lnTo>
                  <a:lnTo>
                    <a:pt x="1270" y="209"/>
                  </a:lnTo>
                  <a:lnTo>
                    <a:pt x="1279" y="202"/>
                  </a:lnTo>
                  <a:lnTo>
                    <a:pt x="1289" y="196"/>
                  </a:lnTo>
                  <a:lnTo>
                    <a:pt x="1297" y="188"/>
                  </a:lnTo>
                  <a:lnTo>
                    <a:pt x="1306" y="183"/>
                  </a:lnTo>
                  <a:lnTo>
                    <a:pt x="1316" y="175"/>
                  </a:lnTo>
                  <a:lnTo>
                    <a:pt x="1325" y="169"/>
                  </a:lnTo>
                  <a:lnTo>
                    <a:pt x="1333" y="162"/>
                  </a:lnTo>
                  <a:lnTo>
                    <a:pt x="1340" y="156"/>
                  </a:lnTo>
                  <a:lnTo>
                    <a:pt x="1348" y="150"/>
                  </a:lnTo>
                  <a:lnTo>
                    <a:pt x="1355" y="145"/>
                  </a:lnTo>
                  <a:lnTo>
                    <a:pt x="1367" y="133"/>
                  </a:lnTo>
                  <a:lnTo>
                    <a:pt x="1378" y="124"/>
                  </a:lnTo>
                  <a:lnTo>
                    <a:pt x="1388" y="116"/>
                  </a:lnTo>
                  <a:lnTo>
                    <a:pt x="1393" y="110"/>
                  </a:lnTo>
                  <a:lnTo>
                    <a:pt x="1395" y="103"/>
                  </a:lnTo>
                  <a:lnTo>
                    <a:pt x="1401" y="95"/>
                  </a:lnTo>
                  <a:lnTo>
                    <a:pt x="1405" y="87"/>
                  </a:lnTo>
                  <a:lnTo>
                    <a:pt x="1409" y="82"/>
                  </a:lnTo>
                  <a:lnTo>
                    <a:pt x="1416" y="68"/>
                  </a:lnTo>
                  <a:lnTo>
                    <a:pt x="1426" y="57"/>
                  </a:lnTo>
                  <a:lnTo>
                    <a:pt x="1433" y="48"/>
                  </a:lnTo>
                  <a:lnTo>
                    <a:pt x="1439" y="44"/>
                  </a:lnTo>
                  <a:lnTo>
                    <a:pt x="1445" y="44"/>
                  </a:lnTo>
                  <a:lnTo>
                    <a:pt x="1449" y="53"/>
                  </a:lnTo>
                  <a:lnTo>
                    <a:pt x="1447" y="57"/>
                  </a:lnTo>
                  <a:lnTo>
                    <a:pt x="1443" y="67"/>
                  </a:lnTo>
                  <a:lnTo>
                    <a:pt x="1437" y="78"/>
                  </a:lnTo>
                  <a:lnTo>
                    <a:pt x="1430" y="91"/>
                  </a:lnTo>
                  <a:lnTo>
                    <a:pt x="1420" y="103"/>
                  </a:lnTo>
                  <a:lnTo>
                    <a:pt x="1409" y="116"/>
                  </a:lnTo>
                  <a:lnTo>
                    <a:pt x="1403" y="124"/>
                  </a:lnTo>
                  <a:lnTo>
                    <a:pt x="1397" y="131"/>
                  </a:lnTo>
                  <a:lnTo>
                    <a:pt x="1392" y="139"/>
                  </a:lnTo>
                  <a:lnTo>
                    <a:pt x="1388" y="146"/>
                  </a:lnTo>
                  <a:lnTo>
                    <a:pt x="1374" y="160"/>
                  </a:lnTo>
                  <a:lnTo>
                    <a:pt x="1363" y="173"/>
                  </a:lnTo>
                  <a:lnTo>
                    <a:pt x="1350" y="184"/>
                  </a:lnTo>
                  <a:lnTo>
                    <a:pt x="1342" y="198"/>
                  </a:lnTo>
                  <a:lnTo>
                    <a:pt x="1331" y="207"/>
                  </a:lnTo>
                  <a:lnTo>
                    <a:pt x="1323" y="215"/>
                  </a:lnTo>
                  <a:lnTo>
                    <a:pt x="1317" y="221"/>
                  </a:lnTo>
                  <a:lnTo>
                    <a:pt x="1316" y="226"/>
                  </a:lnTo>
                  <a:lnTo>
                    <a:pt x="1308" y="230"/>
                  </a:lnTo>
                  <a:lnTo>
                    <a:pt x="1298" y="236"/>
                  </a:lnTo>
                  <a:lnTo>
                    <a:pt x="1287" y="243"/>
                  </a:lnTo>
                  <a:lnTo>
                    <a:pt x="1278" y="251"/>
                  </a:lnTo>
                  <a:lnTo>
                    <a:pt x="1266" y="259"/>
                  </a:lnTo>
                  <a:lnTo>
                    <a:pt x="1255" y="268"/>
                  </a:lnTo>
                  <a:lnTo>
                    <a:pt x="1247" y="278"/>
                  </a:lnTo>
                  <a:lnTo>
                    <a:pt x="1245" y="289"/>
                  </a:lnTo>
                  <a:lnTo>
                    <a:pt x="1243" y="293"/>
                  </a:lnTo>
                  <a:lnTo>
                    <a:pt x="1243" y="297"/>
                  </a:lnTo>
                  <a:lnTo>
                    <a:pt x="1243" y="302"/>
                  </a:lnTo>
                  <a:lnTo>
                    <a:pt x="1243" y="310"/>
                  </a:lnTo>
                  <a:lnTo>
                    <a:pt x="1243" y="318"/>
                  </a:lnTo>
                  <a:lnTo>
                    <a:pt x="1245" y="329"/>
                  </a:lnTo>
                  <a:lnTo>
                    <a:pt x="1245" y="338"/>
                  </a:lnTo>
                  <a:lnTo>
                    <a:pt x="1247" y="352"/>
                  </a:lnTo>
                  <a:lnTo>
                    <a:pt x="1247" y="365"/>
                  </a:lnTo>
                  <a:lnTo>
                    <a:pt x="1249" y="376"/>
                  </a:lnTo>
                  <a:lnTo>
                    <a:pt x="1249" y="382"/>
                  </a:lnTo>
                  <a:lnTo>
                    <a:pt x="1249" y="390"/>
                  </a:lnTo>
                  <a:lnTo>
                    <a:pt x="1249" y="397"/>
                  </a:lnTo>
                  <a:lnTo>
                    <a:pt x="1251" y="405"/>
                  </a:lnTo>
                  <a:lnTo>
                    <a:pt x="1251" y="411"/>
                  </a:lnTo>
                  <a:lnTo>
                    <a:pt x="1253" y="418"/>
                  </a:lnTo>
                  <a:lnTo>
                    <a:pt x="1253" y="426"/>
                  </a:lnTo>
                  <a:lnTo>
                    <a:pt x="1255" y="433"/>
                  </a:lnTo>
                  <a:lnTo>
                    <a:pt x="1255" y="439"/>
                  </a:lnTo>
                  <a:lnTo>
                    <a:pt x="1255" y="449"/>
                  </a:lnTo>
                  <a:lnTo>
                    <a:pt x="1257" y="456"/>
                  </a:lnTo>
                  <a:lnTo>
                    <a:pt x="1259" y="464"/>
                  </a:lnTo>
                  <a:lnTo>
                    <a:pt x="1259" y="470"/>
                  </a:lnTo>
                  <a:lnTo>
                    <a:pt x="1259" y="477"/>
                  </a:lnTo>
                  <a:lnTo>
                    <a:pt x="1259" y="485"/>
                  </a:lnTo>
                  <a:lnTo>
                    <a:pt x="1260" y="492"/>
                  </a:lnTo>
                  <a:lnTo>
                    <a:pt x="1260" y="498"/>
                  </a:lnTo>
                  <a:lnTo>
                    <a:pt x="1262" y="508"/>
                  </a:lnTo>
                  <a:lnTo>
                    <a:pt x="1262" y="513"/>
                  </a:lnTo>
                  <a:lnTo>
                    <a:pt x="1264" y="521"/>
                  </a:lnTo>
                  <a:lnTo>
                    <a:pt x="1264" y="534"/>
                  </a:lnTo>
                  <a:lnTo>
                    <a:pt x="1266" y="548"/>
                  </a:lnTo>
                  <a:lnTo>
                    <a:pt x="1268" y="559"/>
                  </a:lnTo>
                  <a:lnTo>
                    <a:pt x="1270" y="572"/>
                  </a:lnTo>
                  <a:lnTo>
                    <a:pt x="1270" y="582"/>
                  </a:lnTo>
                  <a:lnTo>
                    <a:pt x="1274" y="593"/>
                  </a:lnTo>
                  <a:lnTo>
                    <a:pt x="1274" y="601"/>
                  </a:lnTo>
                  <a:lnTo>
                    <a:pt x="1276" y="610"/>
                  </a:lnTo>
                  <a:lnTo>
                    <a:pt x="1276" y="616"/>
                  </a:lnTo>
                  <a:lnTo>
                    <a:pt x="1278" y="622"/>
                  </a:lnTo>
                  <a:lnTo>
                    <a:pt x="1279" y="626"/>
                  </a:lnTo>
                  <a:lnTo>
                    <a:pt x="1279" y="629"/>
                  </a:lnTo>
                  <a:lnTo>
                    <a:pt x="1283" y="637"/>
                  </a:lnTo>
                  <a:lnTo>
                    <a:pt x="1287" y="646"/>
                  </a:lnTo>
                  <a:lnTo>
                    <a:pt x="1295" y="654"/>
                  </a:lnTo>
                  <a:lnTo>
                    <a:pt x="1304" y="662"/>
                  </a:lnTo>
                  <a:lnTo>
                    <a:pt x="1310" y="665"/>
                  </a:lnTo>
                  <a:lnTo>
                    <a:pt x="1317" y="665"/>
                  </a:lnTo>
                  <a:lnTo>
                    <a:pt x="1321" y="662"/>
                  </a:lnTo>
                  <a:lnTo>
                    <a:pt x="1325" y="654"/>
                  </a:lnTo>
                  <a:lnTo>
                    <a:pt x="1325" y="648"/>
                  </a:lnTo>
                  <a:lnTo>
                    <a:pt x="1325" y="641"/>
                  </a:lnTo>
                  <a:lnTo>
                    <a:pt x="1325" y="633"/>
                  </a:lnTo>
                  <a:lnTo>
                    <a:pt x="1325" y="624"/>
                  </a:lnTo>
                  <a:lnTo>
                    <a:pt x="1325" y="612"/>
                  </a:lnTo>
                  <a:lnTo>
                    <a:pt x="1327" y="601"/>
                  </a:lnTo>
                  <a:lnTo>
                    <a:pt x="1327" y="587"/>
                  </a:lnTo>
                  <a:lnTo>
                    <a:pt x="1329" y="574"/>
                  </a:lnTo>
                  <a:lnTo>
                    <a:pt x="1329" y="567"/>
                  </a:lnTo>
                  <a:lnTo>
                    <a:pt x="1329" y="559"/>
                  </a:lnTo>
                  <a:lnTo>
                    <a:pt x="1329" y="551"/>
                  </a:lnTo>
                  <a:lnTo>
                    <a:pt x="1329" y="544"/>
                  </a:lnTo>
                  <a:lnTo>
                    <a:pt x="1329" y="534"/>
                  </a:lnTo>
                  <a:lnTo>
                    <a:pt x="1331" y="527"/>
                  </a:lnTo>
                  <a:lnTo>
                    <a:pt x="1331" y="517"/>
                  </a:lnTo>
                  <a:lnTo>
                    <a:pt x="1333" y="510"/>
                  </a:lnTo>
                  <a:lnTo>
                    <a:pt x="1333" y="500"/>
                  </a:lnTo>
                  <a:lnTo>
                    <a:pt x="1333" y="491"/>
                  </a:lnTo>
                  <a:lnTo>
                    <a:pt x="1333" y="481"/>
                  </a:lnTo>
                  <a:lnTo>
                    <a:pt x="1333" y="473"/>
                  </a:lnTo>
                  <a:lnTo>
                    <a:pt x="1333" y="464"/>
                  </a:lnTo>
                  <a:lnTo>
                    <a:pt x="1335" y="456"/>
                  </a:lnTo>
                  <a:lnTo>
                    <a:pt x="1335" y="447"/>
                  </a:lnTo>
                  <a:lnTo>
                    <a:pt x="1336" y="439"/>
                  </a:lnTo>
                  <a:lnTo>
                    <a:pt x="1336" y="428"/>
                  </a:lnTo>
                  <a:lnTo>
                    <a:pt x="1336" y="418"/>
                  </a:lnTo>
                  <a:lnTo>
                    <a:pt x="1336" y="411"/>
                  </a:lnTo>
                  <a:lnTo>
                    <a:pt x="1338" y="401"/>
                  </a:lnTo>
                  <a:lnTo>
                    <a:pt x="1338" y="394"/>
                  </a:lnTo>
                  <a:lnTo>
                    <a:pt x="1338" y="384"/>
                  </a:lnTo>
                  <a:lnTo>
                    <a:pt x="1338" y="375"/>
                  </a:lnTo>
                  <a:lnTo>
                    <a:pt x="1338" y="367"/>
                  </a:lnTo>
                  <a:lnTo>
                    <a:pt x="1338" y="357"/>
                  </a:lnTo>
                  <a:lnTo>
                    <a:pt x="1338" y="350"/>
                  </a:lnTo>
                  <a:lnTo>
                    <a:pt x="1338" y="342"/>
                  </a:lnTo>
                  <a:lnTo>
                    <a:pt x="1340" y="335"/>
                  </a:lnTo>
                  <a:lnTo>
                    <a:pt x="1340" y="327"/>
                  </a:lnTo>
                  <a:lnTo>
                    <a:pt x="1342" y="318"/>
                  </a:lnTo>
                  <a:lnTo>
                    <a:pt x="1342" y="312"/>
                  </a:lnTo>
                  <a:lnTo>
                    <a:pt x="1342" y="306"/>
                  </a:lnTo>
                  <a:lnTo>
                    <a:pt x="1342" y="297"/>
                  </a:lnTo>
                  <a:lnTo>
                    <a:pt x="1342" y="289"/>
                  </a:lnTo>
                  <a:lnTo>
                    <a:pt x="1342" y="283"/>
                  </a:lnTo>
                  <a:lnTo>
                    <a:pt x="1344" y="278"/>
                  </a:lnTo>
                  <a:lnTo>
                    <a:pt x="1346" y="266"/>
                  </a:lnTo>
                  <a:lnTo>
                    <a:pt x="1346" y="259"/>
                  </a:lnTo>
                  <a:lnTo>
                    <a:pt x="1346" y="249"/>
                  </a:lnTo>
                  <a:lnTo>
                    <a:pt x="1348" y="243"/>
                  </a:lnTo>
                  <a:lnTo>
                    <a:pt x="1350" y="238"/>
                  </a:lnTo>
                  <a:lnTo>
                    <a:pt x="1350" y="236"/>
                  </a:lnTo>
                  <a:lnTo>
                    <a:pt x="1354" y="228"/>
                  </a:lnTo>
                  <a:lnTo>
                    <a:pt x="1357" y="226"/>
                  </a:lnTo>
                  <a:lnTo>
                    <a:pt x="1365" y="226"/>
                  </a:lnTo>
                  <a:lnTo>
                    <a:pt x="1371" y="232"/>
                  </a:lnTo>
                  <a:lnTo>
                    <a:pt x="1374" y="236"/>
                  </a:lnTo>
                  <a:lnTo>
                    <a:pt x="1376" y="243"/>
                  </a:lnTo>
                  <a:lnTo>
                    <a:pt x="1378" y="251"/>
                  </a:lnTo>
                  <a:lnTo>
                    <a:pt x="1380" y="262"/>
                  </a:lnTo>
                  <a:lnTo>
                    <a:pt x="1380" y="266"/>
                  </a:lnTo>
                  <a:lnTo>
                    <a:pt x="1380" y="272"/>
                  </a:lnTo>
                  <a:lnTo>
                    <a:pt x="1380" y="279"/>
                  </a:lnTo>
                  <a:lnTo>
                    <a:pt x="1380" y="289"/>
                  </a:lnTo>
                  <a:lnTo>
                    <a:pt x="1378" y="297"/>
                  </a:lnTo>
                  <a:lnTo>
                    <a:pt x="1378" y="304"/>
                  </a:lnTo>
                  <a:lnTo>
                    <a:pt x="1378" y="314"/>
                  </a:lnTo>
                  <a:lnTo>
                    <a:pt x="1378" y="323"/>
                  </a:lnTo>
                  <a:lnTo>
                    <a:pt x="1376" y="331"/>
                  </a:lnTo>
                  <a:lnTo>
                    <a:pt x="1374" y="342"/>
                  </a:lnTo>
                  <a:lnTo>
                    <a:pt x="1373" y="354"/>
                  </a:lnTo>
                  <a:lnTo>
                    <a:pt x="1371" y="367"/>
                  </a:lnTo>
                  <a:lnTo>
                    <a:pt x="1369" y="378"/>
                  </a:lnTo>
                  <a:lnTo>
                    <a:pt x="1367" y="390"/>
                  </a:lnTo>
                  <a:lnTo>
                    <a:pt x="1365" y="403"/>
                  </a:lnTo>
                  <a:lnTo>
                    <a:pt x="1363" y="418"/>
                  </a:lnTo>
                  <a:lnTo>
                    <a:pt x="1361" y="430"/>
                  </a:lnTo>
                  <a:lnTo>
                    <a:pt x="1359" y="445"/>
                  </a:lnTo>
                  <a:lnTo>
                    <a:pt x="1357" y="456"/>
                  </a:lnTo>
                  <a:lnTo>
                    <a:pt x="1355" y="472"/>
                  </a:lnTo>
                  <a:lnTo>
                    <a:pt x="1354" y="485"/>
                  </a:lnTo>
                  <a:lnTo>
                    <a:pt x="1352" y="498"/>
                  </a:lnTo>
                  <a:lnTo>
                    <a:pt x="1350" y="511"/>
                  </a:lnTo>
                  <a:lnTo>
                    <a:pt x="1350" y="525"/>
                  </a:lnTo>
                  <a:lnTo>
                    <a:pt x="1346" y="536"/>
                  </a:lnTo>
                  <a:lnTo>
                    <a:pt x="1346" y="549"/>
                  </a:lnTo>
                  <a:lnTo>
                    <a:pt x="1344" y="561"/>
                  </a:lnTo>
                  <a:lnTo>
                    <a:pt x="1342" y="574"/>
                  </a:lnTo>
                  <a:lnTo>
                    <a:pt x="1342" y="584"/>
                  </a:lnTo>
                  <a:lnTo>
                    <a:pt x="1342" y="595"/>
                  </a:lnTo>
                  <a:lnTo>
                    <a:pt x="1342" y="603"/>
                  </a:lnTo>
                  <a:lnTo>
                    <a:pt x="1342" y="614"/>
                  </a:lnTo>
                  <a:lnTo>
                    <a:pt x="1340" y="622"/>
                  </a:lnTo>
                  <a:lnTo>
                    <a:pt x="1340" y="629"/>
                  </a:lnTo>
                  <a:lnTo>
                    <a:pt x="1340" y="635"/>
                  </a:lnTo>
                  <a:lnTo>
                    <a:pt x="1342" y="641"/>
                  </a:lnTo>
                  <a:lnTo>
                    <a:pt x="1342" y="650"/>
                  </a:lnTo>
                  <a:lnTo>
                    <a:pt x="1346" y="654"/>
                  </a:lnTo>
                  <a:lnTo>
                    <a:pt x="1352" y="652"/>
                  </a:lnTo>
                  <a:lnTo>
                    <a:pt x="1359" y="650"/>
                  </a:lnTo>
                  <a:lnTo>
                    <a:pt x="1367" y="646"/>
                  </a:lnTo>
                  <a:lnTo>
                    <a:pt x="1373" y="645"/>
                  </a:lnTo>
                  <a:lnTo>
                    <a:pt x="1378" y="637"/>
                  </a:lnTo>
                  <a:lnTo>
                    <a:pt x="1384" y="633"/>
                  </a:lnTo>
                  <a:lnTo>
                    <a:pt x="1388" y="624"/>
                  </a:lnTo>
                  <a:lnTo>
                    <a:pt x="1392" y="616"/>
                  </a:lnTo>
                  <a:lnTo>
                    <a:pt x="1392" y="612"/>
                  </a:lnTo>
                  <a:lnTo>
                    <a:pt x="1392" y="607"/>
                  </a:lnTo>
                  <a:lnTo>
                    <a:pt x="1392" y="599"/>
                  </a:lnTo>
                  <a:lnTo>
                    <a:pt x="1392" y="591"/>
                  </a:lnTo>
                  <a:lnTo>
                    <a:pt x="1392" y="580"/>
                  </a:lnTo>
                  <a:lnTo>
                    <a:pt x="1393" y="568"/>
                  </a:lnTo>
                  <a:lnTo>
                    <a:pt x="1395" y="555"/>
                  </a:lnTo>
                  <a:lnTo>
                    <a:pt x="1397" y="542"/>
                  </a:lnTo>
                  <a:lnTo>
                    <a:pt x="1397" y="534"/>
                  </a:lnTo>
                  <a:lnTo>
                    <a:pt x="1399" y="527"/>
                  </a:lnTo>
                  <a:lnTo>
                    <a:pt x="1401" y="519"/>
                  </a:lnTo>
                  <a:lnTo>
                    <a:pt x="1401" y="511"/>
                  </a:lnTo>
                  <a:lnTo>
                    <a:pt x="1401" y="502"/>
                  </a:lnTo>
                  <a:lnTo>
                    <a:pt x="1403" y="494"/>
                  </a:lnTo>
                  <a:lnTo>
                    <a:pt x="1405" y="485"/>
                  </a:lnTo>
                  <a:lnTo>
                    <a:pt x="1405" y="477"/>
                  </a:lnTo>
                  <a:lnTo>
                    <a:pt x="1405" y="466"/>
                  </a:lnTo>
                  <a:lnTo>
                    <a:pt x="1407" y="458"/>
                  </a:lnTo>
                  <a:lnTo>
                    <a:pt x="1409" y="449"/>
                  </a:lnTo>
                  <a:lnTo>
                    <a:pt x="1409" y="439"/>
                  </a:lnTo>
                  <a:lnTo>
                    <a:pt x="1409" y="430"/>
                  </a:lnTo>
                  <a:lnTo>
                    <a:pt x="1411" y="422"/>
                  </a:lnTo>
                  <a:lnTo>
                    <a:pt x="1412" y="411"/>
                  </a:lnTo>
                  <a:lnTo>
                    <a:pt x="1412" y="403"/>
                  </a:lnTo>
                  <a:lnTo>
                    <a:pt x="1412" y="394"/>
                  </a:lnTo>
                  <a:lnTo>
                    <a:pt x="1414" y="384"/>
                  </a:lnTo>
                  <a:lnTo>
                    <a:pt x="1416" y="373"/>
                  </a:lnTo>
                  <a:lnTo>
                    <a:pt x="1416" y="365"/>
                  </a:lnTo>
                  <a:lnTo>
                    <a:pt x="1416" y="354"/>
                  </a:lnTo>
                  <a:lnTo>
                    <a:pt x="1418" y="346"/>
                  </a:lnTo>
                  <a:lnTo>
                    <a:pt x="1420" y="335"/>
                  </a:lnTo>
                  <a:lnTo>
                    <a:pt x="1422" y="327"/>
                  </a:lnTo>
                  <a:lnTo>
                    <a:pt x="1422" y="318"/>
                  </a:lnTo>
                  <a:lnTo>
                    <a:pt x="1422" y="310"/>
                  </a:lnTo>
                  <a:lnTo>
                    <a:pt x="1424" y="300"/>
                  </a:lnTo>
                  <a:lnTo>
                    <a:pt x="1426" y="293"/>
                  </a:lnTo>
                  <a:lnTo>
                    <a:pt x="1426" y="283"/>
                  </a:lnTo>
                  <a:lnTo>
                    <a:pt x="1426" y="276"/>
                  </a:lnTo>
                  <a:lnTo>
                    <a:pt x="1428" y="268"/>
                  </a:lnTo>
                  <a:lnTo>
                    <a:pt x="1430" y="260"/>
                  </a:lnTo>
                  <a:lnTo>
                    <a:pt x="1430" y="253"/>
                  </a:lnTo>
                  <a:lnTo>
                    <a:pt x="1430" y="245"/>
                  </a:lnTo>
                  <a:lnTo>
                    <a:pt x="1430" y="238"/>
                  </a:lnTo>
                  <a:lnTo>
                    <a:pt x="1431" y="230"/>
                  </a:lnTo>
                  <a:lnTo>
                    <a:pt x="1433" y="217"/>
                  </a:lnTo>
                  <a:lnTo>
                    <a:pt x="1435" y="207"/>
                  </a:lnTo>
                  <a:lnTo>
                    <a:pt x="1435" y="196"/>
                  </a:lnTo>
                  <a:lnTo>
                    <a:pt x="1437" y="188"/>
                  </a:lnTo>
                  <a:lnTo>
                    <a:pt x="1437" y="181"/>
                  </a:lnTo>
                  <a:lnTo>
                    <a:pt x="1441" y="177"/>
                  </a:lnTo>
                  <a:lnTo>
                    <a:pt x="1441" y="167"/>
                  </a:lnTo>
                  <a:lnTo>
                    <a:pt x="1443" y="158"/>
                  </a:lnTo>
                  <a:lnTo>
                    <a:pt x="1445" y="146"/>
                  </a:lnTo>
                  <a:lnTo>
                    <a:pt x="1449" y="137"/>
                  </a:lnTo>
                  <a:lnTo>
                    <a:pt x="1450" y="125"/>
                  </a:lnTo>
                  <a:lnTo>
                    <a:pt x="1452" y="116"/>
                  </a:lnTo>
                  <a:lnTo>
                    <a:pt x="1454" y="105"/>
                  </a:lnTo>
                  <a:lnTo>
                    <a:pt x="1458" y="95"/>
                  </a:lnTo>
                  <a:lnTo>
                    <a:pt x="1460" y="84"/>
                  </a:lnTo>
                  <a:lnTo>
                    <a:pt x="1462" y="74"/>
                  </a:lnTo>
                  <a:lnTo>
                    <a:pt x="1464" y="67"/>
                  </a:lnTo>
                  <a:lnTo>
                    <a:pt x="1468" y="57"/>
                  </a:lnTo>
                  <a:lnTo>
                    <a:pt x="1468" y="49"/>
                  </a:lnTo>
                  <a:lnTo>
                    <a:pt x="1469" y="44"/>
                  </a:lnTo>
                  <a:lnTo>
                    <a:pt x="1469" y="36"/>
                  </a:lnTo>
                  <a:lnTo>
                    <a:pt x="1471" y="32"/>
                  </a:lnTo>
                  <a:lnTo>
                    <a:pt x="1469" y="23"/>
                  </a:lnTo>
                  <a:lnTo>
                    <a:pt x="1471" y="13"/>
                  </a:lnTo>
                  <a:lnTo>
                    <a:pt x="1475" y="6"/>
                  </a:lnTo>
                  <a:lnTo>
                    <a:pt x="1481" y="2"/>
                  </a:lnTo>
                  <a:lnTo>
                    <a:pt x="1485" y="0"/>
                  </a:lnTo>
                  <a:lnTo>
                    <a:pt x="1490" y="2"/>
                  </a:lnTo>
                  <a:lnTo>
                    <a:pt x="1492" y="2"/>
                  </a:lnTo>
                  <a:lnTo>
                    <a:pt x="1494" y="8"/>
                  </a:lnTo>
                  <a:lnTo>
                    <a:pt x="1496" y="11"/>
                  </a:lnTo>
                  <a:lnTo>
                    <a:pt x="1498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5" name="Freeform 22"/>
            <p:cNvSpPr>
              <a:spLocks/>
            </p:cNvSpPr>
            <p:nvPr/>
          </p:nvSpPr>
          <p:spPr bwMode="auto">
            <a:xfrm>
              <a:off x="500" y="1135"/>
              <a:ext cx="773" cy="728"/>
            </a:xfrm>
            <a:custGeom>
              <a:avLst/>
              <a:gdLst>
                <a:gd name="T0" fmla="*/ 1454 w 1547"/>
                <a:gd name="T1" fmla="*/ 622 h 1457"/>
                <a:gd name="T2" fmla="*/ 1480 w 1547"/>
                <a:gd name="T3" fmla="*/ 575 h 1457"/>
                <a:gd name="T4" fmla="*/ 1507 w 1547"/>
                <a:gd name="T5" fmla="*/ 508 h 1457"/>
                <a:gd name="T6" fmla="*/ 1528 w 1547"/>
                <a:gd name="T7" fmla="*/ 443 h 1457"/>
                <a:gd name="T8" fmla="*/ 1539 w 1547"/>
                <a:gd name="T9" fmla="*/ 392 h 1457"/>
                <a:gd name="T10" fmla="*/ 1547 w 1547"/>
                <a:gd name="T11" fmla="*/ 341 h 1457"/>
                <a:gd name="T12" fmla="*/ 1545 w 1547"/>
                <a:gd name="T13" fmla="*/ 293 h 1457"/>
                <a:gd name="T14" fmla="*/ 1539 w 1547"/>
                <a:gd name="T15" fmla="*/ 248 h 1457"/>
                <a:gd name="T16" fmla="*/ 1517 w 1547"/>
                <a:gd name="T17" fmla="*/ 177 h 1457"/>
                <a:gd name="T18" fmla="*/ 1473 w 1547"/>
                <a:gd name="T19" fmla="*/ 109 h 1457"/>
                <a:gd name="T20" fmla="*/ 1414 w 1547"/>
                <a:gd name="T21" fmla="*/ 56 h 1457"/>
                <a:gd name="T22" fmla="*/ 1344 w 1547"/>
                <a:gd name="T23" fmla="*/ 14 h 1457"/>
                <a:gd name="T24" fmla="*/ 1266 w 1547"/>
                <a:gd name="T25" fmla="*/ 0 h 1457"/>
                <a:gd name="T26" fmla="*/ 1188 w 1547"/>
                <a:gd name="T27" fmla="*/ 14 h 1457"/>
                <a:gd name="T28" fmla="*/ 1114 w 1547"/>
                <a:gd name="T29" fmla="*/ 48 h 1457"/>
                <a:gd name="T30" fmla="*/ 1047 w 1547"/>
                <a:gd name="T31" fmla="*/ 95 h 1457"/>
                <a:gd name="T32" fmla="*/ 996 w 1547"/>
                <a:gd name="T33" fmla="*/ 151 h 1457"/>
                <a:gd name="T34" fmla="*/ 962 w 1547"/>
                <a:gd name="T35" fmla="*/ 204 h 1457"/>
                <a:gd name="T36" fmla="*/ 927 w 1547"/>
                <a:gd name="T37" fmla="*/ 255 h 1457"/>
                <a:gd name="T38" fmla="*/ 891 w 1547"/>
                <a:gd name="T39" fmla="*/ 320 h 1457"/>
                <a:gd name="T40" fmla="*/ 853 w 1547"/>
                <a:gd name="T41" fmla="*/ 390 h 1457"/>
                <a:gd name="T42" fmla="*/ 811 w 1547"/>
                <a:gd name="T43" fmla="*/ 464 h 1457"/>
                <a:gd name="T44" fmla="*/ 768 w 1547"/>
                <a:gd name="T45" fmla="*/ 537 h 1457"/>
                <a:gd name="T46" fmla="*/ 728 w 1547"/>
                <a:gd name="T47" fmla="*/ 603 h 1457"/>
                <a:gd name="T48" fmla="*/ 690 w 1547"/>
                <a:gd name="T49" fmla="*/ 662 h 1457"/>
                <a:gd name="T50" fmla="*/ 659 w 1547"/>
                <a:gd name="T51" fmla="*/ 710 h 1457"/>
                <a:gd name="T52" fmla="*/ 620 w 1547"/>
                <a:gd name="T53" fmla="*/ 757 h 1457"/>
                <a:gd name="T54" fmla="*/ 574 w 1547"/>
                <a:gd name="T55" fmla="*/ 784 h 1457"/>
                <a:gd name="T56" fmla="*/ 517 w 1547"/>
                <a:gd name="T57" fmla="*/ 824 h 1457"/>
                <a:gd name="T58" fmla="*/ 445 w 1547"/>
                <a:gd name="T59" fmla="*/ 869 h 1457"/>
                <a:gd name="T60" fmla="*/ 365 w 1547"/>
                <a:gd name="T61" fmla="*/ 922 h 1457"/>
                <a:gd name="T62" fmla="*/ 285 w 1547"/>
                <a:gd name="T63" fmla="*/ 981 h 1457"/>
                <a:gd name="T64" fmla="*/ 203 w 1547"/>
                <a:gd name="T65" fmla="*/ 1038 h 1457"/>
                <a:gd name="T66" fmla="*/ 129 w 1547"/>
                <a:gd name="T67" fmla="*/ 1096 h 1457"/>
                <a:gd name="T68" fmla="*/ 68 w 1547"/>
                <a:gd name="T69" fmla="*/ 1147 h 1457"/>
                <a:gd name="T70" fmla="*/ 19 w 1547"/>
                <a:gd name="T71" fmla="*/ 1200 h 1457"/>
                <a:gd name="T72" fmla="*/ 0 w 1547"/>
                <a:gd name="T73" fmla="*/ 1261 h 1457"/>
                <a:gd name="T74" fmla="*/ 8 w 1547"/>
                <a:gd name="T75" fmla="*/ 1308 h 1457"/>
                <a:gd name="T76" fmla="*/ 70 w 1547"/>
                <a:gd name="T77" fmla="*/ 1356 h 1457"/>
                <a:gd name="T78" fmla="*/ 135 w 1547"/>
                <a:gd name="T79" fmla="*/ 1381 h 1457"/>
                <a:gd name="T80" fmla="*/ 190 w 1547"/>
                <a:gd name="T81" fmla="*/ 1400 h 1457"/>
                <a:gd name="T82" fmla="*/ 243 w 1547"/>
                <a:gd name="T83" fmla="*/ 1413 h 1457"/>
                <a:gd name="T84" fmla="*/ 302 w 1547"/>
                <a:gd name="T85" fmla="*/ 1426 h 1457"/>
                <a:gd name="T86" fmla="*/ 371 w 1547"/>
                <a:gd name="T87" fmla="*/ 1440 h 1457"/>
                <a:gd name="T88" fmla="*/ 441 w 1547"/>
                <a:gd name="T89" fmla="*/ 1449 h 1457"/>
                <a:gd name="T90" fmla="*/ 511 w 1547"/>
                <a:gd name="T91" fmla="*/ 1455 h 1457"/>
                <a:gd name="T92" fmla="*/ 580 w 1547"/>
                <a:gd name="T93" fmla="*/ 1455 h 1457"/>
                <a:gd name="T94" fmla="*/ 640 w 1547"/>
                <a:gd name="T95" fmla="*/ 1447 h 1457"/>
                <a:gd name="T96" fmla="*/ 692 w 1547"/>
                <a:gd name="T97" fmla="*/ 1430 h 1457"/>
                <a:gd name="T98" fmla="*/ 745 w 1547"/>
                <a:gd name="T99" fmla="*/ 1388 h 1457"/>
                <a:gd name="T100" fmla="*/ 811 w 1547"/>
                <a:gd name="T101" fmla="*/ 1314 h 1457"/>
                <a:gd name="T102" fmla="*/ 886 w 1547"/>
                <a:gd name="T103" fmla="*/ 1232 h 1457"/>
                <a:gd name="T104" fmla="*/ 962 w 1547"/>
                <a:gd name="T105" fmla="*/ 1153 h 1457"/>
                <a:gd name="T106" fmla="*/ 1024 w 1547"/>
                <a:gd name="T107" fmla="*/ 1082 h 1457"/>
                <a:gd name="T108" fmla="*/ 1066 w 1547"/>
                <a:gd name="T109" fmla="*/ 1023 h 1457"/>
                <a:gd name="T110" fmla="*/ 1091 w 1547"/>
                <a:gd name="T111" fmla="*/ 974 h 1457"/>
                <a:gd name="T112" fmla="*/ 1127 w 1547"/>
                <a:gd name="T113" fmla="*/ 922 h 1457"/>
                <a:gd name="T114" fmla="*/ 1167 w 1547"/>
                <a:gd name="T115" fmla="*/ 873 h 1457"/>
                <a:gd name="T116" fmla="*/ 1230 w 1547"/>
                <a:gd name="T117" fmla="*/ 814 h 1457"/>
                <a:gd name="T118" fmla="*/ 1304 w 1547"/>
                <a:gd name="T119" fmla="*/ 784 h 1457"/>
                <a:gd name="T120" fmla="*/ 1380 w 1547"/>
                <a:gd name="T121" fmla="*/ 715 h 1457"/>
                <a:gd name="T122" fmla="*/ 1423 w 1547"/>
                <a:gd name="T123" fmla="*/ 662 h 14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47"/>
                <a:gd name="T187" fmla="*/ 0 h 1457"/>
                <a:gd name="T188" fmla="*/ 1547 w 1547"/>
                <a:gd name="T189" fmla="*/ 1457 h 145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47" h="1457">
                  <a:moveTo>
                    <a:pt x="1425" y="662"/>
                  </a:moveTo>
                  <a:lnTo>
                    <a:pt x="1429" y="658"/>
                  </a:lnTo>
                  <a:lnTo>
                    <a:pt x="1439" y="649"/>
                  </a:lnTo>
                  <a:lnTo>
                    <a:pt x="1442" y="639"/>
                  </a:lnTo>
                  <a:lnTo>
                    <a:pt x="1450" y="630"/>
                  </a:lnTo>
                  <a:lnTo>
                    <a:pt x="1454" y="622"/>
                  </a:lnTo>
                  <a:lnTo>
                    <a:pt x="1458" y="616"/>
                  </a:lnTo>
                  <a:lnTo>
                    <a:pt x="1461" y="609"/>
                  </a:lnTo>
                  <a:lnTo>
                    <a:pt x="1467" y="603"/>
                  </a:lnTo>
                  <a:lnTo>
                    <a:pt x="1471" y="594"/>
                  </a:lnTo>
                  <a:lnTo>
                    <a:pt x="1475" y="586"/>
                  </a:lnTo>
                  <a:lnTo>
                    <a:pt x="1480" y="575"/>
                  </a:lnTo>
                  <a:lnTo>
                    <a:pt x="1484" y="567"/>
                  </a:lnTo>
                  <a:lnTo>
                    <a:pt x="1488" y="556"/>
                  </a:lnTo>
                  <a:lnTo>
                    <a:pt x="1492" y="546"/>
                  </a:lnTo>
                  <a:lnTo>
                    <a:pt x="1498" y="533"/>
                  </a:lnTo>
                  <a:lnTo>
                    <a:pt x="1503" y="521"/>
                  </a:lnTo>
                  <a:lnTo>
                    <a:pt x="1507" y="508"/>
                  </a:lnTo>
                  <a:lnTo>
                    <a:pt x="1513" y="495"/>
                  </a:lnTo>
                  <a:lnTo>
                    <a:pt x="1517" y="480"/>
                  </a:lnTo>
                  <a:lnTo>
                    <a:pt x="1522" y="466"/>
                  </a:lnTo>
                  <a:lnTo>
                    <a:pt x="1522" y="459"/>
                  </a:lnTo>
                  <a:lnTo>
                    <a:pt x="1526" y="451"/>
                  </a:lnTo>
                  <a:lnTo>
                    <a:pt x="1528" y="443"/>
                  </a:lnTo>
                  <a:lnTo>
                    <a:pt x="1530" y="436"/>
                  </a:lnTo>
                  <a:lnTo>
                    <a:pt x="1532" y="426"/>
                  </a:lnTo>
                  <a:lnTo>
                    <a:pt x="1534" y="419"/>
                  </a:lnTo>
                  <a:lnTo>
                    <a:pt x="1537" y="411"/>
                  </a:lnTo>
                  <a:lnTo>
                    <a:pt x="1539" y="403"/>
                  </a:lnTo>
                  <a:lnTo>
                    <a:pt x="1539" y="392"/>
                  </a:lnTo>
                  <a:lnTo>
                    <a:pt x="1541" y="383"/>
                  </a:lnTo>
                  <a:lnTo>
                    <a:pt x="1543" y="373"/>
                  </a:lnTo>
                  <a:lnTo>
                    <a:pt x="1543" y="365"/>
                  </a:lnTo>
                  <a:lnTo>
                    <a:pt x="1543" y="356"/>
                  </a:lnTo>
                  <a:lnTo>
                    <a:pt x="1545" y="348"/>
                  </a:lnTo>
                  <a:lnTo>
                    <a:pt x="1547" y="341"/>
                  </a:lnTo>
                  <a:lnTo>
                    <a:pt x="1547" y="333"/>
                  </a:lnTo>
                  <a:lnTo>
                    <a:pt x="1547" y="324"/>
                  </a:lnTo>
                  <a:lnTo>
                    <a:pt x="1547" y="316"/>
                  </a:lnTo>
                  <a:lnTo>
                    <a:pt x="1547" y="308"/>
                  </a:lnTo>
                  <a:lnTo>
                    <a:pt x="1547" y="301"/>
                  </a:lnTo>
                  <a:lnTo>
                    <a:pt x="1545" y="293"/>
                  </a:lnTo>
                  <a:lnTo>
                    <a:pt x="1545" y="286"/>
                  </a:lnTo>
                  <a:lnTo>
                    <a:pt x="1545" y="278"/>
                  </a:lnTo>
                  <a:lnTo>
                    <a:pt x="1545" y="272"/>
                  </a:lnTo>
                  <a:lnTo>
                    <a:pt x="1543" y="265"/>
                  </a:lnTo>
                  <a:lnTo>
                    <a:pt x="1543" y="255"/>
                  </a:lnTo>
                  <a:lnTo>
                    <a:pt x="1539" y="248"/>
                  </a:lnTo>
                  <a:lnTo>
                    <a:pt x="1539" y="242"/>
                  </a:lnTo>
                  <a:lnTo>
                    <a:pt x="1536" y="227"/>
                  </a:lnTo>
                  <a:lnTo>
                    <a:pt x="1534" y="215"/>
                  </a:lnTo>
                  <a:lnTo>
                    <a:pt x="1528" y="202"/>
                  </a:lnTo>
                  <a:lnTo>
                    <a:pt x="1522" y="189"/>
                  </a:lnTo>
                  <a:lnTo>
                    <a:pt x="1517" y="177"/>
                  </a:lnTo>
                  <a:lnTo>
                    <a:pt x="1513" y="166"/>
                  </a:lnTo>
                  <a:lnTo>
                    <a:pt x="1505" y="154"/>
                  </a:lnTo>
                  <a:lnTo>
                    <a:pt x="1498" y="143"/>
                  </a:lnTo>
                  <a:lnTo>
                    <a:pt x="1488" y="130"/>
                  </a:lnTo>
                  <a:lnTo>
                    <a:pt x="1482" y="120"/>
                  </a:lnTo>
                  <a:lnTo>
                    <a:pt x="1473" y="109"/>
                  </a:lnTo>
                  <a:lnTo>
                    <a:pt x="1463" y="99"/>
                  </a:lnTo>
                  <a:lnTo>
                    <a:pt x="1454" y="90"/>
                  </a:lnTo>
                  <a:lnTo>
                    <a:pt x="1446" y="82"/>
                  </a:lnTo>
                  <a:lnTo>
                    <a:pt x="1435" y="73"/>
                  </a:lnTo>
                  <a:lnTo>
                    <a:pt x="1425" y="63"/>
                  </a:lnTo>
                  <a:lnTo>
                    <a:pt x="1414" y="56"/>
                  </a:lnTo>
                  <a:lnTo>
                    <a:pt x="1404" y="48"/>
                  </a:lnTo>
                  <a:lnTo>
                    <a:pt x="1393" y="40"/>
                  </a:lnTo>
                  <a:lnTo>
                    <a:pt x="1380" y="33"/>
                  </a:lnTo>
                  <a:lnTo>
                    <a:pt x="1368" y="27"/>
                  </a:lnTo>
                  <a:lnTo>
                    <a:pt x="1359" y="21"/>
                  </a:lnTo>
                  <a:lnTo>
                    <a:pt x="1344" y="14"/>
                  </a:lnTo>
                  <a:lnTo>
                    <a:pt x="1332" y="10"/>
                  </a:lnTo>
                  <a:lnTo>
                    <a:pt x="1317" y="6"/>
                  </a:lnTo>
                  <a:lnTo>
                    <a:pt x="1306" y="4"/>
                  </a:lnTo>
                  <a:lnTo>
                    <a:pt x="1292" y="0"/>
                  </a:lnTo>
                  <a:lnTo>
                    <a:pt x="1279" y="0"/>
                  </a:lnTo>
                  <a:lnTo>
                    <a:pt x="1266" y="0"/>
                  </a:lnTo>
                  <a:lnTo>
                    <a:pt x="1254" y="2"/>
                  </a:lnTo>
                  <a:lnTo>
                    <a:pt x="1239" y="2"/>
                  </a:lnTo>
                  <a:lnTo>
                    <a:pt x="1226" y="4"/>
                  </a:lnTo>
                  <a:lnTo>
                    <a:pt x="1213" y="6"/>
                  </a:lnTo>
                  <a:lnTo>
                    <a:pt x="1199" y="10"/>
                  </a:lnTo>
                  <a:lnTo>
                    <a:pt x="1188" y="14"/>
                  </a:lnTo>
                  <a:lnTo>
                    <a:pt x="1174" y="17"/>
                  </a:lnTo>
                  <a:lnTo>
                    <a:pt x="1163" y="23"/>
                  </a:lnTo>
                  <a:lnTo>
                    <a:pt x="1150" y="29"/>
                  </a:lnTo>
                  <a:lnTo>
                    <a:pt x="1136" y="35"/>
                  </a:lnTo>
                  <a:lnTo>
                    <a:pt x="1125" y="40"/>
                  </a:lnTo>
                  <a:lnTo>
                    <a:pt x="1114" y="48"/>
                  </a:lnTo>
                  <a:lnTo>
                    <a:pt x="1102" y="56"/>
                  </a:lnTo>
                  <a:lnTo>
                    <a:pt x="1091" y="63"/>
                  </a:lnTo>
                  <a:lnTo>
                    <a:pt x="1079" y="71"/>
                  </a:lnTo>
                  <a:lnTo>
                    <a:pt x="1068" y="80"/>
                  </a:lnTo>
                  <a:lnTo>
                    <a:pt x="1059" y="88"/>
                  </a:lnTo>
                  <a:lnTo>
                    <a:pt x="1047" y="95"/>
                  </a:lnTo>
                  <a:lnTo>
                    <a:pt x="1038" y="105"/>
                  </a:lnTo>
                  <a:lnTo>
                    <a:pt x="1028" y="113"/>
                  </a:lnTo>
                  <a:lnTo>
                    <a:pt x="1021" y="124"/>
                  </a:lnTo>
                  <a:lnTo>
                    <a:pt x="1011" y="132"/>
                  </a:lnTo>
                  <a:lnTo>
                    <a:pt x="1003" y="143"/>
                  </a:lnTo>
                  <a:lnTo>
                    <a:pt x="996" y="151"/>
                  </a:lnTo>
                  <a:lnTo>
                    <a:pt x="990" y="162"/>
                  </a:lnTo>
                  <a:lnTo>
                    <a:pt x="983" y="171"/>
                  </a:lnTo>
                  <a:lnTo>
                    <a:pt x="975" y="183"/>
                  </a:lnTo>
                  <a:lnTo>
                    <a:pt x="969" y="189"/>
                  </a:lnTo>
                  <a:lnTo>
                    <a:pt x="965" y="196"/>
                  </a:lnTo>
                  <a:lnTo>
                    <a:pt x="962" y="204"/>
                  </a:lnTo>
                  <a:lnTo>
                    <a:pt x="958" y="213"/>
                  </a:lnTo>
                  <a:lnTo>
                    <a:pt x="950" y="221"/>
                  </a:lnTo>
                  <a:lnTo>
                    <a:pt x="945" y="229"/>
                  </a:lnTo>
                  <a:lnTo>
                    <a:pt x="941" y="238"/>
                  </a:lnTo>
                  <a:lnTo>
                    <a:pt x="935" y="248"/>
                  </a:lnTo>
                  <a:lnTo>
                    <a:pt x="927" y="255"/>
                  </a:lnTo>
                  <a:lnTo>
                    <a:pt x="924" y="267"/>
                  </a:lnTo>
                  <a:lnTo>
                    <a:pt x="918" y="276"/>
                  </a:lnTo>
                  <a:lnTo>
                    <a:pt x="912" y="289"/>
                  </a:lnTo>
                  <a:lnTo>
                    <a:pt x="905" y="297"/>
                  </a:lnTo>
                  <a:lnTo>
                    <a:pt x="899" y="308"/>
                  </a:lnTo>
                  <a:lnTo>
                    <a:pt x="891" y="320"/>
                  </a:lnTo>
                  <a:lnTo>
                    <a:pt x="886" y="331"/>
                  </a:lnTo>
                  <a:lnTo>
                    <a:pt x="878" y="345"/>
                  </a:lnTo>
                  <a:lnTo>
                    <a:pt x="874" y="356"/>
                  </a:lnTo>
                  <a:lnTo>
                    <a:pt x="865" y="367"/>
                  </a:lnTo>
                  <a:lnTo>
                    <a:pt x="861" y="379"/>
                  </a:lnTo>
                  <a:lnTo>
                    <a:pt x="853" y="390"/>
                  </a:lnTo>
                  <a:lnTo>
                    <a:pt x="846" y="403"/>
                  </a:lnTo>
                  <a:lnTo>
                    <a:pt x="838" y="415"/>
                  </a:lnTo>
                  <a:lnTo>
                    <a:pt x="832" y="428"/>
                  </a:lnTo>
                  <a:lnTo>
                    <a:pt x="823" y="440"/>
                  </a:lnTo>
                  <a:lnTo>
                    <a:pt x="817" y="451"/>
                  </a:lnTo>
                  <a:lnTo>
                    <a:pt x="811" y="464"/>
                  </a:lnTo>
                  <a:lnTo>
                    <a:pt x="804" y="478"/>
                  </a:lnTo>
                  <a:lnTo>
                    <a:pt x="796" y="489"/>
                  </a:lnTo>
                  <a:lnTo>
                    <a:pt x="789" y="500"/>
                  </a:lnTo>
                  <a:lnTo>
                    <a:pt x="781" y="512"/>
                  </a:lnTo>
                  <a:lnTo>
                    <a:pt x="775" y="525"/>
                  </a:lnTo>
                  <a:lnTo>
                    <a:pt x="768" y="537"/>
                  </a:lnTo>
                  <a:lnTo>
                    <a:pt x="760" y="548"/>
                  </a:lnTo>
                  <a:lnTo>
                    <a:pt x="754" y="559"/>
                  </a:lnTo>
                  <a:lnTo>
                    <a:pt x="749" y="571"/>
                  </a:lnTo>
                  <a:lnTo>
                    <a:pt x="739" y="582"/>
                  </a:lnTo>
                  <a:lnTo>
                    <a:pt x="734" y="592"/>
                  </a:lnTo>
                  <a:lnTo>
                    <a:pt x="728" y="603"/>
                  </a:lnTo>
                  <a:lnTo>
                    <a:pt x="720" y="614"/>
                  </a:lnTo>
                  <a:lnTo>
                    <a:pt x="715" y="624"/>
                  </a:lnTo>
                  <a:lnTo>
                    <a:pt x="709" y="634"/>
                  </a:lnTo>
                  <a:lnTo>
                    <a:pt x="703" y="645"/>
                  </a:lnTo>
                  <a:lnTo>
                    <a:pt x="697" y="654"/>
                  </a:lnTo>
                  <a:lnTo>
                    <a:pt x="690" y="662"/>
                  </a:lnTo>
                  <a:lnTo>
                    <a:pt x="686" y="672"/>
                  </a:lnTo>
                  <a:lnTo>
                    <a:pt x="678" y="679"/>
                  </a:lnTo>
                  <a:lnTo>
                    <a:pt x="673" y="689"/>
                  </a:lnTo>
                  <a:lnTo>
                    <a:pt x="669" y="696"/>
                  </a:lnTo>
                  <a:lnTo>
                    <a:pt x="663" y="704"/>
                  </a:lnTo>
                  <a:lnTo>
                    <a:pt x="659" y="710"/>
                  </a:lnTo>
                  <a:lnTo>
                    <a:pt x="656" y="717"/>
                  </a:lnTo>
                  <a:lnTo>
                    <a:pt x="646" y="729"/>
                  </a:lnTo>
                  <a:lnTo>
                    <a:pt x="639" y="738"/>
                  </a:lnTo>
                  <a:lnTo>
                    <a:pt x="631" y="748"/>
                  </a:lnTo>
                  <a:lnTo>
                    <a:pt x="627" y="753"/>
                  </a:lnTo>
                  <a:lnTo>
                    <a:pt x="620" y="757"/>
                  </a:lnTo>
                  <a:lnTo>
                    <a:pt x="610" y="763"/>
                  </a:lnTo>
                  <a:lnTo>
                    <a:pt x="602" y="767"/>
                  </a:lnTo>
                  <a:lnTo>
                    <a:pt x="597" y="770"/>
                  </a:lnTo>
                  <a:lnTo>
                    <a:pt x="589" y="776"/>
                  </a:lnTo>
                  <a:lnTo>
                    <a:pt x="583" y="780"/>
                  </a:lnTo>
                  <a:lnTo>
                    <a:pt x="574" y="784"/>
                  </a:lnTo>
                  <a:lnTo>
                    <a:pt x="566" y="791"/>
                  </a:lnTo>
                  <a:lnTo>
                    <a:pt x="557" y="797"/>
                  </a:lnTo>
                  <a:lnTo>
                    <a:pt x="547" y="805"/>
                  </a:lnTo>
                  <a:lnTo>
                    <a:pt x="538" y="810"/>
                  </a:lnTo>
                  <a:lnTo>
                    <a:pt x="526" y="816"/>
                  </a:lnTo>
                  <a:lnTo>
                    <a:pt x="517" y="824"/>
                  </a:lnTo>
                  <a:lnTo>
                    <a:pt x="506" y="831"/>
                  </a:lnTo>
                  <a:lnTo>
                    <a:pt x="494" y="839"/>
                  </a:lnTo>
                  <a:lnTo>
                    <a:pt x="481" y="846"/>
                  </a:lnTo>
                  <a:lnTo>
                    <a:pt x="469" y="854"/>
                  </a:lnTo>
                  <a:lnTo>
                    <a:pt x="458" y="862"/>
                  </a:lnTo>
                  <a:lnTo>
                    <a:pt x="445" y="869"/>
                  </a:lnTo>
                  <a:lnTo>
                    <a:pt x="431" y="879"/>
                  </a:lnTo>
                  <a:lnTo>
                    <a:pt x="418" y="888"/>
                  </a:lnTo>
                  <a:lnTo>
                    <a:pt x="407" y="898"/>
                  </a:lnTo>
                  <a:lnTo>
                    <a:pt x="393" y="905"/>
                  </a:lnTo>
                  <a:lnTo>
                    <a:pt x="380" y="915"/>
                  </a:lnTo>
                  <a:lnTo>
                    <a:pt x="365" y="922"/>
                  </a:lnTo>
                  <a:lnTo>
                    <a:pt x="352" y="934"/>
                  </a:lnTo>
                  <a:lnTo>
                    <a:pt x="338" y="943"/>
                  </a:lnTo>
                  <a:lnTo>
                    <a:pt x="325" y="953"/>
                  </a:lnTo>
                  <a:lnTo>
                    <a:pt x="312" y="962"/>
                  </a:lnTo>
                  <a:lnTo>
                    <a:pt x="298" y="974"/>
                  </a:lnTo>
                  <a:lnTo>
                    <a:pt x="285" y="981"/>
                  </a:lnTo>
                  <a:lnTo>
                    <a:pt x="272" y="991"/>
                  </a:lnTo>
                  <a:lnTo>
                    <a:pt x="257" y="1000"/>
                  </a:lnTo>
                  <a:lnTo>
                    <a:pt x="243" y="1012"/>
                  </a:lnTo>
                  <a:lnTo>
                    <a:pt x="230" y="1019"/>
                  </a:lnTo>
                  <a:lnTo>
                    <a:pt x="217" y="1029"/>
                  </a:lnTo>
                  <a:lnTo>
                    <a:pt x="203" y="1038"/>
                  </a:lnTo>
                  <a:lnTo>
                    <a:pt x="192" y="1048"/>
                  </a:lnTo>
                  <a:lnTo>
                    <a:pt x="179" y="1057"/>
                  </a:lnTo>
                  <a:lnTo>
                    <a:pt x="165" y="1067"/>
                  </a:lnTo>
                  <a:lnTo>
                    <a:pt x="154" y="1076"/>
                  </a:lnTo>
                  <a:lnTo>
                    <a:pt x="143" y="1088"/>
                  </a:lnTo>
                  <a:lnTo>
                    <a:pt x="129" y="1096"/>
                  </a:lnTo>
                  <a:lnTo>
                    <a:pt x="118" y="1105"/>
                  </a:lnTo>
                  <a:lnTo>
                    <a:pt x="108" y="1113"/>
                  </a:lnTo>
                  <a:lnTo>
                    <a:pt x="99" y="1124"/>
                  </a:lnTo>
                  <a:lnTo>
                    <a:pt x="87" y="1132"/>
                  </a:lnTo>
                  <a:lnTo>
                    <a:pt x="78" y="1139"/>
                  </a:lnTo>
                  <a:lnTo>
                    <a:pt x="68" y="1147"/>
                  </a:lnTo>
                  <a:lnTo>
                    <a:pt x="61" y="1156"/>
                  </a:lnTo>
                  <a:lnTo>
                    <a:pt x="51" y="1162"/>
                  </a:lnTo>
                  <a:lnTo>
                    <a:pt x="44" y="1172"/>
                  </a:lnTo>
                  <a:lnTo>
                    <a:pt x="36" y="1179"/>
                  </a:lnTo>
                  <a:lnTo>
                    <a:pt x="30" y="1187"/>
                  </a:lnTo>
                  <a:lnTo>
                    <a:pt x="19" y="1200"/>
                  </a:lnTo>
                  <a:lnTo>
                    <a:pt x="11" y="1213"/>
                  </a:lnTo>
                  <a:lnTo>
                    <a:pt x="4" y="1225"/>
                  </a:lnTo>
                  <a:lnTo>
                    <a:pt x="4" y="1236"/>
                  </a:lnTo>
                  <a:lnTo>
                    <a:pt x="0" y="1244"/>
                  </a:lnTo>
                  <a:lnTo>
                    <a:pt x="0" y="1253"/>
                  </a:lnTo>
                  <a:lnTo>
                    <a:pt x="0" y="1261"/>
                  </a:lnTo>
                  <a:lnTo>
                    <a:pt x="0" y="1270"/>
                  </a:lnTo>
                  <a:lnTo>
                    <a:pt x="0" y="1276"/>
                  </a:lnTo>
                  <a:lnTo>
                    <a:pt x="0" y="1284"/>
                  </a:lnTo>
                  <a:lnTo>
                    <a:pt x="2" y="1291"/>
                  </a:lnTo>
                  <a:lnTo>
                    <a:pt x="4" y="1297"/>
                  </a:lnTo>
                  <a:lnTo>
                    <a:pt x="8" y="1308"/>
                  </a:lnTo>
                  <a:lnTo>
                    <a:pt x="17" y="1320"/>
                  </a:lnTo>
                  <a:lnTo>
                    <a:pt x="25" y="1329"/>
                  </a:lnTo>
                  <a:lnTo>
                    <a:pt x="36" y="1339"/>
                  </a:lnTo>
                  <a:lnTo>
                    <a:pt x="46" y="1345"/>
                  </a:lnTo>
                  <a:lnTo>
                    <a:pt x="59" y="1352"/>
                  </a:lnTo>
                  <a:lnTo>
                    <a:pt x="70" y="1356"/>
                  </a:lnTo>
                  <a:lnTo>
                    <a:pt x="84" y="1364"/>
                  </a:lnTo>
                  <a:lnTo>
                    <a:pt x="97" y="1367"/>
                  </a:lnTo>
                  <a:lnTo>
                    <a:pt x="112" y="1373"/>
                  </a:lnTo>
                  <a:lnTo>
                    <a:pt x="118" y="1377"/>
                  </a:lnTo>
                  <a:lnTo>
                    <a:pt x="125" y="1379"/>
                  </a:lnTo>
                  <a:lnTo>
                    <a:pt x="135" y="1381"/>
                  </a:lnTo>
                  <a:lnTo>
                    <a:pt x="143" y="1384"/>
                  </a:lnTo>
                  <a:lnTo>
                    <a:pt x="148" y="1386"/>
                  </a:lnTo>
                  <a:lnTo>
                    <a:pt x="160" y="1390"/>
                  </a:lnTo>
                  <a:lnTo>
                    <a:pt x="169" y="1394"/>
                  </a:lnTo>
                  <a:lnTo>
                    <a:pt x="184" y="1398"/>
                  </a:lnTo>
                  <a:lnTo>
                    <a:pt x="190" y="1400"/>
                  </a:lnTo>
                  <a:lnTo>
                    <a:pt x="198" y="1402"/>
                  </a:lnTo>
                  <a:lnTo>
                    <a:pt x="205" y="1404"/>
                  </a:lnTo>
                  <a:lnTo>
                    <a:pt x="215" y="1405"/>
                  </a:lnTo>
                  <a:lnTo>
                    <a:pt x="222" y="1407"/>
                  </a:lnTo>
                  <a:lnTo>
                    <a:pt x="234" y="1411"/>
                  </a:lnTo>
                  <a:lnTo>
                    <a:pt x="243" y="1413"/>
                  </a:lnTo>
                  <a:lnTo>
                    <a:pt x="253" y="1417"/>
                  </a:lnTo>
                  <a:lnTo>
                    <a:pt x="260" y="1419"/>
                  </a:lnTo>
                  <a:lnTo>
                    <a:pt x="272" y="1421"/>
                  </a:lnTo>
                  <a:lnTo>
                    <a:pt x="281" y="1423"/>
                  </a:lnTo>
                  <a:lnTo>
                    <a:pt x="293" y="1424"/>
                  </a:lnTo>
                  <a:lnTo>
                    <a:pt x="302" y="1426"/>
                  </a:lnTo>
                  <a:lnTo>
                    <a:pt x="314" y="1428"/>
                  </a:lnTo>
                  <a:lnTo>
                    <a:pt x="325" y="1430"/>
                  </a:lnTo>
                  <a:lnTo>
                    <a:pt x="336" y="1434"/>
                  </a:lnTo>
                  <a:lnTo>
                    <a:pt x="348" y="1436"/>
                  </a:lnTo>
                  <a:lnTo>
                    <a:pt x="359" y="1438"/>
                  </a:lnTo>
                  <a:lnTo>
                    <a:pt x="371" y="1440"/>
                  </a:lnTo>
                  <a:lnTo>
                    <a:pt x="382" y="1442"/>
                  </a:lnTo>
                  <a:lnTo>
                    <a:pt x="393" y="1443"/>
                  </a:lnTo>
                  <a:lnTo>
                    <a:pt x="405" y="1445"/>
                  </a:lnTo>
                  <a:lnTo>
                    <a:pt x="418" y="1447"/>
                  </a:lnTo>
                  <a:lnTo>
                    <a:pt x="431" y="1449"/>
                  </a:lnTo>
                  <a:lnTo>
                    <a:pt x="441" y="1449"/>
                  </a:lnTo>
                  <a:lnTo>
                    <a:pt x="452" y="1451"/>
                  </a:lnTo>
                  <a:lnTo>
                    <a:pt x="464" y="1451"/>
                  </a:lnTo>
                  <a:lnTo>
                    <a:pt x="477" y="1453"/>
                  </a:lnTo>
                  <a:lnTo>
                    <a:pt x="488" y="1453"/>
                  </a:lnTo>
                  <a:lnTo>
                    <a:pt x="500" y="1455"/>
                  </a:lnTo>
                  <a:lnTo>
                    <a:pt x="511" y="1455"/>
                  </a:lnTo>
                  <a:lnTo>
                    <a:pt x="523" y="1457"/>
                  </a:lnTo>
                  <a:lnTo>
                    <a:pt x="534" y="1457"/>
                  </a:lnTo>
                  <a:lnTo>
                    <a:pt x="545" y="1457"/>
                  </a:lnTo>
                  <a:lnTo>
                    <a:pt x="557" y="1457"/>
                  </a:lnTo>
                  <a:lnTo>
                    <a:pt x="568" y="1457"/>
                  </a:lnTo>
                  <a:lnTo>
                    <a:pt x="580" y="1455"/>
                  </a:lnTo>
                  <a:lnTo>
                    <a:pt x="589" y="1455"/>
                  </a:lnTo>
                  <a:lnTo>
                    <a:pt x="601" y="1453"/>
                  </a:lnTo>
                  <a:lnTo>
                    <a:pt x="612" y="1453"/>
                  </a:lnTo>
                  <a:lnTo>
                    <a:pt x="621" y="1451"/>
                  </a:lnTo>
                  <a:lnTo>
                    <a:pt x="631" y="1449"/>
                  </a:lnTo>
                  <a:lnTo>
                    <a:pt x="640" y="1447"/>
                  </a:lnTo>
                  <a:lnTo>
                    <a:pt x="650" y="1445"/>
                  </a:lnTo>
                  <a:lnTo>
                    <a:pt x="659" y="1443"/>
                  </a:lnTo>
                  <a:lnTo>
                    <a:pt x="669" y="1440"/>
                  </a:lnTo>
                  <a:lnTo>
                    <a:pt x="677" y="1438"/>
                  </a:lnTo>
                  <a:lnTo>
                    <a:pt x="686" y="1436"/>
                  </a:lnTo>
                  <a:lnTo>
                    <a:pt x="692" y="1430"/>
                  </a:lnTo>
                  <a:lnTo>
                    <a:pt x="699" y="1426"/>
                  </a:lnTo>
                  <a:lnTo>
                    <a:pt x="707" y="1423"/>
                  </a:lnTo>
                  <a:lnTo>
                    <a:pt x="715" y="1419"/>
                  </a:lnTo>
                  <a:lnTo>
                    <a:pt x="726" y="1411"/>
                  </a:lnTo>
                  <a:lnTo>
                    <a:pt x="737" y="1402"/>
                  </a:lnTo>
                  <a:lnTo>
                    <a:pt x="745" y="1388"/>
                  </a:lnTo>
                  <a:lnTo>
                    <a:pt x="756" y="1377"/>
                  </a:lnTo>
                  <a:lnTo>
                    <a:pt x="764" y="1364"/>
                  </a:lnTo>
                  <a:lnTo>
                    <a:pt x="777" y="1352"/>
                  </a:lnTo>
                  <a:lnTo>
                    <a:pt x="787" y="1339"/>
                  </a:lnTo>
                  <a:lnTo>
                    <a:pt x="798" y="1326"/>
                  </a:lnTo>
                  <a:lnTo>
                    <a:pt x="811" y="1314"/>
                  </a:lnTo>
                  <a:lnTo>
                    <a:pt x="823" y="1301"/>
                  </a:lnTo>
                  <a:lnTo>
                    <a:pt x="836" y="1286"/>
                  </a:lnTo>
                  <a:lnTo>
                    <a:pt x="848" y="1272"/>
                  </a:lnTo>
                  <a:lnTo>
                    <a:pt x="861" y="1259"/>
                  </a:lnTo>
                  <a:lnTo>
                    <a:pt x="874" y="1246"/>
                  </a:lnTo>
                  <a:lnTo>
                    <a:pt x="886" y="1232"/>
                  </a:lnTo>
                  <a:lnTo>
                    <a:pt x="899" y="1219"/>
                  </a:lnTo>
                  <a:lnTo>
                    <a:pt x="912" y="1204"/>
                  </a:lnTo>
                  <a:lnTo>
                    <a:pt x="926" y="1192"/>
                  </a:lnTo>
                  <a:lnTo>
                    <a:pt x="937" y="1179"/>
                  </a:lnTo>
                  <a:lnTo>
                    <a:pt x="948" y="1166"/>
                  </a:lnTo>
                  <a:lnTo>
                    <a:pt x="962" y="1153"/>
                  </a:lnTo>
                  <a:lnTo>
                    <a:pt x="973" y="1141"/>
                  </a:lnTo>
                  <a:lnTo>
                    <a:pt x="983" y="1128"/>
                  </a:lnTo>
                  <a:lnTo>
                    <a:pt x="996" y="1116"/>
                  </a:lnTo>
                  <a:lnTo>
                    <a:pt x="1005" y="1103"/>
                  </a:lnTo>
                  <a:lnTo>
                    <a:pt x="1015" y="1094"/>
                  </a:lnTo>
                  <a:lnTo>
                    <a:pt x="1024" y="1082"/>
                  </a:lnTo>
                  <a:lnTo>
                    <a:pt x="1032" y="1071"/>
                  </a:lnTo>
                  <a:lnTo>
                    <a:pt x="1041" y="1059"/>
                  </a:lnTo>
                  <a:lnTo>
                    <a:pt x="1049" y="1052"/>
                  </a:lnTo>
                  <a:lnTo>
                    <a:pt x="1055" y="1040"/>
                  </a:lnTo>
                  <a:lnTo>
                    <a:pt x="1062" y="1033"/>
                  </a:lnTo>
                  <a:lnTo>
                    <a:pt x="1066" y="1023"/>
                  </a:lnTo>
                  <a:lnTo>
                    <a:pt x="1072" y="1018"/>
                  </a:lnTo>
                  <a:lnTo>
                    <a:pt x="1074" y="1008"/>
                  </a:lnTo>
                  <a:lnTo>
                    <a:pt x="1079" y="1000"/>
                  </a:lnTo>
                  <a:lnTo>
                    <a:pt x="1083" y="991"/>
                  </a:lnTo>
                  <a:lnTo>
                    <a:pt x="1087" y="983"/>
                  </a:lnTo>
                  <a:lnTo>
                    <a:pt x="1091" y="974"/>
                  </a:lnTo>
                  <a:lnTo>
                    <a:pt x="1098" y="966"/>
                  </a:lnTo>
                  <a:lnTo>
                    <a:pt x="1104" y="957"/>
                  </a:lnTo>
                  <a:lnTo>
                    <a:pt x="1110" y="949"/>
                  </a:lnTo>
                  <a:lnTo>
                    <a:pt x="1116" y="940"/>
                  </a:lnTo>
                  <a:lnTo>
                    <a:pt x="1121" y="932"/>
                  </a:lnTo>
                  <a:lnTo>
                    <a:pt x="1127" y="922"/>
                  </a:lnTo>
                  <a:lnTo>
                    <a:pt x="1135" y="915"/>
                  </a:lnTo>
                  <a:lnTo>
                    <a:pt x="1142" y="905"/>
                  </a:lnTo>
                  <a:lnTo>
                    <a:pt x="1148" y="898"/>
                  </a:lnTo>
                  <a:lnTo>
                    <a:pt x="1154" y="890"/>
                  </a:lnTo>
                  <a:lnTo>
                    <a:pt x="1163" y="881"/>
                  </a:lnTo>
                  <a:lnTo>
                    <a:pt x="1167" y="873"/>
                  </a:lnTo>
                  <a:lnTo>
                    <a:pt x="1174" y="864"/>
                  </a:lnTo>
                  <a:lnTo>
                    <a:pt x="1180" y="856"/>
                  </a:lnTo>
                  <a:lnTo>
                    <a:pt x="1188" y="850"/>
                  </a:lnTo>
                  <a:lnTo>
                    <a:pt x="1201" y="835"/>
                  </a:lnTo>
                  <a:lnTo>
                    <a:pt x="1216" y="826"/>
                  </a:lnTo>
                  <a:lnTo>
                    <a:pt x="1230" y="814"/>
                  </a:lnTo>
                  <a:lnTo>
                    <a:pt x="1241" y="808"/>
                  </a:lnTo>
                  <a:lnTo>
                    <a:pt x="1254" y="803"/>
                  </a:lnTo>
                  <a:lnTo>
                    <a:pt x="1268" y="801"/>
                  </a:lnTo>
                  <a:lnTo>
                    <a:pt x="1279" y="797"/>
                  </a:lnTo>
                  <a:lnTo>
                    <a:pt x="1292" y="793"/>
                  </a:lnTo>
                  <a:lnTo>
                    <a:pt x="1304" y="784"/>
                  </a:lnTo>
                  <a:lnTo>
                    <a:pt x="1319" y="776"/>
                  </a:lnTo>
                  <a:lnTo>
                    <a:pt x="1330" y="763"/>
                  </a:lnTo>
                  <a:lnTo>
                    <a:pt x="1344" y="753"/>
                  </a:lnTo>
                  <a:lnTo>
                    <a:pt x="1357" y="740"/>
                  </a:lnTo>
                  <a:lnTo>
                    <a:pt x="1370" y="729"/>
                  </a:lnTo>
                  <a:lnTo>
                    <a:pt x="1380" y="715"/>
                  </a:lnTo>
                  <a:lnTo>
                    <a:pt x="1391" y="704"/>
                  </a:lnTo>
                  <a:lnTo>
                    <a:pt x="1401" y="692"/>
                  </a:lnTo>
                  <a:lnTo>
                    <a:pt x="1408" y="683"/>
                  </a:lnTo>
                  <a:lnTo>
                    <a:pt x="1416" y="673"/>
                  </a:lnTo>
                  <a:lnTo>
                    <a:pt x="1422" y="668"/>
                  </a:lnTo>
                  <a:lnTo>
                    <a:pt x="1423" y="662"/>
                  </a:lnTo>
                  <a:lnTo>
                    <a:pt x="1425" y="662"/>
                  </a:lnTo>
                  <a:close/>
                </a:path>
              </a:pathLst>
            </a:custGeom>
            <a:solidFill>
              <a:srgbClr val="D9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6" name="Freeform 23"/>
            <p:cNvSpPr>
              <a:spLocks/>
            </p:cNvSpPr>
            <p:nvPr/>
          </p:nvSpPr>
          <p:spPr bwMode="auto">
            <a:xfrm>
              <a:off x="1034" y="1225"/>
              <a:ext cx="239" cy="377"/>
            </a:xfrm>
            <a:custGeom>
              <a:avLst/>
              <a:gdLst>
                <a:gd name="T0" fmla="*/ 0 w 477"/>
                <a:gd name="T1" fmla="*/ 747 h 755"/>
                <a:gd name="T2" fmla="*/ 2 w 477"/>
                <a:gd name="T3" fmla="*/ 722 h 755"/>
                <a:gd name="T4" fmla="*/ 4 w 477"/>
                <a:gd name="T5" fmla="*/ 703 h 755"/>
                <a:gd name="T6" fmla="*/ 6 w 477"/>
                <a:gd name="T7" fmla="*/ 681 h 755"/>
                <a:gd name="T8" fmla="*/ 11 w 477"/>
                <a:gd name="T9" fmla="*/ 658 h 755"/>
                <a:gd name="T10" fmla="*/ 15 w 477"/>
                <a:gd name="T11" fmla="*/ 633 h 755"/>
                <a:gd name="T12" fmla="*/ 23 w 477"/>
                <a:gd name="T13" fmla="*/ 610 h 755"/>
                <a:gd name="T14" fmla="*/ 30 w 477"/>
                <a:gd name="T15" fmla="*/ 587 h 755"/>
                <a:gd name="T16" fmla="*/ 48 w 477"/>
                <a:gd name="T17" fmla="*/ 559 h 755"/>
                <a:gd name="T18" fmla="*/ 76 w 477"/>
                <a:gd name="T19" fmla="*/ 534 h 755"/>
                <a:gd name="T20" fmla="*/ 101 w 477"/>
                <a:gd name="T21" fmla="*/ 519 h 755"/>
                <a:gd name="T22" fmla="*/ 122 w 477"/>
                <a:gd name="T23" fmla="*/ 508 h 755"/>
                <a:gd name="T24" fmla="*/ 145 w 477"/>
                <a:gd name="T25" fmla="*/ 496 h 755"/>
                <a:gd name="T26" fmla="*/ 167 w 477"/>
                <a:gd name="T27" fmla="*/ 483 h 755"/>
                <a:gd name="T28" fmla="*/ 190 w 477"/>
                <a:gd name="T29" fmla="*/ 470 h 755"/>
                <a:gd name="T30" fmla="*/ 211 w 477"/>
                <a:gd name="T31" fmla="*/ 453 h 755"/>
                <a:gd name="T32" fmla="*/ 236 w 477"/>
                <a:gd name="T33" fmla="*/ 435 h 755"/>
                <a:gd name="T34" fmla="*/ 268 w 477"/>
                <a:gd name="T35" fmla="*/ 401 h 755"/>
                <a:gd name="T36" fmla="*/ 281 w 477"/>
                <a:gd name="T37" fmla="*/ 375 h 755"/>
                <a:gd name="T38" fmla="*/ 295 w 477"/>
                <a:gd name="T39" fmla="*/ 344 h 755"/>
                <a:gd name="T40" fmla="*/ 302 w 477"/>
                <a:gd name="T41" fmla="*/ 310 h 755"/>
                <a:gd name="T42" fmla="*/ 308 w 477"/>
                <a:gd name="T43" fmla="*/ 276 h 755"/>
                <a:gd name="T44" fmla="*/ 316 w 477"/>
                <a:gd name="T45" fmla="*/ 240 h 755"/>
                <a:gd name="T46" fmla="*/ 319 w 477"/>
                <a:gd name="T47" fmla="*/ 200 h 755"/>
                <a:gd name="T48" fmla="*/ 325 w 477"/>
                <a:gd name="T49" fmla="*/ 165 h 755"/>
                <a:gd name="T50" fmla="*/ 331 w 477"/>
                <a:gd name="T51" fmla="*/ 129 h 755"/>
                <a:gd name="T52" fmla="*/ 338 w 477"/>
                <a:gd name="T53" fmla="*/ 97 h 755"/>
                <a:gd name="T54" fmla="*/ 348 w 477"/>
                <a:gd name="T55" fmla="*/ 67 h 755"/>
                <a:gd name="T56" fmla="*/ 357 w 477"/>
                <a:gd name="T57" fmla="*/ 42 h 755"/>
                <a:gd name="T58" fmla="*/ 376 w 477"/>
                <a:gd name="T59" fmla="*/ 15 h 755"/>
                <a:gd name="T60" fmla="*/ 409 w 477"/>
                <a:gd name="T61" fmla="*/ 2 h 755"/>
                <a:gd name="T62" fmla="*/ 441 w 477"/>
                <a:gd name="T63" fmla="*/ 8 h 755"/>
                <a:gd name="T64" fmla="*/ 466 w 477"/>
                <a:gd name="T65" fmla="*/ 38 h 755"/>
                <a:gd name="T66" fmla="*/ 471 w 477"/>
                <a:gd name="T67" fmla="*/ 61 h 755"/>
                <a:gd name="T68" fmla="*/ 475 w 477"/>
                <a:gd name="T69" fmla="*/ 87 h 755"/>
                <a:gd name="T70" fmla="*/ 475 w 477"/>
                <a:gd name="T71" fmla="*/ 120 h 755"/>
                <a:gd name="T72" fmla="*/ 473 w 477"/>
                <a:gd name="T73" fmla="*/ 154 h 755"/>
                <a:gd name="T74" fmla="*/ 469 w 477"/>
                <a:gd name="T75" fmla="*/ 188 h 755"/>
                <a:gd name="T76" fmla="*/ 468 w 477"/>
                <a:gd name="T77" fmla="*/ 221 h 755"/>
                <a:gd name="T78" fmla="*/ 464 w 477"/>
                <a:gd name="T79" fmla="*/ 253 h 755"/>
                <a:gd name="T80" fmla="*/ 462 w 477"/>
                <a:gd name="T81" fmla="*/ 287 h 755"/>
                <a:gd name="T82" fmla="*/ 454 w 477"/>
                <a:gd name="T83" fmla="*/ 318 h 755"/>
                <a:gd name="T84" fmla="*/ 445 w 477"/>
                <a:gd name="T85" fmla="*/ 348 h 755"/>
                <a:gd name="T86" fmla="*/ 435 w 477"/>
                <a:gd name="T87" fmla="*/ 376 h 755"/>
                <a:gd name="T88" fmla="*/ 424 w 477"/>
                <a:gd name="T89" fmla="*/ 407 h 755"/>
                <a:gd name="T90" fmla="*/ 409 w 477"/>
                <a:gd name="T91" fmla="*/ 432 h 755"/>
                <a:gd name="T92" fmla="*/ 390 w 477"/>
                <a:gd name="T93" fmla="*/ 454 h 755"/>
                <a:gd name="T94" fmla="*/ 371 w 477"/>
                <a:gd name="T95" fmla="*/ 475 h 755"/>
                <a:gd name="T96" fmla="*/ 355 w 477"/>
                <a:gd name="T97" fmla="*/ 498 h 755"/>
                <a:gd name="T98" fmla="*/ 319 w 477"/>
                <a:gd name="T99" fmla="*/ 540 h 755"/>
                <a:gd name="T100" fmla="*/ 285 w 477"/>
                <a:gd name="T101" fmla="*/ 578 h 755"/>
                <a:gd name="T102" fmla="*/ 253 w 477"/>
                <a:gd name="T103" fmla="*/ 603 h 755"/>
                <a:gd name="T104" fmla="*/ 232 w 477"/>
                <a:gd name="T105" fmla="*/ 616 h 755"/>
                <a:gd name="T106" fmla="*/ 209 w 477"/>
                <a:gd name="T107" fmla="*/ 626 h 755"/>
                <a:gd name="T108" fmla="*/ 186 w 477"/>
                <a:gd name="T109" fmla="*/ 635 h 755"/>
                <a:gd name="T110" fmla="*/ 160 w 477"/>
                <a:gd name="T111" fmla="*/ 646 h 755"/>
                <a:gd name="T112" fmla="*/ 135 w 477"/>
                <a:gd name="T113" fmla="*/ 662 h 755"/>
                <a:gd name="T114" fmla="*/ 108 w 477"/>
                <a:gd name="T115" fmla="*/ 675 h 755"/>
                <a:gd name="T116" fmla="*/ 84 w 477"/>
                <a:gd name="T117" fmla="*/ 692 h 755"/>
                <a:gd name="T118" fmla="*/ 61 w 477"/>
                <a:gd name="T119" fmla="*/ 707 h 755"/>
                <a:gd name="T120" fmla="*/ 40 w 477"/>
                <a:gd name="T121" fmla="*/ 721 h 755"/>
                <a:gd name="T122" fmla="*/ 10 w 477"/>
                <a:gd name="T123" fmla="*/ 743 h 755"/>
                <a:gd name="T124" fmla="*/ 0 w 477"/>
                <a:gd name="T125" fmla="*/ 755 h 7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77"/>
                <a:gd name="T190" fmla="*/ 0 h 755"/>
                <a:gd name="T191" fmla="*/ 477 w 477"/>
                <a:gd name="T192" fmla="*/ 755 h 7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77" h="755">
                  <a:moveTo>
                    <a:pt x="0" y="755"/>
                  </a:moveTo>
                  <a:lnTo>
                    <a:pt x="0" y="751"/>
                  </a:lnTo>
                  <a:lnTo>
                    <a:pt x="0" y="747"/>
                  </a:lnTo>
                  <a:lnTo>
                    <a:pt x="0" y="738"/>
                  </a:lnTo>
                  <a:lnTo>
                    <a:pt x="2" y="730"/>
                  </a:lnTo>
                  <a:lnTo>
                    <a:pt x="2" y="722"/>
                  </a:lnTo>
                  <a:lnTo>
                    <a:pt x="2" y="717"/>
                  </a:lnTo>
                  <a:lnTo>
                    <a:pt x="2" y="709"/>
                  </a:lnTo>
                  <a:lnTo>
                    <a:pt x="4" y="703"/>
                  </a:lnTo>
                  <a:lnTo>
                    <a:pt x="4" y="696"/>
                  </a:lnTo>
                  <a:lnTo>
                    <a:pt x="6" y="688"/>
                  </a:lnTo>
                  <a:lnTo>
                    <a:pt x="6" y="681"/>
                  </a:lnTo>
                  <a:lnTo>
                    <a:pt x="10" y="675"/>
                  </a:lnTo>
                  <a:lnTo>
                    <a:pt x="10" y="665"/>
                  </a:lnTo>
                  <a:lnTo>
                    <a:pt x="11" y="658"/>
                  </a:lnTo>
                  <a:lnTo>
                    <a:pt x="11" y="650"/>
                  </a:lnTo>
                  <a:lnTo>
                    <a:pt x="15" y="641"/>
                  </a:lnTo>
                  <a:lnTo>
                    <a:pt x="15" y="633"/>
                  </a:lnTo>
                  <a:lnTo>
                    <a:pt x="19" y="626"/>
                  </a:lnTo>
                  <a:lnTo>
                    <a:pt x="19" y="616"/>
                  </a:lnTo>
                  <a:lnTo>
                    <a:pt x="23" y="610"/>
                  </a:lnTo>
                  <a:lnTo>
                    <a:pt x="25" y="603"/>
                  </a:lnTo>
                  <a:lnTo>
                    <a:pt x="27" y="595"/>
                  </a:lnTo>
                  <a:lnTo>
                    <a:pt x="30" y="587"/>
                  </a:lnTo>
                  <a:lnTo>
                    <a:pt x="34" y="580"/>
                  </a:lnTo>
                  <a:lnTo>
                    <a:pt x="40" y="568"/>
                  </a:lnTo>
                  <a:lnTo>
                    <a:pt x="48" y="559"/>
                  </a:lnTo>
                  <a:lnTo>
                    <a:pt x="55" y="549"/>
                  </a:lnTo>
                  <a:lnTo>
                    <a:pt x="65" y="542"/>
                  </a:lnTo>
                  <a:lnTo>
                    <a:pt x="76" y="534"/>
                  </a:lnTo>
                  <a:lnTo>
                    <a:pt x="89" y="527"/>
                  </a:lnTo>
                  <a:lnTo>
                    <a:pt x="95" y="523"/>
                  </a:lnTo>
                  <a:lnTo>
                    <a:pt x="101" y="519"/>
                  </a:lnTo>
                  <a:lnTo>
                    <a:pt x="106" y="515"/>
                  </a:lnTo>
                  <a:lnTo>
                    <a:pt x="114" y="511"/>
                  </a:lnTo>
                  <a:lnTo>
                    <a:pt x="122" y="508"/>
                  </a:lnTo>
                  <a:lnTo>
                    <a:pt x="129" y="504"/>
                  </a:lnTo>
                  <a:lnTo>
                    <a:pt x="137" y="498"/>
                  </a:lnTo>
                  <a:lnTo>
                    <a:pt x="145" y="496"/>
                  </a:lnTo>
                  <a:lnTo>
                    <a:pt x="152" y="491"/>
                  </a:lnTo>
                  <a:lnTo>
                    <a:pt x="160" y="487"/>
                  </a:lnTo>
                  <a:lnTo>
                    <a:pt x="167" y="483"/>
                  </a:lnTo>
                  <a:lnTo>
                    <a:pt x="175" y="479"/>
                  </a:lnTo>
                  <a:lnTo>
                    <a:pt x="183" y="473"/>
                  </a:lnTo>
                  <a:lnTo>
                    <a:pt x="190" y="470"/>
                  </a:lnTo>
                  <a:lnTo>
                    <a:pt x="198" y="464"/>
                  </a:lnTo>
                  <a:lnTo>
                    <a:pt x="205" y="460"/>
                  </a:lnTo>
                  <a:lnTo>
                    <a:pt x="211" y="453"/>
                  </a:lnTo>
                  <a:lnTo>
                    <a:pt x="219" y="449"/>
                  </a:lnTo>
                  <a:lnTo>
                    <a:pt x="228" y="441"/>
                  </a:lnTo>
                  <a:lnTo>
                    <a:pt x="236" y="435"/>
                  </a:lnTo>
                  <a:lnTo>
                    <a:pt x="249" y="424"/>
                  </a:lnTo>
                  <a:lnTo>
                    <a:pt x="262" y="411"/>
                  </a:lnTo>
                  <a:lnTo>
                    <a:pt x="268" y="401"/>
                  </a:lnTo>
                  <a:lnTo>
                    <a:pt x="274" y="394"/>
                  </a:lnTo>
                  <a:lnTo>
                    <a:pt x="278" y="384"/>
                  </a:lnTo>
                  <a:lnTo>
                    <a:pt x="281" y="375"/>
                  </a:lnTo>
                  <a:lnTo>
                    <a:pt x="287" y="365"/>
                  </a:lnTo>
                  <a:lnTo>
                    <a:pt x="291" y="354"/>
                  </a:lnTo>
                  <a:lnTo>
                    <a:pt x="295" y="344"/>
                  </a:lnTo>
                  <a:lnTo>
                    <a:pt x="298" y="335"/>
                  </a:lnTo>
                  <a:lnTo>
                    <a:pt x="298" y="321"/>
                  </a:lnTo>
                  <a:lnTo>
                    <a:pt x="302" y="310"/>
                  </a:lnTo>
                  <a:lnTo>
                    <a:pt x="304" y="299"/>
                  </a:lnTo>
                  <a:lnTo>
                    <a:pt x="308" y="287"/>
                  </a:lnTo>
                  <a:lnTo>
                    <a:pt x="308" y="276"/>
                  </a:lnTo>
                  <a:lnTo>
                    <a:pt x="312" y="262"/>
                  </a:lnTo>
                  <a:lnTo>
                    <a:pt x="314" y="251"/>
                  </a:lnTo>
                  <a:lnTo>
                    <a:pt x="316" y="240"/>
                  </a:lnTo>
                  <a:lnTo>
                    <a:pt x="317" y="226"/>
                  </a:lnTo>
                  <a:lnTo>
                    <a:pt x="319" y="213"/>
                  </a:lnTo>
                  <a:lnTo>
                    <a:pt x="319" y="200"/>
                  </a:lnTo>
                  <a:lnTo>
                    <a:pt x="323" y="188"/>
                  </a:lnTo>
                  <a:lnTo>
                    <a:pt x="325" y="177"/>
                  </a:lnTo>
                  <a:lnTo>
                    <a:pt x="325" y="165"/>
                  </a:lnTo>
                  <a:lnTo>
                    <a:pt x="327" y="154"/>
                  </a:lnTo>
                  <a:lnTo>
                    <a:pt x="329" y="143"/>
                  </a:lnTo>
                  <a:lnTo>
                    <a:pt x="331" y="129"/>
                  </a:lnTo>
                  <a:lnTo>
                    <a:pt x="333" y="118"/>
                  </a:lnTo>
                  <a:lnTo>
                    <a:pt x="335" y="106"/>
                  </a:lnTo>
                  <a:lnTo>
                    <a:pt x="338" y="97"/>
                  </a:lnTo>
                  <a:lnTo>
                    <a:pt x="340" y="86"/>
                  </a:lnTo>
                  <a:lnTo>
                    <a:pt x="344" y="76"/>
                  </a:lnTo>
                  <a:lnTo>
                    <a:pt x="348" y="67"/>
                  </a:lnTo>
                  <a:lnTo>
                    <a:pt x="352" y="59"/>
                  </a:lnTo>
                  <a:lnTo>
                    <a:pt x="354" y="49"/>
                  </a:lnTo>
                  <a:lnTo>
                    <a:pt x="357" y="42"/>
                  </a:lnTo>
                  <a:lnTo>
                    <a:pt x="361" y="34"/>
                  </a:lnTo>
                  <a:lnTo>
                    <a:pt x="367" y="29"/>
                  </a:lnTo>
                  <a:lnTo>
                    <a:pt x="376" y="15"/>
                  </a:lnTo>
                  <a:lnTo>
                    <a:pt x="388" y="10"/>
                  </a:lnTo>
                  <a:lnTo>
                    <a:pt x="399" y="4"/>
                  </a:lnTo>
                  <a:lnTo>
                    <a:pt x="409" y="2"/>
                  </a:lnTo>
                  <a:lnTo>
                    <a:pt x="420" y="0"/>
                  </a:lnTo>
                  <a:lnTo>
                    <a:pt x="431" y="4"/>
                  </a:lnTo>
                  <a:lnTo>
                    <a:pt x="441" y="8"/>
                  </a:lnTo>
                  <a:lnTo>
                    <a:pt x="449" y="15"/>
                  </a:lnTo>
                  <a:lnTo>
                    <a:pt x="458" y="25"/>
                  </a:lnTo>
                  <a:lnTo>
                    <a:pt x="466" y="38"/>
                  </a:lnTo>
                  <a:lnTo>
                    <a:pt x="466" y="46"/>
                  </a:lnTo>
                  <a:lnTo>
                    <a:pt x="469" y="53"/>
                  </a:lnTo>
                  <a:lnTo>
                    <a:pt x="471" y="61"/>
                  </a:lnTo>
                  <a:lnTo>
                    <a:pt x="475" y="70"/>
                  </a:lnTo>
                  <a:lnTo>
                    <a:pt x="475" y="78"/>
                  </a:lnTo>
                  <a:lnTo>
                    <a:pt x="475" y="87"/>
                  </a:lnTo>
                  <a:lnTo>
                    <a:pt x="475" y="99"/>
                  </a:lnTo>
                  <a:lnTo>
                    <a:pt x="477" y="110"/>
                  </a:lnTo>
                  <a:lnTo>
                    <a:pt x="475" y="120"/>
                  </a:lnTo>
                  <a:lnTo>
                    <a:pt x="475" y="131"/>
                  </a:lnTo>
                  <a:lnTo>
                    <a:pt x="473" y="143"/>
                  </a:lnTo>
                  <a:lnTo>
                    <a:pt x="473" y="154"/>
                  </a:lnTo>
                  <a:lnTo>
                    <a:pt x="471" y="164"/>
                  </a:lnTo>
                  <a:lnTo>
                    <a:pt x="471" y="175"/>
                  </a:lnTo>
                  <a:lnTo>
                    <a:pt x="469" y="188"/>
                  </a:lnTo>
                  <a:lnTo>
                    <a:pt x="469" y="200"/>
                  </a:lnTo>
                  <a:lnTo>
                    <a:pt x="469" y="209"/>
                  </a:lnTo>
                  <a:lnTo>
                    <a:pt x="468" y="221"/>
                  </a:lnTo>
                  <a:lnTo>
                    <a:pt x="466" y="230"/>
                  </a:lnTo>
                  <a:lnTo>
                    <a:pt x="466" y="243"/>
                  </a:lnTo>
                  <a:lnTo>
                    <a:pt x="464" y="253"/>
                  </a:lnTo>
                  <a:lnTo>
                    <a:pt x="462" y="264"/>
                  </a:lnTo>
                  <a:lnTo>
                    <a:pt x="462" y="276"/>
                  </a:lnTo>
                  <a:lnTo>
                    <a:pt x="462" y="287"/>
                  </a:lnTo>
                  <a:lnTo>
                    <a:pt x="458" y="297"/>
                  </a:lnTo>
                  <a:lnTo>
                    <a:pt x="456" y="308"/>
                  </a:lnTo>
                  <a:lnTo>
                    <a:pt x="454" y="318"/>
                  </a:lnTo>
                  <a:lnTo>
                    <a:pt x="452" y="329"/>
                  </a:lnTo>
                  <a:lnTo>
                    <a:pt x="449" y="338"/>
                  </a:lnTo>
                  <a:lnTo>
                    <a:pt x="445" y="348"/>
                  </a:lnTo>
                  <a:lnTo>
                    <a:pt x="443" y="359"/>
                  </a:lnTo>
                  <a:lnTo>
                    <a:pt x="441" y="369"/>
                  </a:lnTo>
                  <a:lnTo>
                    <a:pt x="435" y="376"/>
                  </a:lnTo>
                  <a:lnTo>
                    <a:pt x="431" y="388"/>
                  </a:lnTo>
                  <a:lnTo>
                    <a:pt x="428" y="395"/>
                  </a:lnTo>
                  <a:lnTo>
                    <a:pt x="424" y="407"/>
                  </a:lnTo>
                  <a:lnTo>
                    <a:pt x="418" y="414"/>
                  </a:lnTo>
                  <a:lnTo>
                    <a:pt x="412" y="424"/>
                  </a:lnTo>
                  <a:lnTo>
                    <a:pt x="409" y="432"/>
                  </a:lnTo>
                  <a:lnTo>
                    <a:pt x="403" y="439"/>
                  </a:lnTo>
                  <a:lnTo>
                    <a:pt x="395" y="447"/>
                  </a:lnTo>
                  <a:lnTo>
                    <a:pt x="390" y="454"/>
                  </a:lnTo>
                  <a:lnTo>
                    <a:pt x="382" y="460"/>
                  </a:lnTo>
                  <a:lnTo>
                    <a:pt x="378" y="470"/>
                  </a:lnTo>
                  <a:lnTo>
                    <a:pt x="371" y="475"/>
                  </a:lnTo>
                  <a:lnTo>
                    <a:pt x="365" y="483"/>
                  </a:lnTo>
                  <a:lnTo>
                    <a:pt x="359" y="491"/>
                  </a:lnTo>
                  <a:lnTo>
                    <a:pt x="355" y="498"/>
                  </a:lnTo>
                  <a:lnTo>
                    <a:pt x="344" y="511"/>
                  </a:lnTo>
                  <a:lnTo>
                    <a:pt x="333" y="527"/>
                  </a:lnTo>
                  <a:lnTo>
                    <a:pt x="319" y="540"/>
                  </a:lnTo>
                  <a:lnTo>
                    <a:pt x="310" y="553"/>
                  </a:lnTo>
                  <a:lnTo>
                    <a:pt x="297" y="567"/>
                  </a:lnTo>
                  <a:lnTo>
                    <a:pt x="285" y="578"/>
                  </a:lnTo>
                  <a:lnTo>
                    <a:pt x="272" y="587"/>
                  </a:lnTo>
                  <a:lnTo>
                    <a:pt x="260" y="599"/>
                  </a:lnTo>
                  <a:lnTo>
                    <a:pt x="253" y="603"/>
                  </a:lnTo>
                  <a:lnTo>
                    <a:pt x="245" y="607"/>
                  </a:lnTo>
                  <a:lnTo>
                    <a:pt x="238" y="610"/>
                  </a:lnTo>
                  <a:lnTo>
                    <a:pt x="232" y="616"/>
                  </a:lnTo>
                  <a:lnTo>
                    <a:pt x="224" y="618"/>
                  </a:lnTo>
                  <a:lnTo>
                    <a:pt x="217" y="622"/>
                  </a:lnTo>
                  <a:lnTo>
                    <a:pt x="209" y="626"/>
                  </a:lnTo>
                  <a:lnTo>
                    <a:pt x="203" y="629"/>
                  </a:lnTo>
                  <a:lnTo>
                    <a:pt x="194" y="631"/>
                  </a:lnTo>
                  <a:lnTo>
                    <a:pt x="186" y="635"/>
                  </a:lnTo>
                  <a:lnTo>
                    <a:pt x="177" y="639"/>
                  </a:lnTo>
                  <a:lnTo>
                    <a:pt x="169" y="643"/>
                  </a:lnTo>
                  <a:lnTo>
                    <a:pt x="160" y="646"/>
                  </a:lnTo>
                  <a:lnTo>
                    <a:pt x="152" y="650"/>
                  </a:lnTo>
                  <a:lnTo>
                    <a:pt x="143" y="656"/>
                  </a:lnTo>
                  <a:lnTo>
                    <a:pt x="135" y="662"/>
                  </a:lnTo>
                  <a:lnTo>
                    <a:pt x="125" y="665"/>
                  </a:lnTo>
                  <a:lnTo>
                    <a:pt x="116" y="671"/>
                  </a:lnTo>
                  <a:lnTo>
                    <a:pt x="108" y="675"/>
                  </a:lnTo>
                  <a:lnTo>
                    <a:pt x="101" y="681"/>
                  </a:lnTo>
                  <a:lnTo>
                    <a:pt x="91" y="686"/>
                  </a:lnTo>
                  <a:lnTo>
                    <a:pt x="84" y="692"/>
                  </a:lnTo>
                  <a:lnTo>
                    <a:pt x="76" y="696"/>
                  </a:lnTo>
                  <a:lnTo>
                    <a:pt x="68" y="703"/>
                  </a:lnTo>
                  <a:lnTo>
                    <a:pt x="61" y="707"/>
                  </a:lnTo>
                  <a:lnTo>
                    <a:pt x="53" y="713"/>
                  </a:lnTo>
                  <a:lnTo>
                    <a:pt x="46" y="717"/>
                  </a:lnTo>
                  <a:lnTo>
                    <a:pt x="40" y="721"/>
                  </a:lnTo>
                  <a:lnTo>
                    <a:pt x="27" y="730"/>
                  </a:lnTo>
                  <a:lnTo>
                    <a:pt x="19" y="738"/>
                  </a:lnTo>
                  <a:lnTo>
                    <a:pt x="10" y="743"/>
                  </a:lnTo>
                  <a:lnTo>
                    <a:pt x="4" y="749"/>
                  </a:lnTo>
                  <a:lnTo>
                    <a:pt x="0" y="751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8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7" name="Freeform 24"/>
            <p:cNvSpPr>
              <a:spLocks/>
            </p:cNvSpPr>
            <p:nvPr/>
          </p:nvSpPr>
          <p:spPr bwMode="auto">
            <a:xfrm>
              <a:off x="717" y="1189"/>
              <a:ext cx="393" cy="539"/>
            </a:xfrm>
            <a:custGeom>
              <a:avLst/>
              <a:gdLst>
                <a:gd name="T0" fmla="*/ 785 w 787"/>
                <a:gd name="T1" fmla="*/ 196 h 1078"/>
                <a:gd name="T2" fmla="*/ 783 w 787"/>
                <a:gd name="T3" fmla="*/ 167 h 1078"/>
                <a:gd name="T4" fmla="*/ 780 w 787"/>
                <a:gd name="T5" fmla="*/ 131 h 1078"/>
                <a:gd name="T6" fmla="*/ 776 w 787"/>
                <a:gd name="T7" fmla="*/ 91 h 1078"/>
                <a:gd name="T8" fmla="*/ 768 w 787"/>
                <a:gd name="T9" fmla="*/ 51 h 1078"/>
                <a:gd name="T10" fmla="*/ 759 w 787"/>
                <a:gd name="T11" fmla="*/ 15 h 1078"/>
                <a:gd name="T12" fmla="*/ 732 w 787"/>
                <a:gd name="T13" fmla="*/ 4 h 1078"/>
                <a:gd name="T14" fmla="*/ 698 w 787"/>
                <a:gd name="T15" fmla="*/ 36 h 1078"/>
                <a:gd name="T16" fmla="*/ 662 w 787"/>
                <a:gd name="T17" fmla="*/ 78 h 1078"/>
                <a:gd name="T18" fmla="*/ 629 w 787"/>
                <a:gd name="T19" fmla="*/ 121 h 1078"/>
                <a:gd name="T20" fmla="*/ 603 w 787"/>
                <a:gd name="T21" fmla="*/ 158 h 1078"/>
                <a:gd name="T22" fmla="*/ 576 w 787"/>
                <a:gd name="T23" fmla="*/ 192 h 1078"/>
                <a:gd name="T24" fmla="*/ 548 w 787"/>
                <a:gd name="T25" fmla="*/ 236 h 1078"/>
                <a:gd name="T26" fmla="*/ 527 w 787"/>
                <a:gd name="T27" fmla="*/ 270 h 1078"/>
                <a:gd name="T28" fmla="*/ 496 w 787"/>
                <a:gd name="T29" fmla="*/ 319 h 1078"/>
                <a:gd name="T30" fmla="*/ 479 w 787"/>
                <a:gd name="T31" fmla="*/ 359 h 1078"/>
                <a:gd name="T32" fmla="*/ 456 w 787"/>
                <a:gd name="T33" fmla="*/ 399 h 1078"/>
                <a:gd name="T34" fmla="*/ 432 w 787"/>
                <a:gd name="T35" fmla="*/ 447 h 1078"/>
                <a:gd name="T36" fmla="*/ 407 w 787"/>
                <a:gd name="T37" fmla="*/ 494 h 1078"/>
                <a:gd name="T38" fmla="*/ 378 w 787"/>
                <a:gd name="T39" fmla="*/ 542 h 1078"/>
                <a:gd name="T40" fmla="*/ 352 w 787"/>
                <a:gd name="T41" fmla="*/ 583 h 1078"/>
                <a:gd name="T42" fmla="*/ 327 w 787"/>
                <a:gd name="T43" fmla="*/ 621 h 1078"/>
                <a:gd name="T44" fmla="*/ 302 w 787"/>
                <a:gd name="T45" fmla="*/ 658 h 1078"/>
                <a:gd name="T46" fmla="*/ 263 w 787"/>
                <a:gd name="T47" fmla="*/ 698 h 1078"/>
                <a:gd name="T48" fmla="*/ 226 w 787"/>
                <a:gd name="T49" fmla="*/ 734 h 1078"/>
                <a:gd name="T50" fmla="*/ 181 w 787"/>
                <a:gd name="T51" fmla="*/ 783 h 1078"/>
                <a:gd name="T52" fmla="*/ 135 w 787"/>
                <a:gd name="T53" fmla="*/ 834 h 1078"/>
                <a:gd name="T54" fmla="*/ 90 w 787"/>
                <a:gd name="T55" fmla="*/ 888 h 1078"/>
                <a:gd name="T56" fmla="*/ 50 w 787"/>
                <a:gd name="T57" fmla="*/ 937 h 1078"/>
                <a:gd name="T58" fmla="*/ 21 w 787"/>
                <a:gd name="T59" fmla="*/ 979 h 1078"/>
                <a:gd name="T60" fmla="*/ 6 w 787"/>
                <a:gd name="T61" fmla="*/ 1013 h 1078"/>
                <a:gd name="T62" fmla="*/ 0 w 787"/>
                <a:gd name="T63" fmla="*/ 1051 h 1078"/>
                <a:gd name="T64" fmla="*/ 15 w 787"/>
                <a:gd name="T65" fmla="*/ 1072 h 1078"/>
                <a:gd name="T66" fmla="*/ 52 w 787"/>
                <a:gd name="T67" fmla="*/ 1076 h 1078"/>
                <a:gd name="T68" fmla="*/ 82 w 787"/>
                <a:gd name="T69" fmla="*/ 1074 h 1078"/>
                <a:gd name="T70" fmla="*/ 124 w 787"/>
                <a:gd name="T71" fmla="*/ 1066 h 1078"/>
                <a:gd name="T72" fmla="*/ 171 w 787"/>
                <a:gd name="T73" fmla="*/ 1045 h 1078"/>
                <a:gd name="T74" fmla="*/ 207 w 787"/>
                <a:gd name="T75" fmla="*/ 1025 h 1078"/>
                <a:gd name="T76" fmla="*/ 236 w 787"/>
                <a:gd name="T77" fmla="*/ 1004 h 1078"/>
                <a:gd name="T78" fmla="*/ 266 w 787"/>
                <a:gd name="T79" fmla="*/ 981 h 1078"/>
                <a:gd name="T80" fmla="*/ 299 w 787"/>
                <a:gd name="T81" fmla="*/ 956 h 1078"/>
                <a:gd name="T82" fmla="*/ 329 w 787"/>
                <a:gd name="T83" fmla="*/ 931 h 1078"/>
                <a:gd name="T84" fmla="*/ 361 w 787"/>
                <a:gd name="T85" fmla="*/ 907 h 1078"/>
                <a:gd name="T86" fmla="*/ 390 w 787"/>
                <a:gd name="T87" fmla="*/ 878 h 1078"/>
                <a:gd name="T88" fmla="*/ 420 w 787"/>
                <a:gd name="T89" fmla="*/ 852 h 1078"/>
                <a:gd name="T90" fmla="*/ 449 w 787"/>
                <a:gd name="T91" fmla="*/ 829 h 1078"/>
                <a:gd name="T92" fmla="*/ 493 w 787"/>
                <a:gd name="T93" fmla="*/ 789 h 1078"/>
                <a:gd name="T94" fmla="*/ 534 w 787"/>
                <a:gd name="T95" fmla="*/ 753 h 1078"/>
                <a:gd name="T96" fmla="*/ 569 w 787"/>
                <a:gd name="T97" fmla="*/ 718 h 1078"/>
                <a:gd name="T98" fmla="*/ 603 w 787"/>
                <a:gd name="T99" fmla="*/ 671 h 1078"/>
                <a:gd name="T100" fmla="*/ 624 w 787"/>
                <a:gd name="T101" fmla="*/ 633 h 1078"/>
                <a:gd name="T102" fmla="*/ 641 w 787"/>
                <a:gd name="T103" fmla="*/ 602 h 1078"/>
                <a:gd name="T104" fmla="*/ 658 w 787"/>
                <a:gd name="T105" fmla="*/ 570 h 1078"/>
                <a:gd name="T106" fmla="*/ 675 w 787"/>
                <a:gd name="T107" fmla="*/ 536 h 1078"/>
                <a:gd name="T108" fmla="*/ 690 w 787"/>
                <a:gd name="T109" fmla="*/ 504 h 1078"/>
                <a:gd name="T110" fmla="*/ 703 w 787"/>
                <a:gd name="T111" fmla="*/ 469 h 1078"/>
                <a:gd name="T112" fmla="*/ 717 w 787"/>
                <a:gd name="T113" fmla="*/ 439 h 1078"/>
                <a:gd name="T114" fmla="*/ 740 w 787"/>
                <a:gd name="T115" fmla="*/ 390 h 1078"/>
                <a:gd name="T116" fmla="*/ 757 w 787"/>
                <a:gd name="T117" fmla="*/ 346 h 1078"/>
                <a:gd name="T118" fmla="*/ 770 w 787"/>
                <a:gd name="T119" fmla="*/ 315 h 1078"/>
                <a:gd name="T120" fmla="*/ 780 w 787"/>
                <a:gd name="T121" fmla="*/ 274 h 1078"/>
                <a:gd name="T122" fmla="*/ 785 w 787"/>
                <a:gd name="T123" fmla="*/ 239 h 1078"/>
                <a:gd name="T124" fmla="*/ 787 w 787"/>
                <a:gd name="T125" fmla="*/ 215 h 10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87"/>
                <a:gd name="T190" fmla="*/ 0 h 1078"/>
                <a:gd name="T191" fmla="*/ 787 w 787"/>
                <a:gd name="T192" fmla="*/ 1078 h 107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87" h="1078">
                  <a:moveTo>
                    <a:pt x="787" y="213"/>
                  </a:moveTo>
                  <a:lnTo>
                    <a:pt x="787" y="209"/>
                  </a:lnTo>
                  <a:lnTo>
                    <a:pt x="787" y="201"/>
                  </a:lnTo>
                  <a:lnTo>
                    <a:pt x="785" y="196"/>
                  </a:lnTo>
                  <a:lnTo>
                    <a:pt x="785" y="190"/>
                  </a:lnTo>
                  <a:lnTo>
                    <a:pt x="785" y="184"/>
                  </a:lnTo>
                  <a:lnTo>
                    <a:pt x="785" y="177"/>
                  </a:lnTo>
                  <a:lnTo>
                    <a:pt x="783" y="167"/>
                  </a:lnTo>
                  <a:lnTo>
                    <a:pt x="783" y="159"/>
                  </a:lnTo>
                  <a:lnTo>
                    <a:pt x="781" y="150"/>
                  </a:lnTo>
                  <a:lnTo>
                    <a:pt x="781" y="142"/>
                  </a:lnTo>
                  <a:lnTo>
                    <a:pt x="780" y="131"/>
                  </a:lnTo>
                  <a:lnTo>
                    <a:pt x="780" y="121"/>
                  </a:lnTo>
                  <a:lnTo>
                    <a:pt x="778" y="112"/>
                  </a:lnTo>
                  <a:lnTo>
                    <a:pt x="778" y="102"/>
                  </a:lnTo>
                  <a:lnTo>
                    <a:pt x="776" y="91"/>
                  </a:lnTo>
                  <a:lnTo>
                    <a:pt x="774" y="82"/>
                  </a:lnTo>
                  <a:lnTo>
                    <a:pt x="772" y="70"/>
                  </a:lnTo>
                  <a:lnTo>
                    <a:pt x="772" y="62"/>
                  </a:lnTo>
                  <a:lnTo>
                    <a:pt x="768" y="51"/>
                  </a:lnTo>
                  <a:lnTo>
                    <a:pt x="766" y="42"/>
                  </a:lnTo>
                  <a:lnTo>
                    <a:pt x="764" y="34"/>
                  </a:lnTo>
                  <a:lnTo>
                    <a:pt x="762" y="28"/>
                  </a:lnTo>
                  <a:lnTo>
                    <a:pt x="759" y="15"/>
                  </a:lnTo>
                  <a:lnTo>
                    <a:pt x="753" y="5"/>
                  </a:lnTo>
                  <a:lnTo>
                    <a:pt x="745" y="0"/>
                  </a:lnTo>
                  <a:lnTo>
                    <a:pt x="741" y="0"/>
                  </a:lnTo>
                  <a:lnTo>
                    <a:pt x="732" y="4"/>
                  </a:lnTo>
                  <a:lnTo>
                    <a:pt x="721" y="13"/>
                  </a:lnTo>
                  <a:lnTo>
                    <a:pt x="713" y="19"/>
                  </a:lnTo>
                  <a:lnTo>
                    <a:pt x="705" y="28"/>
                  </a:lnTo>
                  <a:lnTo>
                    <a:pt x="698" y="36"/>
                  </a:lnTo>
                  <a:lnTo>
                    <a:pt x="692" y="45"/>
                  </a:lnTo>
                  <a:lnTo>
                    <a:pt x="681" y="55"/>
                  </a:lnTo>
                  <a:lnTo>
                    <a:pt x="671" y="66"/>
                  </a:lnTo>
                  <a:lnTo>
                    <a:pt x="662" y="78"/>
                  </a:lnTo>
                  <a:lnTo>
                    <a:pt x="654" y="91"/>
                  </a:lnTo>
                  <a:lnTo>
                    <a:pt x="643" y="102"/>
                  </a:lnTo>
                  <a:lnTo>
                    <a:pt x="633" y="116"/>
                  </a:lnTo>
                  <a:lnTo>
                    <a:pt x="629" y="121"/>
                  </a:lnTo>
                  <a:lnTo>
                    <a:pt x="624" y="129"/>
                  </a:lnTo>
                  <a:lnTo>
                    <a:pt x="618" y="137"/>
                  </a:lnTo>
                  <a:lnTo>
                    <a:pt x="614" y="144"/>
                  </a:lnTo>
                  <a:lnTo>
                    <a:pt x="603" y="158"/>
                  </a:lnTo>
                  <a:lnTo>
                    <a:pt x="593" y="173"/>
                  </a:lnTo>
                  <a:lnTo>
                    <a:pt x="588" y="178"/>
                  </a:lnTo>
                  <a:lnTo>
                    <a:pt x="582" y="184"/>
                  </a:lnTo>
                  <a:lnTo>
                    <a:pt x="576" y="192"/>
                  </a:lnTo>
                  <a:lnTo>
                    <a:pt x="572" y="201"/>
                  </a:lnTo>
                  <a:lnTo>
                    <a:pt x="563" y="215"/>
                  </a:lnTo>
                  <a:lnTo>
                    <a:pt x="553" y="228"/>
                  </a:lnTo>
                  <a:lnTo>
                    <a:pt x="548" y="236"/>
                  </a:lnTo>
                  <a:lnTo>
                    <a:pt x="544" y="243"/>
                  </a:lnTo>
                  <a:lnTo>
                    <a:pt x="540" y="249"/>
                  </a:lnTo>
                  <a:lnTo>
                    <a:pt x="536" y="256"/>
                  </a:lnTo>
                  <a:lnTo>
                    <a:pt x="527" y="270"/>
                  </a:lnTo>
                  <a:lnTo>
                    <a:pt x="519" y="283"/>
                  </a:lnTo>
                  <a:lnTo>
                    <a:pt x="512" y="294"/>
                  </a:lnTo>
                  <a:lnTo>
                    <a:pt x="504" y="308"/>
                  </a:lnTo>
                  <a:lnTo>
                    <a:pt x="496" y="319"/>
                  </a:lnTo>
                  <a:lnTo>
                    <a:pt x="491" y="331"/>
                  </a:lnTo>
                  <a:lnTo>
                    <a:pt x="487" y="340"/>
                  </a:lnTo>
                  <a:lnTo>
                    <a:pt x="483" y="351"/>
                  </a:lnTo>
                  <a:lnTo>
                    <a:pt x="479" y="359"/>
                  </a:lnTo>
                  <a:lnTo>
                    <a:pt x="474" y="369"/>
                  </a:lnTo>
                  <a:lnTo>
                    <a:pt x="468" y="378"/>
                  </a:lnTo>
                  <a:lnTo>
                    <a:pt x="462" y="390"/>
                  </a:lnTo>
                  <a:lnTo>
                    <a:pt x="456" y="399"/>
                  </a:lnTo>
                  <a:lnTo>
                    <a:pt x="451" y="410"/>
                  </a:lnTo>
                  <a:lnTo>
                    <a:pt x="445" y="424"/>
                  </a:lnTo>
                  <a:lnTo>
                    <a:pt x="439" y="435"/>
                  </a:lnTo>
                  <a:lnTo>
                    <a:pt x="432" y="447"/>
                  </a:lnTo>
                  <a:lnTo>
                    <a:pt x="426" y="458"/>
                  </a:lnTo>
                  <a:lnTo>
                    <a:pt x="420" y="469"/>
                  </a:lnTo>
                  <a:lnTo>
                    <a:pt x="413" y="483"/>
                  </a:lnTo>
                  <a:lnTo>
                    <a:pt x="407" y="494"/>
                  </a:lnTo>
                  <a:lnTo>
                    <a:pt x="399" y="505"/>
                  </a:lnTo>
                  <a:lnTo>
                    <a:pt x="394" y="517"/>
                  </a:lnTo>
                  <a:lnTo>
                    <a:pt x="386" y="530"/>
                  </a:lnTo>
                  <a:lnTo>
                    <a:pt x="378" y="542"/>
                  </a:lnTo>
                  <a:lnTo>
                    <a:pt x="373" y="551"/>
                  </a:lnTo>
                  <a:lnTo>
                    <a:pt x="365" y="563"/>
                  </a:lnTo>
                  <a:lnTo>
                    <a:pt x="359" y="574"/>
                  </a:lnTo>
                  <a:lnTo>
                    <a:pt x="352" y="583"/>
                  </a:lnTo>
                  <a:lnTo>
                    <a:pt x="346" y="593"/>
                  </a:lnTo>
                  <a:lnTo>
                    <a:pt x="340" y="604"/>
                  </a:lnTo>
                  <a:lnTo>
                    <a:pt x="335" y="614"/>
                  </a:lnTo>
                  <a:lnTo>
                    <a:pt x="327" y="621"/>
                  </a:lnTo>
                  <a:lnTo>
                    <a:pt x="323" y="629"/>
                  </a:lnTo>
                  <a:lnTo>
                    <a:pt x="316" y="639"/>
                  </a:lnTo>
                  <a:lnTo>
                    <a:pt x="312" y="646"/>
                  </a:lnTo>
                  <a:lnTo>
                    <a:pt x="302" y="658"/>
                  </a:lnTo>
                  <a:lnTo>
                    <a:pt x="295" y="667"/>
                  </a:lnTo>
                  <a:lnTo>
                    <a:pt x="285" y="675"/>
                  </a:lnTo>
                  <a:lnTo>
                    <a:pt x="272" y="688"/>
                  </a:lnTo>
                  <a:lnTo>
                    <a:pt x="263" y="698"/>
                  </a:lnTo>
                  <a:lnTo>
                    <a:pt x="255" y="705"/>
                  </a:lnTo>
                  <a:lnTo>
                    <a:pt x="245" y="713"/>
                  </a:lnTo>
                  <a:lnTo>
                    <a:pt x="236" y="726"/>
                  </a:lnTo>
                  <a:lnTo>
                    <a:pt x="226" y="734"/>
                  </a:lnTo>
                  <a:lnTo>
                    <a:pt x="215" y="747"/>
                  </a:lnTo>
                  <a:lnTo>
                    <a:pt x="204" y="758"/>
                  </a:lnTo>
                  <a:lnTo>
                    <a:pt x="194" y="772"/>
                  </a:lnTo>
                  <a:lnTo>
                    <a:pt x="181" y="783"/>
                  </a:lnTo>
                  <a:lnTo>
                    <a:pt x="169" y="796"/>
                  </a:lnTo>
                  <a:lnTo>
                    <a:pt x="158" y="810"/>
                  </a:lnTo>
                  <a:lnTo>
                    <a:pt x="149" y="823"/>
                  </a:lnTo>
                  <a:lnTo>
                    <a:pt x="135" y="834"/>
                  </a:lnTo>
                  <a:lnTo>
                    <a:pt x="124" y="850"/>
                  </a:lnTo>
                  <a:lnTo>
                    <a:pt x="112" y="861"/>
                  </a:lnTo>
                  <a:lnTo>
                    <a:pt x="101" y="876"/>
                  </a:lnTo>
                  <a:lnTo>
                    <a:pt x="90" y="888"/>
                  </a:lnTo>
                  <a:lnTo>
                    <a:pt x="78" y="901"/>
                  </a:lnTo>
                  <a:lnTo>
                    <a:pt x="69" y="914"/>
                  </a:lnTo>
                  <a:lnTo>
                    <a:pt x="61" y="928"/>
                  </a:lnTo>
                  <a:lnTo>
                    <a:pt x="50" y="937"/>
                  </a:lnTo>
                  <a:lnTo>
                    <a:pt x="42" y="948"/>
                  </a:lnTo>
                  <a:lnTo>
                    <a:pt x="34" y="960"/>
                  </a:lnTo>
                  <a:lnTo>
                    <a:pt x="27" y="969"/>
                  </a:lnTo>
                  <a:lnTo>
                    <a:pt x="21" y="979"/>
                  </a:lnTo>
                  <a:lnTo>
                    <a:pt x="17" y="987"/>
                  </a:lnTo>
                  <a:lnTo>
                    <a:pt x="14" y="994"/>
                  </a:lnTo>
                  <a:lnTo>
                    <a:pt x="12" y="1004"/>
                  </a:lnTo>
                  <a:lnTo>
                    <a:pt x="6" y="1013"/>
                  </a:lnTo>
                  <a:lnTo>
                    <a:pt x="4" y="1025"/>
                  </a:lnTo>
                  <a:lnTo>
                    <a:pt x="0" y="1036"/>
                  </a:lnTo>
                  <a:lnTo>
                    <a:pt x="0" y="1045"/>
                  </a:lnTo>
                  <a:lnTo>
                    <a:pt x="0" y="1051"/>
                  </a:lnTo>
                  <a:lnTo>
                    <a:pt x="2" y="1059"/>
                  </a:lnTo>
                  <a:lnTo>
                    <a:pt x="6" y="1064"/>
                  </a:lnTo>
                  <a:lnTo>
                    <a:pt x="10" y="1070"/>
                  </a:lnTo>
                  <a:lnTo>
                    <a:pt x="15" y="1072"/>
                  </a:lnTo>
                  <a:lnTo>
                    <a:pt x="25" y="1074"/>
                  </a:lnTo>
                  <a:lnTo>
                    <a:pt x="34" y="1076"/>
                  </a:lnTo>
                  <a:lnTo>
                    <a:pt x="46" y="1078"/>
                  </a:lnTo>
                  <a:lnTo>
                    <a:pt x="52" y="1076"/>
                  </a:lnTo>
                  <a:lnTo>
                    <a:pt x="59" y="1076"/>
                  </a:lnTo>
                  <a:lnTo>
                    <a:pt x="67" y="1074"/>
                  </a:lnTo>
                  <a:lnTo>
                    <a:pt x="74" y="1074"/>
                  </a:lnTo>
                  <a:lnTo>
                    <a:pt x="82" y="1074"/>
                  </a:lnTo>
                  <a:lnTo>
                    <a:pt x="93" y="1072"/>
                  </a:lnTo>
                  <a:lnTo>
                    <a:pt x="103" y="1070"/>
                  </a:lnTo>
                  <a:lnTo>
                    <a:pt x="114" y="1070"/>
                  </a:lnTo>
                  <a:lnTo>
                    <a:pt x="124" y="1066"/>
                  </a:lnTo>
                  <a:lnTo>
                    <a:pt x="135" y="1063"/>
                  </a:lnTo>
                  <a:lnTo>
                    <a:pt x="147" y="1057"/>
                  </a:lnTo>
                  <a:lnTo>
                    <a:pt x="160" y="1053"/>
                  </a:lnTo>
                  <a:lnTo>
                    <a:pt x="171" y="1045"/>
                  </a:lnTo>
                  <a:lnTo>
                    <a:pt x="187" y="1036"/>
                  </a:lnTo>
                  <a:lnTo>
                    <a:pt x="192" y="1032"/>
                  </a:lnTo>
                  <a:lnTo>
                    <a:pt x="198" y="1028"/>
                  </a:lnTo>
                  <a:lnTo>
                    <a:pt x="207" y="1025"/>
                  </a:lnTo>
                  <a:lnTo>
                    <a:pt x="215" y="1019"/>
                  </a:lnTo>
                  <a:lnTo>
                    <a:pt x="221" y="1013"/>
                  </a:lnTo>
                  <a:lnTo>
                    <a:pt x="228" y="1007"/>
                  </a:lnTo>
                  <a:lnTo>
                    <a:pt x="236" y="1004"/>
                  </a:lnTo>
                  <a:lnTo>
                    <a:pt x="244" y="998"/>
                  </a:lnTo>
                  <a:lnTo>
                    <a:pt x="251" y="990"/>
                  </a:lnTo>
                  <a:lnTo>
                    <a:pt x="259" y="987"/>
                  </a:lnTo>
                  <a:lnTo>
                    <a:pt x="266" y="981"/>
                  </a:lnTo>
                  <a:lnTo>
                    <a:pt x="274" y="975"/>
                  </a:lnTo>
                  <a:lnTo>
                    <a:pt x="282" y="969"/>
                  </a:lnTo>
                  <a:lnTo>
                    <a:pt x="291" y="962"/>
                  </a:lnTo>
                  <a:lnTo>
                    <a:pt x="299" y="956"/>
                  </a:lnTo>
                  <a:lnTo>
                    <a:pt x="306" y="950"/>
                  </a:lnTo>
                  <a:lnTo>
                    <a:pt x="314" y="945"/>
                  </a:lnTo>
                  <a:lnTo>
                    <a:pt x="321" y="939"/>
                  </a:lnTo>
                  <a:lnTo>
                    <a:pt x="329" y="931"/>
                  </a:lnTo>
                  <a:lnTo>
                    <a:pt x="339" y="928"/>
                  </a:lnTo>
                  <a:lnTo>
                    <a:pt x="344" y="920"/>
                  </a:lnTo>
                  <a:lnTo>
                    <a:pt x="354" y="912"/>
                  </a:lnTo>
                  <a:lnTo>
                    <a:pt x="361" y="907"/>
                  </a:lnTo>
                  <a:lnTo>
                    <a:pt x="369" y="899"/>
                  </a:lnTo>
                  <a:lnTo>
                    <a:pt x="375" y="891"/>
                  </a:lnTo>
                  <a:lnTo>
                    <a:pt x="382" y="886"/>
                  </a:lnTo>
                  <a:lnTo>
                    <a:pt x="390" y="878"/>
                  </a:lnTo>
                  <a:lnTo>
                    <a:pt x="399" y="872"/>
                  </a:lnTo>
                  <a:lnTo>
                    <a:pt x="405" y="865"/>
                  </a:lnTo>
                  <a:lnTo>
                    <a:pt x="413" y="861"/>
                  </a:lnTo>
                  <a:lnTo>
                    <a:pt x="420" y="852"/>
                  </a:lnTo>
                  <a:lnTo>
                    <a:pt x="428" y="848"/>
                  </a:lnTo>
                  <a:lnTo>
                    <a:pt x="434" y="840"/>
                  </a:lnTo>
                  <a:lnTo>
                    <a:pt x="441" y="834"/>
                  </a:lnTo>
                  <a:lnTo>
                    <a:pt x="449" y="829"/>
                  </a:lnTo>
                  <a:lnTo>
                    <a:pt x="456" y="823"/>
                  </a:lnTo>
                  <a:lnTo>
                    <a:pt x="468" y="812"/>
                  </a:lnTo>
                  <a:lnTo>
                    <a:pt x="481" y="800"/>
                  </a:lnTo>
                  <a:lnTo>
                    <a:pt x="493" y="789"/>
                  </a:lnTo>
                  <a:lnTo>
                    <a:pt x="506" y="779"/>
                  </a:lnTo>
                  <a:lnTo>
                    <a:pt x="515" y="768"/>
                  </a:lnTo>
                  <a:lnTo>
                    <a:pt x="525" y="760"/>
                  </a:lnTo>
                  <a:lnTo>
                    <a:pt x="534" y="753"/>
                  </a:lnTo>
                  <a:lnTo>
                    <a:pt x="546" y="747"/>
                  </a:lnTo>
                  <a:lnTo>
                    <a:pt x="553" y="737"/>
                  </a:lnTo>
                  <a:lnTo>
                    <a:pt x="561" y="730"/>
                  </a:lnTo>
                  <a:lnTo>
                    <a:pt x="569" y="718"/>
                  </a:lnTo>
                  <a:lnTo>
                    <a:pt x="576" y="709"/>
                  </a:lnTo>
                  <a:lnTo>
                    <a:pt x="584" y="696"/>
                  </a:lnTo>
                  <a:lnTo>
                    <a:pt x="593" y="684"/>
                  </a:lnTo>
                  <a:lnTo>
                    <a:pt x="603" y="671"/>
                  </a:lnTo>
                  <a:lnTo>
                    <a:pt x="612" y="658"/>
                  </a:lnTo>
                  <a:lnTo>
                    <a:pt x="616" y="650"/>
                  </a:lnTo>
                  <a:lnTo>
                    <a:pt x="620" y="642"/>
                  </a:lnTo>
                  <a:lnTo>
                    <a:pt x="624" y="633"/>
                  </a:lnTo>
                  <a:lnTo>
                    <a:pt x="627" y="625"/>
                  </a:lnTo>
                  <a:lnTo>
                    <a:pt x="631" y="618"/>
                  </a:lnTo>
                  <a:lnTo>
                    <a:pt x="637" y="610"/>
                  </a:lnTo>
                  <a:lnTo>
                    <a:pt x="641" y="602"/>
                  </a:lnTo>
                  <a:lnTo>
                    <a:pt x="646" y="595"/>
                  </a:lnTo>
                  <a:lnTo>
                    <a:pt x="650" y="585"/>
                  </a:lnTo>
                  <a:lnTo>
                    <a:pt x="654" y="578"/>
                  </a:lnTo>
                  <a:lnTo>
                    <a:pt x="658" y="570"/>
                  </a:lnTo>
                  <a:lnTo>
                    <a:pt x="662" y="563"/>
                  </a:lnTo>
                  <a:lnTo>
                    <a:pt x="665" y="553"/>
                  </a:lnTo>
                  <a:lnTo>
                    <a:pt x="671" y="545"/>
                  </a:lnTo>
                  <a:lnTo>
                    <a:pt x="675" y="536"/>
                  </a:lnTo>
                  <a:lnTo>
                    <a:pt x="679" y="528"/>
                  </a:lnTo>
                  <a:lnTo>
                    <a:pt x="683" y="521"/>
                  </a:lnTo>
                  <a:lnTo>
                    <a:pt x="686" y="511"/>
                  </a:lnTo>
                  <a:lnTo>
                    <a:pt x="690" y="504"/>
                  </a:lnTo>
                  <a:lnTo>
                    <a:pt x="694" y="496"/>
                  </a:lnTo>
                  <a:lnTo>
                    <a:pt x="696" y="486"/>
                  </a:lnTo>
                  <a:lnTo>
                    <a:pt x="700" y="479"/>
                  </a:lnTo>
                  <a:lnTo>
                    <a:pt x="703" y="469"/>
                  </a:lnTo>
                  <a:lnTo>
                    <a:pt x="709" y="462"/>
                  </a:lnTo>
                  <a:lnTo>
                    <a:pt x="711" y="454"/>
                  </a:lnTo>
                  <a:lnTo>
                    <a:pt x="715" y="447"/>
                  </a:lnTo>
                  <a:lnTo>
                    <a:pt x="717" y="439"/>
                  </a:lnTo>
                  <a:lnTo>
                    <a:pt x="721" y="431"/>
                  </a:lnTo>
                  <a:lnTo>
                    <a:pt x="728" y="416"/>
                  </a:lnTo>
                  <a:lnTo>
                    <a:pt x="734" y="403"/>
                  </a:lnTo>
                  <a:lnTo>
                    <a:pt x="740" y="390"/>
                  </a:lnTo>
                  <a:lnTo>
                    <a:pt x="745" y="378"/>
                  </a:lnTo>
                  <a:lnTo>
                    <a:pt x="749" y="365"/>
                  </a:lnTo>
                  <a:lnTo>
                    <a:pt x="755" y="357"/>
                  </a:lnTo>
                  <a:lnTo>
                    <a:pt x="757" y="346"/>
                  </a:lnTo>
                  <a:lnTo>
                    <a:pt x="760" y="338"/>
                  </a:lnTo>
                  <a:lnTo>
                    <a:pt x="762" y="331"/>
                  </a:lnTo>
                  <a:lnTo>
                    <a:pt x="766" y="327"/>
                  </a:lnTo>
                  <a:lnTo>
                    <a:pt x="770" y="315"/>
                  </a:lnTo>
                  <a:lnTo>
                    <a:pt x="774" y="304"/>
                  </a:lnTo>
                  <a:lnTo>
                    <a:pt x="776" y="294"/>
                  </a:lnTo>
                  <a:lnTo>
                    <a:pt x="780" y="285"/>
                  </a:lnTo>
                  <a:lnTo>
                    <a:pt x="780" y="274"/>
                  </a:lnTo>
                  <a:lnTo>
                    <a:pt x="781" y="264"/>
                  </a:lnTo>
                  <a:lnTo>
                    <a:pt x="783" y="256"/>
                  </a:lnTo>
                  <a:lnTo>
                    <a:pt x="785" y="249"/>
                  </a:lnTo>
                  <a:lnTo>
                    <a:pt x="785" y="239"/>
                  </a:lnTo>
                  <a:lnTo>
                    <a:pt x="785" y="234"/>
                  </a:lnTo>
                  <a:lnTo>
                    <a:pt x="785" y="226"/>
                  </a:lnTo>
                  <a:lnTo>
                    <a:pt x="787" y="222"/>
                  </a:lnTo>
                  <a:lnTo>
                    <a:pt x="787" y="215"/>
                  </a:lnTo>
                  <a:lnTo>
                    <a:pt x="787" y="213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8" name="Freeform 25"/>
            <p:cNvSpPr>
              <a:spLocks/>
            </p:cNvSpPr>
            <p:nvPr/>
          </p:nvSpPr>
          <p:spPr bwMode="auto">
            <a:xfrm>
              <a:off x="1083" y="1180"/>
              <a:ext cx="77" cy="115"/>
            </a:xfrm>
            <a:custGeom>
              <a:avLst/>
              <a:gdLst>
                <a:gd name="T0" fmla="*/ 116 w 154"/>
                <a:gd name="T1" fmla="*/ 3 h 230"/>
                <a:gd name="T2" fmla="*/ 118 w 154"/>
                <a:gd name="T3" fmla="*/ 3 h 230"/>
                <a:gd name="T4" fmla="*/ 123 w 154"/>
                <a:gd name="T5" fmla="*/ 3 h 230"/>
                <a:gd name="T6" fmla="*/ 129 w 154"/>
                <a:gd name="T7" fmla="*/ 7 h 230"/>
                <a:gd name="T8" fmla="*/ 139 w 154"/>
                <a:gd name="T9" fmla="*/ 15 h 230"/>
                <a:gd name="T10" fmla="*/ 146 w 154"/>
                <a:gd name="T11" fmla="*/ 22 h 230"/>
                <a:gd name="T12" fmla="*/ 150 w 154"/>
                <a:gd name="T13" fmla="*/ 34 h 230"/>
                <a:gd name="T14" fmla="*/ 152 w 154"/>
                <a:gd name="T15" fmla="*/ 41 h 230"/>
                <a:gd name="T16" fmla="*/ 154 w 154"/>
                <a:gd name="T17" fmla="*/ 51 h 230"/>
                <a:gd name="T18" fmla="*/ 152 w 154"/>
                <a:gd name="T19" fmla="*/ 59 h 230"/>
                <a:gd name="T20" fmla="*/ 152 w 154"/>
                <a:gd name="T21" fmla="*/ 70 h 230"/>
                <a:gd name="T22" fmla="*/ 148 w 154"/>
                <a:gd name="T23" fmla="*/ 79 h 230"/>
                <a:gd name="T24" fmla="*/ 146 w 154"/>
                <a:gd name="T25" fmla="*/ 93 h 230"/>
                <a:gd name="T26" fmla="*/ 141 w 154"/>
                <a:gd name="T27" fmla="*/ 104 h 230"/>
                <a:gd name="T28" fmla="*/ 135 w 154"/>
                <a:gd name="T29" fmla="*/ 118 h 230"/>
                <a:gd name="T30" fmla="*/ 129 w 154"/>
                <a:gd name="T31" fmla="*/ 131 h 230"/>
                <a:gd name="T32" fmla="*/ 122 w 154"/>
                <a:gd name="T33" fmla="*/ 144 h 230"/>
                <a:gd name="T34" fmla="*/ 116 w 154"/>
                <a:gd name="T35" fmla="*/ 157 h 230"/>
                <a:gd name="T36" fmla="*/ 110 w 154"/>
                <a:gd name="T37" fmla="*/ 171 h 230"/>
                <a:gd name="T38" fmla="*/ 103 w 154"/>
                <a:gd name="T39" fmla="*/ 180 h 230"/>
                <a:gd name="T40" fmla="*/ 97 w 154"/>
                <a:gd name="T41" fmla="*/ 194 h 230"/>
                <a:gd name="T42" fmla="*/ 91 w 154"/>
                <a:gd name="T43" fmla="*/ 201 h 230"/>
                <a:gd name="T44" fmla="*/ 87 w 154"/>
                <a:gd name="T45" fmla="*/ 211 h 230"/>
                <a:gd name="T46" fmla="*/ 84 w 154"/>
                <a:gd name="T47" fmla="*/ 218 h 230"/>
                <a:gd name="T48" fmla="*/ 80 w 154"/>
                <a:gd name="T49" fmla="*/ 224 h 230"/>
                <a:gd name="T50" fmla="*/ 78 w 154"/>
                <a:gd name="T51" fmla="*/ 226 h 230"/>
                <a:gd name="T52" fmla="*/ 78 w 154"/>
                <a:gd name="T53" fmla="*/ 230 h 230"/>
                <a:gd name="T54" fmla="*/ 0 w 154"/>
                <a:gd name="T55" fmla="*/ 213 h 230"/>
                <a:gd name="T56" fmla="*/ 7 w 154"/>
                <a:gd name="T57" fmla="*/ 34 h 230"/>
                <a:gd name="T58" fmla="*/ 7 w 154"/>
                <a:gd name="T59" fmla="*/ 30 h 230"/>
                <a:gd name="T60" fmla="*/ 13 w 154"/>
                <a:gd name="T61" fmla="*/ 26 h 230"/>
                <a:gd name="T62" fmla="*/ 17 w 154"/>
                <a:gd name="T63" fmla="*/ 22 h 230"/>
                <a:gd name="T64" fmla="*/ 23 w 154"/>
                <a:gd name="T65" fmla="*/ 21 h 230"/>
                <a:gd name="T66" fmla="*/ 28 w 154"/>
                <a:gd name="T67" fmla="*/ 17 h 230"/>
                <a:gd name="T68" fmla="*/ 38 w 154"/>
                <a:gd name="T69" fmla="*/ 13 h 230"/>
                <a:gd name="T70" fmla="*/ 44 w 154"/>
                <a:gd name="T71" fmla="*/ 9 h 230"/>
                <a:gd name="T72" fmla="*/ 51 w 154"/>
                <a:gd name="T73" fmla="*/ 7 h 230"/>
                <a:gd name="T74" fmla="*/ 61 w 154"/>
                <a:gd name="T75" fmla="*/ 3 h 230"/>
                <a:gd name="T76" fmla="*/ 70 w 154"/>
                <a:gd name="T77" fmla="*/ 3 h 230"/>
                <a:gd name="T78" fmla="*/ 82 w 154"/>
                <a:gd name="T79" fmla="*/ 0 h 230"/>
                <a:gd name="T80" fmla="*/ 91 w 154"/>
                <a:gd name="T81" fmla="*/ 0 h 230"/>
                <a:gd name="T82" fmla="*/ 104 w 154"/>
                <a:gd name="T83" fmla="*/ 0 h 230"/>
                <a:gd name="T84" fmla="*/ 116 w 154"/>
                <a:gd name="T85" fmla="*/ 3 h 230"/>
                <a:gd name="T86" fmla="*/ 116 w 154"/>
                <a:gd name="T87" fmla="*/ 3 h 23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4"/>
                <a:gd name="T133" fmla="*/ 0 h 230"/>
                <a:gd name="T134" fmla="*/ 154 w 154"/>
                <a:gd name="T135" fmla="*/ 230 h 23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4" h="230">
                  <a:moveTo>
                    <a:pt x="116" y="3"/>
                  </a:moveTo>
                  <a:lnTo>
                    <a:pt x="118" y="3"/>
                  </a:lnTo>
                  <a:lnTo>
                    <a:pt x="123" y="3"/>
                  </a:lnTo>
                  <a:lnTo>
                    <a:pt x="129" y="7"/>
                  </a:lnTo>
                  <a:lnTo>
                    <a:pt x="139" y="15"/>
                  </a:lnTo>
                  <a:lnTo>
                    <a:pt x="146" y="22"/>
                  </a:lnTo>
                  <a:lnTo>
                    <a:pt x="150" y="34"/>
                  </a:lnTo>
                  <a:lnTo>
                    <a:pt x="152" y="41"/>
                  </a:lnTo>
                  <a:lnTo>
                    <a:pt x="154" y="51"/>
                  </a:lnTo>
                  <a:lnTo>
                    <a:pt x="152" y="59"/>
                  </a:lnTo>
                  <a:lnTo>
                    <a:pt x="152" y="70"/>
                  </a:lnTo>
                  <a:lnTo>
                    <a:pt x="148" y="79"/>
                  </a:lnTo>
                  <a:lnTo>
                    <a:pt x="146" y="93"/>
                  </a:lnTo>
                  <a:lnTo>
                    <a:pt x="141" y="104"/>
                  </a:lnTo>
                  <a:lnTo>
                    <a:pt x="135" y="118"/>
                  </a:lnTo>
                  <a:lnTo>
                    <a:pt x="129" y="131"/>
                  </a:lnTo>
                  <a:lnTo>
                    <a:pt x="122" y="144"/>
                  </a:lnTo>
                  <a:lnTo>
                    <a:pt x="116" y="157"/>
                  </a:lnTo>
                  <a:lnTo>
                    <a:pt x="110" y="171"/>
                  </a:lnTo>
                  <a:lnTo>
                    <a:pt x="103" y="180"/>
                  </a:lnTo>
                  <a:lnTo>
                    <a:pt x="97" y="194"/>
                  </a:lnTo>
                  <a:lnTo>
                    <a:pt x="91" y="201"/>
                  </a:lnTo>
                  <a:lnTo>
                    <a:pt x="87" y="211"/>
                  </a:lnTo>
                  <a:lnTo>
                    <a:pt x="84" y="218"/>
                  </a:lnTo>
                  <a:lnTo>
                    <a:pt x="80" y="224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0" y="213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13" y="26"/>
                  </a:lnTo>
                  <a:lnTo>
                    <a:pt x="17" y="22"/>
                  </a:lnTo>
                  <a:lnTo>
                    <a:pt x="23" y="21"/>
                  </a:lnTo>
                  <a:lnTo>
                    <a:pt x="28" y="17"/>
                  </a:lnTo>
                  <a:lnTo>
                    <a:pt x="38" y="13"/>
                  </a:lnTo>
                  <a:lnTo>
                    <a:pt x="44" y="9"/>
                  </a:lnTo>
                  <a:lnTo>
                    <a:pt x="51" y="7"/>
                  </a:lnTo>
                  <a:lnTo>
                    <a:pt x="61" y="3"/>
                  </a:lnTo>
                  <a:lnTo>
                    <a:pt x="70" y="3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104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09" name="Freeform 26"/>
            <p:cNvSpPr>
              <a:spLocks/>
            </p:cNvSpPr>
            <p:nvPr/>
          </p:nvSpPr>
          <p:spPr bwMode="auto">
            <a:xfrm>
              <a:off x="742" y="1189"/>
              <a:ext cx="377" cy="469"/>
            </a:xfrm>
            <a:custGeom>
              <a:avLst/>
              <a:gdLst>
                <a:gd name="T0" fmla="*/ 712 w 752"/>
                <a:gd name="T1" fmla="*/ 11 h 937"/>
                <a:gd name="T2" fmla="*/ 710 w 752"/>
                <a:gd name="T3" fmla="*/ 53 h 937"/>
                <a:gd name="T4" fmla="*/ 710 w 752"/>
                <a:gd name="T5" fmla="*/ 106 h 937"/>
                <a:gd name="T6" fmla="*/ 710 w 752"/>
                <a:gd name="T7" fmla="*/ 150 h 937"/>
                <a:gd name="T8" fmla="*/ 724 w 752"/>
                <a:gd name="T9" fmla="*/ 180 h 937"/>
                <a:gd name="T10" fmla="*/ 748 w 752"/>
                <a:gd name="T11" fmla="*/ 194 h 937"/>
                <a:gd name="T12" fmla="*/ 735 w 752"/>
                <a:gd name="T13" fmla="*/ 236 h 937"/>
                <a:gd name="T14" fmla="*/ 701 w 752"/>
                <a:gd name="T15" fmla="*/ 236 h 937"/>
                <a:gd name="T16" fmla="*/ 648 w 752"/>
                <a:gd name="T17" fmla="*/ 245 h 937"/>
                <a:gd name="T18" fmla="*/ 596 w 752"/>
                <a:gd name="T19" fmla="*/ 272 h 937"/>
                <a:gd name="T20" fmla="*/ 566 w 752"/>
                <a:gd name="T21" fmla="*/ 306 h 937"/>
                <a:gd name="T22" fmla="*/ 541 w 752"/>
                <a:gd name="T23" fmla="*/ 346 h 937"/>
                <a:gd name="T24" fmla="*/ 513 w 752"/>
                <a:gd name="T25" fmla="*/ 397 h 937"/>
                <a:gd name="T26" fmla="*/ 498 w 752"/>
                <a:gd name="T27" fmla="*/ 428 h 937"/>
                <a:gd name="T28" fmla="*/ 482 w 752"/>
                <a:gd name="T29" fmla="*/ 458 h 937"/>
                <a:gd name="T30" fmla="*/ 467 w 752"/>
                <a:gd name="T31" fmla="*/ 488 h 937"/>
                <a:gd name="T32" fmla="*/ 450 w 752"/>
                <a:gd name="T33" fmla="*/ 521 h 937"/>
                <a:gd name="T34" fmla="*/ 433 w 752"/>
                <a:gd name="T35" fmla="*/ 551 h 937"/>
                <a:gd name="T36" fmla="*/ 418 w 752"/>
                <a:gd name="T37" fmla="*/ 582 h 937"/>
                <a:gd name="T38" fmla="*/ 403 w 752"/>
                <a:gd name="T39" fmla="*/ 612 h 937"/>
                <a:gd name="T40" fmla="*/ 376 w 752"/>
                <a:gd name="T41" fmla="*/ 667 h 937"/>
                <a:gd name="T42" fmla="*/ 355 w 752"/>
                <a:gd name="T43" fmla="*/ 715 h 937"/>
                <a:gd name="T44" fmla="*/ 328 w 752"/>
                <a:gd name="T45" fmla="*/ 751 h 937"/>
                <a:gd name="T46" fmla="*/ 296 w 752"/>
                <a:gd name="T47" fmla="*/ 785 h 937"/>
                <a:gd name="T48" fmla="*/ 254 w 752"/>
                <a:gd name="T49" fmla="*/ 813 h 937"/>
                <a:gd name="T50" fmla="*/ 214 w 752"/>
                <a:gd name="T51" fmla="*/ 842 h 937"/>
                <a:gd name="T52" fmla="*/ 171 w 752"/>
                <a:gd name="T53" fmla="*/ 865 h 937"/>
                <a:gd name="T54" fmla="*/ 133 w 752"/>
                <a:gd name="T55" fmla="*/ 886 h 937"/>
                <a:gd name="T56" fmla="*/ 100 w 752"/>
                <a:gd name="T57" fmla="*/ 901 h 937"/>
                <a:gd name="T58" fmla="*/ 62 w 752"/>
                <a:gd name="T59" fmla="*/ 924 h 937"/>
                <a:gd name="T60" fmla="*/ 24 w 752"/>
                <a:gd name="T61" fmla="*/ 937 h 937"/>
                <a:gd name="T62" fmla="*/ 51 w 752"/>
                <a:gd name="T63" fmla="*/ 874 h 937"/>
                <a:gd name="T64" fmla="*/ 72 w 752"/>
                <a:gd name="T65" fmla="*/ 863 h 937"/>
                <a:gd name="T66" fmla="*/ 102 w 752"/>
                <a:gd name="T67" fmla="*/ 848 h 937"/>
                <a:gd name="T68" fmla="*/ 142 w 752"/>
                <a:gd name="T69" fmla="*/ 827 h 937"/>
                <a:gd name="T70" fmla="*/ 188 w 752"/>
                <a:gd name="T71" fmla="*/ 802 h 937"/>
                <a:gd name="T72" fmla="*/ 230 w 752"/>
                <a:gd name="T73" fmla="*/ 775 h 937"/>
                <a:gd name="T74" fmla="*/ 268 w 752"/>
                <a:gd name="T75" fmla="*/ 751 h 937"/>
                <a:gd name="T76" fmla="*/ 306 w 752"/>
                <a:gd name="T77" fmla="*/ 718 h 937"/>
                <a:gd name="T78" fmla="*/ 323 w 752"/>
                <a:gd name="T79" fmla="*/ 688 h 937"/>
                <a:gd name="T80" fmla="*/ 347 w 752"/>
                <a:gd name="T81" fmla="*/ 639 h 937"/>
                <a:gd name="T82" fmla="*/ 363 w 752"/>
                <a:gd name="T83" fmla="*/ 608 h 937"/>
                <a:gd name="T84" fmla="*/ 380 w 752"/>
                <a:gd name="T85" fmla="*/ 580 h 937"/>
                <a:gd name="T86" fmla="*/ 397 w 752"/>
                <a:gd name="T87" fmla="*/ 545 h 937"/>
                <a:gd name="T88" fmla="*/ 416 w 752"/>
                <a:gd name="T89" fmla="*/ 511 h 937"/>
                <a:gd name="T90" fmla="*/ 433 w 752"/>
                <a:gd name="T91" fmla="*/ 477 h 937"/>
                <a:gd name="T92" fmla="*/ 450 w 752"/>
                <a:gd name="T93" fmla="*/ 443 h 937"/>
                <a:gd name="T94" fmla="*/ 467 w 752"/>
                <a:gd name="T95" fmla="*/ 410 h 937"/>
                <a:gd name="T96" fmla="*/ 484 w 752"/>
                <a:gd name="T97" fmla="*/ 380 h 937"/>
                <a:gd name="T98" fmla="*/ 498 w 752"/>
                <a:gd name="T99" fmla="*/ 351 h 937"/>
                <a:gd name="T100" fmla="*/ 520 w 752"/>
                <a:gd name="T101" fmla="*/ 308 h 937"/>
                <a:gd name="T102" fmla="*/ 547 w 752"/>
                <a:gd name="T103" fmla="*/ 270 h 937"/>
                <a:gd name="T104" fmla="*/ 585 w 752"/>
                <a:gd name="T105" fmla="*/ 236 h 937"/>
                <a:gd name="T106" fmla="*/ 623 w 752"/>
                <a:gd name="T107" fmla="*/ 213 h 937"/>
                <a:gd name="T108" fmla="*/ 659 w 752"/>
                <a:gd name="T109" fmla="*/ 186 h 937"/>
                <a:gd name="T110" fmla="*/ 669 w 752"/>
                <a:gd name="T111" fmla="*/ 150 h 937"/>
                <a:gd name="T112" fmla="*/ 676 w 752"/>
                <a:gd name="T113" fmla="*/ 95 h 937"/>
                <a:gd name="T114" fmla="*/ 678 w 752"/>
                <a:gd name="T115" fmla="*/ 66 h 937"/>
                <a:gd name="T116" fmla="*/ 682 w 752"/>
                <a:gd name="T117" fmla="*/ 28 h 937"/>
                <a:gd name="T118" fmla="*/ 714 w 752"/>
                <a:gd name="T119" fmla="*/ 0 h 9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2"/>
                <a:gd name="T181" fmla="*/ 0 h 937"/>
                <a:gd name="T182" fmla="*/ 752 w 752"/>
                <a:gd name="T183" fmla="*/ 937 h 9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2" h="937">
                  <a:moveTo>
                    <a:pt x="714" y="0"/>
                  </a:moveTo>
                  <a:lnTo>
                    <a:pt x="714" y="0"/>
                  </a:lnTo>
                  <a:lnTo>
                    <a:pt x="714" y="5"/>
                  </a:lnTo>
                  <a:lnTo>
                    <a:pt x="712" y="11"/>
                  </a:lnTo>
                  <a:lnTo>
                    <a:pt x="712" y="21"/>
                  </a:lnTo>
                  <a:lnTo>
                    <a:pt x="710" y="30"/>
                  </a:lnTo>
                  <a:lnTo>
                    <a:pt x="710" y="42"/>
                  </a:lnTo>
                  <a:lnTo>
                    <a:pt x="710" y="53"/>
                  </a:lnTo>
                  <a:lnTo>
                    <a:pt x="710" y="66"/>
                  </a:lnTo>
                  <a:lnTo>
                    <a:pt x="710" y="80"/>
                  </a:lnTo>
                  <a:lnTo>
                    <a:pt x="710" y="93"/>
                  </a:lnTo>
                  <a:lnTo>
                    <a:pt x="710" y="106"/>
                  </a:lnTo>
                  <a:lnTo>
                    <a:pt x="710" y="121"/>
                  </a:lnTo>
                  <a:lnTo>
                    <a:pt x="710" y="131"/>
                  </a:lnTo>
                  <a:lnTo>
                    <a:pt x="710" y="142"/>
                  </a:lnTo>
                  <a:lnTo>
                    <a:pt x="710" y="150"/>
                  </a:lnTo>
                  <a:lnTo>
                    <a:pt x="710" y="159"/>
                  </a:lnTo>
                  <a:lnTo>
                    <a:pt x="712" y="167"/>
                  </a:lnTo>
                  <a:lnTo>
                    <a:pt x="718" y="175"/>
                  </a:lnTo>
                  <a:lnTo>
                    <a:pt x="724" y="180"/>
                  </a:lnTo>
                  <a:lnTo>
                    <a:pt x="731" y="186"/>
                  </a:lnTo>
                  <a:lnTo>
                    <a:pt x="739" y="188"/>
                  </a:lnTo>
                  <a:lnTo>
                    <a:pt x="745" y="192"/>
                  </a:lnTo>
                  <a:lnTo>
                    <a:pt x="748" y="194"/>
                  </a:lnTo>
                  <a:lnTo>
                    <a:pt x="752" y="196"/>
                  </a:lnTo>
                  <a:lnTo>
                    <a:pt x="741" y="236"/>
                  </a:lnTo>
                  <a:lnTo>
                    <a:pt x="739" y="236"/>
                  </a:lnTo>
                  <a:lnTo>
                    <a:pt x="735" y="236"/>
                  </a:lnTo>
                  <a:lnTo>
                    <a:pt x="728" y="236"/>
                  </a:lnTo>
                  <a:lnTo>
                    <a:pt x="722" y="236"/>
                  </a:lnTo>
                  <a:lnTo>
                    <a:pt x="710" y="236"/>
                  </a:lnTo>
                  <a:lnTo>
                    <a:pt x="701" y="236"/>
                  </a:lnTo>
                  <a:lnTo>
                    <a:pt x="688" y="236"/>
                  </a:lnTo>
                  <a:lnTo>
                    <a:pt x="676" y="239"/>
                  </a:lnTo>
                  <a:lnTo>
                    <a:pt x="661" y="241"/>
                  </a:lnTo>
                  <a:lnTo>
                    <a:pt x="648" y="245"/>
                  </a:lnTo>
                  <a:lnTo>
                    <a:pt x="634" y="249"/>
                  </a:lnTo>
                  <a:lnTo>
                    <a:pt x="621" y="256"/>
                  </a:lnTo>
                  <a:lnTo>
                    <a:pt x="608" y="262"/>
                  </a:lnTo>
                  <a:lnTo>
                    <a:pt x="596" y="272"/>
                  </a:lnTo>
                  <a:lnTo>
                    <a:pt x="585" y="281"/>
                  </a:lnTo>
                  <a:lnTo>
                    <a:pt x="577" y="294"/>
                  </a:lnTo>
                  <a:lnTo>
                    <a:pt x="572" y="298"/>
                  </a:lnTo>
                  <a:lnTo>
                    <a:pt x="566" y="306"/>
                  </a:lnTo>
                  <a:lnTo>
                    <a:pt x="560" y="315"/>
                  </a:lnTo>
                  <a:lnTo>
                    <a:pt x="555" y="325"/>
                  </a:lnTo>
                  <a:lnTo>
                    <a:pt x="547" y="334"/>
                  </a:lnTo>
                  <a:lnTo>
                    <a:pt x="541" y="346"/>
                  </a:lnTo>
                  <a:lnTo>
                    <a:pt x="536" y="357"/>
                  </a:lnTo>
                  <a:lnTo>
                    <a:pt x="528" y="371"/>
                  </a:lnTo>
                  <a:lnTo>
                    <a:pt x="520" y="382"/>
                  </a:lnTo>
                  <a:lnTo>
                    <a:pt x="513" y="397"/>
                  </a:lnTo>
                  <a:lnTo>
                    <a:pt x="509" y="403"/>
                  </a:lnTo>
                  <a:lnTo>
                    <a:pt x="505" y="410"/>
                  </a:lnTo>
                  <a:lnTo>
                    <a:pt x="501" y="420"/>
                  </a:lnTo>
                  <a:lnTo>
                    <a:pt x="498" y="428"/>
                  </a:lnTo>
                  <a:lnTo>
                    <a:pt x="494" y="433"/>
                  </a:lnTo>
                  <a:lnTo>
                    <a:pt x="490" y="441"/>
                  </a:lnTo>
                  <a:lnTo>
                    <a:pt x="486" y="448"/>
                  </a:lnTo>
                  <a:lnTo>
                    <a:pt x="482" y="458"/>
                  </a:lnTo>
                  <a:lnTo>
                    <a:pt x="479" y="466"/>
                  </a:lnTo>
                  <a:lnTo>
                    <a:pt x="475" y="473"/>
                  </a:lnTo>
                  <a:lnTo>
                    <a:pt x="471" y="481"/>
                  </a:lnTo>
                  <a:lnTo>
                    <a:pt x="467" y="488"/>
                  </a:lnTo>
                  <a:lnTo>
                    <a:pt x="461" y="496"/>
                  </a:lnTo>
                  <a:lnTo>
                    <a:pt x="458" y="504"/>
                  </a:lnTo>
                  <a:lnTo>
                    <a:pt x="454" y="511"/>
                  </a:lnTo>
                  <a:lnTo>
                    <a:pt x="450" y="521"/>
                  </a:lnTo>
                  <a:lnTo>
                    <a:pt x="444" y="528"/>
                  </a:lnTo>
                  <a:lnTo>
                    <a:pt x="441" y="536"/>
                  </a:lnTo>
                  <a:lnTo>
                    <a:pt x="437" y="544"/>
                  </a:lnTo>
                  <a:lnTo>
                    <a:pt x="433" y="551"/>
                  </a:lnTo>
                  <a:lnTo>
                    <a:pt x="429" y="559"/>
                  </a:lnTo>
                  <a:lnTo>
                    <a:pt x="425" y="566"/>
                  </a:lnTo>
                  <a:lnTo>
                    <a:pt x="422" y="574"/>
                  </a:lnTo>
                  <a:lnTo>
                    <a:pt x="418" y="582"/>
                  </a:lnTo>
                  <a:lnTo>
                    <a:pt x="414" y="589"/>
                  </a:lnTo>
                  <a:lnTo>
                    <a:pt x="410" y="597"/>
                  </a:lnTo>
                  <a:lnTo>
                    <a:pt x="406" y="604"/>
                  </a:lnTo>
                  <a:lnTo>
                    <a:pt x="403" y="612"/>
                  </a:lnTo>
                  <a:lnTo>
                    <a:pt x="395" y="625"/>
                  </a:lnTo>
                  <a:lnTo>
                    <a:pt x="387" y="640"/>
                  </a:lnTo>
                  <a:lnTo>
                    <a:pt x="380" y="654"/>
                  </a:lnTo>
                  <a:lnTo>
                    <a:pt x="376" y="667"/>
                  </a:lnTo>
                  <a:lnTo>
                    <a:pt x="368" y="680"/>
                  </a:lnTo>
                  <a:lnTo>
                    <a:pt x="363" y="692"/>
                  </a:lnTo>
                  <a:lnTo>
                    <a:pt x="359" y="703"/>
                  </a:lnTo>
                  <a:lnTo>
                    <a:pt x="355" y="715"/>
                  </a:lnTo>
                  <a:lnTo>
                    <a:pt x="347" y="724"/>
                  </a:lnTo>
                  <a:lnTo>
                    <a:pt x="344" y="734"/>
                  </a:lnTo>
                  <a:lnTo>
                    <a:pt x="334" y="743"/>
                  </a:lnTo>
                  <a:lnTo>
                    <a:pt x="328" y="751"/>
                  </a:lnTo>
                  <a:lnTo>
                    <a:pt x="321" y="760"/>
                  </a:lnTo>
                  <a:lnTo>
                    <a:pt x="313" y="768"/>
                  </a:lnTo>
                  <a:lnTo>
                    <a:pt x="304" y="777"/>
                  </a:lnTo>
                  <a:lnTo>
                    <a:pt x="296" y="785"/>
                  </a:lnTo>
                  <a:lnTo>
                    <a:pt x="285" y="793"/>
                  </a:lnTo>
                  <a:lnTo>
                    <a:pt x="275" y="800"/>
                  </a:lnTo>
                  <a:lnTo>
                    <a:pt x="264" y="806"/>
                  </a:lnTo>
                  <a:lnTo>
                    <a:pt x="254" y="813"/>
                  </a:lnTo>
                  <a:lnTo>
                    <a:pt x="245" y="821"/>
                  </a:lnTo>
                  <a:lnTo>
                    <a:pt x="235" y="827"/>
                  </a:lnTo>
                  <a:lnTo>
                    <a:pt x="224" y="834"/>
                  </a:lnTo>
                  <a:lnTo>
                    <a:pt x="214" y="842"/>
                  </a:lnTo>
                  <a:lnTo>
                    <a:pt x="203" y="848"/>
                  </a:lnTo>
                  <a:lnTo>
                    <a:pt x="192" y="853"/>
                  </a:lnTo>
                  <a:lnTo>
                    <a:pt x="182" y="859"/>
                  </a:lnTo>
                  <a:lnTo>
                    <a:pt x="171" y="865"/>
                  </a:lnTo>
                  <a:lnTo>
                    <a:pt x="159" y="869"/>
                  </a:lnTo>
                  <a:lnTo>
                    <a:pt x="152" y="874"/>
                  </a:lnTo>
                  <a:lnTo>
                    <a:pt x="140" y="880"/>
                  </a:lnTo>
                  <a:lnTo>
                    <a:pt x="133" y="886"/>
                  </a:lnTo>
                  <a:lnTo>
                    <a:pt x="123" y="890"/>
                  </a:lnTo>
                  <a:lnTo>
                    <a:pt x="114" y="893"/>
                  </a:lnTo>
                  <a:lnTo>
                    <a:pt x="106" y="897"/>
                  </a:lnTo>
                  <a:lnTo>
                    <a:pt x="100" y="901"/>
                  </a:lnTo>
                  <a:lnTo>
                    <a:pt x="87" y="907"/>
                  </a:lnTo>
                  <a:lnTo>
                    <a:pt x="79" y="914"/>
                  </a:lnTo>
                  <a:lnTo>
                    <a:pt x="72" y="920"/>
                  </a:lnTo>
                  <a:lnTo>
                    <a:pt x="62" y="924"/>
                  </a:lnTo>
                  <a:lnTo>
                    <a:pt x="55" y="926"/>
                  </a:lnTo>
                  <a:lnTo>
                    <a:pt x="49" y="929"/>
                  </a:lnTo>
                  <a:lnTo>
                    <a:pt x="34" y="933"/>
                  </a:lnTo>
                  <a:lnTo>
                    <a:pt x="24" y="937"/>
                  </a:lnTo>
                  <a:lnTo>
                    <a:pt x="13" y="937"/>
                  </a:lnTo>
                  <a:lnTo>
                    <a:pt x="5" y="937"/>
                  </a:lnTo>
                  <a:lnTo>
                    <a:pt x="0" y="937"/>
                  </a:lnTo>
                  <a:lnTo>
                    <a:pt x="51" y="874"/>
                  </a:lnTo>
                  <a:lnTo>
                    <a:pt x="53" y="872"/>
                  </a:lnTo>
                  <a:lnTo>
                    <a:pt x="60" y="869"/>
                  </a:lnTo>
                  <a:lnTo>
                    <a:pt x="64" y="865"/>
                  </a:lnTo>
                  <a:lnTo>
                    <a:pt x="72" y="863"/>
                  </a:lnTo>
                  <a:lnTo>
                    <a:pt x="78" y="859"/>
                  </a:lnTo>
                  <a:lnTo>
                    <a:pt x="85" y="855"/>
                  </a:lnTo>
                  <a:lnTo>
                    <a:pt x="93" y="852"/>
                  </a:lnTo>
                  <a:lnTo>
                    <a:pt x="102" y="848"/>
                  </a:lnTo>
                  <a:lnTo>
                    <a:pt x="112" y="842"/>
                  </a:lnTo>
                  <a:lnTo>
                    <a:pt x="121" y="838"/>
                  </a:lnTo>
                  <a:lnTo>
                    <a:pt x="133" y="831"/>
                  </a:lnTo>
                  <a:lnTo>
                    <a:pt x="142" y="827"/>
                  </a:lnTo>
                  <a:lnTo>
                    <a:pt x="155" y="821"/>
                  </a:lnTo>
                  <a:lnTo>
                    <a:pt x="167" y="815"/>
                  </a:lnTo>
                  <a:lnTo>
                    <a:pt x="176" y="808"/>
                  </a:lnTo>
                  <a:lnTo>
                    <a:pt x="188" y="802"/>
                  </a:lnTo>
                  <a:lnTo>
                    <a:pt x="197" y="794"/>
                  </a:lnTo>
                  <a:lnTo>
                    <a:pt x="209" y="789"/>
                  </a:lnTo>
                  <a:lnTo>
                    <a:pt x="220" y="781"/>
                  </a:lnTo>
                  <a:lnTo>
                    <a:pt x="230" y="775"/>
                  </a:lnTo>
                  <a:lnTo>
                    <a:pt x="241" y="768"/>
                  </a:lnTo>
                  <a:lnTo>
                    <a:pt x="250" y="764"/>
                  </a:lnTo>
                  <a:lnTo>
                    <a:pt x="260" y="755"/>
                  </a:lnTo>
                  <a:lnTo>
                    <a:pt x="268" y="751"/>
                  </a:lnTo>
                  <a:lnTo>
                    <a:pt x="275" y="743"/>
                  </a:lnTo>
                  <a:lnTo>
                    <a:pt x="285" y="737"/>
                  </a:lnTo>
                  <a:lnTo>
                    <a:pt x="296" y="726"/>
                  </a:lnTo>
                  <a:lnTo>
                    <a:pt x="306" y="718"/>
                  </a:lnTo>
                  <a:lnTo>
                    <a:pt x="307" y="713"/>
                  </a:lnTo>
                  <a:lnTo>
                    <a:pt x="311" y="705"/>
                  </a:lnTo>
                  <a:lnTo>
                    <a:pt x="315" y="698"/>
                  </a:lnTo>
                  <a:lnTo>
                    <a:pt x="323" y="688"/>
                  </a:lnTo>
                  <a:lnTo>
                    <a:pt x="326" y="675"/>
                  </a:lnTo>
                  <a:lnTo>
                    <a:pt x="332" y="665"/>
                  </a:lnTo>
                  <a:lnTo>
                    <a:pt x="340" y="652"/>
                  </a:lnTo>
                  <a:lnTo>
                    <a:pt x="347" y="639"/>
                  </a:lnTo>
                  <a:lnTo>
                    <a:pt x="351" y="631"/>
                  </a:lnTo>
                  <a:lnTo>
                    <a:pt x="355" y="623"/>
                  </a:lnTo>
                  <a:lnTo>
                    <a:pt x="359" y="616"/>
                  </a:lnTo>
                  <a:lnTo>
                    <a:pt x="363" y="608"/>
                  </a:lnTo>
                  <a:lnTo>
                    <a:pt x="368" y="601"/>
                  </a:lnTo>
                  <a:lnTo>
                    <a:pt x="372" y="593"/>
                  </a:lnTo>
                  <a:lnTo>
                    <a:pt x="376" y="585"/>
                  </a:lnTo>
                  <a:lnTo>
                    <a:pt x="380" y="580"/>
                  </a:lnTo>
                  <a:lnTo>
                    <a:pt x="385" y="570"/>
                  </a:lnTo>
                  <a:lnTo>
                    <a:pt x="389" y="563"/>
                  </a:lnTo>
                  <a:lnTo>
                    <a:pt x="393" y="553"/>
                  </a:lnTo>
                  <a:lnTo>
                    <a:pt x="397" y="545"/>
                  </a:lnTo>
                  <a:lnTo>
                    <a:pt x="401" y="536"/>
                  </a:lnTo>
                  <a:lnTo>
                    <a:pt x="406" y="528"/>
                  </a:lnTo>
                  <a:lnTo>
                    <a:pt x="410" y="521"/>
                  </a:lnTo>
                  <a:lnTo>
                    <a:pt x="416" y="511"/>
                  </a:lnTo>
                  <a:lnTo>
                    <a:pt x="420" y="504"/>
                  </a:lnTo>
                  <a:lnTo>
                    <a:pt x="423" y="494"/>
                  </a:lnTo>
                  <a:lnTo>
                    <a:pt x="427" y="485"/>
                  </a:lnTo>
                  <a:lnTo>
                    <a:pt x="433" y="477"/>
                  </a:lnTo>
                  <a:lnTo>
                    <a:pt x="437" y="467"/>
                  </a:lnTo>
                  <a:lnTo>
                    <a:pt x="441" y="458"/>
                  </a:lnTo>
                  <a:lnTo>
                    <a:pt x="444" y="450"/>
                  </a:lnTo>
                  <a:lnTo>
                    <a:pt x="450" y="443"/>
                  </a:lnTo>
                  <a:lnTo>
                    <a:pt x="454" y="433"/>
                  </a:lnTo>
                  <a:lnTo>
                    <a:pt x="458" y="426"/>
                  </a:lnTo>
                  <a:lnTo>
                    <a:pt x="461" y="418"/>
                  </a:lnTo>
                  <a:lnTo>
                    <a:pt x="467" y="410"/>
                  </a:lnTo>
                  <a:lnTo>
                    <a:pt x="471" y="403"/>
                  </a:lnTo>
                  <a:lnTo>
                    <a:pt x="475" y="393"/>
                  </a:lnTo>
                  <a:lnTo>
                    <a:pt x="479" y="386"/>
                  </a:lnTo>
                  <a:lnTo>
                    <a:pt x="484" y="380"/>
                  </a:lnTo>
                  <a:lnTo>
                    <a:pt x="486" y="372"/>
                  </a:lnTo>
                  <a:lnTo>
                    <a:pt x="490" y="365"/>
                  </a:lnTo>
                  <a:lnTo>
                    <a:pt x="494" y="357"/>
                  </a:lnTo>
                  <a:lnTo>
                    <a:pt x="498" y="351"/>
                  </a:lnTo>
                  <a:lnTo>
                    <a:pt x="503" y="338"/>
                  </a:lnTo>
                  <a:lnTo>
                    <a:pt x="511" y="327"/>
                  </a:lnTo>
                  <a:lnTo>
                    <a:pt x="515" y="315"/>
                  </a:lnTo>
                  <a:lnTo>
                    <a:pt x="520" y="308"/>
                  </a:lnTo>
                  <a:lnTo>
                    <a:pt x="526" y="298"/>
                  </a:lnTo>
                  <a:lnTo>
                    <a:pt x="530" y="294"/>
                  </a:lnTo>
                  <a:lnTo>
                    <a:pt x="539" y="281"/>
                  </a:lnTo>
                  <a:lnTo>
                    <a:pt x="547" y="270"/>
                  </a:lnTo>
                  <a:lnTo>
                    <a:pt x="556" y="260"/>
                  </a:lnTo>
                  <a:lnTo>
                    <a:pt x="564" y="251"/>
                  </a:lnTo>
                  <a:lnTo>
                    <a:pt x="574" y="243"/>
                  </a:lnTo>
                  <a:lnTo>
                    <a:pt x="585" y="236"/>
                  </a:lnTo>
                  <a:lnTo>
                    <a:pt x="594" y="230"/>
                  </a:lnTo>
                  <a:lnTo>
                    <a:pt x="604" y="224"/>
                  </a:lnTo>
                  <a:lnTo>
                    <a:pt x="613" y="218"/>
                  </a:lnTo>
                  <a:lnTo>
                    <a:pt x="623" y="213"/>
                  </a:lnTo>
                  <a:lnTo>
                    <a:pt x="631" y="209"/>
                  </a:lnTo>
                  <a:lnTo>
                    <a:pt x="638" y="205"/>
                  </a:lnTo>
                  <a:lnTo>
                    <a:pt x="650" y="196"/>
                  </a:lnTo>
                  <a:lnTo>
                    <a:pt x="659" y="186"/>
                  </a:lnTo>
                  <a:lnTo>
                    <a:pt x="661" y="178"/>
                  </a:lnTo>
                  <a:lnTo>
                    <a:pt x="663" y="171"/>
                  </a:lnTo>
                  <a:lnTo>
                    <a:pt x="665" y="159"/>
                  </a:lnTo>
                  <a:lnTo>
                    <a:pt x="669" y="150"/>
                  </a:lnTo>
                  <a:lnTo>
                    <a:pt x="669" y="135"/>
                  </a:lnTo>
                  <a:lnTo>
                    <a:pt x="672" y="121"/>
                  </a:lnTo>
                  <a:lnTo>
                    <a:pt x="672" y="108"/>
                  </a:lnTo>
                  <a:lnTo>
                    <a:pt x="676" y="95"/>
                  </a:lnTo>
                  <a:lnTo>
                    <a:pt x="676" y="87"/>
                  </a:lnTo>
                  <a:lnTo>
                    <a:pt x="676" y="80"/>
                  </a:lnTo>
                  <a:lnTo>
                    <a:pt x="676" y="72"/>
                  </a:lnTo>
                  <a:lnTo>
                    <a:pt x="678" y="66"/>
                  </a:lnTo>
                  <a:lnTo>
                    <a:pt x="678" y="55"/>
                  </a:lnTo>
                  <a:lnTo>
                    <a:pt x="680" y="43"/>
                  </a:lnTo>
                  <a:lnTo>
                    <a:pt x="680" y="34"/>
                  </a:lnTo>
                  <a:lnTo>
                    <a:pt x="682" y="28"/>
                  </a:lnTo>
                  <a:lnTo>
                    <a:pt x="682" y="23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rgbClr val="DE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0" name="Freeform 27"/>
            <p:cNvSpPr>
              <a:spLocks/>
            </p:cNvSpPr>
            <p:nvPr/>
          </p:nvSpPr>
          <p:spPr bwMode="auto">
            <a:xfrm>
              <a:off x="702" y="1172"/>
              <a:ext cx="460" cy="570"/>
            </a:xfrm>
            <a:custGeom>
              <a:avLst/>
              <a:gdLst>
                <a:gd name="T0" fmla="*/ 893 w 920"/>
                <a:gd name="T1" fmla="*/ 163 h 1140"/>
                <a:gd name="T2" fmla="*/ 859 w 920"/>
                <a:gd name="T3" fmla="*/ 235 h 1140"/>
                <a:gd name="T4" fmla="*/ 817 w 920"/>
                <a:gd name="T5" fmla="*/ 319 h 1140"/>
                <a:gd name="T6" fmla="*/ 769 w 920"/>
                <a:gd name="T7" fmla="*/ 405 h 1140"/>
                <a:gd name="T8" fmla="*/ 730 w 920"/>
                <a:gd name="T9" fmla="*/ 488 h 1140"/>
                <a:gd name="T10" fmla="*/ 690 w 920"/>
                <a:gd name="T11" fmla="*/ 576 h 1140"/>
                <a:gd name="T12" fmla="*/ 655 w 920"/>
                <a:gd name="T13" fmla="*/ 667 h 1140"/>
                <a:gd name="T14" fmla="*/ 602 w 920"/>
                <a:gd name="T15" fmla="*/ 762 h 1140"/>
                <a:gd name="T16" fmla="*/ 536 w 920"/>
                <a:gd name="T17" fmla="*/ 851 h 1140"/>
                <a:gd name="T18" fmla="*/ 452 w 920"/>
                <a:gd name="T19" fmla="*/ 935 h 1140"/>
                <a:gd name="T20" fmla="*/ 359 w 920"/>
                <a:gd name="T21" fmla="*/ 1009 h 1140"/>
                <a:gd name="T22" fmla="*/ 291 w 920"/>
                <a:gd name="T23" fmla="*/ 1057 h 1140"/>
                <a:gd name="T24" fmla="*/ 218 w 920"/>
                <a:gd name="T25" fmla="*/ 1098 h 1140"/>
                <a:gd name="T26" fmla="*/ 150 w 920"/>
                <a:gd name="T27" fmla="*/ 1127 h 1140"/>
                <a:gd name="T28" fmla="*/ 61 w 920"/>
                <a:gd name="T29" fmla="*/ 1138 h 1140"/>
                <a:gd name="T30" fmla="*/ 0 w 920"/>
                <a:gd name="T31" fmla="*/ 1083 h 1140"/>
                <a:gd name="T32" fmla="*/ 32 w 920"/>
                <a:gd name="T33" fmla="*/ 996 h 1140"/>
                <a:gd name="T34" fmla="*/ 99 w 920"/>
                <a:gd name="T35" fmla="*/ 903 h 1140"/>
                <a:gd name="T36" fmla="*/ 159 w 920"/>
                <a:gd name="T37" fmla="*/ 832 h 1140"/>
                <a:gd name="T38" fmla="*/ 270 w 920"/>
                <a:gd name="T39" fmla="*/ 747 h 1140"/>
                <a:gd name="T40" fmla="*/ 330 w 920"/>
                <a:gd name="T41" fmla="*/ 667 h 1140"/>
                <a:gd name="T42" fmla="*/ 386 w 920"/>
                <a:gd name="T43" fmla="*/ 583 h 1140"/>
                <a:gd name="T44" fmla="*/ 458 w 920"/>
                <a:gd name="T45" fmla="*/ 467 h 1140"/>
                <a:gd name="T46" fmla="*/ 543 w 920"/>
                <a:gd name="T47" fmla="*/ 336 h 1140"/>
                <a:gd name="T48" fmla="*/ 627 w 920"/>
                <a:gd name="T49" fmla="*/ 209 h 1140"/>
                <a:gd name="T50" fmla="*/ 701 w 920"/>
                <a:gd name="T51" fmla="*/ 102 h 1140"/>
                <a:gd name="T52" fmla="*/ 769 w 920"/>
                <a:gd name="T53" fmla="*/ 30 h 1140"/>
                <a:gd name="T54" fmla="*/ 849 w 920"/>
                <a:gd name="T55" fmla="*/ 0 h 1140"/>
                <a:gd name="T56" fmla="*/ 876 w 920"/>
                <a:gd name="T57" fmla="*/ 26 h 1140"/>
                <a:gd name="T58" fmla="*/ 777 w 920"/>
                <a:gd name="T59" fmla="*/ 58 h 1140"/>
                <a:gd name="T60" fmla="*/ 711 w 920"/>
                <a:gd name="T61" fmla="*/ 142 h 1140"/>
                <a:gd name="T62" fmla="*/ 659 w 920"/>
                <a:gd name="T63" fmla="*/ 211 h 1140"/>
                <a:gd name="T64" fmla="*/ 604 w 920"/>
                <a:gd name="T65" fmla="*/ 285 h 1140"/>
                <a:gd name="T66" fmla="*/ 549 w 920"/>
                <a:gd name="T67" fmla="*/ 361 h 1140"/>
                <a:gd name="T68" fmla="*/ 500 w 920"/>
                <a:gd name="T69" fmla="*/ 433 h 1140"/>
                <a:gd name="T70" fmla="*/ 450 w 920"/>
                <a:gd name="T71" fmla="*/ 530 h 1140"/>
                <a:gd name="T72" fmla="*/ 406 w 920"/>
                <a:gd name="T73" fmla="*/ 617 h 1140"/>
                <a:gd name="T74" fmla="*/ 351 w 920"/>
                <a:gd name="T75" fmla="*/ 693 h 1140"/>
                <a:gd name="T76" fmla="*/ 287 w 920"/>
                <a:gd name="T77" fmla="*/ 773 h 1140"/>
                <a:gd name="T78" fmla="*/ 215 w 920"/>
                <a:gd name="T79" fmla="*/ 844 h 1140"/>
                <a:gd name="T80" fmla="*/ 139 w 920"/>
                <a:gd name="T81" fmla="*/ 925 h 1140"/>
                <a:gd name="T82" fmla="*/ 76 w 920"/>
                <a:gd name="T83" fmla="*/ 1001 h 1140"/>
                <a:gd name="T84" fmla="*/ 49 w 920"/>
                <a:gd name="T85" fmla="*/ 1076 h 1140"/>
                <a:gd name="T86" fmla="*/ 97 w 920"/>
                <a:gd name="T87" fmla="*/ 1097 h 1140"/>
                <a:gd name="T88" fmla="*/ 177 w 920"/>
                <a:gd name="T89" fmla="*/ 1064 h 1140"/>
                <a:gd name="T90" fmla="*/ 264 w 920"/>
                <a:gd name="T91" fmla="*/ 1007 h 1140"/>
                <a:gd name="T92" fmla="*/ 344 w 920"/>
                <a:gd name="T93" fmla="*/ 948 h 1140"/>
                <a:gd name="T94" fmla="*/ 435 w 920"/>
                <a:gd name="T95" fmla="*/ 878 h 1140"/>
                <a:gd name="T96" fmla="*/ 521 w 920"/>
                <a:gd name="T97" fmla="*/ 811 h 1140"/>
                <a:gd name="T98" fmla="*/ 591 w 920"/>
                <a:gd name="T99" fmla="*/ 718 h 1140"/>
                <a:gd name="T100" fmla="*/ 629 w 920"/>
                <a:gd name="T101" fmla="*/ 646 h 1140"/>
                <a:gd name="T102" fmla="*/ 654 w 920"/>
                <a:gd name="T103" fmla="*/ 570 h 1140"/>
                <a:gd name="T104" fmla="*/ 688 w 920"/>
                <a:gd name="T105" fmla="*/ 488 h 1140"/>
                <a:gd name="T106" fmla="*/ 724 w 920"/>
                <a:gd name="T107" fmla="*/ 412 h 1140"/>
                <a:gd name="T108" fmla="*/ 762 w 920"/>
                <a:gd name="T109" fmla="*/ 332 h 1140"/>
                <a:gd name="T110" fmla="*/ 798 w 920"/>
                <a:gd name="T111" fmla="*/ 258 h 1140"/>
                <a:gd name="T112" fmla="*/ 836 w 920"/>
                <a:gd name="T113" fmla="*/ 188 h 1140"/>
                <a:gd name="T114" fmla="*/ 876 w 920"/>
                <a:gd name="T115" fmla="*/ 112 h 1140"/>
                <a:gd name="T116" fmla="*/ 920 w 920"/>
                <a:gd name="T117" fmla="*/ 108 h 114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0"/>
                <a:gd name="T178" fmla="*/ 0 h 1140"/>
                <a:gd name="T179" fmla="*/ 920 w 920"/>
                <a:gd name="T180" fmla="*/ 1140 h 114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0" h="1140">
                  <a:moveTo>
                    <a:pt x="920" y="108"/>
                  </a:moveTo>
                  <a:lnTo>
                    <a:pt x="918" y="110"/>
                  </a:lnTo>
                  <a:lnTo>
                    <a:pt x="916" y="116"/>
                  </a:lnTo>
                  <a:lnTo>
                    <a:pt x="912" y="121"/>
                  </a:lnTo>
                  <a:lnTo>
                    <a:pt x="910" y="131"/>
                  </a:lnTo>
                  <a:lnTo>
                    <a:pt x="904" y="140"/>
                  </a:lnTo>
                  <a:lnTo>
                    <a:pt x="899" y="152"/>
                  </a:lnTo>
                  <a:lnTo>
                    <a:pt x="895" y="157"/>
                  </a:lnTo>
                  <a:lnTo>
                    <a:pt x="893" y="163"/>
                  </a:lnTo>
                  <a:lnTo>
                    <a:pt x="891" y="173"/>
                  </a:lnTo>
                  <a:lnTo>
                    <a:pt x="887" y="180"/>
                  </a:lnTo>
                  <a:lnTo>
                    <a:pt x="884" y="186"/>
                  </a:lnTo>
                  <a:lnTo>
                    <a:pt x="880" y="193"/>
                  </a:lnTo>
                  <a:lnTo>
                    <a:pt x="876" y="201"/>
                  </a:lnTo>
                  <a:lnTo>
                    <a:pt x="872" y="211"/>
                  </a:lnTo>
                  <a:lnTo>
                    <a:pt x="866" y="218"/>
                  </a:lnTo>
                  <a:lnTo>
                    <a:pt x="863" y="226"/>
                  </a:lnTo>
                  <a:lnTo>
                    <a:pt x="859" y="235"/>
                  </a:lnTo>
                  <a:lnTo>
                    <a:pt x="855" y="243"/>
                  </a:lnTo>
                  <a:lnTo>
                    <a:pt x="849" y="252"/>
                  </a:lnTo>
                  <a:lnTo>
                    <a:pt x="846" y="260"/>
                  </a:lnTo>
                  <a:lnTo>
                    <a:pt x="840" y="270"/>
                  </a:lnTo>
                  <a:lnTo>
                    <a:pt x="836" y="279"/>
                  </a:lnTo>
                  <a:lnTo>
                    <a:pt x="830" y="289"/>
                  </a:lnTo>
                  <a:lnTo>
                    <a:pt x="827" y="298"/>
                  </a:lnTo>
                  <a:lnTo>
                    <a:pt x="821" y="308"/>
                  </a:lnTo>
                  <a:lnTo>
                    <a:pt x="817" y="319"/>
                  </a:lnTo>
                  <a:lnTo>
                    <a:pt x="811" y="327"/>
                  </a:lnTo>
                  <a:lnTo>
                    <a:pt x="806" y="336"/>
                  </a:lnTo>
                  <a:lnTo>
                    <a:pt x="800" y="346"/>
                  </a:lnTo>
                  <a:lnTo>
                    <a:pt x="796" y="357"/>
                  </a:lnTo>
                  <a:lnTo>
                    <a:pt x="790" y="365"/>
                  </a:lnTo>
                  <a:lnTo>
                    <a:pt x="785" y="376"/>
                  </a:lnTo>
                  <a:lnTo>
                    <a:pt x="779" y="385"/>
                  </a:lnTo>
                  <a:lnTo>
                    <a:pt x="775" y="395"/>
                  </a:lnTo>
                  <a:lnTo>
                    <a:pt x="769" y="405"/>
                  </a:lnTo>
                  <a:lnTo>
                    <a:pt x="766" y="414"/>
                  </a:lnTo>
                  <a:lnTo>
                    <a:pt x="760" y="424"/>
                  </a:lnTo>
                  <a:lnTo>
                    <a:pt x="756" y="433"/>
                  </a:lnTo>
                  <a:lnTo>
                    <a:pt x="750" y="443"/>
                  </a:lnTo>
                  <a:lnTo>
                    <a:pt x="747" y="452"/>
                  </a:lnTo>
                  <a:lnTo>
                    <a:pt x="743" y="462"/>
                  </a:lnTo>
                  <a:lnTo>
                    <a:pt x="739" y="471"/>
                  </a:lnTo>
                  <a:lnTo>
                    <a:pt x="733" y="479"/>
                  </a:lnTo>
                  <a:lnTo>
                    <a:pt x="730" y="488"/>
                  </a:lnTo>
                  <a:lnTo>
                    <a:pt x="724" y="496"/>
                  </a:lnTo>
                  <a:lnTo>
                    <a:pt x="720" y="505"/>
                  </a:lnTo>
                  <a:lnTo>
                    <a:pt x="716" y="513"/>
                  </a:lnTo>
                  <a:lnTo>
                    <a:pt x="712" y="520"/>
                  </a:lnTo>
                  <a:lnTo>
                    <a:pt x="711" y="530"/>
                  </a:lnTo>
                  <a:lnTo>
                    <a:pt x="707" y="538"/>
                  </a:lnTo>
                  <a:lnTo>
                    <a:pt x="699" y="551"/>
                  </a:lnTo>
                  <a:lnTo>
                    <a:pt x="695" y="564"/>
                  </a:lnTo>
                  <a:lnTo>
                    <a:pt x="690" y="576"/>
                  </a:lnTo>
                  <a:lnTo>
                    <a:pt x="688" y="587"/>
                  </a:lnTo>
                  <a:lnTo>
                    <a:pt x="684" y="597"/>
                  </a:lnTo>
                  <a:lnTo>
                    <a:pt x="680" y="608"/>
                  </a:lnTo>
                  <a:lnTo>
                    <a:pt x="676" y="617"/>
                  </a:lnTo>
                  <a:lnTo>
                    <a:pt x="674" y="627"/>
                  </a:lnTo>
                  <a:lnTo>
                    <a:pt x="669" y="636"/>
                  </a:lnTo>
                  <a:lnTo>
                    <a:pt x="665" y="646"/>
                  </a:lnTo>
                  <a:lnTo>
                    <a:pt x="659" y="655"/>
                  </a:lnTo>
                  <a:lnTo>
                    <a:pt x="655" y="667"/>
                  </a:lnTo>
                  <a:lnTo>
                    <a:pt x="648" y="676"/>
                  </a:lnTo>
                  <a:lnTo>
                    <a:pt x="644" y="688"/>
                  </a:lnTo>
                  <a:lnTo>
                    <a:pt x="638" y="697"/>
                  </a:lnTo>
                  <a:lnTo>
                    <a:pt x="633" y="709"/>
                  </a:lnTo>
                  <a:lnTo>
                    <a:pt x="627" y="720"/>
                  </a:lnTo>
                  <a:lnTo>
                    <a:pt x="621" y="732"/>
                  </a:lnTo>
                  <a:lnTo>
                    <a:pt x="616" y="741"/>
                  </a:lnTo>
                  <a:lnTo>
                    <a:pt x="610" y="752"/>
                  </a:lnTo>
                  <a:lnTo>
                    <a:pt x="602" y="762"/>
                  </a:lnTo>
                  <a:lnTo>
                    <a:pt x="595" y="771"/>
                  </a:lnTo>
                  <a:lnTo>
                    <a:pt x="587" y="783"/>
                  </a:lnTo>
                  <a:lnTo>
                    <a:pt x="581" y="794"/>
                  </a:lnTo>
                  <a:lnTo>
                    <a:pt x="574" y="802"/>
                  </a:lnTo>
                  <a:lnTo>
                    <a:pt x="564" y="813"/>
                  </a:lnTo>
                  <a:lnTo>
                    <a:pt x="557" y="823"/>
                  </a:lnTo>
                  <a:lnTo>
                    <a:pt x="551" y="834"/>
                  </a:lnTo>
                  <a:lnTo>
                    <a:pt x="543" y="844"/>
                  </a:lnTo>
                  <a:lnTo>
                    <a:pt x="536" y="851"/>
                  </a:lnTo>
                  <a:lnTo>
                    <a:pt x="526" y="861"/>
                  </a:lnTo>
                  <a:lnTo>
                    <a:pt x="519" y="872"/>
                  </a:lnTo>
                  <a:lnTo>
                    <a:pt x="511" y="880"/>
                  </a:lnTo>
                  <a:lnTo>
                    <a:pt x="502" y="889"/>
                  </a:lnTo>
                  <a:lnTo>
                    <a:pt x="494" y="899"/>
                  </a:lnTo>
                  <a:lnTo>
                    <a:pt x="486" y="908"/>
                  </a:lnTo>
                  <a:lnTo>
                    <a:pt x="475" y="916"/>
                  </a:lnTo>
                  <a:lnTo>
                    <a:pt x="465" y="925"/>
                  </a:lnTo>
                  <a:lnTo>
                    <a:pt x="452" y="935"/>
                  </a:lnTo>
                  <a:lnTo>
                    <a:pt x="443" y="944"/>
                  </a:lnTo>
                  <a:lnTo>
                    <a:pt x="429" y="956"/>
                  </a:lnTo>
                  <a:lnTo>
                    <a:pt x="416" y="965"/>
                  </a:lnTo>
                  <a:lnTo>
                    <a:pt x="403" y="977"/>
                  </a:lnTo>
                  <a:lnTo>
                    <a:pt x="389" y="988"/>
                  </a:lnTo>
                  <a:lnTo>
                    <a:pt x="382" y="992"/>
                  </a:lnTo>
                  <a:lnTo>
                    <a:pt x="374" y="1000"/>
                  </a:lnTo>
                  <a:lnTo>
                    <a:pt x="367" y="1003"/>
                  </a:lnTo>
                  <a:lnTo>
                    <a:pt x="359" y="1009"/>
                  </a:lnTo>
                  <a:lnTo>
                    <a:pt x="351" y="1015"/>
                  </a:lnTo>
                  <a:lnTo>
                    <a:pt x="344" y="1021"/>
                  </a:lnTo>
                  <a:lnTo>
                    <a:pt x="336" y="1024"/>
                  </a:lnTo>
                  <a:lnTo>
                    <a:pt x="330" y="1032"/>
                  </a:lnTo>
                  <a:lnTo>
                    <a:pt x="323" y="1036"/>
                  </a:lnTo>
                  <a:lnTo>
                    <a:pt x="315" y="1041"/>
                  </a:lnTo>
                  <a:lnTo>
                    <a:pt x="306" y="1045"/>
                  </a:lnTo>
                  <a:lnTo>
                    <a:pt x="298" y="1053"/>
                  </a:lnTo>
                  <a:lnTo>
                    <a:pt x="291" y="1057"/>
                  </a:lnTo>
                  <a:lnTo>
                    <a:pt x="283" y="1062"/>
                  </a:lnTo>
                  <a:lnTo>
                    <a:pt x="275" y="1066"/>
                  </a:lnTo>
                  <a:lnTo>
                    <a:pt x="268" y="1074"/>
                  </a:lnTo>
                  <a:lnTo>
                    <a:pt x="260" y="1078"/>
                  </a:lnTo>
                  <a:lnTo>
                    <a:pt x="251" y="1081"/>
                  </a:lnTo>
                  <a:lnTo>
                    <a:pt x="243" y="1085"/>
                  </a:lnTo>
                  <a:lnTo>
                    <a:pt x="235" y="1091"/>
                  </a:lnTo>
                  <a:lnTo>
                    <a:pt x="226" y="1095"/>
                  </a:lnTo>
                  <a:lnTo>
                    <a:pt x="218" y="1098"/>
                  </a:lnTo>
                  <a:lnTo>
                    <a:pt x="211" y="1102"/>
                  </a:lnTo>
                  <a:lnTo>
                    <a:pt x="203" y="1106"/>
                  </a:lnTo>
                  <a:lnTo>
                    <a:pt x="196" y="1108"/>
                  </a:lnTo>
                  <a:lnTo>
                    <a:pt x="188" y="1112"/>
                  </a:lnTo>
                  <a:lnTo>
                    <a:pt x="180" y="1116"/>
                  </a:lnTo>
                  <a:lnTo>
                    <a:pt x="173" y="1119"/>
                  </a:lnTo>
                  <a:lnTo>
                    <a:pt x="163" y="1121"/>
                  </a:lnTo>
                  <a:lnTo>
                    <a:pt x="158" y="1125"/>
                  </a:lnTo>
                  <a:lnTo>
                    <a:pt x="150" y="1127"/>
                  </a:lnTo>
                  <a:lnTo>
                    <a:pt x="142" y="1131"/>
                  </a:lnTo>
                  <a:lnTo>
                    <a:pt x="135" y="1133"/>
                  </a:lnTo>
                  <a:lnTo>
                    <a:pt x="127" y="1135"/>
                  </a:lnTo>
                  <a:lnTo>
                    <a:pt x="120" y="1135"/>
                  </a:lnTo>
                  <a:lnTo>
                    <a:pt x="114" y="1138"/>
                  </a:lnTo>
                  <a:lnTo>
                    <a:pt x="99" y="1138"/>
                  </a:lnTo>
                  <a:lnTo>
                    <a:pt x="87" y="1140"/>
                  </a:lnTo>
                  <a:lnTo>
                    <a:pt x="72" y="1138"/>
                  </a:lnTo>
                  <a:lnTo>
                    <a:pt x="61" y="1138"/>
                  </a:lnTo>
                  <a:lnTo>
                    <a:pt x="49" y="1136"/>
                  </a:lnTo>
                  <a:lnTo>
                    <a:pt x="40" y="1135"/>
                  </a:lnTo>
                  <a:lnTo>
                    <a:pt x="28" y="1127"/>
                  </a:lnTo>
                  <a:lnTo>
                    <a:pt x="21" y="1121"/>
                  </a:lnTo>
                  <a:lnTo>
                    <a:pt x="13" y="1114"/>
                  </a:lnTo>
                  <a:lnTo>
                    <a:pt x="9" y="1108"/>
                  </a:lnTo>
                  <a:lnTo>
                    <a:pt x="5" y="1100"/>
                  </a:lnTo>
                  <a:lnTo>
                    <a:pt x="2" y="1091"/>
                  </a:lnTo>
                  <a:lnTo>
                    <a:pt x="0" y="1083"/>
                  </a:lnTo>
                  <a:lnTo>
                    <a:pt x="0" y="1076"/>
                  </a:lnTo>
                  <a:lnTo>
                    <a:pt x="0" y="1064"/>
                  </a:lnTo>
                  <a:lnTo>
                    <a:pt x="4" y="1055"/>
                  </a:lnTo>
                  <a:lnTo>
                    <a:pt x="5" y="1045"/>
                  </a:lnTo>
                  <a:lnTo>
                    <a:pt x="9" y="1036"/>
                  </a:lnTo>
                  <a:lnTo>
                    <a:pt x="13" y="1024"/>
                  </a:lnTo>
                  <a:lnTo>
                    <a:pt x="19" y="1015"/>
                  </a:lnTo>
                  <a:lnTo>
                    <a:pt x="24" y="1003"/>
                  </a:lnTo>
                  <a:lnTo>
                    <a:pt x="32" y="996"/>
                  </a:lnTo>
                  <a:lnTo>
                    <a:pt x="38" y="982"/>
                  </a:lnTo>
                  <a:lnTo>
                    <a:pt x="45" y="973"/>
                  </a:lnTo>
                  <a:lnTo>
                    <a:pt x="51" y="962"/>
                  </a:lnTo>
                  <a:lnTo>
                    <a:pt x="59" y="952"/>
                  </a:lnTo>
                  <a:lnTo>
                    <a:pt x="68" y="941"/>
                  </a:lnTo>
                  <a:lnTo>
                    <a:pt x="76" y="931"/>
                  </a:lnTo>
                  <a:lnTo>
                    <a:pt x="83" y="920"/>
                  </a:lnTo>
                  <a:lnTo>
                    <a:pt x="93" y="912"/>
                  </a:lnTo>
                  <a:lnTo>
                    <a:pt x="99" y="903"/>
                  </a:lnTo>
                  <a:lnTo>
                    <a:pt x="104" y="893"/>
                  </a:lnTo>
                  <a:lnTo>
                    <a:pt x="112" y="886"/>
                  </a:lnTo>
                  <a:lnTo>
                    <a:pt x="120" y="878"/>
                  </a:lnTo>
                  <a:lnTo>
                    <a:pt x="125" y="870"/>
                  </a:lnTo>
                  <a:lnTo>
                    <a:pt x="131" y="865"/>
                  </a:lnTo>
                  <a:lnTo>
                    <a:pt x="137" y="857"/>
                  </a:lnTo>
                  <a:lnTo>
                    <a:pt x="142" y="853"/>
                  </a:lnTo>
                  <a:lnTo>
                    <a:pt x="148" y="842"/>
                  </a:lnTo>
                  <a:lnTo>
                    <a:pt x="159" y="832"/>
                  </a:lnTo>
                  <a:lnTo>
                    <a:pt x="169" y="823"/>
                  </a:lnTo>
                  <a:lnTo>
                    <a:pt x="180" y="813"/>
                  </a:lnTo>
                  <a:lnTo>
                    <a:pt x="194" y="802"/>
                  </a:lnTo>
                  <a:lnTo>
                    <a:pt x="205" y="794"/>
                  </a:lnTo>
                  <a:lnTo>
                    <a:pt x="218" y="785"/>
                  </a:lnTo>
                  <a:lnTo>
                    <a:pt x="234" y="775"/>
                  </a:lnTo>
                  <a:lnTo>
                    <a:pt x="245" y="764"/>
                  </a:lnTo>
                  <a:lnTo>
                    <a:pt x="258" y="756"/>
                  </a:lnTo>
                  <a:lnTo>
                    <a:pt x="270" y="747"/>
                  </a:lnTo>
                  <a:lnTo>
                    <a:pt x="281" y="737"/>
                  </a:lnTo>
                  <a:lnTo>
                    <a:pt x="291" y="726"/>
                  </a:lnTo>
                  <a:lnTo>
                    <a:pt x="302" y="718"/>
                  </a:lnTo>
                  <a:lnTo>
                    <a:pt x="310" y="707"/>
                  </a:lnTo>
                  <a:lnTo>
                    <a:pt x="317" y="697"/>
                  </a:lnTo>
                  <a:lnTo>
                    <a:pt x="319" y="690"/>
                  </a:lnTo>
                  <a:lnTo>
                    <a:pt x="325" y="680"/>
                  </a:lnTo>
                  <a:lnTo>
                    <a:pt x="327" y="673"/>
                  </a:lnTo>
                  <a:lnTo>
                    <a:pt x="330" y="667"/>
                  </a:lnTo>
                  <a:lnTo>
                    <a:pt x="336" y="659"/>
                  </a:lnTo>
                  <a:lnTo>
                    <a:pt x="342" y="654"/>
                  </a:lnTo>
                  <a:lnTo>
                    <a:pt x="346" y="644"/>
                  </a:lnTo>
                  <a:lnTo>
                    <a:pt x="351" y="635"/>
                  </a:lnTo>
                  <a:lnTo>
                    <a:pt x="355" y="625"/>
                  </a:lnTo>
                  <a:lnTo>
                    <a:pt x="365" y="616"/>
                  </a:lnTo>
                  <a:lnTo>
                    <a:pt x="368" y="604"/>
                  </a:lnTo>
                  <a:lnTo>
                    <a:pt x="376" y="595"/>
                  </a:lnTo>
                  <a:lnTo>
                    <a:pt x="386" y="583"/>
                  </a:lnTo>
                  <a:lnTo>
                    <a:pt x="393" y="572"/>
                  </a:lnTo>
                  <a:lnTo>
                    <a:pt x="399" y="559"/>
                  </a:lnTo>
                  <a:lnTo>
                    <a:pt x="406" y="547"/>
                  </a:lnTo>
                  <a:lnTo>
                    <a:pt x="414" y="534"/>
                  </a:lnTo>
                  <a:lnTo>
                    <a:pt x="424" y="520"/>
                  </a:lnTo>
                  <a:lnTo>
                    <a:pt x="431" y="507"/>
                  </a:lnTo>
                  <a:lnTo>
                    <a:pt x="439" y="494"/>
                  </a:lnTo>
                  <a:lnTo>
                    <a:pt x="448" y="481"/>
                  </a:lnTo>
                  <a:lnTo>
                    <a:pt x="458" y="467"/>
                  </a:lnTo>
                  <a:lnTo>
                    <a:pt x="465" y="454"/>
                  </a:lnTo>
                  <a:lnTo>
                    <a:pt x="477" y="439"/>
                  </a:lnTo>
                  <a:lnTo>
                    <a:pt x="486" y="424"/>
                  </a:lnTo>
                  <a:lnTo>
                    <a:pt x="496" y="410"/>
                  </a:lnTo>
                  <a:lnTo>
                    <a:pt x="505" y="395"/>
                  </a:lnTo>
                  <a:lnTo>
                    <a:pt x="515" y="382"/>
                  </a:lnTo>
                  <a:lnTo>
                    <a:pt x="524" y="366"/>
                  </a:lnTo>
                  <a:lnTo>
                    <a:pt x="536" y="353"/>
                  </a:lnTo>
                  <a:lnTo>
                    <a:pt x="543" y="336"/>
                  </a:lnTo>
                  <a:lnTo>
                    <a:pt x="553" y="323"/>
                  </a:lnTo>
                  <a:lnTo>
                    <a:pt x="560" y="308"/>
                  </a:lnTo>
                  <a:lnTo>
                    <a:pt x="572" y="294"/>
                  </a:lnTo>
                  <a:lnTo>
                    <a:pt x="581" y="277"/>
                  </a:lnTo>
                  <a:lnTo>
                    <a:pt x="591" y="264"/>
                  </a:lnTo>
                  <a:lnTo>
                    <a:pt x="598" y="249"/>
                  </a:lnTo>
                  <a:lnTo>
                    <a:pt x="610" y="235"/>
                  </a:lnTo>
                  <a:lnTo>
                    <a:pt x="617" y="222"/>
                  </a:lnTo>
                  <a:lnTo>
                    <a:pt x="627" y="209"/>
                  </a:lnTo>
                  <a:lnTo>
                    <a:pt x="636" y="193"/>
                  </a:lnTo>
                  <a:lnTo>
                    <a:pt x="644" y="182"/>
                  </a:lnTo>
                  <a:lnTo>
                    <a:pt x="654" y="171"/>
                  </a:lnTo>
                  <a:lnTo>
                    <a:pt x="661" y="159"/>
                  </a:lnTo>
                  <a:lnTo>
                    <a:pt x="671" y="148"/>
                  </a:lnTo>
                  <a:lnTo>
                    <a:pt x="680" y="136"/>
                  </a:lnTo>
                  <a:lnTo>
                    <a:pt x="686" y="125"/>
                  </a:lnTo>
                  <a:lnTo>
                    <a:pt x="693" y="114"/>
                  </a:lnTo>
                  <a:lnTo>
                    <a:pt x="701" y="102"/>
                  </a:lnTo>
                  <a:lnTo>
                    <a:pt x="709" y="95"/>
                  </a:lnTo>
                  <a:lnTo>
                    <a:pt x="716" y="83"/>
                  </a:lnTo>
                  <a:lnTo>
                    <a:pt x="722" y="76"/>
                  </a:lnTo>
                  <a:lnTo>
                    <a:pt x="728" y="68"/>
                  </a:lnTo>
                  <a:lnTo>
                    <a:pt x="735" y="62"/>
                  </a:lnTo>
                  <a:lnTo>
                    <a:pt x="745" y="49"/>
                  </a:lnTo>
                  <a:lnTo>
                    <a:pt x="754" y="39"/>
                  </a:lnTo>
                  <a:lnTo>
                    <a:pt x="762" y="32"/>
                  </a:lnTo>
                  <a:lnTo>
                    <a:pt x="769" y="30"/>
                  </a:lnTo>
                  <a:lnTo>
                    <a:pt x="777" y="22"/>
                  </a:lnTo>
                  <a:lnTo>
                    <a:pt x="787" y="17"/>
                  </a:lnTo>
                  <a:lnTo>
                    <a:pt x="796" y="13"/>
                  </a:lnTo>
                  <a:lnTo>
                    <a:pt x="808" y="9"/>
                  </a:lnTo>
                  <a:lnTo>
                    <a:pt x="815" y="5"/>
                  </a:lnTo>
                  <a:lnTo>
                    <a:pt x="825" y="3"/>
                  </a:lnTo>
                  <a:lnTo>
                    <a:pt x="834" y="0"/>
                  </a:lnTo>
                  <a:lnTo>
                    <a:pt x="844" y="0"/>
                  </a:lnTo>
                  <a:lnTo>
                    <a:pt x="849" y="0"/>
                  </a:lnTo>
                  <a:lnTo>
                    <a:pt x="857" y="0"/>
                  </a:lnTo>
                  <a:lnTo>
                    <a:pt x="865" y="0"/>
                  </a:lnTo>
                  <a:lnTo>
                    <a:pt x="872" y="1"/>
                  </a:lnTo>
                  <a:lnTo>
                    <a:pt x="884" y="7"/>
                  </a:lnTo>
                  <a:lnTo>
                    <a:pt x="893" y="17"/>
                  </a:lnTo>
                  <a:lnTo>
                    <a:pt x="895" y="24"/>
                  </a:lnTo>
                  <a:lnTo>
                    <a:pt x="889" y="26"/>
                  </a:lnTo>
                  <a:lnTo>
                    <a:pt x="882" y="26"/>
                  </a:lnTo>
                  <a:lnTo>
                    <a:pt x="876" y="26"/>
                  </a:lnTo>
                  <a:lnTo>
                    <a:pt x="866" y="26"/>
                  </a:lnTo>
                  <a:lnTo>
                    <a:pt x="859" y="28"/>
                  </a:lnTo>
                  <a:lnTo>
                    <a:pt x="847" y="28"/>
                  </a:lnTo>
                  <a:lnTo>
                    <a:pt x="836" y="30"/>
                  </a:lnTo>
                  <a:lnTo>
                    <a:pt x="825" y="30"/>
                  </a:lnTo>
                  <a:lnTo>
                    <a:pt x="813" y="36"/>
                  </a:lnTo>
                  <a:lnTo>
                    <a:pt x="802" y="39"/>
                  </a:lnTo>
                  <a:lnTo>
                    <a:pt x="790" y="47"/>
                  </a:lnTo>
                  <a:lnTo>
                    <a:pt x="777" y="58"/>
                  </a:lnTo>
                  <a:lnTo>
                    <a:pt x="769" y="72"/>
                  </a:lnTo>
                  <a:lnTo>
                    <a:pt x="762" y="77"/>
                  </a:lnTo>
                  <a:lnTo>
                    <a:pt x="756" y="87"/>
                  </a:lnTo>
                  <a:lnTo>
                    <a:pt x="749" y="95"/>
                  </a:lnTo>
                  <a:lnTo>
                    <a:pt x="741" y="106"/>
                  </a:lnTo>
                  <a:lnTo>
                    <a:pt x="730" y="117"/>
                  </a:lnTo>
                  <a:lnTo>
                    <a:pt x="720" y="131"/>
                  </a:lnTo>
                  <a:lnTo>
                    <a:pt x="716" y="135"/>
                  </a:lnTo>
                  <a:lnTo>
                    <a:pt x="711" y="142"/>
                  </a:lnTo>
                  <a:lnTo>
                    <a:pt x="705" y="150"/>
                  </a:lnTo>
                  <a:lnTo>
                    <a:pt x="701" y="157"/>
                  </a:lnTo>
                  <a:lnTo>
                    <a:pt x="693" y="163"/>
                  </a:lnTo>
                  <a:lnTo>
                    <a:pt x="690" y="171"/>
                  </a:lnTo>
                  <a:lnTo>
                    <a:pt x="682" y="178"/>
                  </a:lnTo>
                  <a:lnTo>
                    <a:pt x="678" y="186"/>
                  </a:lnTo>
                  <a:lnTo>
                    <a:pt x="671" y="193"/>
                  </a:lnTo>
                  <a:lnTo>
                    <a:pt x="665" y="201"/>
                  </a:lnTo>
                  <a:lnTo>
                    <a:pt x="659" y="211"/>
                  </a:lnTo>
                  <a:lnTo>
                    <a:pt x="654" y="218"/>
                  </a:lnTo>
                  <a:lnTo>
                    <a:pt x="648" y="226"/>
                  </a:lnTo>
                  <a:lnTo>
                    <a:pt x="640" y="233"/>
                  </a:lnTo>
                  <a:lnTo>
                    <a:pt x="635" y="241"/>
                  </a:lnTo>
                  <a:lnTo>
                    <a:pt x="629" y="250"/>
                  </a:lnTo>
                  <a:lnTo>
                    <a:pt x="623" y="258"/>
                  </a:lnTo>
                  <a:lnTo>
                    <a:pt x="616" y="268"/>
                  </a:lnTo>
                  <a:lnTo>
                    <a:pt x="610" y="277"/>
                  </a:lnTo>
                  <a:lnTo>
                    <a:pt x="604" y="285"/>
                  </a:lnTo>
                  <a:lnTo>
                    <a:pt x="597" y="294"/>
                  </a:lnTo>
                  <a:lnTo>
                    <a:pt x="591" y="302"/>
                  </a:lnTo>
                  <a:lnTo>
                    <a:pt x="583" y="309"/>
                  </a:lnTo>
                  <a:lnTo>
                    <a:pt x="578" y="319"/>
                  </a:lnTo>
                  <a:lnTo>
                    <a:pt x="572" y="327"/>
                  </a:lnTo>
                  <a:lnTo>
                    <a:pt x="566" y="336"/>
                  </a:lnTo>
                  <a:lnTo>
                    <a:pt x="560" y="344"/>
                  </a:lnTo>
                  <a:lnTo>
                    <a:pt x="555" y="353"/>
                  </a:lnTo>
                  <a:lnTo>
                    <a:pt x="549" y="361"/>
                  </a:lnTo>
                  <a:lnTo>
                    <a:pt x="543" y="368"/>
                  </a:lnTo>
                  <a:lnTo>
                    <a:pt x="536" y="376"/>
                  </a:lnTo>
                  <a:lnTo>
                    <a:pt x="532" y="385"/>
                  </a:lnTo>
                  <a:lnTo>
                    <a:pt x="526" y="393"/>
                  </a:lnTo>
                  <a:lnTo>
                    <a:pt x="521" y="401"/>
                  </a:lnTo>
                  <a:lnTo>
                    <a:pt x="515" y="408"/>
                  </a:lnTo>
                  <a:lnTo>
                    <a:pt x="511" y="418"/>
                  </a:lnTo>
                  <a:lnTo>
                    <a:pt x="505" y="424"/>
                  </a:lnTo>
                  <a:lnTo>
                    <a:pt x="500" y="433"/>
                  </a:lnTo>
                  <a:lnTo>
                    <a:pt x="496" y="441"/>
                  </a:lnTo>
                  <a:lnTo>
                    <a:pt x="492" y="448"/>
                  </a:lnTo>
                  <a:lnTo>
                    <a:pt x="483" y="462"/>
                  </a:lnTo>
                  <a:lnTo>
                    <a:pt x="477" y="475"/>
                  </a:lnTo>
                  <a:lnTo>
                    <a:pt x="469" y="486"/>
                  </a:lnTo>
                  <a:lnTo>
                    <a:pt x="464" y="500"/>
                  </a:lnTo>
                  <a:lnTo>
                    <a:pt x="458" y="511"/>
                  </a:lnTo>
                  <a:lnTo>
                    <a:pt x="456" y="522"/>
                  </a:lnTo>
                  <a:lnTo>
                    <a:pt x="450" y="530"/>
                  </a:lnTo>
                  <a:lnTo>
                    <a:pt x="446" y="541"/>
                  </a:lnTo>
                  <a:lnTo>
                    <a:pt x="443" y="551"/>
                  </a:lnTo>
                  <a:lnTo>
                    <a:pt x="439" y="560"/>
                  </a:lnTo>
                  <a:lnTo>
                    <a:pt x="433" y="568"/>
                  </a:lnTo>
                  <a:lnTo>
                    <a:pt x="427" y="579"/>
                  </a:lnTo>
                  <a:lnTo>
                    <a:pt x="424" y="587"/>
                  </a:lnTo>
                  <a:lnTo>
                    <a:pt x="418" y="598"/>
                  </a:lnTo>
                  <a:lnTo>
                    <a:pt x="412" y="606"/>
                  </a:lnTo>
                  <a:lnTo>
                    <a:pt x="406" y="617"/>
                  </a:lnTo>
                  <a:lnTo>
                    <a:pt x="401" y="625"/>
                  </a:lnTo>
                  <a:lnTo>
                    <a:pt x="395" y="635"/>
                  </a:lnTo>
                  <a:lnTo>
                    <a:pt x="389" y="642"/>
                  </a:lnTo>
                  <a:lnTo>
                    <a:pt x="384" y="652"/>
                  </a:lnTo>
                  <a:lnTo>
                    <a:pt x="378" y="661"/>
                  </a:lnTo>
                  <a:lnTo>
                    <a:pt x="372" y="671"/>
                  </a:lnTo>
                  <a:lnTo>
                    <a:pt x="365" y="678"/>
                  </a:lnTo>
                  <a:lnTo>
                    <a:pt x="359" y="686"/>
                  </a:lnTo>
                  <a:lnTo>
                    <a:pt x="351" y="693"/>
                  </a:lnTo>
                  <a:lnTo>
                    <a:pt x="348" y="701"/>
                  </a:lnTo>
                  <a:lnTo>
                    <a:pt x="340" y="709"/>
                  </a:lnTo>
                  <a:lnTo>
                    <a:pt x="334" y="716"/>
                  </a:lnTo>
                  <a:lnTo>
                    <a:pt x="329" y="722"/>
                  </a:lnTo>
                  <a:lnTo>
                    <a:pt x="325" y="732"/>
                  </a:lnTo>
                  <a:lnTo>
                    <a:pt x="313" y="743"/>
                  </a:lnTo>
                  <a:lnTo>
                    <a:pt x="302" y="754"/>
                  </a:lnTo>
                  <a:lnTo>
                    <a:pt x="292" y="764"/>
                  </a:lnTo>
                  <a:lnTo>
                    <a:pt x="287" y="773"/>
                  </a:lnTo>
                  <a:lnTo>
                    <a:pt x="277" y="781"/>
                  </a:lnTo>
                  <a:lnTo>
                    <a:pt x="266" y="792"/>
                  </a:lnTo>
                  <a:lnTo>
                    <a:pt x="260" y="798"/>
                  </a:lnTo>
                  <a:lnTo>
                    <a:pt x="253" y="804"/>
                  </a:lnTo>
                  <a:lnTo>
                    <a:pt x="245" y="811"/>
                  </a:lnTo>
                  <a:lnTo>
                    <a:pt x="239" y="819"/>
                  </a:lnTo>
                  <a:lnTo>
                    <a:pt x="230" y="827"/>
                  </a:lnTo>
                  <a:lnTo>
                    <a:pt x="222" y="836"/>
                  </a:lnTo>
                  <a:lnTo>
                    <a:pt x="215" y="844"/>
                  </a:lnTo>
                  <a:lnTo>
                    <a:pt x="205" y="851"/>
                  </a:lnTo>
                  <a:lnTo>
                    <a:pt x="197" y="861"/>
                  </a:lnTo>
                  <a:lnTo>
                    <a:pt x="188" y="868"/>
                  </a:lnTo>
                  <a:lnTo>
                    <a:pt x="180" y="878"/>
                  </a:lnTo>
                  <a:lnTo>
                    <a:pt x="173" y="889"/>
                  </a:lnTo>
                  <a:lnTo>
                    <a:pt x="163" y="897"/>
                  </a:lnTo>
                  <a:lnTo>
                    <a:pt x="156" y="906"/>
                  </a:lnTo>
                  <a:lnTo>
                    <a:pt x="146" y="916"/>
                  </a:lnTo>
                  <a:lnTo>
                    <a:pt x="139" y="925"/>
                  </a:lnTo>
                  <a:lnTo>
                    <a:pt x="131" y="933"/>
                  </a:lnTo>
                  <a:lnTo>
                    <a:pt x="121" y="944"/>
                  </a:lnTo>
                  <a:lnTo>
                    <a:pt x="114" y="952"/>
                  </a:lnTo>
                  <a:lnTo>
                    <a:pt x="108" y="962"/>
                  </a:lnTo>
                  <a:lnTo>
                    <a:pt x="101" y="969"/>
                  </a:lnTo>
                  <a:lnTo>
                    <a:pt x="93" y="979"/>
                  </a:lnTo>
                  <a:lnTo>
                    <a:pt x="87" y="986"/>
                  </a:lnTo>
                  <a:lnTo>
                    <a:pt x="81" y="996"/>
                  </a:lnTo>
                  <a:lnTo>
                    <a:pt x="76" y="1001"/>
                  </a:lnTo>
                  <a:lnTo>
                    <a:pt x="72" y="1009"/>
                  </a:lnTo>
                  <a:lnTo>
                    <a:pt x="68" y="1017"/>
                  </a:lnTo>
                  <a:lnTo>
                    <a:pt x="68" y="1022"/>
                  </a:lnTo>
                  <a:lnTo>
                    <a:pt x="61" y="1032"/>
                  </a:lnTo>
                  <a:lnTo>
                    <a:pt x="57" y="1041"/>
                  </a:lnTo>
                  <a:lnTo>
                    <a:pt x="53" y="1051"/>
                  </a:lnTo>
                  <a:lnTo>
                    <a:pt x="51" y="1060"/>
                  </a:lnTo>
                  <a:lnTo>
                    <a:pt x="49" y="1066"/>
                  </a:lnTo>
                  <a:lnTo>
                    <a:pt x="49" y="1076"/>
                  </a:lnTo>
                  <a:lnTo>
                    <a:pt x="49" y="1079"/>
                  </a:lnTo>
                  <a:lnTo>
                    <a:pt x="53" y="1087"/>
                  </a:lnTo>
                  <a:lnTo>
                    <a:pt x="55" y="1089"/>
                  </a:lnTo>
                  <a:lnTo>
                    <a:pt x="59" y="1093"/>
                  </a:lnTo>
                  <a:lnTo>
                    <a:pt x="64" y="1095"/>
                  </a:lnTo>
                  <a:lnTo>
                    <a:pt x="72" y="1097"/>
                  </a:lnTo>
                  <a:lnTo>
                    <a:pt x="80" y="1097"/>
                  </a:lnTo>
                  <a:lnTo>
                    <a:pt x="91" y="1097"/>
                  </a:lnTo>
                  <a:lnTo>
                    <a:pt x="97" y="1097"/>
                  </a:lnTo>
                  <a:lnTo>
                    <a:pt x="102" y="1095"/>
                  </a:lnTo>
                  <a:lnTo>
                    <a:pt x="110" y="1093"/>
                  </a:lnTo>
                  <a:lnTo>
                    <a:pt x="118" y="1093"/>
                  </a:lnTo>
                  <a:lnTo>
                    <a:pt x="125" y="1089"/>
                  </a:lnTo>
                  <a:lnTo>
                    <a:pt x="135" y="1087"/>
                  </a:lnTo>
                  <a:lnTo>
                    <a:pt x="142" y="1081"/>
                  </a:lnTo>
                  <a:lnTo>
                    <a:pt x="156" y="1078"/>
                  </a:lnTo>
                  <a:lnTo>
                    <a:pt x="165" y="1070"/>
                  </a:lnTo>
                  <a:lnTo>
                    <a:pt x="177" y="1064"/>
                  </a:lnTo>
                  <a:lnTo>
                    <a:pt x="188" y="1057"/>
                  </a:lnTo>
                  <a:lnTo>
                    <a:pt x="203" y="1049"/>
                  </a:lnTo>
                  <a:lnTo>
                    <a:pt x="215" y="1041"/>
                  </a:lnTo>
                  <a:lnTo>
                    <a:pt x="230" y="1032"/>
                  </a:lnTo>
                  <a:lnTo>
                    <a:pt x="235" y="1026"/>
                  </a:lnTo>
                  <a:lnTo>
                    <a:pt x="243" y="1021"/>
                  </a:lnTo>
                  <a:lnTo>
                    <a:pt x="251" y="1017"/>
                  </a:lnTo>
                  <a:lnTo>
                    <a:pt x="258" y="1013"/>
                  </a:lnTo>
                  <a:lnTo>
                    <a:pt x="264" y="1007"/>
                  </a:lnTo>
                  <a:lnTo>
                    <a:pt x="272" y="1001"/>
                  </a:lnTo>
                  <a:lnTo>
                    <a:pt x="279" y="996"/>
                  </a:lnTo>
                  <a:lnTo>
                    <a:pt x="287" y="990"/>
                  </a:lnTo>
                  <a:lnTo>
                    <a:pt x="292" y="986"/>
                  </a:lnTo>
                  <a:lnTo>
                    <a:pt x="302" y="981"/>
                  </a:lnTo>
                  <a:lnTo>
                    <a:pt x="310" y="975"/>
                  </a:lnTo>
                  <a:lnTo>
                    <a:pt x="317" y="971"/>
                  </a:lnTo>
                  <a:lnTo>
                    <a:pt x="330" y="960"/>
                  </a:lnTo>
                  <a:lnTo>
                    <a:pt x="344" y="948"/>
                  </a:lnTo>
                  <a:lnTo>
                    <a:pt x="351" y="943"/>
                  </a:lnTo>
                  <a:lnTo>
                    <a:pt x="359" y="939"/>
                  </a:lnTo>
                  <a:lnTo>
                    <a:pt x="365" y="933"/>
                  </a:lnTo>
                  <a:lnTo>
                    <a:pt x="372" y="927"/>
                  </a:lnTo>
                  <a:lnTo>
                    <a:pt x="386" y="916"/>
                  </a:lnTo>
                  <a:lnTo>
                    <a:pt x="399" y="906"/>
                  </a:lnTo>
                  <a:lnTo>
                    <a:pt x="412" y="897"/>
                  </a:lnTo>
                  <a:lnTo>
                    <a:pt x="425" y="889"/>
                  </a:lnTo>
                  <a:lnTo>
                    <a:pt x="435" y="878"/>
                  </a:lnTo>
                  <a:lnTo>
                    <a:pt x="448" y="868"/>
                  </a:lnTo>
                  <a:lnTo>
                    <a:pt x="458" y="861"/>
                  </a:lnTo>
                  <a:lnTo>
                    <a:pt x="469" y="855"/>
                  </a:lnTo>
                  <a:lnTo>
                    <a:pt x="477" y="847"/>
                  </a:lnTo>
                  <a:lnTo>
                    <a:pt x="484" y="840"/>
                  </a:lnTo>
                  <a:lnTo>
                    <a:pt x="490" y="836"/>
                  </a:lnTo>
                  <a:lnTo>
                    <a:pt x="498" y="830"/>
                  </a:lnTo>
                  <a:lnTo>
                    <a:pt x="509" y="821"/>
                  </a:lnTo>
                  <a:lnTo>
                    <a:pt x="521" y="811"/>
                  </a:lnTo>
                  <a:lnTo>
                    <a:pt x="532" y="798"/>
                  </a:lnTo>
                  <a:lnTo>
                    <a:pt x="543" y="785"/>
                  </a:lnTo>
                  <a:lnTo>
                    <a:pt x="553" y="771"/>
                  </a:lnTo>
                  <a:lnTo>
                    <a:pt x="564" y="758"/>
                  </a:lnTo>
                  <a:lnTo>
                    <a:pt x="570" y="751"/>
                  </a:lnTo>
                  <a:lnTo>
                    <a:pt x="576" y="743"/>
                  </a:lnTo>
                  <a:lnTo>
                    <a:pt x="581" y="735"/>
                  </a:lnTo>
                  <a:lnTo>
                    <a:pt x="587" y="728"/>
                  </a:lnTo>
                  <a:lnTo>
                    <a:pt x="591" y="718"/>
                  </a:lnTo>
                  <a:lnTo>
                    <a:pt x="597" y="711"/>
                  </a:lnTo>
                  <a:lnTo>
                    <a:pt x="600" y="701"/>
                  </a:lnTo>
                  <a:lnTo>
                    <a:pt x="606" y="693"/>
                  </a:lnTo>
                  <a:lnTo>
                    <a:pt x="610" y="686"/>
                  </a:lnTo>
                  <a:lnTo>
                    <a:pt x="614" y="678"/>
                  </a:lnTo>
                  <a:lnTo>
                    <a:pt x="617" y="671"/>
                  </a:lnTo>
                  <a:lnTo>
                    <a:pt x="623" y="663"/>
                  </a:lnTo>
                  <a:lnTo>
                    <a:pt x="625" y="654"/>
                  </a:lnTo>
                  <a:lnTo>
                    <a:pt x="629" y="646"/>
                  </a:lnTo>
                  <a:lnTo>
                    <a:pt x="633" y="638"/>
                  </a:lnTo>
                  <a:lnTo>
                    <a:pt x="636" y="629"/>
                  </a:lnTo>
                  <a:lnTo>
                    <a:pt x="638" y="621"/>
                  </a:lnTo>
                  <a:lnTo>
                    <a:pt x="640" y="614"/>
                  </a:lnTo>
                  <a:lnTo>
                    <a:pt x="644" y="608"/>
                  </a:lnTo>
                  <a:lnTo>
                    <a:pt x="646" y="600"/>
                  </a:lnTo>
                  <a:lnTo>
                    <a:pt x="646" y="593"/>
                  </a:lnTo>
                  <a:lnTo>
                    <a:pt x="650" y="583"/>
                  </a:lnTo>
                  <a:lnTo>
                    <a:pt x="654" y="570"/>
                  </a:lnTo>
                  <a:lnTo>
                    <a:pt x="657" y="560"/>
                  </a:lnTo>
                  <a:lnTo>
                    <a:pt x="661" y="547"/>
                  </a:lnTo>
                  <a:lnTo>
                    <a:pt x="669" y="534"/>
                  </a:lnTo>
                  <a:lnTo>
                    <a:pt x="671" y="526"/>
                  </a:lnTo>
                  <a:lnTo>
                    <a:pt x="674" y="520"/>
                  </a:lnTo>
                  <a:lnTo>
                    <a:pt x="678" y="513"/>
                  </a:lnTo>
                  <a:lnTo>
                    <a:pt x="682" y="505"/>
                  </a:lnTo>
                  <a:lnTo>
                    <a:pt x="684" y="496"/>
                  </a:lnTo>
                  <a:lnTo>
                    <a:pt x="688" y="488"/>
                  </a:lnTo>
                  <a:lnTo>
                    <a:pt x="690" y="481"/>
                  </a:lnTo>
                  <a:lnTo>
                    <a:pt x="693" y="473"/>
                  </a:lnTo>
                  <a:lnTo>
                    <a:pt x="699" y="463"/>
                  </a:lnTo>
                  <a:lnTo>
                    <a:pt x="703" y="456"/>
                  </a:lnTo>
                  <a:lnTo>
                    <a:pt x="707" y="446"/>
                  </a:lnTo>
                  <a:lnTo>
                    <a:pt x="711" y="439"/>
                  </a:lnTo>
                  <a:lnTo>
                    <a:pt x="716" y="429"/>
                  </a:lnTo>
                  <a:lnTo>
                    <a:pt x="720" y="420"/>
                  </a:lnTo>
                  <a:lnTo>
                    <a:pt x="724" y="412"/>
                  </a:lnTo>
                  <a:lnTo>
                    <a:pt x="728" y="403"/>
                  </a:lnTo>
                  <a:lnTo>
                    <a:pt x="731" y="395"/>
                  </a:lnTo>
                  <a:lnTo>
                    <a:pt x="737" y="385"/>
                  </a:lnTo>
                  <a:lnTo>
                    <a:pt x="741" y="378"/>
                  </a:lnTo>
                  <a:lnTo>
                    <a:pt x="745" y="368"/>
                  </a:lnTo>
                  <a:lnTo>
                    <a:pt x="749" y="359"/>
                  </a:lnTo>
                  <a:lnTo>
                    <a:pt x="752" y="349"/>
                  </a:lnTo>
                  <a:lnTo>
                    <a:pt x="758" y="340"/>
                  </a:lnTo>
                  <a:lnTo>
                    <a:pt x="762" y="332"/>
                  </a:lnTo>
                  <a:lnTo>
                    <a:pt x="766" y="323"/>
                  </a:lnTo>
                  <a:lnTo>
                    <a:pt x="769" y="315"/>
                  </a:lnTo>
                  <a:lnTo>
                    <a:pt x="773" y="306"/>
                  </a:lnTo>
                  <a:lnTo>
                    <a:pt x="777" y="298"/>
                  </a:lnTo>
                  <a:lnTo>
                    <a:pt x="783" y="290"/>
                  </a:lnTo>
                  <a:lnTo>
                    <a:pt x="787" y="281"/>
                  </a:lnTo>
                  <a:lnTo>
                    <a:pt x="790" y="273"/>
                  </a:lnTo>
                  <a:lnTo>
                    <a:pt x="794" y="266"/>
                  </a:lnTo>
                  <a:lnTo>
                    <a:pt x="798" y="258"/>
                  </a:lnTo>
                  <a:lnTo>
                    <a:pt x="802" y="250"/>
                  </a:lnTo>
                  <a:lnTo>
                    <a:pt x="806" y="243"/>
                  </a:lnTo>
                  <a:lnTo>
                    <a:pt x="811" y="237"/>
                  </a:lnTo>
                  <a:lnTo>
                    <a:pt x="813" y="230"/>
                  </a:lnTo>
                  <a:lnTo>
                    <a:pt x="817" y="222"/>
                  </a:lnTo>
                  <a:lnTo>
                    <a:pt x="821" y="214"/>
                  </a:lnTo>
                  <a:lnTo>
                    <a:pt x="825" y="211"/>
                  </a:lnTo>
                  <a:lnTo>
                    <a:pt x="828" y="197"/>
                  </a:lnTo>
                  <a:lnTo>
                    <a:pt x="836" y="188"/>
                  </a:lnTo>
                  <a:lnTo>
                    <a:pt x="840" y="176"/>
                  </a:lnTo>
                  <a:lnTo>
                    <a:pt x="846" y="169"/>
                  </a:lnTo>
                  <a:lnTo>
                    <a:pt x="849" y="163"/>
                  </a:lnTo>
                  <a:lnTo>
                    <a:pt x="853" y="159"/>
                  </a:lnTo>
                  <a:lnTo>
                    <a:pt x="857" y="148"/>
                  </a:lnTo>
                  <a:lnTo>
                    <a:pt x="861" y="138"/>
                  </a:lnTo>
                  <a:lnTo>
                    <a:pt x="866" y="131"/>
                  </a:lnTo>
                  <a:lnTo>
                    <a:pt x="872" y="121"/>
                  </a:lnTo>
                  <a:lnTo>
                    <a:pt x="876" y="112"/>
                  </a:lnTo>
                  <a:lnTo>
                    <a:pt x="882" y="104"/>
                  </a:lnTo>
                  <a:lnTo>
                    <a:pt x="887" y="96"/>
                  </a:lnTo>
                  <a:lnTo>
                    <a:pt x="893" y="91"/>
                  </a:lnTo>
                  <a:lnTo>
                    <a:pt x="901" y="81"/>
                  </a:lnTo>
                  <a:lnTo>
                    <a:pt x="908" y="81"/>
                  </a:lnTo>
                  <a:lnTo>
                    <a:pt x="912" y="83"/>
                  </a:lnTo>
                  <a:lnTo>
                    <a:pt x="914" y="89"/>
                  </a:lnTo>
                  <a:lnTo>
                    <a:pt x="916" y="96"/>
                  </a:lnTo>
                  <a:lnTo>
                    <a:pt x="920" y="108"/>
                  </a:lnTo>
                  <a:close/>
                </a:path>
              </a:pathLst>
            </a:custGeom>
            <a:solidFill>
              <a:srgbClr val="4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1" name="Freeform 28"/>
            <p:cNvSpPr>
              <a:spLocks/>
            </p:cNvSpPr>
            <p:nvPr/>
          </p:nvSpPr>
          <p:spPr bwMode="auto">
            <a:xfrm>
              <a:off x="496" y="1138"/>
              <a:ext cx="785" cy="731"/>
            </a:xfrm>
            <a:custGeom>
              <a:avLst/>
              <a:gdLst>
                <a:gd name="T0" fmla="*/ 1545 w 1570"/>
                <a:gd name="T1" fmla="*/ 489 h 1460"/>
                <a:gd name="T2" fmla="*/ 1566 w 1570"/>
                <a:gd name="T3" fmla="*/ 384 h 1460"/>
                <a:gd name="T4" fmla="*/ 1564 w 1570"/>
                <a:gd name="T5" fmla="*/ 272 h 1460"/>
                <a:gd name="T6" fmla="*/ 1530 w 1570"/>
                <a:gd name="T7" fmla="*/ 156 h 1460"/>
                <a:gd name="T8" fmla="*/ 1439 w 1570"/>
                <a:gd name="T9" fmla="*/ 46 h 1460"/>
                <a:gd name="T10" fmla="*/ 1325 w 1570"/>
                <a:gd name="T11" fmla="*/ 2 h 1460"/>
                <a:gd name="T12" fmla="*/ 1190 w 1570"/>
                <a:gd name="T13" fmla="*/ 11 h 1460"/>
                <a:gd name="T14" fmla="*/ 1089 w 1570"/>
                <a:gd name="T15" fmla="*/ 65 h 1460"/>
                <a:gd name="T16" fmla="*/ 1000 w 1570"/>
                <a:gd name="T17" fmla="*/ 190 h 1460"/>
                <a:gd name="T18" fmla="*/ 894 w 1570"/>
                <a:gd name="T19" fmla="*/ 371 h 1460"/>
                <a:gd name="T20" fmla="*/ 783 w 1570"/>
                <a:gd name="T21" fmla="*/ 553 h 1460"/>
                <a:gd name="T22" fmla="*/ 696 w 1570"/>
                <a:gd name="T23" fmla="*/ 696 h 1460"/>
                <a:gd name="T24" fmla="*/ 618 w 1570"/>
                <a:gd name="T25" fmla="*/ 774 h 1460"/>
                <a:gd name="T26" fmla="*/ 487 w 1570"/>
                <a:gd name="T27" fmla="*/ 861 h 1460"/>
                <a:gd name="T28" fmla="*/ 316 w 1570"/>
                <a:gd name="T29" fmla="*/ 983 h 1460"/>
                <a:gd name="T30" fmla="*/ 147 w 1570"/>
                <a:gd name="T31" fmla="*/ 1112 h 1460"/>
                <a:gd name="T32" fmla="*/ 29 w 1570"/>
                <a:gd name="T33" fmla="*/ 1226 h 1460"/>
                <a:gd name="T34" fmla="*/ 21 w 1570"/>
                <a:gd name="T35" fmla="*/ 1335 h 1460"/>
                <a:gd name="T36" fmla="*/ 130 w 1570"/>
                <a:gd name="T37" fmla="*/ 1403 h 1460"/>
                <a:gd name="T38" fmla="*/ 249 w 1570"/>
                <a:gd name="T39" fmla="*/ 1437 h 1460"/>
                <a:gd name="T40" fmla="*/ 394 w 1570"/>
                <a:gd name="T41" fmla="*/ 1456 h 1460"/>
                <a:gd name="T42" fmla="*/ 552 w 1570"/>
                <a:gd name="T43" fmla="*/ 1458 h 1460"/>
                <a:gd name="T44" fmla="*/ 702 w 1570"/>
                <a:gd name="T45" fmla="*/ 1420 h 1460"/>
                <a:gd name="T46" fmla="*/ 831 w 1570"/>
                <a:gd name="T47" fmla="*/ 1338 h 1460"/>
                <a:gd name="T48" fmla="*/ 932 w 1570"/>
                <a:gd name="T49" fmla="*/ 1232 h 1460"/>
                <a:gd name="T50" fmla="*/ 1004 w 1570"/>
                <a:gd name="T51" fmla="*/ 1127 h 1460"/>
                <a:gd name="T52" fmla="*/ 1055 w 1570"/>
                <a:gd name="T53" fmla="*/ 1032 h 1460"/>
                <a:gd name="T54" fmla="*/ 1099 w 1570"/>
                <a:gd name="T55" fmla="*/ 945 h 1460"/>
                <a:gd name="T56" fmla="*/ 1179 w 1570"/>
                <a:gd name="T57" fmla="*/ 848 h 1460"/>
                <a:gd name="T58" fmla="*/ 1287 w 1570"/>
                <a:gd name="T59" fmla="*/ 781 h 1460"/>
                <a:gd name="T60" fmla="*/ 1395 w 1570"/>
                <a:gd name="T61" fmla="*/ 696 h 1460"/>
                <a:gd name="T62" fmla="*/ 1395 w 1570"/>
                <a:gd name="T63" fmla="*/ 650 h 1460"/>
                <a:gd name="T64" fmla="*/ 1287 w 1570"/>
                <a:gd name="T65" fmla="*/ 722 h 1460"/>
                <a:gd name="T66" fmla="*/ 1196 w 1570"/>
                <a:gd name="T67" fmla="*/ 776 h 1460"/>
                <a:gd name="T68" fmla="*/ 1087 w 1570"/>
                <a:gd name="T69" fmla="*/ 876 h 1460"/>
                <a:gd name="T70" fmla="*/ 1004 w 1570"/>
                <a:gd name="T71" fmla="*/ 1019 h 1460"/>
                <a:gd name="T72" fmla="*/ 918 w 1570"/>
                <a:gd name="T73" fmla="*/ 1177 h 1460"/>
                <a:gd name="T74" fmla="*/ 823 w 1570"/>
                <a:gd name="T75" fmla="*/ 1300 h 1460"/>
                <a:gd name="T76" fmla="*/ 677 w 1570"/>
                <a:gd name="T77" fmla="*/ 1397 h 1460"/>
                <a:gd name="T78" fmla="*/ 571 w 1570"/>
                <a:gd name="T79" fmla="*/ 1428 h 1460"/>
                <a:gd name="T80" fmla="*/ 477 w 1570"/>
                <a:gd name="T81" fmla="*/ 1422 h 1460"/>
                <a:gd name="T82" fmla="*/ 367 w 1570"/>
                <a:gd name="T83" fmla="*/ 1407 h 1460"/>
                <a:gd name="T84" fmla="*/ 253 w 1570"/>
                <a:gd name="T85" fmla="*/ 1382 h 1460"/>
                <a:gd name="T86" fmla="*/ 152 w 1570"/>
                <a:gd name="T87" fmla="*/ 1354 h 1460"/>
                <a:gd name="T88" fmla="*/ 50 w 1570"/>
                <a:gd name="T89" fmla="*/ 1293 h 1460"/>
                <a:gd name="T90" fmla="*/ 135 w 1570"/>
                <a:gd name="T91" fmla="*/ 1184 h 1460"/>
                <a:gd name="T92" fmla="*/ 253 w 1570"/>
                <a:gd name="T93" fmla="*/ 1082 h 1460"/>
                <a:gd name="T94" fmla="*/ 380 w 1570"/>
                <a:gd name="T95" fmla="*/ 991 h 1460"/>
                <a:gd name="T96" fmla="*/ 502 w 1570"/>
                <a:gd name="T97" fmla="*/ 899 h 1460"/>
                <a:gd name="T98" fmla="*/ 618 w 1570"/>
                <a:gd name="T99" fmla="*/ 806 h 1460"/>
                <a:gd name="T100" fmla="*/ 702 w 1570"/>
                <a:gd name="T101" fmla="*/ 734 h 1460"/>
                <a:gd name="T102" fmla="*/ 780 w 1570"/>
                <a:gd name="T103" fmla="*/ 618 h 1460"/>
                <a:gd name="T104" fmla="*/ 884 w 1570"/>
                <a:gd name="T105" fmla="*/ 449 h 1460"/>
                <a:gd name="T106" fmla="*/ 992 w 1570"/>
                <a:gd name="T107" fmla="*/ 268 h 1460"/>
                <a:gd name="T108" fmla="*/ 1084 w 1570"/>
                <a:gd name="T109" fmla="*/ 127 h 1460"/>
                <a:gd name="T110" fmla="*/ 1186 w 1570"/>
                <a:gd name="T111" fmla="*/ 53 h 1460"/>
                <a:gd name="T112" fmla="*/ 1304 w 1570"/>
                <a:gd name="T113" fmla="*/ 49 h 1460"/>
                <a:gd name="T114" fmla="*/ 1409 w 1570"/>
                <a:gd name="T115" fmla="*/ 72 h 1460"/>
                <a:gd name="T116" fmla="*/ 1506 w 1570"/>
                <a:gd name="T117" fmla="*/ 171 h 1460"/>
                <a:gd name="T118" fmla="*/ 1530 w 1570"/>
                <a:gd name="T119" fmla="*/ 274 h 1460"/>
                <a:gd name="T120" fmla="*/ 1517 w 1570"/>
                <a:gd name="T121" fmla="*/ 390 h 1460"/>
                <a:gd name="T122" fmla="*/ 1490 w 1570"/>
                <a:gd name="T123" fmla="*/ 500 h 1460"/>
                <a:gd name="T124" fmla="*/ 1481 w 1570"/>
                <a:gd name="T125" fmla="*/ 606 h 14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70"/>
                <a:gd name="T190" fmla="*/ 0 h 1460"/>
                <a:gd name="T191" fmla="*/ 1570 w 1570"/>
                <a:gd name="T192" fmla="*/ 1460 h 146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70" h="1460">
                  <a:moveTo>
                    <a:pt x="1507" y="591"/>
                  </a:moveTo>
                  <a:lnTo>
                    <a:pt x="1507" y="587"/>
                  </a:lnTo>
                  <a:lnTo>
                    <a:pt x="1513" y="580"/>
                  </a:lnTo>
                  <a:lnTo>
                    <a:pt x="1513" y="572"/>
                  </a:lnTo>
                  <a:lnTo>
                    <a:pt x="1517" y="567"/>
                  </a:lnTo>
                  <a:lnTo>
                    <a:pt x="1521" y="557"/>
                  </a:lnTo>
                  <a:lnTo>
                    <a:pt x="1525" y="549"/>
                  </a:lnTo>
                  <a:lnTo>
                    <a:pt x="1530" y="538"/>
                  </a:lnTo>
                  <a:lnTo>
                    <a:pt x="1534" y="527"/>
                  </a:lnTo>
                  <a:lnTo>
                    <a:pt x="1538" y="515"/>
                  </a:lnTo>
                  <a:lnTo>
                    <a:pt x="1542" y="504"/>
                  </a:lnTo>
                  <a:lnTo>
                    <a:pt x="1545" y="489"/>
                  </a:lnTo>
                  <a:lnTo>
                    <a:pt x="1549" y="475"/>
                  </a:lnTo>
                  <a:lnTo>
                    <a:pt x="1551" y="468"/>
                  </a:lnTo>
                  <a:lnTo>
                    <a:pt x="1553" y="460"/>
                  </a:lnTo>
                  <a:lnTo>
                    <a:pt x="1555" y="452"/>
                  </a:lnTo>
                  <a:lnTo>
                    <a:pt x="1559" y="445"/>
                  </a:lnTo>
                  <a:lnTo>
                    <a:pt x="1559" y="435"/>
                  </a:lnTo>
                  <a:lnTo>
                    <a:pt x="1561" y="428"/>
                  </a:lnTo>
                  <a:lnTo>
                    <a:pt x="1561" y="418"/>
                  </a:lnTo>
                  <a:lnTo>
                    <a:pt x="1563" y="411"/>
                  </a:lnTo>
                  <a:lnTo>
                    <a:pt x="1563" y="401"/>
                  </a:lnTo>
                  <a:lnTo>
                    <a:pt x="1566" y="394"/>
                  </a:lnTo>
                  <a:lnTo>
                    <a:pt x="1566" y="384"/>
                  </a:lnTo>
                  <a:lnTo>
                    <a:pt x="1568" y="376"/>
                  </a:lnTo>
                  <a:lnTo>
                    <a:pt x="1568" y="365"/>
                  </a:lnTo>
                  <a:lnTo>
                    <a:pt x="1568" y="357"/>
                  </a:lnTo>
                  <a:lnTo>
                    <a:pt x="1568" y="348"/>
                  </a:lnTo>
                  <a:lnTo>
                    <a:pt x="1570" y="338"/>
                  </a:lnTo>
                  <a:lnTo>
                    <a:pt x="1570" y="327"/>
                  </a:lnTo>
                  <a:lnTo>
                    <a:pt x="1570" y="319"/>
                  </a:lnTo>
                  <a:lnTo>
                    <a:pt x="1570" y="310"/>
                  </a:lnTo>
                  <a:lnTo>
                    <a:pt x="1570" y="302"/>
                  </a:lnTo>
                  <a:lnTo>
                    <a:pt x="1568" y="291"/>
                  </a:lnTo>
                  <a:lnTo>
                    <a:pt x="1568" y="281"/>
                  </a:lnTo>
                  <a:lnTo>
                    <a:pt x="1564" y="272"/>
                  </a:lnTo>
                  <a:lnTo>
                    <a:pt x="1564" y="262"/>
                  </a:lnTo>
                  <a:lnTo>
                    <a:pt x="1563" y="251"/>
                  </a:lnTo>
                  <a:lnTo>
                    <a:pt x="1559" y="243"/>
                  </a:lnTo>
                  <a:lnTo>
                    <a:pt x="1557" y="232"/>
                  </a:lnTo>
                  <a:lnTo>
                    <a:pt x="1555" y="224"/>
                  </a:lnTo>
                  <a:lnTo>
                    <a:pt x="1551" y="215"/>
                  </a:lnTo>
                  <a:lnTo>
                    <a:pt x="1549" y="205"/>
                  </a:lnTo>
                  <a:lnTo>
                    <a:pt x="1545" y="194"/>
                  </a:lnTo>
                  <a:lnTo>
                    <a:pt x="1542" y="184"/>
                  </a:lnTo>
                  <a:lnTo>
                    <a:pt x="1538" y="175"/>
                  </a:lnTo>
                  <a:lnTo>
                    <a:pt x="1534" y="165"/>
                  </a:lnTo>
                  <a:lnTo>
                    <a:pt x="1530" y="156"/>
                  </a:lnTo>
                  <a:lnTo>
                    <a:pt x="1525" y="146"/>
                  </a:lnTo>
                  <a:lnTo>
                    <a:pt x="1519" y="137"/>
                  </a:lnTo>
                  <a:lnTo>
                    <a:pt x="1513" y="127"/>
                  </a:lnTo>
                  <a:lnTo>
                    <a:pt x="1507" y="118"/>
                  </a:lnTo>
                  <a:lnTo>
                    <a:pt x="1502" y="110"/>
                  </a:lnTo>
                  <a:lnTo>
                    <a:pt x="1496" y="101"/>
                  </a:lnTo>
                  <a:lnTo>
                    <a:pt x="1490" y="93"/>
                  </a:lnTo>
                  <a:lnTo>
                    <a:pt x="1485" y="87"/>
                  </a:lnTo>
                  <a:lnTo>
                    <a:pt x="1479" y="80"/>
                  </a:lnTo>
                  <a:lnTo>
                    <a:pt x="1466" y="67"/>
                  </a:lnTo>
                  <a:lnTo>
                    <a:pt x="1452" y="57"/>
                  </a:lnTo>
                  <a:lnTo>
                    <a:pt x="1439" y="46"/>
                  </a:lnTo>
                  <a:lnTo>
                    <a:pt x="1426" y="38"/>
                  </a:lnTo>
                  <a:lnTo>
                    <a:pt x="1418" y="32"/>
                  </a:lnTo>
                  <a:lnTo>
                    <a:pt x="1411" y="29"/>
                  </a:lnTo>
                  <a:lnTo>
                    <a:pt x="1403" y="25"/>
                  </a:lnTo>
                  <a:lnTo>
                    <a:pt x="1395" y="21"/>
                  </a:lnTo>
                  <a:lnTo>
                    <a:pt x="1382" y="15"/>
                  </a:lnTo>
                  <a:lnTo>
                    <a:pt x="1369" y="11"/>
                  </a:lnTo>
                  <a:lnTo>
                    <a:pt x="1361" y="8"/>
                  </a:lnTo>
                  <a:lnTo>
                    <a:pt x="1354" y="8"/>
                  </a:lnTo>
                  <a:lnTo>
                    <a:pt x="1346" y="4"/>
                  </a:lnTo>
                  <a:lnTo>
                    <a:pt x="1338" y="4"/>
                  </a:lnTo>
                  <a:lnTo>
                    <a:pt x="1325" y="2"/>
                  </a:lnTo>
                  <a:lnTo>
                    <a:pt x="1312" y="2"/>
                  </a:lnTo>
                  <a:lnTo>
                    <a:pt x="1304" y="0"/>
                  </a:lnTo>
                  <a:lnTo>
                    <a:pt x="1295" y="0"/>
                  </a:lnTo>
                  <a:lnTo>
                    <a:pt x="1287" y="0"/>
                  </a:lnTo>
                  <a:lnTo>
                    <a:pt x="1281" y="0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40" y="0"/>
                  </a:lnTo>
                  <a:lnTo>
                    <a:pt x="1226" y="4"/>
                  </a:lnTo>
                  <a:lnTo>
                    <a:pt x="1215" y="6"/>
                  </a:lnTo>
                  <a:lnTo>
                    <a:pt x="1203" y="9"/>
                  </a:lnTo>
                  <a:lnTo>
                    <a:pt x="1190" y="11"/>
                  </a:lnTo>
                  <a:lnTo>
                    <a:pt x="1179" y="13"/>
                  </a:lnTo>
                  <a:lnTo>
                    <a:pt x="1167" y="17"/>
                  </a:lnTo>
                  <a:lnTo>
                    <a:pt x="1158" y="21"/>
                  </a:lnTo>
                  <a:lnTo>
                    <a:pt x="1146" y="25"/>
                  </a:lnTo>
                  <a:lnTo>
                    <a:pt x="1139" y="29"/>
                  </a:lnTo>
                  <a:lnTo>
                    <a:pt x="1131" y="32"/>
                  </a:lnTo>
                  <a:lnTo>
                    <a:pt x="1124" y="36"/>
                  </a:lnTo>
                  <a:lnTo>
                    <a:pt x="1116" y="40"/>
                  </a:lnTo>
                  <a:lnTo>
                    <a:pt x="1106" y="48"/>
                  </a:lnTo>
                  <a:lnTo>
                    <a:pt x="1099" y="51"/>
                  </a:lnTo>
                  <a:lnTo>
                    <a:pt x="1095" y="59"/>
                  </a:lnTo>
                  <a:lnTo>
                    <a:pt x="1089" y="65"/>
                  </a:lnTo>
                  <a:lnTo>
                    <a:pt x="1084" y="72"/>
                  </a:lnTo>
                  <a:lnTo>
                    <a:pt x="1076" y="80"/>
                  </a:lnTo>
                  <a:lnTo>
                    <a:pt x="1070" y="87"/>
                  </a:lnTo>
                  <a:lnTo>
                    <a:pt x="1063" y="97"/>
                  </a:lnTo>
                  <a:lnTo>
                    <a:pt x="1057" y="108"/>
                  </a:lnTo>
                  <a:lnTo>
                    <a:pt x="1049" y="118"/>
                  </a:lnTo>
                  <a:lnTo>
                    <a:pt x="1040" y="129"/>
                  </a:lnTo>
                  <a:lnTo>
                    <a:pt x="1032" y="141"/>
                  </a:lnTo>
                  <a:lnTo>
                    <a:pt x="1027" y="154"/>
                  </a:lnTo>
                  <a:lnTo>
                    <a:pt x="1017" y="165"/>
                  </a:lnTo>
                  <a:lnTo>
                    <a:pt x="1010" y="177"/>
                  </a:lnTo>
                  <a:lnTo>
                    <a:pt x="1000" y="190"/>
                  </a:lnTo>
                  <a:lnTo>
                    <a:pt x="992" y="205"/>
                  </a:lnTo>
                  <a:lnTo>
                    <a:pt x="983" y="219"/>
                  </a:lnTo>
                  <a:lnTo>
                    <a:pt x="975" y="232"/>
                  </a:lnTo>
                  <a:lnTo>
                    <a:pt x="966" y="247"/>
                  </a:lnTo>
                  <a:lnTo>
                    <a:pt x="958" y="262"/>
                  </a:lnTo>
                  <a:lnTo>
                    <a:pt x="949" y="278"/>
                  </a:lnTo>
                  <a:lnTo>
                    <a:pt x="939" y="293"/>
                  </a:lnTo>
                  <a:lnTo>
                    <a:pt x="930" y="308"/>
                  </a:lnTo>
                  <a:lnTo>
                    <a:pt x="922" y="323"/>
                  </a:lnTo>
                  <a:lnTo>
                    <a:pt x="911" y="340"/>
                  </a:lnTo>
                  <a:lnTo>
                    <a:pt x="903" y="356"/>
                  </a:lnTo>
                  <a:lnTo>
                    <a:pt x="894" y="371"/>
                  </a:lnTo>
                  <a:lnTo>
                    <a:pt x="886" y="386"/>
                  </a:lnTo>
                  <a:lnTo>
                    <a:pt x="875" y="401"/>
                  </a:lnTo>
                  <a:lnTo>
                    <a:pt x="865" y="416"/>
                  </a:lnTo>
                  <a:lnTo>
                    <a:pt x="856" y="432"/>
                  </a:lnTo>
                  <a:lnTo>
                    <a:pt x="848" y="449"/>
                  </a:lnTo>
                  <a:lnTo>
                    <a:pt x="837" y="462"/>
                  </a:lnTo>
                  <a:lnTo>
                    <a:pt x="829" y="479"/>
                  </a:lnTo>
                  <a:lnTo>
                    <a:pt x="819" y="494"/>
                  </a:lnTo>
                  <a:lnTo>
                    <a:pt x="812" y="510"/>
                  </a:lnTo>
                  <a:lnTo>
                    <a:pt x="802" y="525"/>
                  </a:lnTo>
                  <a:lnTo>
                    <a:pt x="793" y="538"/>
                  </a:lnTo>
                  <a:lnTo>
                    <a:pt x="783" y="553"/>
                  </a:lnTo>
                  <a:lnTo>
                    <a:pt x="776" y="567"/>
                  </a:lnTo>
                  <a:lnTo>
                    <a:pt x="768" y="580"/>
                  </a:lnTo>
                  <a:lnTo>
                    <a:pt x="761" y="595"/>
                  </a:lnTo>
                  <a:lnTo>
                    <a:pt x="753" y="608"/>
                  </a:lnTo>
                  <a:lnTo>
                    <a:pt x="745" y="622"/>
                  </a:lnTo>
                  <a:lnTo>
                    <a:pt x="738" y="633"/>
                  </a:lnTo>
                  <a:lnTo>
                    <a:pt x="730" y="645"/>
                  </a:lnTo>
                  <a:lnTo>
                    <a:pt x="723" y="656"/>
                  </a:lnTo>
                  <a:lnTo>
                    <a:pt x="715" y="667"/>
                  </a:lnTo>
                  <a:lnTo>
                    <a:pt x="707" y="677"/>
                  </a:lnTo>
                  <a:lnTo>
                    <a:pt x="702" y="686"/>
                  </a:lnTo>
                  <a:lnTo>
                    <a:pt x="696" y="696"/>
                  </a:lnTo>
                  <a:lnTo>
                    <a:pt x="692" y="705"/>
                  </a:lnTo>
                  <a:lnTo>
                    <a:pt x="685" y="713"/>
                  </a:lnTo>
                  <a:lnTo>
                    <a:pt x="681" y="721"/>
                  </a:lnTo>
                  <a:lnTo>
                    <a:pt x="675" y="726"/>
                  </a:lnTo>
                  <a:lnTo>
                    <a:pt x="671" y="734"/>
                  </a:lnTo>
                  <a:lnTo>
                    <a:pt x="664" y="741"/>
                  </a:lnTo>
                  <a:lnTo>
                    <a:pt x="658" y="749"/>
                  </a:lnTo>
                  <a:lnTo>
                    <a:pt x="650" y="753"/>
                  </a:lnTo>
                  <a:lnTo>
                    <a:pt x="639" y="760"/>
                  </a:lnTo>
                  <a:lnTo>
                    <a:pt x="631" y="764"/>
                  </a:lnTo>
                  <a:lnTo>
                    <a:pt x="626" y="768"/>
                  </a:lnTo>
                  <a:lnTo>
                    <a:pt x="618" y="774"/>
                  </a:lnTo>
                  <a:lnTo>
                    <a:pt x="610" y="781"/>
                  </a:lnTo>
                  <a:lnTo>
                    <a:pt x="601" y="785"/>
                  </a:lnTo>
                  <a:lnTo>
                    <a:pt x="591" y="793"/>
                  </a:lnTo>
                  <a:lnTo>
                    <a:pt x="580" y="799"/>
                  </a:lnTo>
                  <a:lnTo>
                    <a:pt x="572" y="806"/>
                  </a:lnTo>
                  <a:lnTo>
                    <a:pt x="561" y="812"/>
                  </a:lnTo>
                  <a:lnTo>
                    <a:pt x="548" y="819"/>
                  </a:lnTo>
                  <a:lnTo>
                    <a:pt x="536" y="827"/>
                  </a:lnTo>
                  <a:lnTo>
                    <a:pt x="527" y="837"/>
                  </a:lnTo>
                  <a:lnTo>
                    <a:pt x="514" y="844"/>
                  </a:lnTo>
                  <a:lnTo>
                    <a:pt x="500" y="852"/>
                  </a:lnTo>
                  <a:lnTo>
                    <a:pt x="487" y="861"/>
                  </a:lnTo>
                  <a:lnTo>
                    <a:pt x="474" y="871"/>
                  </a:lnTo>
                  <a:lnTo>
                    <a:pt x="460" y="880"/>
                  </a:lnTo>
                  <a:lnTo>
                    <a:pt x="445" y="890"/>
                  </a:lnTo>
                  <a:lnTo>
                    <a:pt x="430" y="899"/>
                  </a:lnTo>
                  <a:lnTo>
                    <a:pt x="418" y="911"/>
                  </a:lnTo>
                  <a:lnTo>
                    <a:pt x="401" y="918"/>
                  </a:lnTo>
                  <a:lnTo>
                    <a:pt x="388" y="930"/>
                  </a:lnTo>
                  <a:lnTo>
                    <a:pt x="373" y="941"/>
                  </a:lnTo>
                  <a:lnTo>
                    <a:pt x="360" y="953"/>
                  </a:lnTo>
                  <a:lnTo>
                    <a:pt x="344" y="962"/>
                  </a:lnTo>
                  <a:lnTo>
                    <a:pt x="329" y="973"/>
                  </a:lnTo>
                  <a:lnTo>
                    <a:pt x="316" y="983"/>
                  </a:lnTo>
                  <a:lnTo>
                    <a:pt x="301" y="994"/>
                  </a:lnTo>
                  <a:lnTo>
                    <a:pt x="285" y="1006"/>
                  </a:lnTo>
                  <a:lnTo>
                    <a:pt x="272" y="1015"/>
                  </a:lnTo>
                  <a:lnTo>
                    <a:pt x="257" y="1027"/>
                  </a:lnTo>
                  <a:lnTo>
                    <a:pt x="242" y="1038"/>
                  </a:lnTo>
                  <a:lnTo>
                    <a:pt x="227" y="1049"/>
                  </a:lnTo>
                  <a:lnTo>
                    <a:pt x="213" y="1059"/>
                  </a:lnTo>
                  <a:lnTo>
                    <a:pt x="200" y="1070"/>
                  </a:lnTo>
                  <a:lnTo>
                    <a:pt x="187" y="1082"/>
                  </a:lnTo>
                  <a:lnTo>
                    <a:pt x="171" y="1091"/>
                  </a:lnTo>
                  <a:lnTo>
                    <a:pt x="158" y="1103"/>
                  </a:lnTo>
                  <a:lnTo>
                    <a:pt x="147" y="1112"/>
                  </a:lnTo>
                  <a:lnTo>
                    <a:pt x="133" y="1124"/>
                  </a:lnTo>
                  <a:lnTo>
                    <a:pt x="122" y="1133"/>
                  </a:lnTo>
                  <a:lnTo>
                    <a:pt x="111" y="1145"/>
                  </a:lnTo>
                  <a:lnTo>
                    <a:pt x="99" y="1154"/>
                  </a:lnTo>
                  <a:lnTo>
                    <a:pt x="90" y="1165"/>
                  </a:lnTo>
                  <a:lnTo>
                    <a:pt x="78" y="1173"/>
                  </a:lnTo>
                  <a:lnTo>
                    <a:pt x="69" y="1183"/>
                  </a:lnTo>
                  <a:lnTo>
                    <a:pt x="59" y="1192"/>
                  </a:lnTo>
                  <a:lnTo>
                    <a:pt x="50" y="1202"/>
                  </a:lnTo>
                  <a:lnTo>
                    <a:pt x="42" y="1209"/>
                  </a:lnTo>
                  <a:lnTo>
                    <a:pt x="35" y="1217"/>
                  </a:lnTo>
                  <a:lnTo>
                    <a:pt x="29" y="1226"/>
                  </a:lnTo>
                  <a:lnTo>
                    <a:pt x="23" y="1234"/>
                  </a:lnTo>
                  <a:lnTo>
                    <a:pt x="16" y="1242"/>
                  </a:lnTo>
                  <a:lnTo>
                    <a:pt x="12" y="1249"/>
                  </a:lnTo>
                  <a:lnTo>
                    <a:pt x="8" y="1255"/>
                  </a:lnTo>
                  <a:lnTo>
                    <a:pt x="4" y="1264"/>
                  </a:lnTo>
                  <a:lnTo>
                    <a:pt x="0" y="1276"/>
                  </a:lnTo>
                  <a:lnTo>
                    <a:pt x="0" y="1289"/>
                  </a:lnTo>
                  <a:lnTo>
                    <a:pt x="0" y="1297"/>
                  </a:lnTo>
                  <a:lnTo>
                    <a:pt x="4" y="1306"/>
                  </a:lnTo>
                  <a:lnTo>
                    <a:pt x="8" y="1316"/>
                  </a:lnTo>
                  <a:lnTo>
                    <a:pt x="14" y="1327"/>
                  </a:lnTo>
                  <a:lnTo>
                    <a:pt x="21" y="1335"/>
                  </a:lnTo>
                  <a:lnTo>
                    <a:pt x="29" y="1344"/>
                  </a:lnTo>
                  <a:lnTo>
                    <a:pt x="38" y="1352"/>
                  </a:lnTo>
                  <a:lnTo>
                    <a:pt x="50" y="1361"/>
                  </a:lnTo>
                  <a:lnTo>
                    <a:pt x="61" y="1369"/>
                  </a:lnTo>
                  <a:lnTo>
                    <a:pt x="74" y="1376"/>
                  </a:lnTo>
                  <a:lnTo>
                    <a:pt x="80" y="1380"/>
                  </a:lnTo>
                  <a:lnTo>
                    <a:pt x="88" y="1386"/>
                  </a:lnTo>
                  <a:lnTo>
                    <a:pt x="95" y="1390"/>
                  </a:lnTo>
                  <a:lnTo>
                    <a:pt x="105" y="1394"/>
                  </a:lnTo>
                  <a:lnTo>
                    <a:pt x="112" y="1396"/>
                  </a:lnTo>
                  <a:lnTo>
                    <a:pt x="122" y="1399"/>
                  </a:lnTo>
                  <a:lnTo>
                    <a:pt x="130" y="1403"/>
                  </a:lnTo>
                  <a:lnTo>
                    <a:pt x="139" y="1407"/>
                  </a:lnTo>
                  <a:lnTo>
                    <a:pt x="147" y="1409"/>
                  </a:lnTo>
                  <a:lnTo>
                    <a:pt x="158" y="1413"/>
                  </a:lnTo>
                  <a:lnTo>
                    <a:pt x="168" y="1416"/>
                  </a:lnTo>
                  <a:lnTo>
                    <a:pt x="177" y="1420"/>
                  </a:lnTo>
                  <a:lnTo>
                    <a:pt x="187" y="1422"/>
                  </a:lnTo>
                  <a:lnTo>
                    <a:pt x="196" y="1426"/>
                  </a:lnTo>
                  <a:lnTo>
                    <a:pt x="206" y="1428"/>
                  </a:lnTo>
                  <a:lnTo>
                    <a:pt x="217" y="1432"/>
                  </a:lnTo>
                  <a:lnTo>
                    <a:pt x="227" y="1432"/>
                  </a:lnTo>
                  <a:lnTo>
                    <a:pt x="238" y="1435"/>
                  </a:lnTo>
                  <a:lnTo>
                    <a:pt x="249" y="1437"/>
                  </a:lnTo>
                  <a:lnTo>
                    <a:pt x="261" y="1439"/>
                  </a:lnTo>
                  <a:lnTo>
                    <a:pt x="272" y="1441"/>
                  </a:lnTo>
                  <a:lnTo>
                    <a:pt x="284" y="1443"/>
                  </a:lnTo>
                  <a:lnTo>
                    <a:pt x="295" y="1445"/>
                  </a:lnTo>
                  <a:lnTo>
                    <a:pt x="306" y="1449"/>
                  </a:lnTo>
                  <a:lnTo>
                    <a:pt x="318" y="1449"/>
                  </a:lnTo>
                  <a:lnTo>
                    <a:pt x="329" y="1451"/>
                  </a:lnTo>
                  <a:lnTo>
                    <a:pt x="342" y="1453"/>
                  </a:lnTo>
                  <a:lnTo>
                    <a:pt x="356" y="1454"/>
                  </a:lnTo>
                  <a:lnTo>
                    <a:pt x="367" y="1454"/>
                  </a:lnTo>
                  <a:lnTo>
                    <a:pt x="380" y="1456"/>
                  </a:lnTo>
                  <a:lnTo>
                    <a:pt x="394" y="1456"/>
                  </a:lnTo>
                  <a:lnTo>
                    <a:pt x="405" y="1458"/>
                  </a:lnTo>
                  <a:lnTo>
                    <a:pt x="418" y="1458"/>
                  </a:lnTo>
                  <a:lnTo>
                    <a:pt x="430" y="1460"/>
                  </a:lnTo>
                  <a:lnTo>
                    <a:pt x="443" y="1460"/>
                  </a:lnTo>
                  <a:lnTo>
                    <a:pt x="458" y="1460"/>
                  </a:lnTo>
                  <a:lnTo>
                    <a:pt x="470" y="1460"/>
                  </a:lnTo>
                  <a:lnTo>
                    <a:pt x="485" y="1460"/>
                  </a:lnTo>
                  <a:lnTo>
                    <a:pt x="496" y="1460"/>
                  </a:lnTo>
                  <a:lnTo>
                    <a:pt x="510" y="1460"/>
                  </a:lnTo>
                  <a:lnTo>
                    <a:pt x="523" y="1458"/>
                  </a:lnTo>
                  <a:lnTo>
                    <a:pt x="538" y="1458"/>
                  </a:lnTo>
                  <a:lnTo>
                    <a:pt x="552" y="1458"/>
                  </a:lnTo>
                  <a:lnTo>
                    <a:pt x="565" y="1458"/>
                  </a:lnTo>
                  <a:lnTo>
                    <a:pt x="576" y="1456"/>
                  </a:lnTo>
                  <a:lnTo>
                    <a:pt x="590" y="1454"/>
                  </a:lnTo>
                  <a:lnTo>
                    <a:pt x="603" y="1453"/>
                  </a:lnTo>
                  <a:lnTo>
                    <a:pt x="616" y="1451"/>
                  </a:lnTo>
                  <a:lnTo>
                    <a:pt x="628" y="1447"/>
                  </a:lnTo>
                  <a:lnTo>
                    <a:pt x="641" y="1443"/>
                  </a:lnTo>
                  <a:lnTo>
                    <a:pt x="654" y="1439"/>
                  </a:lnTo>
                  <a:lnTo>
                    <a:pt x="667" y="1435"/>
                  </a:lnTo>
                  <a:lnTo>
                    <a:pt x="679" y="1432"/>
                  </a:lnTo>
                  <a:lnTo>
                    <a:pt x="690" y="1426"/>
                  </a:lnTo>
                  <a:lnTo>
                    <a:pt x="702" y="1420"/>
                  </a:lnTo>
                  <a:lnTo>
                    <a:pt x="715" y="1415"/>
                  </a:lnTo>
                  <a:lnTo>
                    <a:pt x="724" y="1409"/>
                  </a:lnTo>
                  <a:lnTo>
                    <a:pt x="736" y="1403"/>
                  </a:lnTo>
                  <a:lnTo>
                    <a:pt x="747" y="1397"/>
                  </a:lnTo>
                  <a:lnTo>
                    <a:pt x="761" y="1392"/>
                  </a:lnTo>
                  <a:lnTo>
                    <a:pt x="768" y="1384"/>
                  </a:lnTo>
                  <a:lnTo>
                    <a:pt x="780" y="1376"/>
                  </a:lnTo>
                  <a:lnTo>
                    <a:pt x="789" y="1369"/>
                  </a:lnTo>
                  <a:lnTo>
                    <a:pt x="800" y="1361"/>
                  </a:lnTo>
                  <a:lnTo>
                    <a:pt x="810" y="1354"/>
                  </a:lnTo>
                  <a:lnTo>
                    <a:pt x="819" y="1346"/>
                  </a:lnTo>
                  <a:lnTo>
                    <a:pt x="831" y="1338"/>
                  </a:lnTo>
                  <a:lnTo>
                    <a:pt x="840" y="1331"/>
                  </a:lnTo>
                  <a:lnTo>
                    <a:pt x="848" y="1321"/>
                  </a:lnTo>
                  <a:lnTo>
                    <a:pt x="858" y="1312"/>
                  </a:lnTo>
                  <a:lnTo>
                    <a:pt x="867" y="1302"/>
                  </a:lnTo>
                  <a:lnTo>
                    <a:pt x="877" y="1295"/>
                  </a:lnTo>
                  <a:lnTo>
                    <a:pt x="884" y="1285"/>
                  </a:lnTo>
                  <a:lnTo>
                    <a:pt x="894" y="1278"/>
                  </a:lnTo>
                  <a:lnTo>
                    <a:pt x="901" y="1268"/>
                  </a:lnTo>
                  <a:lnTo>
                    <a:pt x="911" y="1261"/>
                  </a:lnTo>
                  <a:lnTo>
                    <a:pt x="916" y="1251"/>
                  </a:lnTo>
                  <a:lnTo>
                    <a:pt x="924" y="1242"/>
                  </a:lnTo>
                  <a:lnTo>
                    <a:pt x="932" y="1232"/>
                  </a:lnTo>
                  <a:lnTo>
                    <a:pt x="939" y="1222"/>
                  </a:lnTo>
                  <a:lnTo>
                    <a:pt x="945" y="1213"/>
                  </a:lnTo>
                  <a:lnTo>
                    <a:pt x="953" y="1205"/>
                  </a:lnTo>
                  <a:lnTo>
                    <a:pt x="958" y="1196"/>
                  </a:lnTo>
                  <a:lnTo>
                    <a:pt x="966" y="1188"/>
                  </a:lnTo>
                  <a:lnTo>
                    <a:pt x="972" y="1179"/>
                  </a:lnTo>
                  <a:lnTo>
                    <a:pt x="977" y="1169"/>
                  </a:lnTo>
                  <a:lnTo>
                    <a:pt x="983" y="1160"/>
                  </a:lnTo>
                  <a:lnTo>
                    <a:pt x="991" y="1152"/>
                  </a:lnTo>
                  <a:lnTo>
                    <a:pt x="994" y="1143"/>
                  </a:lnTo>
                  <a:lnTo>
                    <a:pt x="1000" y="1135"/>
                  </a:lnTo>
                  <a:lnTo>
                    <a:pt x="1004" y="1127"/>
                  </a:lnTo>
                  <a:lnTo>
                    <a:pt x="1011" y="1120"/>
                  </a:lnTo>
                  <a:lnTo>
                    <a:pt x="1015" y="1112"/>
                  </a:lnTo>
                  <a:lnTo>
                    <a:pt x="1019" y="1105"/>
                  </a:lnTo>
                  <a:lnTo>
                    <a:pt x="1023" y="1095"/>
                  </a:lnTo>
                  <a:lnTo>
                    <a:pt x="1027" y="1089"/>
                  </a:lnTo>
                  <a:lnTo>
                    <a:pt x="1029" y="1082"/>
                  </a:lnTo>
                  <a:lnTo>
                    <a:pt x="1032" y="1074"/>
                  </a:lnTo>
                  <a:lnTo>
                    <a:pt x="1036" y="1068"/>
                  </a:lnTo>
                  <a:lnTo>
                    <a:pt x="1040" y="1063"/>
                  </a:lnTo>
                  <a:lnTo>
                    <a:pt x="1046" y="1051"/>
                  </a:lnTo>
                  <a:lnTo>
                    <a:pt x="1051" y="1040"/>
                  </a:lnTo>
                  <a:lnTo>
                    <a:pt x="1055" y="1032"/>
                  </a:lnTo>
                  <a:lnTo>
                    <a:pt x="1059" y="1027"/>
                  </a:lnTo>
                  <a:lnTo>
                    <a:pt x="1061" y="1019"/>
                  </a:lnTo>
                  <a:lnTo>
                    <a:pt x="1063" y="1011"/>
                  </a:lnTo>
                  <a:lnTo>
                    <a:pt x="1067" y="1004"/>
                  </a:lnTo>
                  <a:lnTo>
                    <a:pt x="1070" y="998"/>
                  </a:lnTo>
                  <a:lnTo>
                    <a:pt x="1072" y="991"/>
                  </a:lnTo>
                  <a:lnTo>
                    <a:pt x="1076" y="983"/>
                  </a:lnTo>
                  <a:lnTo>
                    <a:pt x="1080" y="975"/>
                  </a:lnTo>
                  <a:lnTo>
                    <a:pt x="1086" y="970"/>
                  </a:lnTo>
                  <a:lnTo>
                    <a:pt x="1089" y="962"/>
                  </a:lnTo>
                  <a:lnTo>
                    <a:pt x="1093" y="953"/>
                  </a:lnTo>
                  <a:lnTo>
                    <a:pt x="1099" y="945"/>
                  </a:lnTo>
                  <a:lnTo>
                    <a:pt x="1103" y="937"/>
                  </a:lnTo>
                  <a:lnTo>
                    <a:pt x="1106" y="930"/>
                  </a:lnTo>
                  <a:lnTo>
                    <a:pt x="1112" y="922"/>
                  </a:lnTo>
                  <a:lnTo>
                    <a:pt x="1118" y="914"/>
                  </a:lnTo>
                  <a:lnTo>
                    <a:pt x="1124" y="909"/>
                  </a:lnTo>
                  <a:lnTo>
                    <a:pt x="1129" y="901"/>
                  </a:lnTo>
                  <a:lnTo>
                    <a:pt x="1135" y="894"/>
                  </a:lnTo>
                  <a:lnTo>
                    <a:pt x="1139" y="886"/>
                  </a:lnTo>
                  <a:lnTo>
                    <a:pt x="1144" y="880"/>
                  </a:lnTo>
                  <a:lnTo>
                    <a:pt x="1156" y="869"/>
                  </a:lnTo>
                  <a:lnTo>
                    <a:pt x="1167" y="857"/>
                  </a:lnTo>
                  <a:lnTo>
                    <a:pt x="1179" y="848"/>
                  </a:lnTo>
                  <a:lnTo>
                    <a:pt x="1188" y="838"/>
                  </a:lnTo>
                  <a:lnTo>
                    <a:pt x="1198" y="833"/>
                  </a:lnTo>
                  <a:lnTo>
                    <a:pt x="1207" y="831"/>
                  </a:lnTo>
                  <a:lnTo>
                    <a:pt x="1217" y="825"/>
                  </a:lnTo>
                  <a:lnTo>
                    <a:pt x="1230" y="819"/>
                  </a:lnTo>
                  <a:lnTo>
                    <a:pt x="1238" y="814"/>
                  </a:lnTo>
                  <a:lnTo>
                    <a:pt x="1245" y="810"/>
                  </a:lnTo>
                  <a:lnTo>
                    <a:pt x="1253" y="804"/>
                  </a:lnTo>
                  <a:lnTo>
                    <a:pt x="1262" y="800"/>
                  </a:lnTo>
                  <a:lnTo>
                    <a:pt x="1270" y="793"/>
                  </a:lnTo>
                  <a:lnTo>
                    <a:pt x="1279" y="787"/>
                  </a:lnTo>
                  <a:lnTo>
                    <a:pt x="1287" y="781"/>
                  </a:lnTo>
                  <a:lnTo>
                    <a:pt x="1298" y="774"/>
                  </a:lnTo>
                  <a:lnTo>
                    <a:pt x="1306" y="768"/>
                  </a:lnTo>
                  <a:lnTo>
                    <a:pt x="1317" y="760"/>
                  </a:lnTo>
                  <a:lnTo>
                    <a:pt x="1325" y="755"/>
                  </a:lnTo>
                  <a:lnTo>
                    <a:pt x="1336" y="747"/>
                  </a:lnTo>
                  <a:lnTo>
                    <a:pt x="1344" y="740"/>
                  </a:lnTo>
                  <a:lnTo>
                    <a:pt x="1354" y="732"/>
                  </a:lnTo>
                  <a:lnTo>
                    <a:pt x="1363" y="724"/>
                  </a:lnTo>
                  <a:lnTo>
                    <a:pt x="1371" y="719"/>
                  </a:lnTo>
                  <a:lnTo>
                    <a:pt x="1378" y="709"/>
                  </a:lnTo>
                  <a:lnTo>
                    <a:pt x="1388" y="703"/>
                  </a:lnTo>
                  <a:lnTo>
                    <a:pt x="1395" y="696"/>
                  </a:lnTo>
                  <a:lnTo>
                    <a:pt x="1405" y="692"/>
                  </a:lnTo>
                  <a:lnTo>
                    <a:pt x="1416" y="679"/>
                  </a:lnTo>
                  <a:lnTo>
                    <a:pt x="1426" y="669"/>
                  </a:lnTo>
                  <a:lnTo>
                    <a:pt x="1433" y="660"/>
                  </a:lnTo>
                  <a:lnTo>
                    <a:pt x="1437" y="654"/>
                  </a:lnTo>
                  <a:lnTo>
                    <a:pt x="1439" y="645"/>
                  </a:lnTo>
                  <a:lnTo>
                    <a:pt x="1437" y="639"/>
                  </a:lnTo>
                  <a:lnTo>
                    <a:pt x="1430" y="637"/>
                  </a:lnTo>
                  <a:lnTo>
                    <a:pt x="1420" y="641"/>
                  </a:lnTo>
                  <a:lnTo>
                    <a:pt x="1412" y="643"/>
                  </a:lnTo>
                  <a:lnTo>
                    <a:pt x="1405" y="646"/>
                  </a:lnTo>
                  <a:lnTo>
                    <a:pt x="1395" y="650"/>
                  </a:lnTo>
                  <a:lnTo>
                    <a:pt x="1388" y="658"/>
                  </a:lnTo>
                  <a:lnTo>
                    <a:pt x="1374" y="664"/>
                  </a:lnTo>
                  <a:lnTo>
                    <a:pt x="1365" y="671"/>
                  </a:lnTo>
                  <a:lnTo>
                    <a:pt x="1352" y="681"/>
                  </a:lnTo>
                  <a:lnTo>
                    <a:pt x="1340" y="692"/>
                  </a:lnTo>
                  <a:lnTo>
                    <a:pt x="1333" y="696"/>
                  </a:lnTo>
                  <a:lnTo>
                    <a:pt x="1325" y="702"/>
                  </a:lnTo>
                  <a:lnTo>
                    <a:pt x="1317" y="705"/>
                  </a:lnTo>
                  <a:lnTo>
                    <a:pt x="1310" y="709"/>
                  </a:lnTo>
                  <a:lnTo>
                    <a:pt x="1302" y="713"/>
                  </a:lnTo>
                  <a:lnTo>
                    <a:pt x="1295" y="719"/>
                  </a:lnTo>
                  <a:lnTo>
                    <a:pt x="1287" y="722"/>
                  </a:lnTo>
                  <a:lnTo>
                    <a:pt x="1279" y="728"/>
                  </a:lnTo>
                  <a:lnTo>
                    <a:pt x="1272" y="732"/>
                  </a:lnTo>
                  <a:lnTo>
                    <a:pt x="1264" y="736"/>
                  </a:lnTo>
                  <a:lnTo>
                    <a:pt x="1257" y="740"/>
                  </a:lnTo>
                  <a:lnTo>
                    <a:pt x="1249" y="745"/>
                  </a:lnTo>
                  <a:lnTo>
                    <a:pt x="1241" y="749"/>
                  </a:lnTo>
                  <a:lnTo>
                    <a:pt x="1234" y="755"/>
                  </a:lnTo>
                  <a:lnTo>
                    <a:pt x="1226" y="759"/>
                  </a:lnTo>
                  <a:lnTo>
                    <a:pt x="1221" y="764"/>
                  </a:lnTo>
                  <a:lnTo>
                    <a:pt x="1213" y="768"/>
                  </a:lnTo>
                  <a:lnTo>
                    <a:pt x="1203" y="772"/>
                  </a:lnTo>
                  <a:lnTo>
                    <a:pt x="1196" y="776"/>
                  </a:lnTo>
                  <a:lnTo>
                    <a:pt x="1190" y="781"/>
                  </a:lnTo>
                  <a:lnTo>
                    <a:pt x="1175" y="789"/>
                  </a:lnTo>
                  <a:lnTo>
                    <a:pt x="1163" y="799"/>
                  </a:lnTo>
                  <a:lnTo>
                    <a:pt x="1150" y="808"/>
                  </a:lnTo>
                  <a:lnTo>
                    <a:pt x="1137" y="819"/>
                  </a:lnTo>
                  <a:lnTo>
                    <a:pt x="1125" y="829"/>
                  </a:lnTo>
                  <a:lnTo>
                    <a:pt x="1116" y="840"/>
                  </a:lnTo>
                  <a:lnTo>
                    <a:pt x="1110" y="844"/>
                  </a:lnTo>
                  <a:lnTo>
                    <a:pt x="1105" y="852"/>
                  </a:lnTo>
                  <a:lnTo>
                    <a:pt x="1099" y="859"/>
                  </a:lnTo>
                  <a:lnTo>
                    <a:pt x="1093" y="869"/>
                  </a:lnTo>
                  <a:lnTo>
                    <a:pt x="1087" y="876"/>
                  </a:lnTo>
                  <a:lnTo>
                    <a:pt x="1080" y="886"/>
                  </a:lnTo>
                  <a:lnTo>
                    <a:pt x="1074" y="895"/>
                  </a:lnTo>
                  <a:lnTo>
                    <a:pt x="1068" y="907"/>
                  </a:lnTo>
                  <a:lnTo>
                    <a:pt x="1061" y="918"/>
                  </a:lnTo>
                  <a:lnTo>
                    <a:pt x="1053" y="930"/>
                  </a:lnTo>
                  <a:lnTo>
                    <a:pt x="1046" y="941"/>
                  </a:lnTo>
                  <a:lnTo>
                    <a:pt x="1040" y="953"/>
                  </a:lnTo>
                  <a:lnTo>
                    <a:pt x="1032" y="966"/>
                  </a:lnTo>
                  <a:lnTo>
                    <a:pt x="1025" y="979"/>
                  </a:lnTo>
                  <a:lnTo>
                    <a:pt x="1019" y="992"/>
                  </a:lnTo>
                  <a:lnTo>
                    <a:pt x="1011" y="1008"/>
                  </a:lnTo>
                  <a:lnTo>
                    <a:pt x="1004" y="1019"/>
                  </a:lnTo>
                  <a:lnTo>
                    <a:pt x="996" y="1032"/>
                  </a:lnTo>
                  <a:lnTo>
                    <a:pt x="989" y="1046"/>
                  </a:lnTo>
                  <a:lnTo>
                    <a:pt x="983" y="1061"/>
                  </a:lnTo>
                  <a:lnTo>
                    <a:pt x="973" y="1074"/>
                  </a:lnTo>
                  <a:lnTo>
                    <a:pt x="968" y="1088"/>
                  </a:lnTo>
                  <a:lnTo>
                    <a:pt x="962" y="1101"/>
                  </a:lnTo>
                  <a:lnTo>
                    <a:pt x="954" y="1116"/>
                  </a:lnTo>
                  <a:lnTo>
                    <a:pt x="947" y="1127"/>
                  </a:lnTo>
                  <a:lnTo>
                    <a:pt x="939" y="1141"/>
                  </a:lnTo>
                  <a:lnTo>
                    <a:pt x="932" y="1152"/>
                  </a:lnTo>
                  <a:lnTo>
                    <a:pt x="926" y="1165"/>
                  </a:lnTo>
                  <a:lnTo>
                    <a:pt x="918" y="1177"/>
                  </a:lnTo>
                  <a:lnTo>
                    <a:pt x="913" y="1188"/>
                  </a:lnTo>
                  <a:lnTo>
                    <a:pt x="907" y="1200"/>
                  </a:lnTo>
                  <a:lnTo>
                    <a:pt x="901" y="1211"/>
                  </a:lnTo>
                  <a:lnTo>
                    <a:pt x="894" y="1221"/>
                  </a:lnTo>
                  <a:lnTo>
                    <a:pt x="886" y="1230"/>
                  </a:lnTo>
                  <a:lnTo>
                    <a:pt x="878" y="1240"/>
                  </a:lnTo>
                  <a:lnTo>
                    <a:pt x="871" y="1251"/>
                  </a:lnTo>
                  <a:lnTo>
                    <a:pt x="861" y="1259"/>
                  </a:lnTo>
                  <a:lnTo>
                    <a:pt x="852" y="1270"/>
                  </a:lnTo>
                  <a:lnTo>
                    <a:pt x="844" y="1281"/>
                  </a:lnTo>
                  <a:lnTo>
                    <a:pt x="835" y="1291"/>
                  </a:lnTo>
                  <a:lnTo>
                    <a:pt x="823" y="1300"/>
                  </a:lnTo>
                  <a:lnTo>
                    <a:pt x="814" y="1310"/>
                  </a:lnTo>
                  <a:lnTo>
                    <a:pt x="802" y="1318"/>
                  </a:lnTo>
                  <a:lnTo>
                    <a:pt x="791" y="1329"/>
                  </a:lnTo>
                  <a:lnTo>
                    <a:pt x="780" y="1337"/>
                  </a:lnTo>
                  <a:lnTo>
                    <a:pt x="768" y="1346"/>
                  </a:lnTo>
                  <a:lnTo>
                    <a:pt x="757" y="1356"/>
                  </a:lnTo>
                  <a:lnTo>
                    <a:pt x="745" y="1365"/>
                  </a:lnTo>
                  <a:lnTo>
                    <a:pt x="732" y="1371"/>
                  </a:lnTo>
                  <a:lnTo>
                    <a:pt x="719" y="1378"/>
                  </a:lnTo>
                  <a:lnTo>
                    <a:pt x="705" y="1386"/>
                  </a:lnTo>
                  <a:lnTo>
                    <a:pt x="692" y="1394"/>
                  </a:lnTo>
                  <a:lnTo>
                    <a:pt x="677" y="1397"/>
                  </a:lnTo>
                  <a:lnTo>
                    <a:pt x="664" y="1403"/>
                  </a:lnTo>
                  <a:lnTo>
                    <a:pt x="650" y="1409"/>
                  </a:lnTo>
                  <a:lnTo>
                    <a:pt x="637" y="1415"/>
                  </a:lnTo>
                  <a:lnTo>
                    <a:pt x="629" y="1416"/>
                  </a:lnTo>
                  <a:lnTo>
                    <a:pt x="622" y="1418"/>
                  </a:lnTo>
                  <a:lnTo>
                    <a:pt x="614" y="1418"/>
                  </a:lnTo>
                  <a:lnTo>
                    <a:pt x="607" y="1422"/>
                  </a:lnTo>
                  <a:lnTo>
                    <a:pt x="599" y="1422"/>
                  </a:lnTo>
                  <a:lnTo>
                    <a:pt x="593" y="1424"/>
                  </a:lnTo>
                  <a:lnTo>
                    <a:pt x="586" y="1424"/>
                  </a:lnTo>
                  <a:lnTo>
                    <a:pt x="578" y="1428"/>
                  </a:lnTo>
                  <a:lnTo>
                    <a:pt x="571" y="1428"/>
                  </a:lnTo>
                  <a:lnTo>
                    <a:pt x="563" y="1428"/>
                  </a:lnTo>
                  <a:lnTo>
                    <a:pt x="555" y="1428"/>
                  </a:lnTo>
                  <a:lnTo>
                    <a:pt x="548" y="1428"/>
                  </a:lnTo>
                  <a:lnTo>
                    <a:pt x="540" y="1428"/>
                  </a:lnTo>
                  <a:lnTo>
                    <a:pt x="534" y="1428"/>
                  </a:lnTo>
                  <a:lnTo>
                    <a:pt x="527" y="1428"/>
                  </a:lnTo>
                  <a:lnTo>
                    <a:pt x="519" y="1428"/>
                  </a:lnTo>
                  <a:lnTo>
                    <a:pt x="510" y="1428"/>
                  </a:lnTo>
                  <a:lnTo>
                    <a:pt x="502" y="1426"/>
                  </a:lnTo>
                  <a:lnTo>
                    <a:pt x="493" y="1424"/>
                  </a:lnTo>
                  <a:lnTo>
                    <a:pt x="485" y="1422"/>
                  </a:lnTo>
                  <a:lnTo>
                    <a:pt x="477" y="1422"/>
                  </a:lnTo>
                  <a:lnTo>
                    <a:pt x="468" y="1420"/>
                  </a:lnTo>
                  <a:lnTo>
                    <a:pt x="460" y="1418"/>
                  </a:lnTo>
                  <a:lnTo>
                    <a:pt x="451" y="1418"/>
                  </a:lnTo>
                  <a:lnTo>
                    <a:pt x="441" y="1416"/>
                  </a:lnTo>
                  <a:lnTo>
                    <a:pt x="432" y="1416"/>
                  </a:lnTo>
                  <a:lnTo>
                    <a:pt x="422" y="1415"/>
                  </a:lnTo>
                  <a:lnTo>
                    <a:pt x="413" y="1415"/>
                  </a:lnTo>
                  <a:lnTo>
                    <a:pt x="403" y="1411"/>
                  </a:lnTo>
                  <a:lnTo>
                    <a:pt x="396" y="1411"/>
                  </a:lnTo>
                  <a:lnTo>
                    <a:pt x="384" y="1409"/>
                  </a:lnTo>
                  <a:lnTo>
                    <a:pt x="377" y="1409"/>
                  </a:lnTo>
                  <a:lnTo>
                    <a:pt x="367" y="1407"/>
                  </a:lnTo>
                  <a:lnTo>
                    <a:pt x="358" y="1405"/>
                  </a:lnTo>
                  <a:lnTo>
                    <a:pt x="346" y="1403"/>
                  </a:lnTo>
                  <a:lnTo>
                    <a:pt x="339" y="1401"/>
                  </a:lnTo>
                  <a:lnTo>
                    <a:pt x="327" y="1397"/>
                  </a:lnTo>
                  <a:lnTo>
                    <a:pt x="318" y="1397"/>
                  </a:lnTo>
                  <a:lnTo>
                    <a:pt x="308" y="1394"/>
                  </a:lnTo>
                  <a:lnTo>
                    <a:pt x="301" y="1394"/>
                  </a:lnTo>
                  <a:lnTo>
                    <a:pt x="289" y="1390"/>
                  </a:lnTo>
                  <a:lnTo>
                    <a:pt x="280" y="1390"/>
                  </a:lnTo>
                  <a:lnTo>
                    <a:pt x="272" y="1386"/>
                  </a:lnTo>
                  <a:lnTo>
                    <a:pt x="263" y="1386"/>
                  </a:lnTo>
                  <a:lnTo>
                    <a:pt x="253" y="1382"/>
                  </a:lnTo>
                  <a:lnTo>
                    <a:pt x="244" y="1380"/>
                  </a:lnTo>
                  <a:lnTo>
                    <a:pt x="234" y="1378"/>
                  </a:lnTo>
                  <a:lnTo>
                    <a:pt x="227" y="1376"/>
                  </a:lnTo>
                  <a:lnTo>
                    <a:pt x="217" y="1373"/>
                  </a:lnTo>
                  <a:lnTo>
                    <a:pt x="209" y="1373"/>
                  </a:lnTo>
                  <a:lnTo>
                    <a:pt x="200" y="1369"/>
                  </a:lnTo>
                  <a:lnTo>
                    <a:pt x="192" y="1367"/>
                  </a:lnTo>
                  <a:lnTo>
                    <a:pt x="183" y="1365"/>
                  </a:lnTo>
                  <a:lnTo>
                    <a:pt x="175" y="1361"/>
                  </a:lnTo>
                  <a:lnTo>
                    <a:pt x="168" y="1359"/>
                  </a:lnTo>
                  <a:lnTo>
                    <a:pt x="160" y="1357"/>
                  </a:lnTo>
                  <a:lnTo>
                    <a:pt x="152" y="1354"/>
                  </a:lnTo>
                  <a:lnTo>
                    <a:pt x="145" y="1352"/>
                  </a:lnTo>
                  <a:lnTo>
                    <a:pt x="137" y="1348"/>
                  </a:lnTo>
                  <a:lnTo>
                    <a:pt x="130" y="1348"/>
                  </a:lnTo>
                  <a:lnTo>
                    <a:pt x="116" y="1342"/>
                  </a:lnTo>
                  <a:lnTo>
                    <a:pt x="105" y="1338"/>
                  </a:lnTo>
                  <a:lnTo>
                    <a:pt x="93" y="1331"/>
                  </a:lnTo>
                  <a:lnTo>
                    <a:pt x="84" y="1327"/>
                  </a:lnTo>
                  <a:lnTo>
                    <a:pt x="74" y="1321"/>
                  </a:lnTo>
                  <a:lnTo>
                    <a:pt x="67" y="1318"/>
                  </a:lnTo>
                  <a:lnTo>
                    <a:pt x="55" y="1306"/>
                  </a:lnTo>
                  <a:lnTo>
                    <a:pt x="52" y="1299"/>
                  </a:lnTo>
                  <a:lnTo>
                    <a:pt x="50" y="1293"/>
                  </a:lnTo>
                  <a:lnTo>
                    <a:pt x="50" y="1287"/>
                  </a:lnTo>
                  <a:lnTo>
                    <a:pt x="54" y="1280"/>
                  </a:lnTo>
                  <a:lnTo>
                    <a:pt x="57" y="1272"/>
                  </a:lnTo>
                  <a:lnTo>
                    <a:pt x="61" y="1264"/>
                  </a:lnTo>
                  <a:lnTo>
                    <a:pt x="67" y="1255"/>
                  </a:lnTo>
                  <a:lnTo>
                    <a:pt x="74" y="1247"/>
                  </a:lnTo>
                  <a:lnTo>
                    <a:pt x="84" y="1238"/>
                  </a:lnTo>
                  <a:lnTo>
                    <a:pt x="92" y="1226"/>
                  </a:lnTo>
                  <a:lnTo>
                    <a:pt x="101" y="1217"/>
                  </a:lnTo>
                  <a:lnTo>
                    <a:pt x="112" y="1205"/>
                  </a:lnTo>
                  <a:lnTo>
                    <a:pt x="124" y="1196"/>
                  </a:lnTo>
                  <a:lnTo>
                    <a:pt x="135" y="1184"/>
                  </a:lnTo>
                  <a:lnTo>
                    <a:pt x="149" y="1171"/>
                  </a:lnTo>
                  <a:lnTo>
                    <a:pt x="162" y="1160"/>
                  </a:lnTo>
                  <a:lnTo>
                    <a:pt x="175" y="1150"/>
                  </a:lnTo>
                  <a:lnTo>
                    <a:pt x="189" y="1137"/>
                  </a:lnTo>
                  <a:lnTo>
                    <a:pt x="204" y="1126"/>
                  </a:lnTo>
                  <a:lnTo>
                    <a:pt x="209" y="1116"/>
                  </a:lnTo>
                  <a:lnTo>
                    <a:pt x="217" y="1112"/>
                  </a:lnTo>
                  <a:lnTo>
                    <a:pt x="225" y="1105"/>
                  </a:lnTo>
                  <a:lnTo>
                    <a:pt x="232" y="1099"/>
                  </a:lnTo>
                  <a:lnTo>
                    <a:pt x="238" y="1093"/>
                  </a:lnTo>
                  <a:lnTo>
                    <a:pt x="246" y="1088"/>
                  </a:lnTo>
                  <a:lnTo>
                    <a:pt x="253" y="1082"/>
                  </a:lnTo>
                  <a:lnTo>
                    <a:pt x="261" y="1076"/>
                  </a:lnTo>
                  <a:lnTo>
                    <a:pt x="266" y="1070"/>
                  </a:lnTo>
                  <a:lnTo>
                    <a:pt x="276" y="1067"/>
                  </a:lnTo>
                  <a:lnTo>
                    <a:pt x="284" y="1059"/>
                  </a:lnTo>
                  <a:lnTo>
                    <a:pt x="291" y="1055"/>
                  </a:lnTo>
                  <a:lnTo>
                    <a:pt x="304" y="1044"/>
                  </a:lnTo>
                  <a:lnTo>
                    <a:pt x="318" y="1032"/>
                  </a:lnTo>
                  <a:lnTo>
                    <a:pt x="329" y="1023"/>
                  </a:lnTo>
                  <a:lnTo>
                    <a:pt x="344" y="1015"/>
                  </a:lnTo>
                  <a:lnTo>
                    <a:pt x="356" y="1006"/>
                  </a:lnTo>
                  <a:lnTo>
                    <a:pt x="367" y="998"/>
                  </a:lnTo>
                  <a:lnTo>
                    <a:pt x="380" y="991"/>
                  </a:lnTo>
                  <a:lnTo>
                    <a:pt x="392" y="985"/>
                  </a:lnTo>
                  <a:lnTo>
                    <a:pt x="401" y="977"/>
                  </a:lnTo>
                  <a:lnTo>
                    <a:pt x="411" y="970"/>
                  </a:lnTo>
                  <a:lnTo>
                    <a:pt x="420" y="962"/>
                  </a:lnTo>
                  <a:lnTo>
                    <a:pt x="430" y="953"/>
                  </a:lnTo>
                  <a:lnTo>
                    <a:pt x="439" y="945"/>
                  </a:lnTo>
                  <a:lnTo>
                    <a:pt x="451" y="937"/>
                  </a:lnTo>
                  <a:lnTo>
                    <a:pt x="460" y="930"/>
                  </a:lnTo>
                  <a:lnTo>
                    <a:pt x="472" y="924"/>
                  </a:lnTo>
                  <a:lnTo>
                    <a:pt x="481" y="914"/>
                  </a:lnTo>
                  <a:lnTo>
                    <a:pt x="493" y="907"/>
                  </a:lnTo>
                  <a:lnTo>
                    <a:pt x="502" y="899"/>
                  </a:lnTo>
                  <a:lnTo>
                    <a:pt x="514" y="892"/>
                  </a:lnTo>
                  <a:lnTo>
                    <a:pt x="523" y="884"/>
                  </a:lnTo>
                  <a:lnTo>
                    <a:pt x="533" y="876"/>
                  </a:lnTo>
                  <a:lnTo>
                    <a:pt x="544" y="869"/>
                  </a:lnTo>
                  <a:lnTo>
                    <a:pt x="553" y="861"/>
                  </a:lnTo>
                  <a:lnTo>
                    <a:pt x="563" y="852"/>
                  </a:lnTo>
                  <a:lnTo>
                    <a:pt x="572" y="844"/>
                  </a:lnTo>
                  <a:lnTo>
                    <a:pt x="580" y="837"/>
                  </a:lnTo>
                  <a:lnTo>
                    <a:pt x="591" y="829"/>
                  </a:lnTo>
                  <a:lnTo>
                    <a:pt x="599" y="821"/>
                  </a:lnTo>
                  <a:lnTo>
                    <a:pt x="609" y="814"/>
                  </a:lnTo>
                  <a:lnTo>
                    <a:pt x="618" y="806"/>
                  </a:lnTo>
                  <a:lnTo>
                    <a:pt x="628" y="802"/>
                  </a:lnTo>
                  <a:lnTo>
                    <a:pt x="635" y="793"/>
                  </a:lnTo>
                  <a:lnTo>
                    <a:pt x="643" y="787"/>
                  </a:lnTo>
                  <a:lnTo>
                    <a:pt x="650" y="781"/>
                  </a:lnTo>
                  <a:lnTo>
                    <a:pt x="658" y="776"/>
                  </a:lnTo>
                  <a:lnTo>
                    <a:pt x="664" y="768"/>
                  </a:lnTo>
                  <a:lnTo>
                    <a:pt x="673" y="764"/>
                  </a:lnTo>
                  <a:lnTo>
                    <a:pt x="679" y="760"/>
                  </a:lnTo>
                  <a:lnTo>
                    <a:pt x="685" y="755"/>
                  </a:lnTo>
                  <a:lnTo>
                    <a:pt x="690" y="747"/>
                  </a:lnTo>
                  <a:lnTo>
                    <a:pt x="698" y="740"/>
                  </a:lnTo>
                  <a:lnTo>
                    <a:pt x="702" y="734"/>
                  </a:lnTo>
                  <a:lnTo>
                    <a:pt x="707" y="726"/>
                  </a:lnTo>
                  <a:lnTo>
                    <a:pt x="713" y="719"/>
                  </a:lnTo>
                  <a:lnTo>
                    <a:pt x="719" y="713"/>
                  </a:lnTo>
                  <a:lnTo>
                    <a:pt x="723" y="703"/>
                  </a:lnTo>
                  <a:lnTo>
                    <a:pt x="730" y="694"/>
                  </a:lnTo>
                  <a:lnTo>
                    <a:pt x="736" y="684"/>
                  </a:lnTo>
                  <a:lnTo>
                    <a:pt x="743" y="677"/>
                  </a:lnTo>
                  <a:lnTo>
                    <a:pt x="749" y="664"/>
                  </a:lnTo>
                  <a:lnTo>
                    <a:pt x="757" y="654"/>
                  </a:lnTo>
                  <a:lnTo>
                    <a:pt x="764" y="643"/>
                  </a:lnTo>
                  <a:lnTo>
                    <a:pt x="772" y="631"/>
                  </a:lnTo>
                  <a:lnTo>
                    <a:pt x="780" y="618"/>
                  </a:lnTo>
                  <a:lnTo>
                    <a:pt x="787" y="605"/>
                  </a:lnTo>
                  <a:lnTo>
                    <a:pt x="795" y="591"/>
                  </a:lnTo>
                  <a:lnTo>
                    <a:pt x="802" y="580"/>
                  </a:lnTo>
                  <a:lnTo>
                    <a:pt x="812" y="565"/>
                  </a:lnTo>
                  <a:lnTo>
                    <a:pt x="819" y="551"/>
                  </a:lnTo>
                  <a:lnTo>
                    <a:pt x="829" y="538"/>
                  </a:lnTo>
                  <a:lnTo>
                    <a:pt x="838" y="525"/>
                  </a:lnTo>
                  <a:lnTo>
                    <a:pt x="846" y="508"/>
                  </a:lnTo>
                  <a:lnTo>
                    <a:pt x="856" y="494"/>
                  </a:lnTo>
                  <a:lnTo>
                    <a:pt x="865" y="479"/>
                  </a:lnTo>
                  <a:lnTo>
                    <a:pt x="875" y="466"/>
                  </a:lnTo>
                  <a:lnTo>
                    <a:pt x="884" y="449"/>
                  </a:lnTo>
                  <a:lnTo>
                    <a:pt x="894" y="435"/>
                  </a:lnTo>
                  <a:lnTo>
                    <a:pt x="903" y="420"/>
                  </a:lnTo>
                  <a:lnTo>
                    <a:pt x="913" y="405"/>
                  </a:lnTo>
                  <a:lnTo>
                    <a:pt x="920" y="390"/>
                  </a:lnTo>
                  <a:lnTo>
                    <a:pt x="930" y="373"/>
                  </a:lnTo>
                  <a:lnTo>
                    <a:pt x="939" y="357"/>
                  </a:lnTo>
                  <a:lnTo>
                    <a:pt x="949" y="344"/>
                  </a:lnTo>
                  <a:lnTo>
                    <a:pt x="956" y="327"/>
                  </a:lnTo>
                  <a:lnTo>
                    <a:pt x="966" y="314"/>
                  </a:lnTo>
                  <a:lnTo>
                    <a:pt x="973" y="298"/>
                  </a:lnTo>
                  <a:lnTo>
                    <a:pt x="985" y="285"/>
                  </a:lnTo>
                  <a:lnTo>
                    <a:pt x="992" y="268"/>
                  </a:lnTo>
                  <a:lnTo>
                    <a:pt x="1002" y="257"/>
                  </a:lnTo>
                  <a:lnTo>
                    <a:pt x="1010" y="241"/>
                  </a:lnTo>
                  <a:lnTo>
                    <a:pt x="1019" y="230"/>
                  </a:lnTo>
                  <a:lnTo>
                    <a:pt x="1027" y="217"/>
                  </a:lnTo>
                  <a:lnTo>
                    <a:pt x="1034" y="203"/>
                  </a:lnTo>
                  <a:lnTo>
                    <a:pt x="1042" y="192"/>
                  </a:lnTo>
                  <a:lnTo>
                    <a:pt x="1049" y="181"/>
                  </a:lnTo>
                  <a:lnTo>
                    <a:pt x="1057" y="169"/>
                  </a:lnTo>
                  <a:lnTo>
                    <a:pt x="1063" y="158"/>
                  </a:lnTo>
                  <a:lnTo>
                    <a:pt x="1070" y="146"/>
                  </a:lnTo>
                  <a:lnTo>
                    <a:pt x="1078" y="139"/>
                  </a:lnTo>
                  <a:lnTo>
                    <a:pt x="1084" y="127"/>
                  </a:lnTo>
                  <a:lnTo>
                    <a:pt x="1091" y="118"/>
                  </a:lnTo>
                  <a:lnTo>
                    <a:pt x="1097" y="110"/>
                  </a:lnTo>
                  <a:lnTo>
                    <a:pt x="1103" y="105"/>
                  </a:lnTo>
                  <a:lnTo>
                    <a:pt x="1112" y="91"/>
                  </a:lnTo>
                  <a:lnTo>
                    <a:pt x="1122" y="80"/>
                  </a:lnTo>
                  <a:lnTo>
                    <a:pt x="1129" y="72"/>
                  </a:lnTo>
                  <a:lnTo>
                    <a:pt x="1137" y="70"/>
                  </a:lnTo>
                  <a:lnTo>
                    <a:pt x="1148" y="63"/>
                  </a:lnTo>
                  <a:lnTo>
                    <a:pt x="1162" y="59"/>
                  </a:lnTo>
                  <a:lnTo>
                    <a:pt x="1171" y="55"/>
                  </a:lnTo>
                  <a:lnTo>
                    <a:pt x="1179" y="55"/>
                  </a:lnTo>
                  <a:lnTo>
                    <a:pt x="1186" y="53"/>
                  </a:lnTo>
                  <a:lnTo>
                    <a:pt x="1196" y="53"/>
                  </a:lnTo>
                  <a:lnTo>
                    <a:pt x="1203" y="49"/>
                  </a:lnTo>
                  <a:lnTo>
                    <a:pt x="1213" y="49"/>
                  </a:lnTo>
                  <a:lnTo>
                    <a:pt x="1222" y="49"/>
                  </a:lnTo>
                  <a:lnTo>
                    <a:pt x="1234" y="49"/>
                  </a:lnTo>
                  <a:lnTo>
                    <a:pt x="1241" y="48"/>
                  </a:lnTo>
                  <a:lnTo>
                    <a:pt x="1255" y="48"/>
                  </a:lnTo>
                  <a:lnTo>
                    <a:pt x="1262" y="48"/>
                  </a:lnTo>
                  <a:lnTo>
                    <a:pt x="1274" y="49"/>
                  </a:lnTo>
                  <a:lnTo>
                    <a:pt x="1283" y="49"/>
                  </a:lnTo>
                  <a:lnTo>
                    <a:pt x="1295" y="49"/>
                  </a:lnTo>
                  <a:lnTo>
                    <a:pt x="1304" y="49"/>
                  </a:lnTo>
                  <a:lnTo>
                    <a:pt x="1314" y="49"/>
                  </a:lnTo>
                  <a:lnTo>
                    <a:pt x="1323" y="49"/>
                  </a:lnTo>
                  <a:lnTo>
                    <a:pt x="1333" y="53"/>
                  </a:lnTo>
                  <a:lnTo>
                    <a:pt x="1342" y="55"/>
                  </a:lnTo>
                  <a:lnTo>
                    <a:pt x="1354" y="57"/>
                  </a:lnTo>
                  <a:lnTo>
                    <a:pt x="1361" y="57"/>
                  </a:lnTo>
                  <a:lnTo>
                    <a:pt x="1371" y="59"/>
                  </a:lnTo>
                  <a:lnTo>
                    <a:pt x="1378" y="61"/>
                  </a:lnTo>
                  <a:lnTo>
                    <a:pt x="1388" y="65"/>
                  </a:lnTo>
                  <a:lnTo>
                    <a:pt x="1395" y="67"/>
                  </a:lnTo>
                  <a:lnTo>
                    <a:pt x="1403" y="68"/>
                  </a:lnTo>
                  <a:lnTo>
                    <a:pt x="1409" y="72"/>
                  </a:lnTo>
                  <a:lnTo>
                    <a:pt x="1416" y="76"/>
                  </a:lnTo>
                  <a:lnTo>
                    <a:pt x="1428" y="82"/>
                  </a:lnTo>
                  <a:lnTo>
                    <a:pt x="1439" y="91"/>
                  </a:lnTo>
                  <a:lnTo>
                    <a:pt x="1450" y="101"/>
                  </a:lnTo>
                  <a:lnTo>
                    <a:pt x="1462" y="112"/>
                  </a:lnTo>
                  <a:lnTo>
                    <a:pt x="1471" y="122"/>
                  </a:lnTo>
                  <a:lnTo>
                    <a:pt x="1483" y="135"/>
                  </a:lnTo>
                  <a:lnTo>
                    <a:pt x="1487" y="143"/>
                  </a:lnTo>
                  <a:lnTo>
                    <a:pt x="1492" y="150"/>
                  </a:lnTo>
                  <a:lnTo>
                    <a:pt x="1496" y="158"/>
                  </a:lnTo>
                  <a:lnTo>
                    <a:pt x="1502" y="165"/>
                  </a:lnTo>
                  <a:lnTo>
                    <a:pt x="1506" y="171"/>
                  </a:lnTo>
                  <a:lnTo>
                    <a:pt x="1509" y="181"/>
                  </a:lnTo>
                  <a:lnTo>
                    <a:pt x="1511" y="188"/>
                  </a:lnTo>
                  <a:lnTo>
                    <a:pt x="1515" y="196"/>
                  </a:lnTo>
                  <a:lnTo>
                    <a:pt x="1517" y="203"/>
                  </a:lnTo>
                  <a:lnTo>
                    <a:pt x="1521" y="211"/>
                  </a:lnTo>
                  <a:lnTo>
                    <a:pt x="1523" y="221"/>
                  </a:lnTo>
                  <a:lnTo>
                    <a:pt x="1525" y="230"/>
                  </a:lnTo>
                  <a:lnTo>
                    <a:pt x="1526" y="238"/>
                  </a:lnTo>
                  <a:lnTo>
                    <a:pt x="1528" y="247"/>
                  </a:lnTo>
                  <a:lnTo>
                    <a:pt x="1530" y="257"/>
                  </a:lnTo>
                  <a:lnTo>
                    <a:pt x="1530" y="264"/>
                  </a:lnTo>
                  <a:lnTo>
                    <a:pt x="1530" y="274"/>
                  </a:lnTo>
                  <a:lnTo>
                    <a:pt x="1530" y="283"/>
                  </a:lnTo>
                  <a:lnTo>
                    <a:pt x="1530" y="293"/>
                  </a:lnTo>
                  <a:lnTo>
                    <a:pt x="1532" y="302"/>
                  </a:lnTo>
                  <a:lnTo>
                    <a:pt x="1530" y="310"/>
                  </a:lnTo>
                  <a:lnTo>
                    <a:pt x="1530" y="321"/>
                  </a:lnTo>
                  <a:lnTo>
                    <a:pt x="1526" y="331"/>
                  </a:lnTo>
                  <a:lnTo>
                    <a:pt x="1526" y="340"/>
                  </a:lnTo>
                  <a:lnTo>
                    <a:pt x="1525" y="350"/>
                  </a:lnTo>
                  <a:lnTo>
                    <a:pt x="1523" y="361"/>
                  </a:lnTo>
                  <a:lnTo>
                    <a:pt x="1521" y="369"/>
                  </a:lnTo>
                  <a:lnTo>
                    <a:pt x="1521" y="380"/>
                  </a:lnTo>
                  <a:lnTo>
                    <a:pt x="1517" y="390"/>
                  </a:lnTo>
                  <a:lnTo>
                    <a:pt x="1515" y="399"/>
                  </a:lnTo>
                  <a:lnTo>
                    <a:pt x="1513" y="409"/>
                  </a:lnTo>
                  <a:lnTo>
                    <a:pt x="1511" y="420"/>
                  </a:lnTo>
                  <a:lnTo>
                    <a:pt x="1509" y="428"/>
                  </a:lnTo>
                  <a:lnTo>
                    <a:pt x="1507" y="439"/>
                  </a:lnTo>
                  <a:lnTo>
                    <a:pt x="1506" y="449"/>
                  </a:lnTo>
                  <a:lnTo>
                    <a:pt x="1504" y="458"/>
                  </a:lnTo>
                  <a:lnTo>
                    <a:pt x="1500" y="466"/>
                  </a:lnTo>
                  <a:lnTo>
                    <a:pt x="1498" y="475"/>
                  </a:lnTo>
                  <a:lnTo>
                    <a:pt x="1494" y="483"/>
                  </a:lnTo>
                  <a:lnTo>
                    <a:pt x="1492" y="492"/>
                  </a:lnTo>
                  <a:lnTo>
                    <a:pt x="1490" y="500"/>
                  </a:lnTo>
                  <a:lnTo>
                    <a:pt x="1488" y="508"/>
                  </a:lnTo>
                  <a:lnTo>
                    <a:pt x="1487" y="515"/>
                  </a:lnTo>
                  <a:lnTo>
                    <a:pt x="1485" y="523"/>
                  </a:lnTo>
                  <a:lnTo>
                    <a:pt x="1479" y="534"/>
                  </a:lnTo>
                  <a:lnTo>
                    <a:pt x="1475" y="546"/>
                  </a:lnTo>
                  <a:lnTo>
                    <a:pt x="1471" y="555"/>
                  </a:lnTo>
                  <a:lnTo>
                    <a:pt x="1471" y="563"/>
                  </a:lnTo>
                  <a:lnTo>
                    <a:pt x="1466" y="574"/>
                  </a:lnTo>
                  <a:lnTo>
                    <a:pt x="1466" y="584"/>
                  </a:lnTo>
                  <a:lnTo>
                    <a:pt x="1468" y="595"/>
                  </a:lnTo>
                  <a:lnTo>
                    <a:pt x="1475" y="603"/>
                  </a:lnTo>
                  <a:lnTo>
                    <a:pt x="1481" y="606"/>
                  </a:lnTo>
                  <a:lnTo>
                    <a:pt x="1488" y="608"/>
                  </a:lnTo>
                  <a:lnTo>
                    <a:pt x="1492" y="605"/>
                  </a:lnTo>
                  <a:lnTo>
                    <a:pt x="1496" y="603"/>
                  </a:lnTo>
                  <a:lnTo>
                    <a:pt x="1502" y="597"/>
                  </a:lnTo>
                  <a:lnTo>
                    <a:pt x="1507" y="591"/>
                  </a:lnTo>
                  <a:close/>
                </a:path>
              </a:pathLst>
            </a:custGeom>
            <a:solidFill>
              <a:srgbClr val="4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2" name="Freeform 29"/>
            <p:cNvSpPr>
              <a:spLocks/>
            </p:cNvSpPr>
            <p:nvPr/>
          </p:nvSpPr>
          <p:spPr bwMode="auto">
            <a:xfrm>
              <a:off x="1373" y="1193"/>
              <a:ext cx="281" cy="586"/>
            </a:xfrm>
            <a:custGeom>
              <a:avLst/>
              <a:gdLst>
                <a:gd name="T0" fmla="*/ 32 w 560"/>
                <a:gd name="T1" fmla="*/ 33 h 1173"/>
                <a:gd name="T2" fmla="*/ 0 w 560"/>
                <a:gd name="T3" fmla="*/ 114 h 1173"/>
                <a:gd name="T4" fmla="*/ 1 w 560"/>
                <a:gd name="T5" fmla="*/ 181 h 1173"/>
                <a:gd name="T6" fmla="*/ 22 w 560"/>
                <a:gd name="T7" fmla="*/ 263 h 1173"/>
                <a:gd name="T8" fmla="*/ 53 w 560"/>
                <a:gd name="T9" fmla="*/ 350 h 1173"/>
                <a:gd name="T10" fmla="*/ 81 w 560"/>
                <a:gd name="T11" fmla="*/ 434 h 1173"/>
                <a:gd name="T12" fmla="*/ 100 w 560"/>
                <a:gd name="T13" fmla="*/ 519 h 1173"/>
                <a:gd name="T14" fmla="*/ 110 w 560"/>
                <a:gd name="T15" fmla="*/ 584 h 1173"/>
                <a:gd name="T16" fmla="*/ 117 w 560"/>
                <a:gd name="T17" fmla="*/ 647 h 1173"/>
                <a:gd name="T18" fmla="*/ 127 w 560"/>
                <a:gd name="T19" fmla="*/ 710 h 1173"/>
                <a:gd name="T20" fmla="*/ 134 w 560"/>
                <a:gd name="T21" fmla="*/ 768 h 1173"/>
                <a:gd name="T22" fmla="*/ 146 w 560"/>
                <a:gd name="T23" fmla="*/ 841 h 1173"/>
                <a:gd name="T24" fmla="*/ 169 w 560"/>
                <a:gd name="T25" fmla="*/ 911 h 1173"/>
                <a:gd name="T26" fmla="*/ 218 w 560"/>
                <a:gd name="T27" fmla="*/ 995 h 1173"/>
                <a:gd name="T28" fmla="*/ 298 w 560"/>
                <a:gd name="T29" fmla="*/ 1086 h 1173"/>
                <a:gd name="T30" fmla="*/ 397 w 560"/>
                <a:gd name="T31" fmla="*/ 1154 h 1173"/>
                <a:gd name="T32" fmla="*/ 494 w 560"/>
                <a:gd name="T33" fmla="*/ 1170 h 1173"/>
                <a:gd name="T34" fmla="*/ 547 w 560"/>
                <a:gd name="T35" fmla="*/ 1118 h 1173"/>
                <a:gd name="T36" fmla="*/ 560 w 560"/>
                <a:gd name="T37" fmla="*/ 1029 h 1173"/>
                <a:gd name="T38" fmla="*/ 543 w 560"/>
                <a:gd name="T39" fmla="*/ 936 h 1173"/>
                <a:gd name="T40" fmla="*/ 515 w 560"/>
                <a:gd name="T41" fmla="*/ 869 h 1173"/>
                <a:gd name="T42" fmla="*/ 478 w 560"/>
                <a:gd name="T43" fmla="*/ 786 h 1173"/>
                <a:gd name="T44" fmla="*/ 440 w 560"/>
                <a:gd name="T45" fmla="*/ 685 h 1173"/>
                <a:gd name="T46" fmla="*/ 406 w 560"/>
                <a:gd name="T47" fmla="*/ 595 h 1173"/>
                <a:gd name="T48" fmla="*/ 378 w 560"/>
                <a:gd name="T49" fmla="*/ 529 h 1173"/>
                <a:gd name="T50" fmla="*/ 359 w 560"/>
                <a:gd name="T51" fmla="*/ 443 h 1173"/>
                <a:gd name="T52" fmla="*/ 347 w 560"/>
                <a:gd name="T53" fmla="*/ 379 h 1173"/>
                <a:gd name="T54" fmla="*/ 336 w 560"/>
                <a:gd name="T55" fmla="*/ 312 h 1173"/>
                <a:gd name="T56" fmla="*/ 325 w 560"/>
                <a:gd name="T57" fmla="*/ 249 h 1173"/>
                <a:gd name="T58" fmla="*/ 307 w 560"/>
                <a:gd name="T59" fmla="*/ 154 h 1173"/>
                <a:gd name="T60" fmla="*/ 262 w 560"/>
                <a:gd name="T61" fmla="*/ 76 h 1173"/>
                <a:gd name="T62" fmla="*/ 188 w 560"/>
                <a:gd name="T63" fmla="*/ 10 h 1173"/>
                <a:gd name="T64" fmla="*/ 197 w 560"/>
                <a:gd name="T65" fmla="*/ 57 h 1173"/>
                <a:gd name="T66" fmla="*/ 268 w 560"/>
                <a:gd name="T67" fmla="*/ 152 h 1173"/>
                <a:gd name="T68" fmla="*/ 287 w 560"/>
                <a:gd name="T69" fmla="*/ 232 h 1173"/>
                <a:gd name="T70" fmla="*/ 302 w 560"/>
                <a:gd name="T71" fmla="*/ 314 h 1173"/>
                <a:gd name="T72" fmla="*/ 315 w 560"/>
                <a:gd name="T73" fmla="*/ 377 h 1173"/>
                <a:gd name="T74" fmla="*/ 326 w 560"/>
                <a:gd name="T75" fmla="*/ 438 h 1173"/>
                <a:gd name="T76" fmla="*/ 340 w 560"/>
                <a:gd name="T77" fmla="*/ 502 h 1173"/>
                <a:gd name="T78" fmla="*/ 355 w 560"/>
                <a:gd name="T79" fmla="*/ 575 h 1173"/>
                <a:gd name="T80" fmla="*/ 387 w 560"/>
                <a:gd name="T81" fmla="*/ 651 h 1173"/>
                <a:gd name="T82" fmla="*/ 423 w 560"/>
                <a:gd name="T83" fmla="*/ 736 h 1173"/>
                <a:gd name="T84" fmla="*/ 456 w 560"/>
                <a:gd name="T85" fmla="*/ 814 h 1173"/>
                <a:gd name="T86" fmla="*/ 497 w 560"/>
                <a:gd name="T87" fmla="*/ 917 h 1173"/>
                <a:gd name="T88" fmla="*/ 515 w 560"/>
                <a:gd name="T89" fmla="*/ 987 h 1173"/>
                <a:gd name="T90" fmla="*/ 520 w 560"/>
                <a:gd name="T91" fmla="*/ 1056 h 1173"/>
                <a:gd name="T92" fmla="*/ 488 w 560"/>
                <a:gd name="T93" fmla="*/ 1126 h 1173"/>
                <a:gd name="T94" fmla="*/ 414 w 560"/>
                <a:gd name="T95" fmla="*/ 1103 h 1173"/>
                <a:gd name="T96" fmla="*/ 334 w 560"/>
                <a:gd name="T97" fmla="*/ 1046 h 1173"/>
                <a:gd name="T98" fmla="*/ 256 w 560"/>
                <a:gd name="T99" fmla="*/ 972 h 1173"/>
                <a:gd name="T100" fmla="*/ 205 w 560"/>
                <a:gd name="T101" fmla="*/ 890 h 1173"/>
                <a:gd name="T102" fmla="*/ 180 w 560"/>
                <a:gd name="T103" fmla="*/ 816 h 1173"/>
                <a:gd name="T104" fmla="*/ 167 w 560"/>
                <a:gd name="T105" fmla="*/ 751 h 1173"/>
                <a:gd name="T106" fmla="*/ 155 w 560"/>
                <a:gd name="T107" fmla="*/ 681 h 1173"/>
                <a:gd name="T108" fmla="*/ 146 w 560"/>
                <a:gd name="T109" fmla="*/ 607 h 1173"/>
                <a:gd name="T110" fmla="*/ 138 w 560"/>
                <a:gd name="T111" fmla="*/ 537 h 1173"/>
                <a:gd name="T112" fmla="*/ 127 w 560"/>
                <a:gd name="T113" fmla="*/ 466 h 1173"/>
                <a:gd name="T114" fmla="*/ 104 w 560"/>
                <a:gd name="T115" fmla="*/ 375 h 1173"/>
                <a:gd name="T116" fmla="*/ 77 w 560"/>
                <a:gd name="T117" fmla="*/ 287 h 1173"/>
                <a:gd name="T118" fmla="*/ 51 w 560"/>
                <a:gd name="T119" fmla="*/ 206 h 1173"/>
                <a:gd name="T120" fmla="*/ 34 w 560"/>
                <a:gd name="T121" fmla="*/ 143 h 1173"/>
                <a:gd name="T122" fmla="*/ 58 w 560"/>
                <a:gd name="T123" fmla="*/ 59 h 1173"/>
                <a:gd name="T124" fmla="*/ 106 w 560"/>
                <a:gd name="T125" fmla="*/ 10 h 11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60"/>
                <a:gd name="T190" fmla="*/ 0 h 1173"/>
                <a:gd name="T191" fmla="*/ 560 w 560"/>
                <a:gd name="T192" fmla="*/ 1173 h 11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60" h="1173">
                  <a:moveTo>
                    <a:pt x="91" y="2"/>
                  </a:moveTo>
                  <a:lnTo>
                    <a:pt x="79" y="4"/>
                  </a:lnTo>
                  <a:lnTo>
                    <a:pt x="72" y="6"/>
                  </a:lnTo>
                  <a:lnTo>
                    <a:pt x="62" y="10"/>
                  </a:lnTo>
                  <a:lnTo>
                    <a:pt x="55" y="16"/>
                  </a:lnTo>
                  <a:lnTo>
                    <a:pt x="47" y="19"/>
                  </a:lnTo>
                  <a:lnTo>
                    <a:pt x="39" y="27"/>
                  </a:lnTo>
                  <a:lnTo>
                    <a:pt x="32" y="33"/>
                  </a:lnTo>
                  <a:lnTo>
                    <a:pt x="26" y="42"/>
                  </a:lnTo>
                  <a:lnTo>
                    <a:pt x="19" y="50"/>
                  </a:lnTo>
                  <a:lnTo>
                    <a:pt x="13" y="59"/>
                  </a:lnTo>
                  <a:lnTo>
                    <a:pt x="9" y="69"/>
                  </a:lnTo>
                  <a:lnTo>
                    <a:pt x="5" y="82"/>
                  </a:lnTo>
                  <a:lnTo>
                    <a:pt x="1" y="94"/>
                  </a:lnTo>
                  <a:lnTo>
                    <a:pt x="1" y="107"/>
                  </a:lnTo>
                  <a:lnTo>
                    <a:pt x="0" y="114"/>
                  </a:lnTo>
                  <a:lnTo>
                    <a:pt x="0" y="122"/>
                  </a:lnTo>
                  <a:lnTo>
                    <a:pt x="0" y="130"/>
                  </a:lnTo>
                  <a:lnTo>
                    <a:pt x="0" y="139"/>
                  </a:lnTo>
                  <a:lnTo>
                    <a:pt x="0" y="147"/>
                  </a:lnTo>
                  <a:lnTo>
                    <a:pt x="0" y="154"/>
                  </a:lnTo>
                  <a:lnTo>
                    <a:pt x="0" y="162"/>
                  </a:lnTo>
                  <a:lnTo>
                    <a:pt x="1" y="173"/>
                  </a:lnTo>
                  <a:lnTo>
                    <a:pt x="1" y="181"/>
                  </a:lnTo>
                  <a:lnTo>
                    <a:pt x="5" y="190"/>
                  </a:lnTo>
                  <a:lnTo>
                    <a:pt x="5" y="200"/>
                  </a:lnTo>
                  <a:lnTo>
                    <a:pt x="9" y="211"/>
                  </a:lnTo>
                  <a:lnTo>
                    <a:pt x="9" y="219"/>
                  </a:lnTo>
                  <a:lnTo>
                    <a:pt x="13" y="230"/>
                  </a:lnTo>
                  <a:lnTo>
                    <a:pt x="15" y="240"/>
                  </a:lnTo>
                  <a:lnTo>
                    <a:pt x="19" y="253"/>
                  </a:lnTo>
                  <a:lnTo>
                    <a:pt x="22" y="263"/>
                  </a:lnTo>
                  <a:lnTo>
                    <a:pt x="26" y="274"/>
                  </a:lnTo>
                  <a:lnTo>
                    <a:pt x="30" y="284"/>
                  </a:lnTo>
                  <a:lnTo>
                    <a:pt x="34" y="295"/>
                  </a:lnTo>
                  <a:lnTo>
                    <a:pt x="38" y="306"/>
                  </a:lnTo>
                  <a:lnTo>
                    <a:pt x="41" y="316"/>
                  </a:lnTo>
                  <a:lnTo>
                    <a:pt x="45" y="327"/>
                  </a:lnTo>
                  <a:lnTo>
                    <a:pt x="49" y="339"/>
                  </a:lnTo>
                  <a:lnTo>
                    <a:pt x="53" y="350"/>
                  </a:lnTo>
                  <a:lnTo>
                    <a:pt x="57" y="360"/>
                  </a:lnTo>
                  <a:lnTo>
                    <a:pt x="60" y="371"/>
                  </a:lnTo>
                  <a:lnTo>
                    <a:pt x="64" y="383"/>
                  </a:lnTo>
                  <a:lnTo>
                    <a:pt x="68" y="392"/>
                  </a:lnTo>
                  <a:lnTo>
                    <a:pt x="72" y="402"/>
                  </a:lnTo>
                  <a:lnTo>
                    <a:pt x="76" y="413"/>
                  </a:lnTo>
                  <a:lnTo>
                    <a:pt x="79" y="422"/>
                  </a:lnTo>
                  <a:lnTo>
                    <a:pt x="81" y="434"/>
                  </a:lnTo>
                  <a:lnTo>
                    <a:pt x="85" y="443"/>
                  </a:lnTo>
                  <a:lnTo>
                    <a:pt x="87" y="455"/>
                  </a:lnTo>
                  <a:lnTo>
                    <a:pt x="91" y="464"/>
                  </a:lnTo>
                  <a:lnTo>
                    <a:pt x="93" y="472"/>
                  </a:lnTo>
                  <a:lnTo>
                    <a:pt x="95" y="483"/>
                  </a:lnTo>
                  <a:lnTo>
                    <a:pt x="96" y="495"/>
                  </a:lnTo>
                  <a:lnTo>
                    <a:pt x="98" y="508"/>
                  </a:lnTo>
                  <a:lnTo>
                    <a:pt x="100" y="519"/>
                  </a:lnTo>
                  <a:lnTo>
                    <a:pt x="102" y="535"/>
                  </a:lnTo>
                  <a:lnTo>
                    <a:pt x="104" y="540"/>
                  </a:lnTo>
                  <a:lnTo>
                    <a:pt x="104" y="546"/>
                  </a:lnTo>
                  <a:lnTo>
                    <a:pt x="106" y="556"/>
                  </a:lnTo>
                  <a:lnTo>
                    <a:pt x="108" y="563"/>
                  </a:lnTo>
                  <a:lnTo>
                    <a:pt x="108" y="569"/>
                  </a:lnTo>
                  <a:lnTo>
                    <a:pt x="110" y="576"/>
                  </a:lnTo>
                  <a:lnTo>
                    <a:pt x="110" y="584"/>
                  </a:lnTo>
                  <a:lnTo>
                    <a:pt x="112" y="592"/>
                  </a:lnTo>
                  <a:lnTo>
                    <a:pt x="112" y="599"/>
                  </a:lnTo>
                  <a:lnTo>
                    <a:pt x="114" y="607"/>
                  </a:lnTo>
                  <a:lnTo>
                    <a:pt x="114" y="614"/>
                  </a:lnTo>
                  <a:lnTo>
                    <a:pt x="115" y="622"/>
                  </a:lnTo>
                  <a:lnTo>
                    <a:pt x="115" y="632"/>
                  </a:lnTo>
                  <a:lnTo>
                    <a:pt x="117" y="639"/>
                  </a:lnTo>
                  <a:lnTo>
                    <a:pt x="117" y="647"/>
                  </a:lnTo>
                  <a:lnTo>
                    <a:pt x="119" y="654"/>
                  </a:lnTo>
                  <a:lnTo>
                    <a:pt x="121" y="662"/>
                  </a:lnTo>
                  <a:lnTo>
                    <a:pt x="121" y="670"/>
                  </a:lnTo>
                  <a:lnTo>
                    <a:pt x="123" y="677"/>
                  </a:lnTo>
                  <a:lnTo>
                    <a:pt x="125" y="687"/>
                  </a:lnTo>
                  <a:lnTo>
                    <a:pt x="125" y="694"/>
                  </a:lnTo>
                  <a:lnTo>
                    <a:pt x="125" y="702"/>
                  </a:lnTo>
                  <a:lnTo>
                    <a:pt x="127" y="710"/>
                  </a:lnTo>
                  <a:lnTo>
                    <a:pt x="129" y="717"/>
                  </a:lnTo>
                  <a:lnTo>
                    <a:pt x="129" y="723"/>
                  </a:lnTo>
                  <a:lnTo>
                    <a:pt x="131" y="730"/>
                  </a:lnTo>
                  <a:lnTo>
                    <a:pt x="131" y="740"/>
                  </a:lnTo>
                  <a:lnTo>
                    <a:pt x="133" y="748"/>
                  </a:lnTo>
                  <a:lnTo>
                    <a:pt x="133" y="753"/>
                  </a:lnTo>
                  <a:lnTo>
                    <a:pt x="134" y="761"/>
                  </a:lnTo>
                  <a:lnTo>
                    <a:pt x="134" y="768"/>
                  </a:lnTo>
                  <a:lnTo>
                    <a:pt x="136" y="776"/>
                  </a:lnTo>
                  <a:lnTo>
                    <a:pt x="136" y="782"/>
                  </a:lnTo>
                  <a:lnTo>
                    <a:pt x="138" y="789"/>
                  </a:lnTo>
                  <a:lnTo>
                    <a:pt x="138" y="797"/>
                  </a:lnTo>
                  <a:lnTo>
                    <a:pt x="140" y="805"/>
                  </a:lnTo>
                  <a:lnTo>
                    <a:pt x="142" y="816"/>
                  </a:lnTo>
                  <a:lnTo>
                    <a:pt x="144" y="829"/>
                  </a:lnTo>
                  <a:lnTo>
                    <a:pt x="146" y="841"/>
                  </a:lnTo>
                  <a:lnTo>
                    <a:pt x="148" y="854"/>
                  </a:lnTo>
                  <a:lnTo>
                    <a:pt x="150" y="862"/>
                  </a:lnTo>
                  <a:lnTo>
                    <a:pt x="153" y="873"/>
                  </a:lnTo>
                  <a:lnTo>
                    <a:pt x="155" y="881"/>
                  </a:lnTo>
                  <a:lnTo>
                    <a:pt x="159" y="890"/>
                  </a:lnTo>
                  <a:lnTo>
                    <a:pt x="159" y="896"/>
                  </a:lnTo>
                  <a:lnTo>
                    <a:pt x="163" y="903"/>
                  </a:lnTo>
                  <a:lnTo>
                    <a:pt x="169" y="911"/>
                  </a:lnTo>
                  <a:lnTo>
                    <a:pt x="172" y="921"/>
                  </a:lnTo>
                  <a:lnTo>
                    <a:pt x="176" y="928"/>
                  </a:lnTo>
                  <a:lnTo>
                    <a:pt x="184" y="940"/>
                  </a:lnTo>
                  <a:lnTo>
                    <a:pt x="188" y="949"/>
                  </a:lnTo>
                  <a:lnTo>
                    <a:pt x="197" y="962"/>
                  </a:lnTo>
                  <a:lnTo>
                    <a:pt x="203" y="972"/>
                  </a:lnTo>
                  <a:lnTo>
                    <a:pt x="211" y="983"/>
                  </a:lnTo>
                  <a:lnTo>
                    <a:pt x="218" y="995"/>
                  </a:lnTo>
                  <a:lnTo>
                    <a:pt x="228" y="1006"/>
                  </a:lnTo>
                  <a:lnTo>
                    <a:pt x="235" y="1018"/>
                  </a:lnTo>
                  <a:lnTo>
                    <a:pt x="247" y="1029"/>
                  </a:lnTo>
                  <a:lnTo>
                    <a:pt x="256" y="1042"/>
                  </a:lnTo>
                  <a:lnTo>
                    <a:pt x="268" y="1056"/>
                  </a:lnTo>
                  <a:lnTo>
                    <a:pt x="277" y="1065"/>
                  </a:lnTo>
                  <a:lnTo>
                    <a:pt x="287" y="1076"/>
                  </a:lnTo>
                  <a:lnTo>
                    <a:pt x="298" y="1086"/>
                  </a:lnTo>
                  <a:lnTo>
                    <a:pt x="309" y="1097"/>
                  </a:lnTo>
                  <a:lnTo>
                    <a:pt x="323" y="1105"/>
                  </a:lnTo>
                  <a:lnTo>
                    <a:pt x="334" y="1116"/>
                  </a:lnTo>
                  <a:lnTo>
                    <a:pt x="345" y="1126"/>
                  </a:lnTo>
                  <a:lnTo>
                    <a:pt x="359" y="1134"/>
                  </a:lnTo>
                  <a:lnTo>
                    <a:pt x="370" y="1141"/>
                  </a:lnTo>
                  <a:lnTo>
                    <a:pt x="383" y="1149"/>
                  </a:lnTo>
                  <a:lnTo>
                    <a:pt x="397" y="1154"/>
                  </a:lnTo>
                  <a:lnTo>
                    <a:pt x="410" y="1160"/>
                  </a:lnTo>
                  <a:lnTo>
                    <a:pt x="421" y="1164"/>
                  </a:lnTo>
                  <a:lnTo>
                    <a:pt x="435" y="1168"/>
                  </a:lnTo>
                  <a:lnTo>
                    <a:pt x="448" y="1172"/>
                  </a:lnTo>
                  <a:lnTo>
                    <a:pt x="461" y="1173"/>
                  </a:lnTo>
                  <a:lnTo>
                    <a:pt x="473" y="1173"/>
                  </a:lnTo>
                  <a:lnTo>
                    <a:pt x="486" y="1173"/>
                  </a:lnTo>
                  <a:lnTo>
                    <a:pt x="494" y="1170"/>
                  </a:lnTo>
                  <a:lnTo>
                    <a:pt x="505" y="1168"/>
                  </a:lnTo>
                  <a:lnTo>
                    <a:pt x="513" y="1162"/>
                  </a:lnTo>
                  <a:lnTo>
                    <a:pt x="520" y="1156"/>
                  </a:lnTo>
                  <a:lnTo>
                    <a:pt x="528" y="1151"/>
                  </a:lnTo>
                  <a:lnTo>
                    <a:pt x="535" y="1143"/>
                  </a:lnTo>
                  <a:lnTo>
                    <a:pt x="539" y="1134"/>
                  </a:lnTo>
                  <a:lnTo>
                    <a:pt x="543" y="1126"/>
                  </a:lnTo>
                  <a:lnTo>
                    <a:pt x="547" y="1118"/>
                  </a:lnTo>
                  <a:lnTo>
                    <a:pt x="553" y="1109"/>
                  </a:lnTo>
                  <a:lnTo>
                    <a:pt x="555" y="1097"/>
                  </a:lnTo>
                  <a:lnTo>
                    <a:pt x="556" y="1086"/>
                  </a:lnTo>
                  <a:lnTo>
                    <a:pt x="558" y="1076"/>
                  </a:lnTo>
                  <a:lnTo>
                    <a:pt x="560" y="1065"/>
                  </a:lnTo>
                  <a:lnTo>
                    <a:pt x="560" y="1052"/>
                  </a:lnTo>
                  <a:lnTo>
                    <a:pt x="560" y="1040"/>
                  </a:lnTo>
                  <a:lnTo>
                    <a:pt x="560" y="1029"/>
                  </a:lnTo>
                  <a:lnTo>
                    <a:pt x="560" y="1018"/>
                  </a:lnTo>
                  <a:lnTo>
                    <a:pt x="556" y="1004"/>
                  </a:lnTo>
                  <a:lnTo>
                    <a:pt x="556" y="993"/>
                  </a:lnTo>
                  <a:lnTo>
                    <a:pt x="555" y="981"/>
                  </a:lnTo>
                  <a:lnTo>
                    <a:pt x="553" y="970"/>
                  </a:lnTo>
                  <a:lnTo>
                    <a:pt x="549" y="959"/>
                  </a:lnTo>
                  <a:lnTo>
                    <a:pt x="547" y="945"/>
                  </a:lnTo>
                  <a:lnTo>
                    <a:pt x="543" y="936"/>
                  </a:lnTo>
                  <a:lnTo>
                    <a:pt x="541" y="928"/>
                  </a:lnTo>
                  <a:lnTo>
                    <a:pt x="537" y="917"/>
                  </a:lnTo>
                  <a:lnTo>
                    <a:pt x="535" y="909"/>
                  </a:lnTo>
                  <a:lnTo>
                    <a:pt x="532" y="902"/>
                  </a:lnTo>
                  <a:lnTo>
                    <a:pt x="528" y="896"/>
                  </a:lnTo>
                  <a:lnTo>
                    <a:pt x="522" y="886"/>
                  </a:lnTo>
                  <a:lnTo>
                    <a:pt x="518" y="879"/>
                  </a:lnTo>
                  <a:lnTo>
                    <a:pt x="515" y="869"/>
                  </a:lnTo>
                  <a:lnTo>
                    <a:pt x="511" y="862"/>
                  </a:lnTo>
                  <a:lnTo>
                    <a:pt x="507" y="850"/>
                  </a:lnTo>
                  <a:lnTo>
                    <a:pt x="501" y="841"/>
                  </a:lnTo>
                  <a:lnTo>
                    <a:pt x="497" y="831"/>
                  </a:lnTo>
                  <a:lnTo>
                    <a:pt x="494" y="820"/>
                  </a:lnTo>
                  <a:lnTo>
                    <a:pt x="488" y="808"/>
                  </a:lnTo>
                  <a:lnTo>
                    <a:pt x="482" y="797"/>
                  </a:lnTo>
                  <a:lnTo>
                    <a:pt x="478" y="786"/>
                  </a:lnTo>
                  <a:lnTo>
                    <a:pt x="475" y="774"/>
                  </a:lnTo>
                  <a:lnTo>
                    <a:pt x="469" y="761"/>
                  </a:lnTo>
                  <a:lnTo>
                    <a:pt x="463" y="748"/>
                  </a:lnTo>
                  <a:lnTo>
                    <a:pt x="459" y="736"/>
                  </a:lnTo>
                  <a:lnTo>
                    <a:pt x="456" y="725"/>
                  </a:lnTo>
                  <a:lnTo>
                    <a:pt x="452" y="711"/>
                  </a:lnTo>
                  <a:lnTo>
                    <a:pt x="446" y="698"/>
                  </a:lnTo>
                  <a:lnTo>
                    <a:pt x="440" y="685"/>
                  </a:lnTo>
                  <a:lnTo>
                    <a:pt x="437" y="673"/>
                  </a:lnTo>
                  <a:lnTo>
                    <a:pt x="431" y="662"/>
                  </a:lnTo>
                  <a:lnTo>
                    <a:pt x="427" y="651"/>
                  </a:lnTo>
                  <a:lnTo>
                    <a:pt x="423" y="639"/>
                  </a:lnTo>
                  <a:lnTo>
                    <a:pt x="420" y="628"/>
                  </a:lnTo>
                  <a:lnTo>
                    <a:pt x="414" y="616"/>
                  </a:lnTo>
                  <a:lnTo>
                    <a:pt x="410" y="605"/>
                  </a:lnTo>
                  <a:lnTo>
                    <a:pt x="406" y="595"/>
                  </a:lnTo>
                  <a:lnTo>
                    <a:pt x="402" y="588"/>
                  </a:lnTo>
                  <a:lnTo>
                    <a:pt x="399" y="576"/>
                  </a:lnTo>
                  <a:lnTo>
                    <a:pt x="395" y="569"/>
                  </a:lnTo>
                  <a:lnTo>
                    <a:pt x="393" y="561"/>
                  </a:lnTo>
                  <a:lnTo>
                    <a:pt x="389" y="556"/>
                  </a:lnTo>
                  <a:lnTo>
                    <a:pt x="385" y="546"/>
                  </a:lnTo>
                  <a:lnTo>
                    <a:pt x="382" y="538"/>
                  </a:lnTo>
                  <a:lnTo>
                    <a:pt x="378" y="529"/>
                  </a:lnTo>
                  <a:lnTo>
                    <a:pt x="376" y="518"/>
                  </a:lnTo>
                  <a:lnTo>
                    <a:pt x="372" y="504"/>
                  </a:lnTo>
                  <a:lnTo>
                    <a:pt x="368" y="493"/>
                  </a:lnTo>
                  <a:lnTo>
                    <a:pt x="366" y="479"/>
                  </a:lnTo>
                  <a:lnTo>
                    <a:pt x="364" y="466"/>
                  </a:lnTo>
                  <a:lnTo>
                    <a:pt x="361" y="459"/>
                  </a:lnTo>
                  <a:lnTo>
                    <a:pt x="361" y="451"/>
                  </a:lnTo>
                  <a:lnTo>
                    <a:pt x="359" y="443"/>
                  </a:lnTo>
                  <a:lnTo>
                    <a:pt x="357" y="436"/>
                  </a:lnTo>
                  <a:lnTo>
                    <a:pt x="355" y="428"/>
                  </a:lnTo>
                  <a:lnTo>
                    <a:pt x="355" y="421"/>
                  </a:lnTo>
                  <a:lnTo>
                    <a:pt x="351" y="413"/>
                  </a:lnTo>
                  <a:lnTo>
                    <a:pt x="351" y="403"/>
                  </a:lnTo>
                  <a:lnTo>
                    <a:pt x="349" y="396"/>
                  </a:lnTo>
                  <a:lnTo>
                    <a:pt x="347" y="386"/>
                  </a:lnTo>
                  <a:lnTo>
                    <a:pt x="347" y="379"/>
                  </a:lnTo>
                  <a:lnTo>
                    <a:pt x="345" y="371"/>
                  </a:lnTo>
                  <a:lnTo>
                    <a:pt x="344" y="362"/>
                  </a:lnTo>
                  <a:lnTo>
                    <a:pt x="344" y="354"/>
                  </a:lnTo>
                  <a:lnTo>
                    <a:pt x="342" y="346"/>
                  </a:lnTo>
                  <a:lnTo>
                    <a:pt x="342" y="339"/>
                  </a:lnTo>
                  <a:lnTo>
                    <a:pt x="340" y="329"/>
                  </a:lnTo>
                  <a:lnTo>
                    <a:pt x="338" y="322"/>
                  </a:lnTo>
                  <a:lnTo>
                    <a:pt x="336" y="312"/>
                  </a:lnTo>
                  <a:lnTo>
                    <a:pt x="336" y="305"/>
                  </a:lnTo>
                  <a:lnTo>
                    <a:pt x="332" y="295"/>
                  </a:lnTo>
                  <a:lnTo>
                    <a:pt x="332" y="287"/>
                  </a:lnTo>
                  <a:lnTo>
                    <a:pt x="330" y="280"/>
                  </a:lnTo>
                  <a:lnTo>
                    <a:pt x="330" y="272"/>
                  </a:lnTo>
                  <a:lnTo>
                    <a:pt x="326" y="265"/>
                  </a:lnTo>
                  <a:lnTo>
                    <a:pt x="326" y="257"/>
                  </a:lnTo>
                  <a:lnTo>
                    <a:pt x="325" y="249"/>
                  </a:lnTo>
                  <a:lnTo>
                    <a:pt x="325" y="240"/>
                  </a:lnTo>
                  <a:lnTo>
                    <a:pt x="323" y="227"/>
                  </a:lnTo>
                  <a:lnTo>
                    <a:pt x="321" y="213"/>
                  </a:lnTo>
                  <a:lnTo>
                    <a:pt x="317" y="198"/>
                  </a:lnTo>
                  <a:lnTo>
                    <a:pt x="315" y="187"/>
                  </a:lnTo>
                  <a:lnTo>
                    <a:pt x="311" y="173"/>
                  </a:lnTo>
                  <a:lnTo>
                    <a:pt x="309" y="166"/>
                  </a:lnTo>
                  <a:lnTo>
                    <a:pt x="307" y="154"/>
                  </a:lnTo>
                  <a:lnTo>
                    <a:pt x="306" y="147"/>
                  </a:lnTo>
                  <a:lnTo>
                    <a:pt x="304" y="139"/>
                  </a:lnTo>
                  <a:lnTo>
                    <a:pt x="302" y="135"/>
                  </a:lnTo>
                  <a:lnTo>
                    <a:pt x="296" y="122"/>
                  </a:lnTo>
                  <a:lnTo>
                    <a:pt x="288" y="111"/>
                  </a:lnTo>
                  <a:lnTo>
                    <a:pt x="281" y="99"/>
                  </a:lnTo>
                  <a:lnTo>
                    <a:pt x="271" y="90"/>
                  </a:lnTo>
                  <a:lnTo>
                    <a:pt x="262" y="76"/>
                  </a:lnTo>
                  <a:lnTo>
                    <a:pt x="252" y="65"/>
                  </a:lnTo>
                  <a:lnTo>
                    <a:pt x="243" y="54"/>
                  </a:lnTo>
                  <a:lnTo>
                    <a:pt x="235" y="44"/>
                  </a:lnTo>
                  <a:lnTo>
                    <a:pt x="224" y="35"/>
                  </a:lnTo>
                  <a:lnTo>
                    <a:pt x="214" y="27"/>
                  </a:lnTo>
                  <a:lnTo>
                    <a:pt x="205" y="17"/>
                  </a:lnTo>
                  <a:lnTo>
                    <a:pt x="197" y="14"/>
                  </a:lnTo>
                  <a:lnTo>
                    <a:pt x="188" y="10"/>
                  </a:lnTo>
                  <a:lnTo>
                    <a:pt x="182" y="8"/>
                  </a:lnTo>
                  <a:lnTo>
                    <a:pt x="176" y="6"/>
                  </a:lnTo>
                  <a:lnTo>
                    <a:pt x="174" y="10"/>
                  </a:lnTo>
                  <a:lnTo>
                    <a:pt x="171" y="17"/>
                  </a:lnTo>
                  <a:lnTo>
                    <a:pt x="176" y="31"/>
                  </a:lnTo>
                  <a:lnTo>
                    <a:pt x="182" y="38"/>
                  </a:lnTo>
                  <a:lnTo>
                    <a:pt x="190" y="48"/>
                  </a:lnTo>
                  <a:lnTo>
                    <a:pt x="197" y="57"/>
                  </a:lnTo>
                  <a:lnTo>
                    <a:pt x="207" y="69"/>
                  </a:lnTo>
                  <a:lnTo>
                    <a:pt x="214" y="78"/>
                  </a:lnTo>
                  <a:lnTo>
                    <a:pt x="226" y="90"/>
                  </a:lnTo>
                  <a:lnTo>
                    <a:pt x="235" y="101"/>
                  </a:lnTo>
                  <a:lnTo>
                    <a:pt x="245" y="114"/>
                  </a:lnTo>
                  <a:lnTo>
                    <a:pt x="252" y="126"/>
                  </a:lnTo>
                  <a:lnTo>
                    <a:pt x="260" y="139"/>
                  </a:lnTo>
                  <a:lnTo>
                    <a:pt x="268" y="152"/>
                  </a:lnTo>
                  <a:lnTo>
                    <a:pt x="271" y="166"/>
                  </a:lnTo>
                  <a:lnTo>
                    <a:pt x="273" y="170"/>
                  </a:lnTo>
                  <a:lnTo>
                    <a:pt x="277" y="177"/>
                  </a:lnTo>
                  <a:lnTo>
                    <a:pt x="277" y="185"/>
                  </a:lnTo>
                  <a:lnTo>
                    <a:pt x="281" y="198"/>
                  </a:lnTo>
                  <a:lnTo>
                    <a:pt x="281" y="208"/>
                  </a:lnTo>
                  <a:lnTo>
                    <a:pt x="285" y="219"/>
                  </a:lnTo>
                  <a:lnTo>
                    <a:pt x="287" y="232"/>
                  </a:lnTo>
                  <a:lnTo>
                    <a:pt x="290" y="248"/>
                  </a:lnTo>
                  <a:lnTo>
                    <a:pt x="292" y="261"/>
                  </a:lnTo>
                  <a:lnTo>
                    <a:pt x="296" y="274"/>
                  </a:lnTo>
                  <a:lnTo>
                    <a:pt x="298" y="282"/>
                  </a:lnTo>
                  <a:lnTo>
                    <a:pt x="298" y="291"/>
                  </a:lnTo>
                  <a:lnTo>
                    <a:pt x="300" y="299"/>
                  </a:lnTo>
                  <a:lnTo>
                    <a:pt x="302" y="306"/>
                  </a:lnTo>
                  <a:lnTo>
                    <a:pt x="302" y="314"/>
                  </a:lnTo>
                  <a:lnTo>
                    <a:pt x="306" y="322"/>
                  </a:lnTo>
                  <a:lnTo>
                    <a:pt x="306" y="329"/>
                  </a:lnTo>
                  <a:lnTo>
                    <a:pt x="307" y="337"/>
                  </a:lnTo>
                  <a:lnTo>
                    <a:pt x="309" y="344"/>
                  </a:lnTo>
                  <a:lnTo>
                    <a:pt x="311" y="354"/>
                  </a:lnTo>
                  <a:lnTo>
                    <a:pt x="313" y="362"/>
                  </a:lnTo>
                  <a:lnTo>
                    <a:pt x="315" y="371"/>
                  </a:lnTo>
                  <a:lnTo>
                    <a:pt x="315" y="377"/>
                  </a:lnTo>
                  <a:lnTo>
                    <a:pt x="319" y="384"/>
                  </a:lnTo>
                  <a:lnTo>
                    <a:pt x="319" y="392"/>
                  </a:lnTo>
                  <a:lnTo>
                    <a:pt x="321" y="400"/>
                  </a:lnTo>
                  <a:lnTo>
                    <a:pt x="321" y="409"/>
                  </a:lnTo>
                  <a:lnTo>
                    <a:pt x="323" y="417"/>
                  </a:lnTo>
                  <a:lnTo>
                    <a:pt x="323" y="424"/>
                  </a:lnTo>
                  <a:lnTo>
                    <a:pt x="326" y="432"/>
                  </a:lnTo>
                  <a:lnTo>
                    <a:pt x="326" y="438"/>
                  </a:lnTo>
                  <a:lnTo>
                    <a:pt x="328" y="445"/>
                  </a:lnTo>
                  <a:lnTo>
                    <a:pt x="328" y="455"/>
                  </a:lnTo>
                  <a:lnTo>
                    <a:pt x="330" y="462"/>
                  </a:lnTo>
                  <a:lnTo>
                    <a:pt x="332" y="468"/>
                  </a:lnTo>
                  <a:lnTo>
                    <a:pt x="334" y="476"/>
                  </a:lnTo>
                  <a:lnTo>
                    <a:pt x="336" y="483"/>
                  </a:lnTo>
                  <a:lnTo>
                    <a:pt x="338" y="491"/>
                  </a:lnTo>
                  <a:lnTo>
                    <a:pt x="340" y="502"/>
                  </a:lnTo>
                  <a:lnTo>
                    <a:pt x="342" y="514"/>
                  </a:lnTo>
                  <a:lnTo>
                    <a:pt x="344" y="525"/>
                  </a:lnTo>
                  <a:lnTo>
                    <a:pt x="347" y="538"/>
                  </a:lnTo>
                  <a:lnTo>
                    <a:pt x="347" y="546"/>
                  </a:lnTo>
                  <a:lnTo>
                    <a:pt x="351" y="556"/>
                  </a:lnTo>
                  <a:lnTo>
                    <a:pt x="353" y="563"/>
                  </a:lnTo>
                  <a:lnTo>
                    <a:pt x="355" y="571"/>
                  </a:lnTo>
                  <a:lnTo>
                    <a:pt x="355" y="575"/>
                  </a:lnTo>
                  <a:lnTo>
                    <a:pt x="359" y="582"/>
                  </a:lnTo>
                  <a:lnTo>
                    <a:pt x="361" y="590"/>
                  </a:lnTo>
                  <a:lnTo>
                    <a:pt x="364" y="599"/>
                  </a:lnTo>
                  <a:lnTo>
                    <a:pt x="368" y="607"/>
                  </a:lnTo>
                  <a:lnTo>
                    <a:pt x="372" y="618"/>
                  </a:lnTo>
                  <a:lnTo>
                    <a:pt x="378" y="628"/>
                  </a:lnTo>
                  <a:lnTo>
                    <a:pt x="383" y="639"/>
                  </a:lnTo>
                  <a:lnTo>
                    <a:pt x="387" y="651"/>
                  </a:lnTo>
                  <a:lnTo>
                    <a:pt x="393" y="662"/>
                  </a:lnTo>
                  <a:lnTo>
                    <a:pt x="397" y="675"/>
                  </a:lnTo>
                  <a:lnTo>
                    <a:pt x="404" y="689"/>
                  </a:lnTo>
                  <a:lnTo>
                    <a:pt x="410" y="702"/>
                  </a:lnTo>
                  <a:lnTo>
                    <a:pt x="416" y="715"/>
                  </a:lnTo>
                  <a:lnTo>
                    <a:pt x="420" y="723"/>
                  </a:lnTo>
                  <a:lnTo>
                    <a:pt x="421" y="729"/>
                  </a:lnTo>
                  <a:lnTo>
                    <a:pt x="423" y="736"/>
                  </a:lnTo>
                  <a:lnTo>
                    <a:pt x="427" y="744"/>
                  </a:lnTo>
                  <a:lnTo>
                    <a:pt x="433" y="757"/>
                  </a:lnTo>
                  <a:lnTo>
                    <a:pt x="439" y="772"/>
                  </a:lnTo>
                  <a:lnTo>
                    <a:pt x="442" y="778"/>
                  </a:lnTo>
                  <a:lnTo>
                    <a:pt x="444" y="786"/>
                  </a:lnTo>
                  <a:lnTo>
                    <a:pt x="448" y="793"/>
                  </a:lnTo>
                  <a:lnTo>
                    <a:pt x="452" y="801"/>
                  </a:lnTo>
                  <a:lnTo>
                    <a:pt x="456" y="814"/>
                  </a:lnTo>
                  <a:lnTo>
                    <a:pt x="463" y="827"/>
                  </a:lnTo>
                  <a:lnTo>
                    <a:pt x="469" y="841"/>
                  </a:lnTo>
                  <a:lnTo>
                    <a:pt x="475" y="856"/>
                  </a:lnTo>
                  <a:lnTo>
                    <a:pt x="478" y="867"/>
                  </a:lnTo>
                  <a:lnTo>
                    <a:pt x="484" y="881"/>
                  </a:lnTo>
                  <a:lnTo>
                    <a:pt x="488" y="892"/>
                  </a:lnTo>
                  <a:lnTo>
                    <a:pt x="494" y="905"/>
                  </a:lnTo>
                  <a:lnTo>
                    <a:pt x="497" y="917"/>
                  </a:lnTo>
                  <a:lnTo>
                    <a:pt x="501" y="928"/>
                  </a:lnTo>
                  <a:lnTo>
                    <a:pt x="503" y="938"/>
                  </a:lnTo>
                  <a:lnTo>
                    <a:pt x="507" y="947"/>
                  </a:lnTo>
                  <a:lnTo>
                    <a:pt x="509" y="955"/>
                  </a:lnTo>
                  <a:lnTo>
                    <a:pt x="511" y="962"/>
                  </a:lnTo>
                  <a:lnTo>
                    <a:pt x="511" y="972"/>
                  </a:lnTo>
                  <a:lnTo>
                    <a:pt x="515" y="980"/>
                  </a:lnTo>
                  <a:lnTo>
                    <a:pt x="515" y="987"/>
                  </a:lnTo>
                  <a:lnTo>
                    <a:pt x="516" y="997"/>
                  </a:lnTo>
                  <a:lnTo>
                    <a:pt x="516" y="1004"/>
                  </a:lnTo>
                  <a:lnTo>
                    <a:pt x="518" y="1012"/>
                  </a:lnTo>
                  <a:lnTo>
                    <a:pt x="518" y="1019"/>
                  </a:lnTo>
                  <a:lnTo>
                    <a:pt x="518" y="1027"/>
                  </a:lnTo>
                  <a:lnTo>
                    <a:pt x="518" y="1035"/>
                  </a:lnTo>
                  <a:lnTo>
                    <a:pt x="520" y="1042"/>
                  </a:lnTo>
                  <a:lnTo>
                    <a:pt x="520" y="1056"/>
                  </a:lnTo>
                  <a:lnTo>
                    <a:pt x="520" y="1071"/>
                  </a:lnTo>
                  <a:lnTo>
                    <a:pt x="518" y="1080"/>
                  </a:lnTo>
                  <a:lnTo>
                    <a:pt x="515" y="1094"/>
                  </a:lnTo>
                  <a:lnTo>
                    <a:pt x="511" y="1101"/>
                  </a:lnTo>
                  <a:lnTo>
                    <a:pt x="507" y="1111"/>
                  </a:lnTo>
                  <a:lnTo>
                    <a:pt x="501" y="1118"/>
                  </a:lnTo>
                  <a:lnTo>
                    <a:pt x="496" y="1122"/>
                  </a:lnTo>
                  <a:lnTo>
                    <a:pt x="488" y="1126"/>
                  </a:lnTo>
                  <a:lnTo>
                    <a:pt x="480" y="1128"/>
                  </a:lnTo>
                  <a:lnTo>
                    <a:pt x="469" y="1126"/>
                  </a:lnTo>
                  <a:lnTo>
                    <a:pt x="456" y="1122"/>
                  </a:lnTo>
                  <a:lnTo>
                    <a:pt x="448" y="1118"/>
                  </a:lnTo>
                  <a:lnTo>
                    <a:pt x="440" y="1116"/>
                  </a:lnTo>
                  <a:lnTo>
                    <a:pt x="433" y="1113"/>
                  </a:lnTo>
                  <a:lnTo>
                    <a:pt x="425" y="1109"/>
                  </a:lnTo>
                  <a:lnTo>
                    <a:pt x="414" y="1103"/>
                  </a:lnTo>
                  <a:lnTo>
                    <a:pt x="406" y="1097"/>
                  </a:lnTo>
                  <a:lnTo>
                    <a:pt x="395" y="1092"/>
                  </a:lnTo>
                  <a:lnTo>
                    <a:pt x="385" y="1086"/>
                  </a:lnTo>
                  <a:lnTo>
                    <a:pt x="376" y="1078"/>
                  </a:lnTo>
                  <a:lnTo>
                    <a:pt x="364" y="1071"/>
                  </a:lnTo>
                  <a:lnTo>
                    <a:pt x="355" y="1063"/>
                  </a:lnTo>
                  <a:lnTo>
                    <a:pt x="345" y="1056"/>
                  </a:lnTo>
                  <a:lnTo>
                    <a:pt x="334" y="1046"/>
                  </a:lnTo>
                  <a:lnTo>
                    <a:pt x="325" y="1038"/>
                  </a:lnTo>
                  <a:lnTo>
                    <a:pt x="313" y="1029"/>
                  </a:lnTo>
                  <a:lnTo>
                    <a:pt x="304" y="1021"/>
                  </a:lnTo>
                  <a:lnTo>
                    <a:pt x="292" y="1010"/>
                  </a:lnTo>
                  <a:lnTo>
                    <a:pt x="285" y="1000"/>
                  </a:lnTo>
                  <a:lnTo>
                    <a:pt x="273" y="991"/>
                  </a:lnTo>
                  <a:lnTo>
                    <a:pt x="266" y="983"/>
                  </a:lnTo>
                  <a:lnTo>
                    <a:pt x="256" y="972"/>
                  </a:lnTo>
                  <a:lnTo>
                    <a:pt x="247" y="962"/>
                  </a:lnTo>
                  <a:lnTo>
                    <a:pt x="239" y="949"/>
                  </a:lnTo>
                  <a:lnTo>
                    <a:pt x="233" y="941"/>
                  </a:lnTo>
                  <a:lnTo>
                    <a:pt x="226" y="930"/>
                  </a:lnTo>
                  <a:lnTo>
                    <a:pt x="220" y="921"/>
                  </a:lnTo>
                  <a:lnTo>
                    <a:pt x="214" y="911"/>
                  </a:lnTo>
                  <a:lnTo>
                    <a:pt x="211" y="902"/>
                  </a:lnTo>
                  <a:lnTo>
                    <a:pt x="205" y="890"/>
                  </a:lnTo>
                  <a:lnTo>
                    <a:pt x="201" y="879"/>
                  </a:lnTo>
                  <a:lnTo>
                    <a:pt x="195" y="865"/>
                  </a:lnTo>
                  <a:lnTo>
                    <a:pt x="192" y="854"/>
                  </a:lnTo>
                  <a:lnTo>
                    <a:pt x="188" y="845"/>
                  </a:lnTo>
                  <a:lnTo>
                    <a:pt x="188" y="839"/>
                  </a:lnTo>
                  <a:lnTo>
                    <a:pt x="184" y="831"/>
                  </a:lnTo>
                  <a:lnTo>
                    <a:pt x="184" y="824"/>
                  </a:lnTo>
                  <a:lnTo>
                    <a:pt x="180" y="816"/>
                  </a:lnTo>
                  <a:lnTo>
                    <a:pt x="180" y="808"/>
                  </a:lnTo>
                  <a:lnTo>
                    <a:pt x="176" y="801"/>
                  </a:lnTo>
                  <a:lnTo>
                    <a:pt x="176" y="795"/>
                  </a:lnTo>
                  <a:lnTo>
                    <a:pt x="174" y="786"/>
                  </a:lnTo>
                  <a:lnTo>
                    <a:pt x="172" y="778"/>
                  </a:lnTo>
                  <a:lnTo>
                    <a:pt x="171" y="768"/>
                  </a:lnTo>
                  <a:lnTo>
                    <a:pt x="169" y="761"/>
                  </a:lnTo>
                  <a:lnTo>
                    <a:pt x="167" y="751"/>
                  </a:lnTo>
                  <a:lnTo>
                    <a:pt x="167" y="744"/>
                  </a:lnTo>
                  <a:lnTo>
                    <a:pt x="163" y="734"/>
                  </a:lnTo>
                  <a:lnTo>
                    <a:pt x="163" y="727"/>
                  </a:lnTo>
                  <a:lnTo>
                    <a:pt x="161" y="715"/>
                  </a:lnTo>
                  <a:lnTo>
                    <a:pt x="159" y="708"/>
                  </a:lnTo>
                  <a:lnTo>
                    <a:pt x="159" y="698"/>
                  </a:lnTo>
                  <a:lnTo>
                    <a:pt x="157" y="691"/>
                  </a:lnTo>
                  <a:lnTo>
                    <a:pt x="155" y="681"/>
                  </a:lnTo>
                  <a:lnTo>
                    <a:pt x="155" y="672"/>
                  </a:lnTo>
                  <a:lnTo>
                    <a:pt x="153" y="662"/>
                  </a:lnTo>
                  <a:lnTo>
                    <a:pt x="153" y="654"/>
                  </a:lnTo>
                  <a:lnTo>
                    <a:pt x="152" y="643"/>
                  </a:lnTo>
                  <a:lnTo>
                    <a:pt x="150" y="635"/>
                  </a:lnTo>
                  <a:lnTo>
                    <a:pt x="148" y="626"/>
                  </a:lnTo>
                  <a:lnTo>
                    <a:pt x="148" y="616"/>
                  </a:lnTo>
                  <a:lnTo>
                    <a:pt x="146" y="607"/>
                  </a:lnTo>
                  <a:lnTo>
                    <a:pt x="144" y="597"/>
                  </a:lnTo>
                  <a:lnTo>
                    <a:pt x="142" y="588"/>
                  </a:lnTo>
                  <a:lnTo>
                    <a:pt x="142" y="580"/>
                  </a:lnTo>
                  <a:lnTo>
                    <a:pt x="142" y="573"/>
                  </a:lnTo>
                  <a:lnTo>
                    <a:pt x="140" y="563"/>
                  </a:lnTo>
                  <a:lnTo>
                    <a:pt x="138" y="554"/>
                  </a:lnTo>
                  <a:lnTo>
                    <a:pt x="138" y="546"/>
                  </a:lnTo>
                  <a:lnTo>
                    <a:pt x="138" y="537"/>
                  </a:lnTo>
                  <a:lnTo>
                    <a:pt x="136" y="529"/>
                  </a:lnTo>
                  <a:lnTo>
                    <a:pt x="134" y="521"/>
                  </a:lnTo>
                  <a:lnTo>
                    <a:pt x="134" y="514"/>
                  </a:lnTo>
                  <a:lnTo>
                    <a:pt x="133" y="504"/>
                  </a:lnTo>
                  <a:lnTo>
                    <a:pt x="131" y="497"/>
                  </a:lnTo>
                  <a:lnTo>
                    <a:pt x="131" y="489"/>
                  </a:lnTo>
                  <a:lnTo>
                    <a:pt x="131" y="479"/>
                  </a:lnTo>
                  <a:lnTo>
                    <a:pt x="127" y="466"/>
                  </a:lnTo>
                  <a:lnTo>
                    <a:pt x="125" y="453"/>
                  </a:lnTo>
                  <a:lnTo>
                    <a:pt x="121" y="440"/>
                  </a:lnTo>
                  <a:lnTo>
                    <a:pt x="121" y="428"/>
                  </a:lnTo>
                  <a:lnTo>
                    <a:pt x="117" y="417"/>
                  </a:lnTo>
                  <a:lnTo>
                    <a:pt x="117" y="407"/>
                  </a:lnTo>
                  <a:lnTo>
                    <a:pt x="114" y="396"/>
                  </a:lnTo>
                  <a:lnTo>
                    <a:pt x="110" y="384"/>
                  </a:lnTo>
                  <a:lnTo>
                    <a:pt x="104" y="375"/>
                  </a:lnTo>
                  <a:lnTo>
                    <a:pt x="102" y="364"/>
                  </a:lnTo>
                  <a:lnTo>
                    <a:pt x="98" y="354"/>
                  </a:lnTo>
                  <a:lnTo>
                    <a:pt x="96" y="343"/>
                  </a:lnTo>
                  <a:lnTo>
                    <a:pt x="93" y="333"/>
                  </a:lnTo>
                  <a:lnTo>
                    <a:pt x="89" y="322"/>
                  </a:lnTo>
                  <a:lnTo>
                    <a:pt x="85" y="310"/>
                  </a:lnTo>
                  <a:lnTo>
                    <a:pt x="81" y="299"/>
                  </a:lnTo>
                  <a:lnTo>
                    <a:pt x="77" y="287"/>
                  </a:lnTo>
                  <a:lnTo>
                    <a:pt x="74" y="278"/>
                  </a:lnTo>
                  <a:lnTo>
                    <a:pt x="70" y="265"/>
                  </a:lnTo>
                  <a:lnTo>
                    <a:pt x="68" y="257"/>
                  </a:lnTo>
                  <a:lnTo>
                    <a:pt x="62" y="246"/>
                  </a:lnTo>
                  <a:lnTo>
                    <a:pt x="60" y="236"/>
                  </a:lnTo>
                  <a:lnTo>
                    <a:pt x="57" y="225"/>
                  </a:lnTo>
                  <a:lnTo>
                    <a:pt x="53" y="215"/>
                  </a:lnTo>
                  <a:lnTo>
                    <a:pt x="51" y="206"/>
                  </a:lnTo>
                  <a:lnTo>
                    <a:pt x="47" y="198"/>
                  </a:lnTo>
                  <a:lnTo>
                    <a:pt x="43" y="189"/>
                  </a:lnTo>
                  <a:lnTo>
                    <a:pt x="41" y="179"/>
                  </a:lnTo>
                  <a:lnTo>
                    <a:pt x="39" y="171"/>
                  </a:lnTo>
                  <a:lnTo>
                    <a:pt x="39" y="166"/>
                  </a:lnTo>
                  <a:lnTo>
                    <a:pt x="38" y="156"/>
                  </a:lnTo>
                  <a:lnTo>
                    <a:pt x="36" y="149"/>
                  </a:lnTo>
                  <a:lnTo>
                    <a:pt x="34" y="143"/>
                  </a:lnTo>
                  <a:lnTo>
                    <a:pt x="34" y="139"/>
                  </a:lnTo>
                  <a:lnTo>
                    <a:pt x="34" y="126"/>
                  </a:lnTo>
                  <a:lnTo>
                    <a:pt x="36" y="120"/>
                  </a:lnTo>
                  <a:lnTo>
                    <a:pt x="38" y="107"/>
                  </a:lnTo>
                  <a:lnTo>
                    <a:pt x="41" y="94"/>
                  </a:lnTo>
                  <a:lnTo>
                    <a:pt x="47" y="80"/>
                  </a:lnTo>
                  <a:lnTo>
                    <a:pt x="55" y="71"/>
                  </a:lnTo>
                  <a:lnTo>
                    <a:pt x="58" y="59"/>
                  </a:lnTo>
                  <a:lnTo>
                    <a:pt x="66" y="52"/>
                  </a:lnTo>
                  <a:lnTo>
                    <a:pt x="72" y="46"/>
                  </a:lnTo>
                  <a:lnTo>
                    <a:pt x="77" y="42"/>
                  </a:lnTo>
                  <a:lnTo>
                    <a:pt x="83" y="38"/>
                  </a:lnTo>
                  <a:lnTo>
                    <a:pt x="91" y="31"/>
                  </a:lnTo>
                  <a:lnTo>
                    <a:pt x="96" y="23"/>
                  </a:lnTo>
                  <a:lnTo>
                    <a:pt x="104" y="17"/>
                  </a:lnTo>
                  <a:lnTo>
                    <a:pt x="106" y="10"/>
                  </a:lnTo>
                  <a:lnTo>
                    <a:pt x="104" y="4"/>
                  </a:lnTo>
                  <a:lnTo>
                    <a:pt x="100" y="0"/>
                  </a:lnTo>
                  <a:lnTo>
                    <a:pt x="91" y="2"/>
                  </a:lnTo>
                  <a:close/>
                </a:path>
              </a:pathLst>
            </a:custGeom>
            <a:solidFill>
              <a:srgbClr val="4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3" name="Freeform 30"/>
            <p:cNvSpPr>
              <a:spLocks/>
            </p:cNvSpPr>
            <p:nvPr/>
          </p:nvSpPr>
          <p:spPr bwMode="auto">
            <a:xfrm>
              <a:off x="1451" y="1689"/>
              <a:ext cx="253" cy="244"/>
            </a:xfrm>
            <a:custGeom>
              <a:avLst/>
              <a:gdLst>
                <a:gd name="T0" fmla="*/ 59 w 506"/>
                <a:gd name="T1" fmla="*/ 57 h 488"/>
                <a:gd name="T2" fmla="*/ 80 w 506"/>
                <a:gd name="T3" fmla="*/ 76 h 488"/>
                <a:gd name="T4" fmla="*/ 105 w 506"/>
                <a:gd name="T5" fmla="*/ 99 h 488"/>
                <a:gd name="T6" fmla="*/ 132 w 506"/>
                <a:gd name="T7" fmla="*/ 121 h 488"/>
                <a:gd name="T8" fmla="*/ 164 w 506"/>
                <a:gd name="T9" fmla="*/ 148 h 488"/>
                <a:gd name="T10" fmla="*/ 192 w 506"/>
                <a:gd name="T11" fmla="*/ 171 h 488"/>
                <a:gd name="T12" fmla="*/ 221 w 506"/>
                <a:gd name="T13" fmla="*/ 192 h 488"/>
                <a:gd name="T14" fmla="*/ 247 w 506"/>
                <a:gd name="T15" fmla="*/ 209 h 488"/>
                <a:gd name="T16" fmla="*/ 272 w 506"/>
                <a:gd name="T17" fmla="*/ 224 h 488"/>
                <a:gd name="T18" fmla="*/ 289 w 506"/>
                <a:gd name="T19" fmla="*/ 234 h 488"/>
                <a:gd name="T20" fmla="*/ 314 w 506"/>
                <a:gd name="T21" fmla="*/ 236 h 488"/>
                <a:gd name="T22" fmla="*/ 342 w 506"/>
                <a:gd name="T23" fmla="*/ 224 h 488"/>
                <a:gd name="T24" fmla="*/ 373 w 506"/>
                <a:gd name="T25" fmla="*/ 209 h 488"/>
                <a:gd name="T26" fmla="*/ 403 w 506"/>
                <a:gd name="T27" fmla="*/ 199 h 488"/>
                <a:gd name="T28" fmla="*/ 434 w 506"/>
                <a:gd name="T29" fmla="*/ 215 h 488"/>
                <a:gd name="T30" fmla="*/ 447 w 506"/>
                <a:gd name="T31" fmla="*/ 234 h 488"/>
                <a:gd name="T32" fmla="*/ 462 w 506"/>
                <a:gd name="T33" fmla="*/ 258 h 488"/>
                <a:gd name="T34" fmla="*/ 474 w 506"/>
                <a:gd name="T35" fmla="*/ 289 h 488"/>
                <a:gd name="T36" fmla="*/ 485 w 506"/>
                <a:gd name="T37" fmla="*/ 321 h 488"/>
                <a:gd name="T38" fmla="*/ 495 w 506"/>
                <a:gd name="T39" fmla="*/ 352 h 488"/>
                <a:gd name="T40" fmla="*/ 502 w 506"/>
                <a:gd name="T41" fmla="*/ 380 h 488"/>
                <a:gd name="T42" fmla="*/ 506 w 506"/>
                <a:gd name="T43" fmla="*/ 410 h 488"/>
                <a:gd name="T44" fmla="*/ 506 w 506"/>
                <a:gd name="T45" fmla="*/ 435 h 488"/>
                <a:gd name="T46" fmla="*/ 502 w 506"/>
                <a:gd name="T47" fmla="*/ 456 h 488"/>
                <a:gd name="T48" fmla="*/ 485 w 506"/>
                <a:gd name="T49" fmla="*/ 481 h 488"/>
                <a:gd name="T50" fmla="*/ 451 w 506"/>
                <a:gd name="T51" fmla="*/ 487 h 488"/>
                <a:gd name="T52" fmla="*/ 420 w 506"/>
                <a:gd name="T53" fmla="*/ 475 h 488"/>
                <a:gd name="T54" fmla="*/ 380 w 506"/>
                <a:gd name="T55" fmla="*/ 452 h 488"/>
                <a:gd name="T56" fmla="*/ 350 w 506"/>
                <a:gd name="T57" fmla="*/ 435 h 488"/>
                <a:gd name="T58" fmla="*/ 325 w 506"/>
                <a:gd name="T59" fmla="*/ 418 h 488"/>
                <a:gd name="T60" fmla="*/ 303 w 506"/>
                <a:gd name="T61" fmla="*/ 401 h 488"/>
                <a:gd name="T62" fmla="*/ 278 w 506"/>
                <a:gd name="T63" fmla="*/ 380 h 488"/>
                <a:gd name="T64" fmla="*/ 253 w 506"/>
                <a:gd name="T65" fmla="*/ 363 h 488"/>
                <a:gd name="T66" fmla="*/ 228 w 506"/>
                <a:gd name="T67" fmla="*/ 342 h 488"/>
                <a:gd name="T68" fmla="*/ 204 w 506"/>
                <a:gd name="T69" fmla="*/ 319 h 488"/>
                <a:gd name="T70" fmla="*/ 179 w 506"/>
                <a:gd name="T71" fmla="*/ 296 h 488"/>
                <a:gd name="T72" fmla="*/ 154 w 506"/>
                <a:gd name="T73" fmla="*/ 275 h 488"/>
                <a:gd name="T74" fmla="*/ 126 w 506"/>
                <a:gd name="T75" fmla="*/ 247 h 488"/>
                <a:gd name="T76" fmla="*/ 99 w 506"/>
                <a:gd name="T77" fmla="*/ 217 h 488"/>
                <a:gd name="T78" fmla="*/ 75 w 506"/>
                <a:gd name="T79" fmla="*/ 190 h 488"/>
                <a:gd name="T80" fmla="*/ 48 w 506"/>
                <a:gd name="T81" fmla="*/ 154 h 488"/>
                <a:gd name="T82" fmla="*/ 29 w 506"/>
                <a:gd name="T83" fmla="*/ 121 h 488"/>
                <a:gd name="T84" fmla="*/ 17 w 506"/>
                <a:gd name="T85" fmla="*/ 93 h 488"/>
                <a:gd name="T86" fmla="*/ 8 w 506"/>
                <a:gd name="T87" fmla="*/ 66 h 488"/>
                <a:gd name="T88" fmla="*/ 2 w 506"/>
                <a:gd name="T89" fmla="*/ 44 h 488"/>
                <a:gd name="T90" fmla="*/ 0 w 506"/>
                <a:gd name="T91" fmla="*/ 21 h 488"/>
                <a:gd name="T92" fmla="*/ 4 w 506"/>
                <a:gd name="T93" fmla="*/ 2 h 488"/>
                <a:gd name="T94" fmla="*/ 17 w 506"/>
                <a:gd name="T95" fmla="*/ 6 h 488"/>
                <a:gd name="T96" fmla="*/ 33 w 506"/>
                <a:gd name="T97" fmla="*/ 23 h 488"/>
                <a:gd name="T98" fmla="*/ 44 w 506"/>
                <a:gd name="T99" fmla="*/ 36 h 4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06"/>
                <a:gd name="T151" fmla="*/ 0 h 488"/>
                <a:gd name="T152" fmla="*/ 506 w 506"/>
                <a:gd name="T153" fmla="*/ 488 h 4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06" h="488">
                  <a:moveTo>
                    <a:pt x="44" y="36"/>
                  </a:moveTo>
                  <a:lnTo>
                    <a:pt x="50" y="45"/>
                  </a:lnTo>
                  <a:lnTo>
                    <a:pt x="59" y="57"/>
                  </a:lnTo>
                  <a:lnTo>
                    <a:pt x="65" y="63"/>
                  </a:lnTo>
                  <a:lnTo>
                    <a:pt x="73" y="68"/>
                  </a:lnTo>
                  <a:lnTo>
                    <a:pt x="80" y="76"/>
                  </a:lnTo>
                  <a:lnTo>
                    <a:pt x="88" y="83"/>
                  </a:lnTo>
                  <a:lnTo>
                    <a:pt x="97" y="91"/>
                  </a:lnTo>
                  <a:lnTo>
                    <a:pt x="105" y="99"/>
                  </a:lnTo>
                  <a:lnTo>
                    <a:pt x="113" y="106"/>
                  </a:lnTo>
                  <a:lnTo>
                    <a:pt x="122" y="114"/>
                  </a:lnTo>
                  <a:lnTo>
                    <a:pt x="132" y="121"/>
                  </a:lnTo>
                  <a:lnTo>
                    <a:pt x="143" y="131"/>
                  </a:lnTo>
                  <a:lnTo>
                    <a:pt x="151" y="139"/>
                  </a:lnTo>
                  <a:lnTo>
                    <a:pt x="164" y="148"/>
                  </a:lnTo>
                  <a:lnTo>
                    <a:pt x="171" y="154"/>
                  </a:lnTo>
                  <a:lnTo>
                    <a:pt x="183" y="163"/>
                  </a:lnTo>
                  <a:lnTo>
                    <a:pt x="192" y="171"/>
                  </a:lnTo>
                  <a:lnTo>
                    <a:pt x="202" y="179"/>
                  </a:lnTo>
                  <a:lnTo>
                    <a:pt x="211" y="184"/>
                  </a:lnTo>
                  <a:lnTo>
                    <a:pt x="221" y="192"/>
                  </a:lnTo>
                  <a:lnTo>
                    <a:pt x="230" y="198"/>
                  </a:lnTo>
                  <a:lnTo>
                    <a:pt x="240" y="205"/>
                  </a:lnTo>
                  <a:lnTo>
                    <a:pt x="247" y="209"/>
                  </a:lnTo>
                  <a:lnTo>
                    <a:pt x="255" y="215"/>
                  </a:lnTo>
                  <a:lnTo>
                    <a:pt x="265" y="218"/>
                  </a:lnTo>
                  <a:lnTo>
                    <a:pt x="272" y="224"/>
                  </a:lnTo>
                  <a:lnTo>
                    <a:pt x="278" y="226"/>
                  </a:lnTo>
                  <a:lnTo>
                    <a:pt x="284" y="230"/>
                  </a:lnTo>
                  <a:lnTo>
                    <a:pt x="289" y="234"/>
                  </a:lnTo>
                  <a:lnTo>
                    <a:pt x="297" y="236"/>
                  </a:lnTo>
                  <a:lnTo>
                    <a:pt x="304" y="236"/>
                  </a:lnTo>
                  <a:lnTo>
                    <a:pt x="314" y="236"/>
                  </a:lnTo>
                  <a:lnTo>
                    <a:pt x="322" y="232"/>
                  </a:lnTo>
                  <a:lnTo>
                    <a:pt x="333" y="230"/>
                  </a:lnTo>
                  <a:lnTo>
                    <a:pt x="342" y="224"/>
                  </a:lnTo>
                  <a:lnTo>
                    <a:pt x="352" y="218"/>
                  </a:lnTo>
                  <a:lnTo>
                    <a:pt x="361" y="213"/>
                  </a:lnTo>
                  <a:lnTo>
                    <a:pt x="373" y="209"/>
                  </a:lnTo>
                  <a:lnTo>
                    <a:pt x="382" y="205"/>
                  </a:lnTo>
                  <a:lnTo>
                    <a:pt x="392" y="201"/>
                  </a:lnTo>
                  <a:lnTo>
                    <a:pt x="403" y="199"/>
                  </a:lnTo>
                  <a:lnTo>
                    <a:pt x="415" y="203"/>
                  </a:lnTo>
                  <a:lnTo>
                    <a:pt x="422" y="207"/>
                  </a:lnTo>
                  <a:lnTo>
                    <a:pt x="434" y="215"/>
                  </a:lnTo>
                  <a:lnTo>
                    <a:pt x="438" y="218"/>
                  </a:lnTo>
                  <a:lnTo>
                    <a:pt x="443" y="226"/>
                  </a:lnTo>
                  <a:lnTo>
                    <a:pt x="447" y="234"/>
                  </a:lnTo>
                  <a:lnTo>
                    <a:pt x="455" y="243"/>
                  </a:lnTo>
                  <a:lnTo>
                    <a:pt x="458" y="251"/>
                  </a:lnTo>
                  <a:lnTo>
                    <a:pt x="462" y="258"/>
                  </a:lnTo>
                  <a:lnTo>
                    <a:pt x="466" y="268"/>
                  </a:lnTo>
                  <a:lnTo>
                    <a:pt x="470" y="279"/>
                  </a:lnTo>
                  <a:lnTo>
                    <a:pt x="474" y="289"/>
                  </a:lnTo>
                  <a:lnTo>
                    <a:pt x="477" y="300"/>
                  </a:lnTo>
                  <a:lnTo>
                    <a:pt x="481" y="310"/>
                  </a:lnTo>
                  <a:lnTo>
                    <a:pt x="485" y="321"/>
                  </a:lnTo>
                  <a:lnTo>
                    <a:pt x="489" y="331"/>
                  </a:lnTo>
                  <a:lnTo>
                    <a:pt x="493" y="340"/>
                  </a:lnTo>
                  <a:lnTo>
                    <a:pt x="495" y="352"/>
                  </a:lnTo>
                  <a:lnTo>
                    <a:pt x="498" y="361"/>
                  </a:lnTo>
                  <a:lnTo>
                    <a:pt x="498" y="371"/>
                  </a:lnTo>
                  <a:lnTo>
                    <a:pt x="502" y="380"/>
                  </a:lnTo>
                  <a:lnTo>
                    <a:pt x="504" y="391"/>
                  </a:lnTo>
                  <a:lnTo>
                    <a:pt x="506" y="401"/>
                  </a:lnTo>
                  <a:lnTo>
                    <a:pt x="506" y="410"/>
                  </a:lnTo>
                  <a:lnTo>
                    <a:pt x="506" y="418"/>
                  </a:lnTo>
                  <a:lnTo>
                    <a:pt x="506" y="428"/>
                  </a:lnTo>
                  <a:lnTo>
                    <a:pt x="506" y="435"/>
                  </a:lnTo>
                  <a:lnTo>
                    <a:pt x="506" y="443"/>
                  </a:lnTo>
                  <a:lnTo>
                    <a:pt x="504" y="450"/>
                  </a:lnTo>
                  <a:lnTo>
                    <a:pt x="502" y="456"/>
                  </a:lnTo>
                  <a:lnTo>
                    <a:pt x="500" y="464"/>
                  </a:lnTo>
                  <a:lnTo>
                    <a:pt x="493" y="473"/>
                  </a:lnTo>
                  <a:lnTo>
                    <a:pt x="485" y="481"/>
                  </a:lnTo>
                  <a:lnTo>
                    <a:pt x="472" y="487"/>
                  </a:lnTo>
                  <a:lnTo>
                    <a:pt x="460" y="488"/>
                  </a:lnTo>
                  <a:lnTo>
                    <a:pt x="451" y="487"/>
                  </a:lnTo>
                  <a:lnTo>
                    <a:pt x="443" y="483"/>
                  </a:lnTo>
                  <a:lnTo>
                    <a:pt x="430" y="479"/>
                  </a:lnTo>
                  <a:lnTo>
                    <a:pt x="420" y="475"/>
                  </a:lnTo>
                  <a:lnTo>
                    <a:pt x="407" y="468"/>
                  </a:lnTo>
                  <a:lnTo>
                    <a:pt x="394" y="460"/>
                  </a:lnTo>
                  <a:lnTo>
                    <a:pt x="380" y="452"/>
                  </a:lnTo>
                  <a:lnTo>
                    <a:pt x="367" y="445"/>
                  </a:lnTo>
                  <a:lnTo>
                    <a:pt x="358" y="439"/>
                  </a:lnTo>
                  <a:lnTo>
                    <a:pt x="350" y="435"/>
                  </a:lnTo>
                  <a:lnTo>
                    <a:pt x="342" y="428"/>
                  </a:lnTo>
                  <a:lnTo>
                    <a:pt x="335" y="424"/>
                  </a:lnTo>
                  <a:lnTo>
                    <a:pt x="325" y="418"/>
                  </a:lnTo>
                  <a:lnTo>
                    <a:pt x="318" y="412"/>
                  </a:lnTo>
                  <a:lnTo>
                    <a:pt x="310" y="405"/>
                  </a:lnTo>
                  <a:lnTo>
                    <a:pt x="303" y="401"/>
                  </a:lnTo>
                  <a:lnTo>
                    <a:pt x="293" y="393"/>
                  </a:lnTo>
                  <a:lnTo>
                    <a:pt x="285" y="388"/>
                  </a:lnTo>
                  <a:lnTo>
                    <a:pt x="278" y="380"/>
                  </a:lnTo>
                  <a:lnTo>
                    <a:pt x="270" y="376"/>
                  </a:lnTo>
                  <a:lnTo>
                    <a:pt x="261" y="369"/>
                  </a:lnTo>
                  <a:lnTo>
                    <a:pt x="253" y="363"/>
                  </a:lnTo>
                  <a:lnTo>
                    <a:pt x="246" y="355"/>
                  </a:lnTo>
                  <a:lnTo>
                    <a:pt x="238" y="350"/>
                  </a:lnTo>
                  <a:lnTo>
                    <a:pt x="228" y="342"/>
                  </a:lnTo>
                  <a:lnTo>
                    <a:pt x="221" y="334"/>
                  </a:lnTo>
                  <a:lnTo>
                    <a:pt x="211" y="327"/>
                  </a:lnTo>
                  <a:lnTo>
                    <a:pt x="204" y="319"/>
                  </a:lnTo>
                  <a:lnTo>
                    <a:pt x="194" y="312"/>
                  </a:lnTo>
                  <a:lnTo>
                    <a:pt x="187" y="306"/>
                  </a:lnTo>
                  <a:lnTo>
                    <a:pt x="179" y="296"/>
                  </a:lnTo>
                  <a:lnTo>
                    <a:pt x="171" y="291"/>
                  </a:lnTo>
                  <a:lnTo>
                    <a:pt x="164" y="283"/>
                  </a:lnTo>
                  <a:lnTo>
                    <a:pt x="154" y="275"/>
                  </a:lnTo>
                  <a:lnTo>
                    <a:pt x="147" y="268"/>
                  </a:lnTo>
                  <a:lnTo>
                    <a:pt x="139" y="260"/>
                  </a:lnTo>
                  <a:lnTo>
                    <a:pt x="126" y="247"/>
                  </a:lnTo>
                  <a:lnTo>
                    <a:pt x="113" y="234"/>
                  </a:lnTo>
                  <a:lnTo>
                    <a:pt x="105" y="226"/>
                  </a:lnTo>
                  <a:lnTo>
                    <a:pt x="99" y="217"/>
                  </a:lnTo>
                  <a:lnTo>
                    <a:pt x="92" y="211"/>
                  </a:lnTo>
                  <a:lnTo>
                    <a:pt x="88" y="205"/>
                  </a:lnTo>
                  <a:lnTo>
                    <a:pt x="75" y="190"/>
                  </a:lnTo>
                  <a:lnTo>
                    <a:pt x="67" y="179"/>
                  </a:lnTo>
                  <a:lnTo>
                    <a:pt x="56" y="165"/>
                  </a:lnTo>
                  <a:lnTo>
                    <a:pt x="48" y="154"/>
                  </a:lnTo>
                  <a:lnTo>
                    <a:pt x="40" y="142"/>
                  </a:lnTo>
                  <a:lnTo>
                    <a:pt x="37" y="133"/>
                  </a:lnTo>
                  <a:lnTo>
                    <a:pt x="29" y="121"/>
                  </a:lnTo>
                  <a:lnTo>
                    <a:pt x="25" y="112"/>
                  </a:lnTo>
                  <a:lnTo>
                    <a:pt x="21" y="101"/>
                  </a:lnTo>
                  <a:lnTo>
                    <a:pt x="17" y="93"/>
                  </a:lnTo>
                  <a:lnTo>
                    <a:pt x="14" y="83"/>
                  </a:lnTo>
                  <a:lnTo>
                    <a:pt x="10" y="74"/>
                  </a:lnTo>
                  <a:lnTo>
                    <a:pt x="8" y="66"/>
                  </a:lnTo>
                  <a:lnTo>
                    <a:pt x="6" y="59"/>
                  </a:lnTo>
                  <a:lnTo>
                    <a:pt x="4" y="51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7" y="6"/>
                  </a:lnTo>
                  <a:lnTo>
                    <a:pt x="25" y="13"/>
                  </a:lnTo>
                  <a:lnTo>
                    <a:pt x="29" y="17"/>
                  </a:lnTo>
                  <a:lnTo>
                    <a:pt x="33" y="23"/>
                  </a:lnTo>
                  <a:lnTo>
                    <a:pt x="38" y="28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4" name="Freeform 31"/>
            <p:cNvSpPr>
              <a:spLocks/>
            </p:cNvSpPr>
            <p:nvPr/>
          </p:nvSpPr>
          <p:spPr bwMode="auto">
            <a:xfrm>
              <a:off x="1326" y="1291"/>
              <a:ext cx="70" cy="162"/>
            </a:xfrm>
            <a:custGeom>
              <a:avLst/>
              <a:gdLst>
                <a:gd name="T0" fmla="*/ 9 w 140"/>
                <a:gd name="T1" fmla="*/ 23 h 325"/>
                <a:gd name="T2" fmla="*/ 5 w 140"/>
                <a:gd name="T3" fmla="*/ 44 h 325"/>
                <a:gd name="T4" fmla="*/ 3 w 140"/>
                <a:gd name="T5" fmla="*/ 59 h 325"/>
                <a:gd name="T6" fmla="*/ 1 w 140"/>
                <a:gd name="T7" fmla="*/ 74 h 325"/>
                <a:gd name="T8" fmla="*/ 0 w 140"/>
                <a:gd name="T9" fmla="*/ 91 h 325"/>
                <a:gd name="T10" fmla="*/ 0 w 140"/>
                <a:gd name="T11" fmla="*/ 107 h 325"/>
                <a:gd name="T12" fmla="*/ 0 w 140"/>
                <a:gd name="T13" fmla="*/ 124 h 325"/>
                <a:gd name="T14" fmla="*/ 0 w 140"/>
                <a:gd name="T15" fmla="*/ 141 h 325"/>
                <a:gd name="T16" fmla="*/ 0 w 140"/>
                <a:gd name="T17" fmla="*/ 158 h 325"/>
                <a:gd name="T18" fmla="*/ 0 w 140"/>
                <a:gd name="T19" fmla="*/ 171 h 325"/>
                <a:gd name="T20" fmla="*/ 0 w 140"/>
                <a:gd name="T21" fmla="*/ 187 h 325"/>
                <a:gd name="T22" fmla="*/ 3 w 140"/>
                <a:gd name="T23" fmla="*/ 207 h 325"/>
                <a:gd name="T24" fmla="*/ 9 w 140"/>
                <a:gd name="T25" fmla="*/ 232 h 325"/>
                <a:gd name="T26" fmla="*/ 17 w 140"/>
                <a:gd name="T27" fmla="*/ 249 h 325"/>
                <a:gd name="T28" fmla="*/ 26 w 140"/>
                <a:gd name="T29" fmla="*/ 259 h 325"/>
                <a:gd name="T30" fmla="*/ 45 w 140"/>
                <a:gd name="T31" fmla="*/ 270 h 325"/>
                <a:gd name="T32" fmla="*/ 72 w 140"/>
                <a:gd name="T33" fmla="*/ 280 h 325"/>
                <a:gd name="T34" fmla="*/ 91 w 140"/>
                <a:gd name="T35" fmla="*/ 289 h 325"/>
                <a:gd name="T36" fmla="*/ 104 w 140"/>
                <a:gd name="T37" fmla="*/ 302 h 325"/>
                <a:gd name="T38" fmla="*/ 115 w 140"/>
                <a:gd name="T39" fmla="*/ 320 h 325"/>
                <a:gd name="T40" fmla="*/ 125 w 140"/>
                <a:gd name="T41" fmla="*/ 325 h 325"/>
                <a:gd name="T42" fmla="*/ 133 w 140"/>
                <a:gd name="T43" fmla="*/ 322 h 325"/>
                <a:gd name="T44" fmla="*/ 136 w 140"/>
                <a:gd name="T45" fmla="*/ 310 h 325"/>
                <a:gd name="T46" fmla="*/ 140 w 140"/>
                <a:gd name="T47" fmla="*/ 293 h 325"/>
                <a:gd name="T48" fmla="*/ 140 w 140"/>
                <a:gd name="T49" fmla="*/ 270 h 325"/>
                <a:gd name="T50" fmla="*/ 136 w 140"/>
                <a:gd name="T51" fmla="*/ 245 h 325"/>
                <a:gd name="T52" fmla="*/ 133 w 140"/>
                <a:gd name="T53" fmla="*/ 221 h 325"/>
                <a:gd name="T54" fmla="*/ 127 w 140"/>
                <a:gd name="T55" fmla="*/ 204 h 325"/>
                <a:gd name="T56" fmla="*/ 121 w 140"/>
                <a:gd name="T57" fmla="*/ 188 h 325"/>
                <a:gd name="T58" fmla="*/ 115 w 140"/>
                <a:gd name="T59" fmla="*/ 171 h 325"/>
                <a:gd name="T60" fmla="*/ 108 w 140"/>
                <a:gd name="T61" fmla="*/ 154 h 325"/>
                <a:gd name="T62" fmla="*/ 98 w 140"/>
                <a:gd name="T63" fmla="*/ 133 h 325"/>
                <a:gd name="T64" fmla="*/ 89 w 140"/>
                <a:gd name="T65" fmla="*/ 112 h 325"/>
                <a:gd name="T66" fmla="*/ 79 w 140"/>
                <a:gd name="T67" fmla="*/ 93 h 325"/>
                <a:gd name="T68" fmla="*/ 72 w 140"/>
                <a:gd name="T69" fmla="*/ 74 h 325"/>
                <a:gd name="T70" fmla="*/ 62 w 140"/>
                <a:gd name="T71" fmla="*/ 55 h 325"/>
                <a:gd name="T72" fmla="*/ 53 w 140"/>
                <a:gd name="T73" fmla="*/ 38 h 325"/>
                <a:gd name="T74" fmla="*/ 41 w 140"/>
                <a:gd name="T75" fmla="*/ 19 h 325"/>
                <a:gd name="T76" fmla="*/ 24 w 140"/>
                <a:gd name="T77" fmla="*/ 2 h 325"/>
                <a:gd name="T78" fmla="*/ 17 w 140"/>
                <a:gd name="T79" fmla="*/ 2 h 325"/>
                <a:gd name="T80" fmla="*/ 13 w 140"/>
                <a:gd name="T81" fmla="*/ 12 h 32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0"/>
                <a:gd name="T124" fmla="*/ 0 h 325"/>
                <a:gd name="T125" fmla="*/ 140 w 140"/>
                <a:gd name="T126" fmla="*/ 325 h 32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0" h="325">
                  <a:moveTo>
                    <a:pt x="13" y="12"/>
                  </a:moveTo>
                  <a:lnTo>
                    <a:pt x="9" y="23"/>
                  </a:lnTo>
                  <a:lnTo>
                    <a:pt x="7" y="36"/>
                  </a:lnTo>
                  <a:lnTo>
                    <a:pt x="5" y="44"/>
                  </a:lnTo>
                  <a:lnTo>
                    <a:pt x="3" y="52"/>
                  </a:lnTo>
                  <a:lnTo>
                    <a:pt x="3" y="59"/>
                  </a:lnTo>
                  <a:lnTo>
                    <a:pt x="3" y="67"/>
                  </a:lnTo>
                  <a:lnTo>
                    <a:pt x="1" y="74"/>
                  </a:lnTo>
                  <a:lnTo>
                    <a:pt x="0" y="82"/>
                  </a:lnTo>
                  <a:lnTo>
                    <a:pt x="0" y="91"/>
                  </a:lnTo>
                  <a:lnTo>
                    <a:pt x="0" y="99"/>
                  </a:lnTo>
                  <a:lnTo>
                    <a:pt x="0" y="107"/>
                  </a:lnTo>
                  <a:lnTo>
                    <a:pt x="0" y="116"/>
                  </a:lnTo>
                  <a:lnTo>
                    <a:pt x="0" y="124"/>
                  </a:lnTo>
                  <a:lnTo>
                    <a:pt x="0" y="133"/>
                  </a:lnTo>
                  <a:lnTo>
                    <a:pt x="0" y="141"/>
                  </a:lnTo>
                  <a:lnTo>
                    <a:pt x="0" y="148"/>
                  </a:lnTo>
                  <a:lnTo>
                    <a:pt x="0" y="158"/>
                  </a:lnTo>
                  <a:lnTo>
                    <a:pt x="0" y="166"/>
                  </a:lnTo>
                  <a:lnTo>
                    <a:pt x="0" y="171"/>
                  </a:lnTo>
                  <a:lnTo>
                    <a:pt x="0" y="179"/>
                  </a:lnTo>
                  <a:lnTo>
                    <a:pt x="0" y="187"/>
                  </a:lnTo>
                  <a:lnTo>
                    <a:pt x="1" y="196"/>
                  </a:lnTo>
                  <a:lnTo>
                    <a:pt x="3" y="207"/>
                  </a:lnTo>
                  <a:lnTo>
                    <a:pt x="5" y="221"/>
                  </a:lnTo>
                  <a:lnTo>
                    <a:pt x="9" y="232"/>
                  </a:lnTo>
                  <a:lnTo>
                    <a:pt x="13" y="242"/>
                  </a:lnTo>
                  <a:lnTo>
                    <a:pt x="17" y="249"/>
                  </a:lnTo>
                  <a:lnTo>
                    <a:pt x="20" y="255"/>
                  </a:lnTo>
                  <a:lnTo>
                    <a:pt x="26" y="259"/>
                  </a:lnTo>
                  <a:lnTo>
                    <a:pt x="32" y="264"/>
                  </a:lnTo>
                  <a:lnTo>
                    <a:pt x="45" y="270"/>
                  </a:lnTo>
                  <a:lnTo>
                    <a:pt x="58" y="276"/>
                  </a:lnTo>
                  <a:lnTo>
                    <a:pt x="72" y="280"/>
                  </a:lnTo>
                  <a:lnTo>
                    <a:pt x="87" y="285"/>
                  </a:lnTo>
                  <a:lnTo>
                    <a:pt x="91" y="289"/>
                  </a:lnTo>
                  <a:lnTo>
                    <a:pt x="98" y="297"/>
                  </a:lnTo>
                  <a:lnTo>
                    <a:pt x="104" y="302"/>
                  </a:lnTo>
                  <a:lnTo>
                    <a:pt x="112" y="314"/>
                  </a:lnTo>
                  <a:lnTo>
                    <a:pt x="115" y="320"/>
                  </a:lnTo>
                  <a:lnTo>
                    <a:pt x="121" y="325"/>
                  </a:lnTo>
                  <a:lnTo>
                    <a:pt x="125" y="325"/>
                  </a:lnTo>
                  <a:lnTo>
                    <a:pt x="129" y="325"/>
                  </a:lnTo>
                  <a:lnTo>
                    <a:pt x="133" y="322"/>
                  </a:lnTo>
                  <a:lnTo>
                    <a:pt x="134" y="318"/>
                  </a:lnTo>
                  <a:lnTo>
                    <a:pt x="136" y="310"/>
                  </a:lnTo>
                  <a:lnTo>
                    <a:pt x="140" y="304"/>
                  </a:lnTo>
                  <a:lnTo>
                    <a:pt x="140" y="293"/>
                  </a:lnTo>
                  <a:lnTo>
                    <a:pt x="140" y="282"/>
                  </a:lnTo>
                  <a:lnTo>
                    <a:pt x="140" y="270"/>
                  </a:lnTo>
                  <a:lnTo>
                    <a:pt x="140" y="259"/>
                  </a:lnTo>
                  <a:lnTo>
                    <a:pt x="136" y="245"/>
                  </a:lnTo>
                  <a:lnTo>
                    <a:pt x="136" y="234"/>
                  </a:lnTo>
                  <a:lnTo>
                    <a:pt x="133" y="221"/>
                  </a:lnTo>
                  <a:lnTo>
                    <a:pt x="131" y="211"/>
                  </a:lnTo>
                  <a:lnTo>
                    <a:pt x="127" y="204"/>
                  </a:lnTo>
                  <a:lnTo>
                    <a:pt x="125" y="196"/>
                  </a:lnTo>
                  <a:lnTo>
                    <a:pt x="121" y="188"/>
                  </a:lnTo>
                  <a:lnTo>
                    <a:pt x="119" y="181"/>
                  </a:lnTo>
                  <a:lnTo>
                    <a:pt x="115" y="171"/>
                  </a:lnTo>
                  <a:lnTo>
                    <a:pt x="112" y="162"/>
                  </a:lnTo>
                  <a:lnTo>
                    <a:pt x="108" y="154"/>
                  </a:lnTo>
                  <a:lnTo>
                    <a:pt x="104" y="145"/>
                  </a:lnTo>
                  <a:lnTo>
                    <a:pt x="98" y="133"/>
                  </a:lnTo>
                  <a:lnTo>
                    <a:pt x="95" y="124"/>
                  </a:lnTo>
                  <a:lnTo>
                    <a:pt x="89" y="112"/>
                  </a:lnTo>
                  <a:lnTo>
                    <a:pt x="85" y="103"/>
                  </a:lnTo>
                  <a:lnTo>
                    <a:pt x="79" y="93"/>
                  </a:lnTo>
                  <a:lnTo>
                    <a:pt x="76" y="84"/>
                  </a:lnTo>
                  <a:lnTo>
                    <a:pt x="72" y="74"/>
                  </a:lnTo>
                  <a:lnTo>
                    <a:pt x="68" y="65"/>
                  </a:lnTo>
                  <a:lnTo>
                    <a:pt x="62" y="55"/>
                  </a:lnTo>
                  <a:lnTo>
                    <a:pt x="58" y="46"/>
                  </a:lnTo>
                  <a:lnTo>
                    <a:pt x="53" y="38"/>
                  </a:lnTo>
                  <a:lnTo>
                    <a:pt x="49" y="33"/>
                  </a:lnTo>
                  <a:lnTo>
                    <a:pt x="41" y="19"/>
                  </a:lnTo>
                  <a:lnTo>
                    <a:pt x="32" y="10"/>
                  </a:lnTo>
                  <a:lnTo>
                    <a:pt x="24" y="2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3" y="12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  <p:sp>
          <p:nvSpPr>
            <p:cNvPr id="62515" name="Freeform 32"/>
            <p:cNvSpPr>
              <a:spLocks/>
            </p:cNvSpPr>
            <p:nvPr/>
          </p:nvSpPr>
          <p:spPr bwMode="auto">
            <a:xfrm>
              <a:off x="550" y="1678"/>
              <a:ext cx="215" cy="140"/>
            </a:xfrm>
            <a:custGeom>
              <a:avLst/>
              <a:gdLst>
                <a:gd name="T0" fmla="*/ 195 w 429"/>
                <a:gd name="T1" fmla="*/ 13 h 279"/>
                <a:gd name="T2" fmla="*/ 178 w 429"/>
                <a:gd name="T3" fmla="*/ 21 h 279"/>
                <a:gd name="T4" fmla="*/ 161 w 429"/>
                <a:gd name="T5" fmla="*/ 30 h 279"/>
                <a:gd name="T6" fmla="*/ 142 w 429"/>
                <a:gd name="T7" fmla="*/ 40 h 279"/>
                <a:gd name="T8" fmla="*/ 125 w 429"/>
                <a:gd name="T9" fmla="*/ 51 h 279"/>
                <a:gd name="T10" fmla="*/ 104 w 429"/>
                <a:gd name="T11" fmla="*/ 63 h 279"/>
                <a:gd name="T12" fmla="*/ 85 w 429"/>
                <a:gd name="T13" fmla="*/ 78 h 279"/>
                <a:gd name="T14" fmla="*/ 68 w 429"/>
                <a:gd name="T15" fmla="*/ 91 h 279"/>
                <a:gd name="T16" fmla="*/ 51 w 429"/>
                <a:gd name="T17" fmla="*/ 104 h 279"/>
                <a:gd name="T18" fmla="*/ 36 w 429"/>
                <a:gd name="T19" fmla="*/ 118 h 279"/>
                <a:gd name="T20" fmla="*/ 17 w 429"/>
                <a:gd name="T21" fmla="*/ 139 h 279"/>
                <a:gd name="T22" fmla="*/ 3 w 429"/>
                <a:gd name="T23" fmla="*/ 167 h 279"/>
                <a:gd name="T24" fmla="*/ 2 w 429"/>
                <a:gd name="T25" fmla="*/ 192 h 279"/>
                <a:gd name="T26" fmla="*/ 13 w 429"/>
                <a:gd name="T27" fmla="*/ 209 h 279"/>
                <a:gd name="T28" fmla="*/ 26 w 429"/>
                <a:gd name="T29" fmla="*/ 220 h 279"/>
                <a:gd name="T30" fmla="*/ 43 w 429"/>
                <a:gd name="T31" fmla="*/ 230 h 279"/>
                <a:gd name="T32" fmla="*/ 66 w 429"/>
                <a:gd name="T33" fmla="*/ 238 h 279"/>
                <a:gd name="T34" fmla="*/ 91 w 429"/>
                <a:gd name="T35" fmla="*/ 245 h 279"/>
                <a:gd name="T36" fmla="*/ 110 w 429"/>
                <a:gd name="T37" fmla="*/ 251 h 279"/>
                <a:gd name="T38" fmla="*/ 125 w 429"/>
                <a:gd name="T39" fmla="*/ 253 h 279"/>
                <a:gd name="T40" fmla="*/ 138 w 429"/>
                <a:gd name="T41" fmla="*/ 255 h 279"/>
                <a:gd name="T42" fmla="*/ 154 w 429"/>
                <a:gd name="T43" fmla="*/ 258 h 279"/>
                <a:gd name="T44" fmla="*/ 171 w 429"/>
                <a:gd name="T45" fmla="*/ 262 h 279"/>
                <a:gd name="T46" fmla="*/ 186 w 429"/>
                <a:gd name="T47" fmla="*/ 264 h 279"/>
                <a:gd name="T48" fmla="*/ 201 w 429"/>
                <a:gd name="T49" fmla="*/ 268 h 279"/>
                <a:gd name="T50" fmla="*/ 216 w 429"/>
                <a:gd name="T51" fmla="*/ 270 h 279"/>
                <a:gd name="T52" fmla="*/ 230 w 429"/>
                <a:gd name="T53" fmla="*/ 272 h 279"/>
                <a:gd name="T54" fmla="*/ 247 w 429"/>
                <a:gd name="T55" fmla="*/ 274 h 279"/>
                <a:gd name="T56" fmla="*/ 260 w 429"/>
                <a:gd name="T57" fmla="*/ 276 h 279"/>
                <a:gd name="T58" fmla="*/ 275 w 429"/>
                <a:gd name="T59" fmla="*/ 276 h 279"/>
                <a:gd name="T60" fmla="*/ 290 w 429"/>
                <a:gd name="T61" fmla="*/ 276 h 279"/>
                <a:gd name="T62" fmla="*/ 304 w 429"/>
                <a:gd name="T63" fmla="*/ 277 h 279"/>
                <a:gd name="T64" fmla="*/ 325 w 429"/>
                <a:gd name="T65" fmla="*/ 279 h 279"/>
                <a:gd name="T66" fmla="*/ 351 w 429"/>
                <a:gd name="T67" fmla="*/ 279 h 279"/>
                <a:gd name="T68" fmla="*/ 372 w 429"/>
                <a:gd name="T69" fmla="*/ 279 h 279"/>
                <a:gd name="T70" fmla="*/ 389 w 429"/>
                <a:gd name="T71" fmla="*/ 279 h 279"/>
                <a:gd name="T72" fmla="*/ 410 w 429"/>
                <a:gd name="T73" fmla="*/ 276 h 279"/>
                <a:gd name="T74" fmla="*/ 425 w 429"/>
                <a:gd name="T75" fmla="*/ 266 h 279"/>
                <a:gd name="T76" fmla="*/ 429 w 429"/>
                <a:gd name="T77" fmla="*/ 255 h 279"/>
                <a:gd name="T78" fmla="*/ 422 w 429"/>
                <a:gd name="T79" fmla="*/ 239 h 279"/>
                <a:gd name="T80" fmla="*/ 408 w 429"/>
                <a:gd name="T81" fmla="*/ 224 h 279"/>
                <a:gd name="T82" fmla="*/ 385 w 429"/>
                <a:gd name="T83" fmla="*/ 205 h 279"/>
                <a:gd name="T84" fmla="*/ 361 w 429"/>
                <a:gd name="T85" fmla="*/ 188 h 279"/>
                <a:gd name="T86" fmla="*/ 334 w 429"/>
                <a:gd name="T87" fmla="*/ 169 h 279"/>
                <a:gd name="T88" fmla="*/ 313 w 429"/>
                <a:gd name="T89" fmla="*/ 154 h 279"/>
                <a:gd name="T90" fmla="*/ 300 w 429"/>
                <a:gd name="T91" fmla="*/ 142 h 279"/>
                <a:gd name="T92" fmla="*/ 290 w 429"/>
                <a:gd name="T93" fmla="*/ 129 h 279"/>
                <a:gd name="T94" fmla="*/ 285 w 429"/>
                <a:gd name="T95" fmla="*/ 116 h 279"/>
                <a:gd name="T96" fmla="*/ 277 w 429"/>
                <a:gd name="T97" fmla="*/ 101 h 279"/>
                <a:gd name="T98" fmla="*/ 273 w 429"/>
                <a:gd name="T99" fmla="*/ 85 h 279"/>
                <a:gd name="T100" fmla="*/ 271 w 429"/>
                <a:gd name="T101" fmla="*/ 70 h 279"/>
                <a:gd name="T102" fmla="*/ 270 w 429"/>
                <a:gd name="T103" fmla="*/ 55 h 279"/>
                <a:gd name="T104" fmla="*/ 268 w 429"/>
                <a:gd name="T105" fmla="*/ 40 h 279"/>
                <a:gd name="T106" fmla="*/ 264 w 429"/>
                <a:gd name="T107" fmla="*/ 27 h 279"/>
                <a:gd name="T108" fmla="*/ 258 w 429"/>
                <a:gd name="T109" fmla="*/ 11 h 279"/>
                <a:gd name="T110" fmla="*/ 243 w 429"/>
                <a:gd name="T111" fmla="*/ 0 h 279"/>
                <a:gd name="T112" fmla="*/ 226 w 429"/>
                <a:gd name="T113" fmla="*/ 0 h 279"/>
                <a:gd name="T114" fmla="*/ 211 w 429"/>
                <a:gd name="T115" fmla="*/ 6 h 279"/>
                <a:gd name="T116" fmla="*/ 203 w 429"/>
                <a:gd name="T117" fmla="*/ 11 h 2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9"/>
                <a:gd name="T178" fmla="*/ 0 h 279"/>
                <a:gd name="T179" fmla="*/ 429 w 429"/>
                <a:gd name="T180" fmla="*/ 279 h 2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9" h="279">
                  <a:moveTo>
                    <a:pt x="203" y="11"/>
                  </a:moveTo>
                  <a:lnTo>
                    <a:pt x="195" y="13"/>
                  </a:lnTo>
                  <a:lnTo>
                    <a:pt x="188" y="17"/>
                  </a:lnTo>
                  <a:lnTo>
                    <a:pt x="178" y="21"/>
                  </a:lnTo>
                  <a:lnTo>
                    <a:pt x="171" y="27"/>
                  </a:lnTo>
                  <a:lnTo>
                    <a:pt x="161" y="30"/>
                  </a:lnTo>
                  <a:lnTo>
                    <a:pt x="152" y="36"/>
                  </a:lnTo>
                  <a:lnTo>
                    <a:pt x="142" y="40"/>
                  </a:lnTo>
                  <a:lnTo>
                    <a:pt x="135" y="47"/>
                  </a:lnTo>
                  <a:lnTo>
                    <a:pt x="125" y="51"/>
                  </a:lnTo>
                  <a:lnTo>
                    <a:pt x="116" y="57"/>
                  </a:lnTo>
                  <a:lnTo>
                    <a:pt x="104" y="63"/>
                  </a:lnTo>
                  <a:lnTo>
                    <a:pt x="97" y="70"/>
                  </a:lnTo>
                  <a:lnTo>
                    <a:pt x="85" y="78"/>
                  </a:lnTo>
                  <a:lnTo>
                    <a:pt x="76" y="84"/>
                  </a:lnTo>
                  <a:lnTo>
                    <a:pt x="68" y="91"/>
                  </a:lnTo>
                  <a:lnTo>
                    <a:pt x="61" y="99"/>
                  </a:lnTo>
                  <a:lnTo>
                    <a:pt x="51" y="104"/>
                  </a:lnTo>
                  <a:lnTo>
                    <a:pt x="43" y="112"/>
                  </a:lnTo>
                  <a:lnTo>
                    <a:pt x="36" y="118"/>
                  </a:lnTo>
                  <a:lnTo>
                    <a:pt x="28" y="125"/>
                  </a:lnTo>
                  <a:lnTo>
                    <a:pt x="17" y="139"/>
                  </a:lnTo>
                  <a:lnTo>
                    <a:pt x="9" y="154"/>
                  </a:lnTo>
                  <a:lnTo>
                    <a:pt x="3" y="167"/>
                  </a:lnTo>
                  <a:lnTo>
                    <a:pt x="0" y="181"/>
                  </a:lnTo>
                  <a:lnTo>
                    <a:pt x="2" y="192"/>
                  </a:lnTo>
                  <a:lnTo>
                    <a:pt x="9" y="205"/>
                  </a:lnTo>
                  <a:lnTo>
                    <a:pt x="13" y="209"/>
                  </a:lnTo>
                  <a:lnTo>
                    <a:pt x="21" y="215"/>
                  </a:lnTo>
                  <a:lnTo>
                    <a:pt x="26" y="220"/>
                  </a:lnTo>
                  <a:lnTo>
                    <a:pt x="36" y="226"/>
                  </a:lnTo>
                  <a:lnTo>
                    <a:pt x="43" y="230"/>
                  </a:lnTo>
                  <a:lnTo>
                    <a:pt x="55" y="234"/>
                  </a:lnTo>
                  <a:lnTo>
                    <a:pt x="66" y="238"/>
                  </a:lnTo>
                  <a:lnTo>
                    <a:pt x="80" y="241"/>
                  </a:lnTo>
                  <a:lnTo>
                    <a:pt x="91" y="245"/>
                  </a:lnTo>
                  <a:lnTo>
                    <a:pt x="104" y="249"/>
                  </a:lnTo>
                  <a:lnTo>
                    <a:pt x="110" y="251"/>
                  </a:lnTo>
                  <a:lnTo>
                    <a:pt x="118" y="251"/>
                  </a:lnTo>
                  <a:lnTo>
                    <a:pt x="125" y="253"/>
                  </a:lnTo>
                  <a:lnTo>
                    <a:pt x="133" y="255"/>
                  </a:lnTo>
                  <a:lnTo>
                    <a:pt x="138" y="255"/>
                  </a:lnTo>
                  <a:lnTo>
                    <a:pt x="146" y="258"/>
                  </a:lnTo>
                  <a:lnTo>
                    <a:pt x="154" y="258"/>
                  </a:lnTo>
                  <a:lnTo>
                    <a:pt x="163" y="260"/>
                  </a:lnTo>
                  <a:lnTo>
                    <a:pt x="171" y="262"/>
                  </a:lnTo>
                  <a:lnTo>
                    <a:pt x="178" y="264"/>
                  </a:lnTo>
                  <a:lnTo>
                    <a:pt x="186" y="264"/>
                  </a:lnTo>
                  <a:lnTo>
                    <a:pt x="194" y="268"/>
                  </a:lnTo>
                  <a:lnTo>
                    <a:pt x="201" y="268"/>
                  </a:lnTo>
                  <a:lnTo>
                    <a:pt x="209" y="268"/>
                  </a:lnTo>
                  <a:lnTo>
                    <a:pt x="216" y="270"/>
                  </a:lnTo>
                  <a:lnTo>
                    <a:pt x="224" y="272"/>
                  </a:lnTo>
                  <a:lnTo>
                    <a:pt x="230" y="272"/>
                  </a:lnTo>
                  <a:lnTo>
                    <a:pt x="237" y="272"/>
                  </a:lnTo>
                  <a:lnTo>
                    <a:pt x="247" y="274"/>
                  </a:lnTo>
                  <a:lnTo>
                    <a:pt x="254" y="276"/>
                  </a:lnTo>
                  <a:lnTo>
                    <a:pt x="260" y="276"/>
                  </a:lnTo>
                  <a:lnTo>
                    <a:pt x="268" y="276"/>
                  </a:lnTo>
                  <a:lnTo>
                    <a:pt x="275" y="276"/>
                  </a:lnTo>
                  <a:lnTo>
                    <a:pt x="285" y="276"/>
                  </a:lnTo>
                  <a:lnTo>
                    <a:pt x="290" y="276"/>
                  </a:lnTo>
                  <a:lnTo>
                    <a:pt x="298" y="277"/>
                  </a:lnTo>
                  <a:lnTo>
                    <a:pt x="304" y="277"/>
                  </a:lnTo>
                  <a:lnTo>
                    <a:pt x="313" y="279"/>
                  </a:lnTo>
                  <a:lnTo>
                    <a:pt x="325" y="279"/>
                  </a:lnTo>
                  <a:lnTo>
                    <a:pt x="338" y="279"/>
                  </a:lnTo>
                  <a:lnTo>
                    <a:pt x="351" y="279"/>
                  </a:lnTo>
                  <a:lnTo>
                    <a:pt x="363" y="279"/>
                  </a:lnTo>
                  <a:lnTo>
                    <a:pt x="372" y="279"/>
                  </a:lnTo>
                  <a:lnTo>
                    <a:pt x="382" y="279"/>
                  </a:lnTo>
                  <a:lnTo>
                    <a:pt x="389" y="279"/>
                  </a:lnTo>
                  <a:lnTo>
                    <a:pt x="399" y="279"/>
                  </a:lnTo>
                  <a:lnTo>
                    <a:pt x="410" y="276"/>
                  </a:lnTo>
                  <a:lnTo>
                    <a:pt x="420" y="272"/>
                  </a:lnTo>
                  <a:lnTo>
                    <a:pt x="425" y="266"/>
                  </a:lnTo>
                  <a:lnTo>
                    <a:pt x="429" y="262"/>
                  </a:lnTo>
                  <a:lnTo>
                    <a:pt x="429" y="255"/>
                  </a:lnTo>
                  <a:lnTo>
                    <a:pt x="425" y="247"/>
                  </a:lnTo>
                  <a:lnTo>
                    <a:pt x="422" y="239"/>
                  </a:lnTo>
                  <a:lnTo>
                    <a:pt x="418" y="234"/>
                  </a:lnTo>
                  <a:lnTo>
                    <a:pt x="408" y="224"/>
                  </a:lnTo>
                  <a:lnTo>
                    <a:pt x="397" y="215"/>
                  </a:lnTo>
                  <a:lnTo>
                    <a:pt x="385" y="205"/>
                  </a:lnTo>
                  <a:lnTo>
                    <a:pt x="376" y="196"/>
                  </a:lnTo>
                  <a:lnTo>
                    <a:pt x="361" y="188"/>
                  </a:lnTo>
                  <a:lnTo>
                    <a:pt x="347" y="179"/>
                  </a:lnTo>
                  <a:lnTo>
                    <a:pt x="334" y="169"/>
                  </a:lnTo>
                  <a:lnTo>
                    <a:pt x="321" y="162"/>
                  </a:lnTo>
                  <a:lnTo>
                    <a:pt x="313" y="154"/>
                  </a:lnTo>
                  <a:lnTo>
                    <a:pt x="306" y="150"/>
                  </a:lnTo>
                  <a:lnTo>
                    <a:pt x="300" y="142"/>
                  </a:lnTo>
                  <a:lnTo>
                    <a:pt x="296" y="137"/>
                  </a:lnTo>
                  <a:lnTo>
                    <a:pt x="290" y="129"/>
                  </a:lnTo>
                  <a:lnTo>
                    <a:pt x="287" y="123"/>
                  </a:lnTo>
                  <a:lnTo>
                    <a:pt x="285" y="116"/>
                  </a:lnTo>
                  <a:lnTo>
                    <a:pt x="281" y="110"/>
                  </a:lnTo>
                  <a:lnTo>
                    <a:pt x="277" y="101"/>
                  </a:lnTo>
                  <a:lnTo>
                    <a:pt x="275" y="93"/>
                  </a:lnTo>
                  <a:lnTo>
                    <a:pt x="273" y="85"/>
                  </a:lnTo>
                  <a:lnTo>
                    <a:pt x="273" y="78"/>
                  </a:lnTo>
                  <a:lnTo>
                    <a:pt x="271" y="70"/>
                  </a:lnTo>
                  <a:lnTo>
                    <a:pt x="271" y="63"/>
                  </a:lnTo>
                  <a:lnTo>
                    <a:pt x="270" y="55"/>
                  </a:lnTo>
                  <a:lnTo>
                    <a:pt x="270" y="49"/>
                  </a:lnTo>
                  <a:lnTo>
                    <a:pt x="268" y="40"/>
                  </a:lnTo>
                  <a:lnTo>
                    <a:pt x="266" y="32"/>
                  </a:lnTo>
                  <a:lnTo>
                    <a:pt x="264" y="27"/>
                  </a:lnTo>
                  <a:lnTo>
                    <a:pt x="264" y="23"/>
                  </a:lnTo>
                  <a:lnTo>
                    <a:pt x="258" y="11"/>
                  </a:lnTo>
                  <a:lnTo>
                    <a:pt x="252" y="6"/>
                  </a:lnTo>
                  <a:lnTo>
                    <a:pt x="243" y="0"/>
                  </a:lnTo>
                  <a:lnTo>
                    <a:pt x="233" y="0"/>
                  </a:lnTo>
                  <a:lnTo>
                    <a:pt x="226" y="0"/>
                  </a:lnTo>
                  <a:lnTo>
                    <a:pt x="218" y="4"/>
                  </a:lnTo>
                  <a:lnTo>
                    <a:pt x="211" y="6"/>
                  </a:lnTo>
                  <a:lnTo>
                    <a:pt x="203" y="11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 sz="1800"/>
            </a:p>
          </p:txBody>
        </p:sp>
      </p:grpSp>
      <p:sp>
        <p:nvSpPr>
          <p:cNvPr id="49" name="WordArt 12"/>
          <p:cNvSpPr>
            <a:spLocks noChangeArrowheads="1" noChangeShapeType="1" noTextEdit="1"/>
          </p:cNvSpPr>
          <p:nvPr/>
        </p:nvSpPr>
        <p:spPr bwMode="auto">
          <a:xfrm>
            <a:off x="2555776" y="188640"/>
            <a:ext cx="5903913" cy="1084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i="1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How much are these socks?</a:t>
            </a:r>
            <a:endParaRPr lang="zh-CN" altLang="en-US" sz="4000" b="1" i="1" kern="10" dirty="0">
              <a:ln w="9525">
                <a:solidFill>
                  <a:srgbClr val="993366"/>
                </a:solidFill>
                <a:round/>
                <a:headEnd/>
                <a:tailEnd/>
              </a:ln>
              <a:solidFill>
                <a:srgbClr val="7030A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0" name="WordArt 13"/>
          <p:cNvSpPr>
            <a:spLocks noChangeArrowheads="1" noChangeShapeType="1" noTextEdit="1"/>
          </p:cNvSpPr>
          <p:nvPr/>
        </p:nvSpPr>
        <p:spPr bwMode="auto">
          <a:xfrm rot="19940205">
            <a:off x="96086" y="366143"/>
            <a:ext cx="1787540" cy="85402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4782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Unit 7</a:t>
            </a:r>
            <a:endParaRPr lang="zh-CN" altLang="en-US" sz="3600" b="1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3131840" y="1412776"/>
            <a:ext cx="38395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Period 1 Section A 1a-2d</a:t>
            </a: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1835696" y="6165304"/>
            <a:ext cx="65662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By Zhang </a:t>
            </a:r>
            <a:r>
              <a:rPr lang="en-US" altLang="zh-CN" sz="2800" b="1" dirty="0" err="1" smtClean="0">
                <a:latin typeface="华文隶书" pitchFamily="2" charset="-122"/>
                <a:ea typeface="华文隶书" pitchFamily="2" charset="-122"/>
              </a:rPr>
              <a:t>Fangping</a:t>
            </a:r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  from </a:t>
            </a:r>
            <a:r>
              <a:rPr lang="en-US" altLang="zh-CN" sz="2800" b="1" dirty="0" err="1" smtClean="0">
                <a:latin typeface="华文隶书" pitchFamily="2" charset="-122"/>
                <a:ea typeface="华文隶书" pitchFamily="2" charset="-122"/>
              </a:rPr>
              <a:t>Chengxi</a:t>
            </a:r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</a:rPr>
              <a:t> Middle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683568" y="206084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5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131840" y="1412776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It’s</a:t>
            </a:r>
            <a:r>
              <a:rPr kumimoji="1" lang="en-US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5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092280" y="4221088"/>
            <a:ext cx="1799655" cy="2636912"/>
            <a:chOff x="1965" y="1298"/>
            <a:chExt cx="2049" cy="2722"/>
          </a:xfrm>
        </p:grpSpPr>
        <p:pic>
          <p:nvPicPr>
            <p:cNvPr id="7" name="Picture 6" descr="售货员1女"/>
            <p:cNvPicPr>
              <a:picLocks noChangeAspect="1" noChangeArrowheads="1"/>
            </p:cNvPicPr>
            <p:nvPr/>
          </p:nvPicPr>
          <p:blipFill>
            <a:blip r:embed="rId2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9" name="Picture 10" descr="u=3447207637,1712746509&amp;gp=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2656"/>
            <a:ext cx="2232248" cy="183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11208320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1905040" cy="176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227cfae3b1fb6ecca48f591c89cbe5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5144"/>
            <a:ext cx="1831200" cy="187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img20050315224223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"/>
          <a:stretch>
            <a:fillRect/>
          </a:stretch>
        </p:blipFill>
        <p:spPr bwMode="auto">
          <a:xfrm>
            <a:off x="3635896" y="2204864"/>
            <a:ext cx="1941706" cy="155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95736" y="51571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8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051720" y="314096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￥</a:t>
            </a:r>
            <a:r>
              <a:rPr kumimoji="1" lang="en-US" altLang="zh-CN" sz="4800" dirty="0" smtClean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</a:rPr>
              <a:t>9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5796136" y="2708920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 ￥</a:t>
            </a:r>
            <a:r>
              <a:rPr kumimoji="1" lang="en-US" altLang="zh-CN" sz="4800" dirty="0" smtClean="0">
                <a:latin typeface="Times New Roman" pitchFamily="18" charset="0"/>
              </a:rPr>
              <a:t> 7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22" name="Picture 2" descr="bag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3257600"/>
            <a:ext cx="265915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652120" y="479715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10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339752" y="260648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is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this green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skirt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7" grpId="0"/>
      <p:bldP spid="19" grpId="0"/>
      <p:bldP spid="20" grpId="0"/>
      <p:bldP spid="21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092280" y="4221088"/>
            <a:ext cx="1799655" cy="2636912"/>
            <a:chOff x="1965" y="1298"/>
            <a:chExt cx="2049" cy="2722"/>
          </a:xfrm>
        </p:grpSpPr>
        <p:pic>
          <p:nvPicPr>
            <p:cNvPr id="7" name="Picture 6" descr="售货员1女"/>
            <p:cNvPicPr>
              <a:picLocks noChangeAspect="1" noChangeArrowheads="1"/>
            </p:cNvPicPr>
            <p:nvPr/>
          </p:nvPicPr>
          <p:blipFill>
            <a:blip r:embed="rId2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2" name="Picture 8" descr="cp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60962" cy="215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411760" y="1196752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T </a:t>
            </a:r>
            <a:r>
              <a:rPr kumimoji="1" lang="en-US" altLang="zh-CN" sz="4000" b="1" dirty="0" err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hey’are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3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51520" y="2132856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3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16" name="Picture 5" descr="23_24769"/>
          <p:cNvPicPr>
            <a:picLocks noChangeAspect="1" noChangeArrowheads="1"/>
          </p:cNvPicPr>
          <p:nvPr/>
        </p:nvPicPr>
        <p:blipFill>
          <a:blip r:embed="rId4" cstate="print"/>
          <a:srcRect l="1875" t="26459" r="14084" b="3583"/>
          <a:stretch>
            <a:fillRect/>
          </a:stretch>
        </p:blipFill>
        <p:spPr bwMode="auto">
          <a:xfrm>
            <a:off x="0" y="2996952"/>
            <a:ext cx="2254395" cy="192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95536" y="4941168"/>
            <a:ext cx="1657375" cy="1701751"/>
            <a:chOff x="1927" y="1026"/>
            <a:chExt cx="2087" cy="2268"/>
          </a:xfrm>
        </p:grpSpPr>
        <p:pic>
          <p:nvPicPr>
            <p:cNvPr id="19" name="Picture 5" descr="2005725151155670"/>
            <p:cNvPicPr>
              <a:picLocks noChangeAspect="1" noChangeArrowheads="1"/>
            </p:cNvPicPr>
            <p:nvPr/>
          </p:nvPicPr>
          <p:blipFill>
            <a:blip r:embed="rId5" cstate="print"/>
            <a:srcRect t="1979" b="1979"/>
            <a:stretch>
              <a:fillRect/>
            </a:stretch>
          </p:blipFill>
          <p:spPr bwMode="auto">
            <a:xfrm>
              <a:off x="2052" y="1117"/>
              <a:ext cx="1656" cy="2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2925" y="2795"/>
              <a:ext cx="1089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Rectangle 7"/>
            <p:cNvSpPr>
              <a:spLocks noChangeArrowheads="1"/>
            </p:cNvSpPr>
            <p:nvPr/>
          </p:nvSpPr>
          <p:spPr bwMode="auto">
            <a:xfrm>
              <a:off x="1927" y="1026"/>
              <a:ext cx="908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339752" y="33569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7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267744" y="530120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8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580112" y="2708920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9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25" name="Picture 18" descr="200571410583644423"/>
          <p:cNvPicPr>
            <a:picLocks noChangeAspect="1" noChangeArrowheads="1"/>
          </p:cNvPicPr>
          <p:nvPr/>
        </p:nvPicPr>
        <p:blipFill>
          <a:blip r:embed="rId6" cstate="print"/>
          <a:srcRect l="23218" r="22578"/>
          <a:stretch>
            <a:fillRect/>
          </a:stretch>
        </p:blipFill>
        <p:spPr bwMode="auto">
          <a:xfrm>
            <a:off x="3851920" y="2204864"/>
            <a:ext cx="10795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9c93fa93-62b6-4a42-9284-40d7f1134b4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797152"/>
            <a:ext cx="1544216" cy="15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 descr="9c93fa93-62b6-4a42-9284-40d7f1134b4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5157192"/>
            <a:ext cx="1408187" cy="14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4860032" y="51571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10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1905000" y="476672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are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these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white</a:t>
            </a:r>
            <a:r>
              <a:rPr lang="en-US" altLang="zh-CN" sz="44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sock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s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92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92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19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19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3" grpId="0"/>
      <p:bldP spid="24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123728" y="332656"/>
            <a:ext cx="287972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 a</a:t>
            </a:r>
            <a:r>
              <a:rPr lang="en-US" altLang="zh-CN" sz="3600" b="1" dirty="0">
                <a:solidFill>
                  <a:srgbClr val="CC0066"/>
                </a:solidFill>
              </a:rPr>
              <a:t> big </a:t>
            </a:r>
            <a:r>
              <a:rPr lang="en-US" altLang="zh-CN" sz="3600" b="1" dirty="0"/>
              <a:t>bag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3995936" y="2708920"/>
            <a:ext cx="4536628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 </a:t>
            </a:r>
            <a:r>
              <a:rPr lang="en-US" altLang="zh-CN" sz="3600" b="1" dirty="0"/>
              <a:t>a </a:t>
            </a:r>
            <a:r>
              <a:rPr lang="en-US" altLang="zh-CN" sz="3600" b="1" dirty="0" smtClean="0">
                <a:solidFill>
                  <a:srgbClr val="CC0066"/>
                </a:solidFill>
              </a:rPr>
              <a:t>small </a:t>
            </a:r>
            <a:r>
              <a:rPr lang="en-US" altLang="zh-CN" sz="3600" b="1" dirty="0" smtClean="0">
                <a:solidFill>
                  <a:srgbClr val="FF00FF"/>
                </a:solidFill>
              </a:rPr>
              <a:t>purple</a:t>
            </a:r>
            <a:r>
              <a:rPr lang="en-US" altLang="zh-CN" sz="3600" b="1" dirty="0" smtClean="0"/>
              <a:t> </a:t>
            </a:r>
            <a:r>
              <a:rPr lang="en-US" altLang="zh-CN" sz="3600" b="1" dirty="0"/>
              <a:t>bag</a:t>
            </a:r>
          </a:p>
        </p:txBody>
      </p:sp>
      <p:pic>
        <p:nvPicPr>
          <p:cNvPr id="51218" name="Picture 18" descr="200571410583644423"/>
          <p:cNvPicPr>
            <a:picLocks noChangeAspect="1" noChangeArrowheads="1"/>
          </p:cNvPicPr>
          <p:nvPr/>
        </p:nvPicPr>
        <p:blipFill>
          <a:blip r:embed="rId2" cstate="print"/>
          <a:srcRect l="23218" r="22578"/>
          <a:stretch>
            <a:fillRect/>
          </a:stretch>
        </p:blipFill>
        <p:spPr bwMode="auto">
          <a:xfrm>
            <a:off x="395536" y="3789040"/>
            <a:ext cx="10795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9" name="Picture 19" descr="jeans2s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941168"/>
            <a:ext cx="866014" cy="144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1547664" y="3789040"/>
            <a:ext cx="48237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CC0066"/>
                </a:solidFill>
              </a:rPr>
              <a:t>long </a:t>
            </a:r>
            <a:r>
              <a:rPr lang="en-US" altLang="zh-CN" sz="3600" b="1" dirty="0" smtClean="0">
                <a:solidFill>
                  <a:schemeClr val="tx2"/>
                </a:solidFill>
              </a:rPr>
              <a:t>trousers</a:t>
            </a:r>
            <a:endParaRPr lang="en-US" altLang="zh-CN" sz="3600" b="1" dirty="0">
              <a:solidFill>
                <a:schemeClr val="tx2"/>
              </a:solidFill>
            </a:endParaRPr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4427984" y="5229200"/>
            <a:ext cx="37444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CC0066"/>
                </a:solidFill>
              </a:rPr>
              <a:t>short </a:t>
            </a:r>
            <a:r>
              <a:rPr lang="en-US" altLang="zh-CN" sz="3200" b="1" dirty="0" smtClean="0">
                <a:solidFill>
                  <a:srgbClr val="CC0066"/>
                </a:solidFill>
              </a:rPr>
              <a:t> </a:t>
            </a:r>
            <a:r>
              <a:rPr lang="en-US" altLang="zh-CN" sz="3200" b="1" dirty="0" smtClean="0">
                <a:solidFill>
                  <a:schemeClr val="tx2"/>
                </a:solidFill>
              </a:rPr>
              <a:t>trousers</a:t>
            </a:r>
            <a:endParaRPr lang="en-US" altLang="zh-CN" sz="3200" b="1" dirty="0">
              <a:solidFill>
                <a:schemeClr val="tx2"/>
              </a:solidFill>
            </a:endParaRPr>
          </a:p>
        </p:txBody>
      </p:sp>
      <p:pic>
        <p:nvPicPr>
          <p:cNvPr id="13" name="Picture 2" descr="bag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65915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bag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188640"/>
            <a:ext cx="1450360" cy="194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267744" y="1124744"/>
            <a:ext cx="5328592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 </a:t>
            </a:r>
            <a:r>
              <a:rPr lang="en-US" altLang="zh-CN" sz="3600" b="1" dirty="0"/>
              <a:t>a</a:t>
            </a:r>
            <a:r>
              <a:rPr lang="en-US" altLang="zh-CN" sz="3600" b="1" dirty="0">
                <a:solidFill>
                  <a:srgbClr val="CC0066"/>
                </a:solidFill>
              </a:rPr>
              <a:t> big </a:t>
            </a:r>
            <a:r>
              <a:rPr lang="en-US" altLang="zh-CN" sz="3600" b="1" dirty="0" smtClean="0">
                <a:solidFill>
                  <a:srgbClr val="FF00FF"/>
                </a:solidFill>
              </a:rPr>
              <a:t>purple</a:t>
            </a:r>
            <a:r>
              <a:rPr lang="en-US" altLang="zh-CN" sz="3600" b="1" dirty="0" smtClean="0">
                <a:solidFill>
                  <a:srgbClr val="CC0066"/>
                </a:solidFill>
              </a:rPr>
              <a:t> </a:t>
            </a:r>
            <a:r>
              <a:rPr lang="en-US" altLang="zh-CN" sz="3600" b="1" dirty="0" smtClean="0"/>
              <a:t>bag</a:t>
            </a:r>
            <a:endParaRPr lang="en-US" altLang="zh-CN" sz="3600" b="1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220072" y="1916832"/>
            <a:ext cx="4536628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 </a:t>
            </a:r>
            <a:r>
              <a:rPr lang="en-US" altLang="zh-CN" sz="3600" b="1" dirty="0"/>
              <a:t>a </a:t>
            </a:r>
            <a:r>
              <a:rPr lang="en-US" altLang="zh-CN" sz="3600" b="1" dirty="0" smtClean="0">
                <a:solidFill>
                  <a:srgbClr val="CC0066"/>
                </a:solidFill>
              </a:rPr>
              <a:t>small </a:t>
            </a:r>
            <a:r>
              <a:rPr lang="en-US" altLang="zh-CN" sz="3600" b="1" dirty="0" smtClean="0"/>
              <a:t>bag</a:t>
            </a:r>
            <a:endParaRPr lang="en-US" altLang="zh-CN" sz="3600" b="1" dirty="0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475656" y="4437112"/>
            <a:ext cx="48237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CC0066"/>
                </a:solidFill>
              </a:rPr>
              <a:t>long </a:t>
            </a:r>
            <a:r>
              <a:rPr lang="en-US" altLang="zh-CN" sz="3600" b="1" dirty="0" smtClean="0">
                <a:solidFill>
                  <a:srgbClr val="FF00FF"/>
                </a:solidFill>
              </a:rPr>
              <a:t>black</a:t>
            </a:r>
            <a:r>
              <a:rPr lang="en-US" altLang="zh-CN" sz="3600" b="1" dirty="0" smtClean="0">
                <a:solidFill>
                  <a:srgbClr val="CC0066"/>
                </a:solidFill>
              </a:rPr>
              <a:t> </a:t>
            </a:r>
            <a:r>
              <a:rPr lang="en-US" altLang="zh-CN" sz="3600" b="1" dirty="0" smtClean="0">
                <a:solidFill>
                  <a:schemeClr val="tx2"/>
                </a:solidFill>
              </a:rPr>
              <a:t>trousers</a:t>
            </a:r>
            <a:endParaRPr lang="en-US" altLang="zh-CN" sz="3600" b="1" dirty="0">
              <a:solidFill>
                <a:schemeClr val="tx2"/>
              </a:solidFill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4283968" y="5805264"/>
            <a:ext cx="46805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CC0066"/>
                </a:solidFill>
              </a:rPr>
              <a:t>short </a:t>
            </a:r>
            <a:r>
              <a:rPr lang="en-US" altLang="zh-CN" sz="3200" b="1" dirty="0" smtClean="0">
                <a:solidFill>
                  <a:srgbClr val="CC0066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FF"/>
                </a:solidFill>
              </a:rPr>
              <a:t>blue</a:t>
            </a:r>
            <a:r>
              <a:rPr lang="en-US" altLang="zh-CN" sz="3200" b="1" dirty="0" smtClean="0">
                <a:solidFill>
                  <a:srgbClr val="CC0066"/>
                </a:solidFill>
              </a:rPr>
              <a:t> </a:t>
            </a:r>
            <a:r>
              <a:rPr lang="en-US" altLang="zh-CN" sz="3200" b="1" dirty="0" smtClean="0">
                <a:solidFill>
                  <a:schemeClr val="tx2"/>
                </a:solidFill>
              </a:rPr>
              <a:t>trousers</a:t>
            </a:r>
            <a:endParaRPr lang="en-US" altLang="zh-CN" sz="3200" b="1" dirty="0">
              <a:solidFill>
                <a:schemeClr val="tx2"/>
              </a:solidFill>
            </a:endParaRPr>
          </a:p>
        </p:txBody>
      </p: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7596336" y="3717032"/>
            <a:ext cx="1295599" cy="1772816"/>
            <a:chOff x="1965" y="1298"/>
            <a:chExt cx="2049" cy="2722"/>
          </a:xfrm>
        </p:grpSpPr>
        <p:pic>
          <p:nvPicPr>
            <p:cNvPr id="23" name="Picture 6" descr="售货员1女"/>
            <p:cNvPicPr>
              <a:picLocks noChangeAspect="1" noChangeArrowheads="1"/>
            </p:cNvPicPr>
            <p:nvPr/>
          </p:nvPicPr>
          <p:blipFill>
            <a:blip r:embed="rId5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08" grpId="0"/>
      <p:bldP spid="51220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596336" y="4653136"/>
            <a:ext cx="1295599" cy="2204864"/>
            <a:chOff x="1965" y="1298"/>
            <a:chExt cx="2049" cy="2722"/>
          </a:xfrm>
        </p:grpSpPr>
        <p:pic>
          <p:nvPicPr>
            <p:cNvPr id="7" name="Picture 6" descr="售货员1女"/>
            <p:cNvPicPr>
              <a:picLocks noChangeAspect="1" noChangeArrowheads="1"/>
            </p:cNvPicPr>
            <p:nvPr/>
          </p:nvPicPr>
          <p:blipFill>
            <a:blip r:embed="rId2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43000" y="332656"/>
            <a:ext cx="9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are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these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long black</a:t>
            </a:r>
            <a:r>
              <a:rPr lang="en-US" altLang="zh-CN" sz="44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trouser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s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?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07504" y="1124744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T </a:t>
            </a:r>
            <a:r>
              <a:rPr kumimoji="1" lang="en-US" altLang="zh-CN" sz="4000" b="1" dirty="0" err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hey’are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9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148064" y="4365104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8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876256" y="119675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9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25" name="Picture 18" descr="200571410583644423"/>
          <p:cNvPicPr>
            <a:picLocks noChangeAspect="1" noChangeArrowheads="1"/>
          </p:cNvPicPr>
          <p:nvPr/>
        </p:nvPicPr>
        <p:blipFill>
          <a:blip r:embed="rId3" cstate="print"/>
          <a:srcRect l="23218" r="22578"/>
          <a:stretch>
            <a:fillRect/>
          </a:stretch>
        </p:blipFill>
        <p:spPr bwMode="auto">
          <a:xfrm>
            <a:off x="7812360" y="1052736"/>
            <a:ext cx="10795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bag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257600"/>
            <a:ext cx="265915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bag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653136"/>
            <a:ext cx="1450360" cy="194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9" descr="jeans2s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204864"/>
            <a:ext cx="866014" cy="144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0" y="2492896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is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this big purple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bag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?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251520" y="3356992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It’s</a:t>
            </a:r>
            <a:r>
              <a:rPr kumimoji="1" lang="en-US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8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267744" y="5589240"/>
            <a:ext cx="11521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6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6876256" y="3645024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7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17" name="Picture 16" descr="F:\tao\2008051282157673副本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6309320"/>
            <a:ext cx="360040" cy="42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3" grpId="0"/>
      <p:bldP spid="24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4"/>
          <p:cNvSpPr txBox="1">
            <a:spLocks noChangeArrowheads="1"/>
          </p:cNvSpPr>
          <p:nvPr/>
        </p:nvSpPr>
        <p:spPr bwMode="auto">
          <a:xfrm>
            <a:off x="1187450" y="374650"/>
            <a:ext cx="6624638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</a:pPr>
            <a:r>
              <a:rPr kumimoji="1" lang="en-US" altLang="zh-CN" sz="3400" b="1">
                <a:solidFill>
                  <a:schemeClr val="tx1"/>
                </a:solidFill>
                <a:cs typeface="Times New Roman" pitchFamily="18" charset="0"/>
              </a:rPr>
              <a:t>Listen to the conversations and circle the things you hear.</a:t>
            </a:r>
          </a:p>
        </p:txBody>
      </p:sp>
      <p:sp>
        <p:nvSpPr>
          <p:cNvPr id="27651" name="Oval 2"/>
          <p:cNvSpPr>
            <a:spLocks noChangeArrowheads="1"/>
          </p:cNvSpPr>
          <p:nvPr/>
        </p:nvSpPr>
        <p:spPr bwMode="auto">
          <a:xfrm>
            <a:off x="142875" y="333375"/>
            <a:ext cx="900113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/>
            <a:r>
              <a:rPr lang="en-US" altLang="zh-CN" sz="3600" b="1">
                <a:solidFill>
                  <a:schemeClr val="tx1"/>
                </a:solidFill>
                <a:latin typeface="Arial" charset="0"/>
              </a:rPr>
              <a:t>2b</a:t>
            </a:r>
          </a:p>
        </p:txBody>
      </p:sp>
      <p:pic>
        <p:nvPicPr>
          <p:cNvPr id="70715" name="Picture 59" descr="38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822450"/>
            <a:ext cx="75612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17" name="Oval 61"/>
          <p:cNvSpPr>
            <a:spLocks noChangeArrowheads="1"/>
          </p:cNvSpPr>
          <p:nvPr/>
        </p:nvSpPr>
        <p:spPr bwMode="auto">
          <a:xfrm>
            <a:off x="1403350" y="2974975"/>
            <a:ext cx="1079500" cy="7207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718" name="Oval 62"/>
          <p:cNvSpPr>
            <a:spLocks noChangeArrowheads="1"/>
          </p:cNvSpPr>
          <p:nvPr/>
        </p:nvSpPr>
        <p:spPr bwMode="auto">
          <a:xfrm>
            <a:off x="4716463" y="2254250"/>
            <a:ext cx="936625" cy="9366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719" name="Oval 63"/>
          <p:cNvSpPr>
            <a:spLocks noChangeArrowheads="1"/>
          </p:cNvSpPr>
          <p:nvPr/>
        </p:nvSpPr>
        <p:spPr bwMode="auto">
          <a:xfrm>
            <a:off x="7164388" y="2974975"/>
            <a:ext cx="936625" cy="6477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720" name="Oval 64"/>
          <p:cNvSpPr>
            <a:spLocks noChangeArrowheads="1"/>
          </p:cNvSpPr>
          <p:nvPr/>
        </p:nvSpPr>
        <p:spPr bwMode="auto">
          <a:xfrm>
            <a:off x="2124075" y="4559300"/>
            <a:ext cx="1152525" cy="8636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721" name="Oval 65"/>
          <p:cNvSpPr>
            <a:spLocks noChangeArrowheads="1"/>
          </p:cNvSpPr>
          <p:nvPr/>
        </p:nvSpPr>
        <p:spPr bwMode="auto">
          <a:xfrm>
            <a:off x="4500563" y="4775200"/>
            <a:ext cx="1008062" cy="10795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0722" name="Oval 66"/>
          <p:cNvSpPr>
            <a:spLocks noChangeArrowheads="1"/>
          </p:cNvSpPr>
          <p:nvPr/>
        </p:nvSpPr>
        <p:spPr bwMode="auto">
          <a:xfrm>
            <a:off x="6516688" y="4054475"/>
            <a:ext cx="863600" cy="9366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2" name="A2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340768"/>
            <a:ext cx="584448" cy="584448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0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997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0717" grpId="0" animBg="1"/>
      <p:bldP spid="70718" grpId="0" animBg="1"/>
      <p:bldP spid="70719" grpId="0" animBg="1"/>
      <p:bldP spid="70720" grpId="0" animBg="1"/>
      <p:bldP spid="70721" grpId="0" animBg="1"/>
      <p:bldP spid="707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116013" y="331788"/>
            <a:ext cx="77057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</a:pPr>
            <a:r>
              <a:rPr kumimoji="1" lang="en-US" altLang="zh-CN" sz="3600" b="1">
                <a:solidFill>
                  <a:schemeClr val="tx1"/>
                </a:solidFill>
                <a:cs typeface="Times New Roman" pitchFamily="18" charset="0"/>
              </a:rPr>
              <a:t>Listen again. Fill in the price tags.</a:t>
            </a:r>
          </a:p>
        </p:txBody>
      </p:sp>
      <p:sp>
        <p:nvSpPr>
          <p:cNvPr id="28675" name="Oval 2"/>
          <p:cNvSpPr>
            <a:spLocks noChangeArrowheads="1"/>
          </p:cNvSpPr>
          <p:nvPr/>
        </p:nvSpPr>
        <p:spPr bwMode="auto">
          <a:xfrm>
            <a:off x="142875" y="188913"/>
            <a:ext cx="900113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/>
            <a:r>
              <a:rPr lang="en-US" altLang="zh-CN" sz="3600" b="1">
                <a:solidFill>
                  <a:schemeClr val="tx1"/>
                </a:solidFill>
                <a:latin typeface="Arial" charset="0"/>
              </a:rPr>
              <a:t>2c</a:t>
            </a:r>
          </a:p>
        </p:txBody>
      </p:sp>
      <p:pic>
        <p:nvPicPr>
          <p:cNvPr id="108567" name="Picture 23" descr="38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628775"/>
            <a:ext cx="756126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9" name="Text Box 25"/>
          <p:cNvSpPr txBox="1">
            <a:spLocks noChangeArrowheads="1"/>
          </p:cNvSpPr>
          <p:nvPr/>
        </p:nvSpPr>
        <p:spPr bwMode="auto">
          <a:xfrm>
            <a:off x="2987675" y="3175000"/>
            <a:ext cx="10080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$5</a:t>
            </a:r>
          </a:p>
        </p:txBody>
      </p:sp>
      <p:sp>
        <p:nvSpPr>
          <p:cNvPr id="108570" name="Text Box 26"/>
          <p:cNvSpPr txBox="1">
            <a:spLocks noChangeArrowheads="1"/>
          </p:cNvSpPr>
          <p:nvPr/>
        </p:nvSpPr>
        <p:spPr bwMode="auto">
          <a:xfrm rot="595901">
            <a:off x="5478463" y="3422650"/>
            <a:ext cx="79216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$8</a:t>
            </a:r>
          </a:p>
        </p:txBody>
      </p:sp>
      <p:sp>
        <p:nvSpPr>
          <p:cNvPr id="108571" name="Text Box 27"/>
          <p:cNvSpPr txBox="1">
            <a:spLocks noChangeArrowheads="1"/>
          </p:cNvSpPr>
          <p:nvPr/>
        </p:nvSpPr>
        <p:spPr bwMode="auto">
          <a:xfrm rot="1211428">
            <a:off x="7651750" y="3698875"/>
            <a:ext cx="7921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$6</a:t>
            </a:r>
          </a:p>
        </p:txBody>
      </p:sp>
      <p:sp>
        <p:nvSpPr>
          <p:cNvPr id="108572" name="Text Box 28"/>
          <p:cNvSpPr txBox="1">
            <a:spLocks noChangeArrowheads="1"/>
          </p:cNvSpPr>
          <p:nvPr/>
        </p:nvSpPr>
        <p:spPr bwMode="auto">
          <a:xfrm rot="595901">
            <a:off x="3203575" y="5495925"/>
            <a:ext cx="7921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$7</a:t>
            </a:r>
          </a:p>
        </p:txBody>
      </p:sp>
      <p:sp>
        <p:nvSpPr>
          <p:cNvPr id="108573" name="Text Box 29"/>
          <p:cNvSpPr txBox="1">
            <a:spLocks noChangeArrowheads="1"/>
          </p:cNvSpPr>
          <p:nvPr/>
        </p:nvSpPr>
        <p:spPr bwMode="auto">
          <a:xfrm>
            <a:off x="5749925" y="5280025"/>
            <a:ext cx="7921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$2</a:t>
            </a:r>
          </a:p>
        </p:txBody>
      </p:sp>
      <p:sp>
        <p:nvSpPr>
          <p:cNvPr id="108574" name="Text Box 30"/>
          <p:cNvSpPr txBox="1">
            <a:spLocks noChangeArrowheads="1"/>
          </p:cNvSpPr>
          <p:nvPr/>
        </p:nvSpPr>
        <p:spPr bwMode="auto">
          <a:xfrm rot="595901">
            <a:off x="7718425" y="5678488"/>
            <a:ext cx="7921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FF"/>
                </a:solidFill>
                <a:latin typeface="Rockwell" pitchFamily="18" charset="0"/>
              </a:rPr>
              <a:t>$9</a:t>
            </a:r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1258888" y="2781300"/>
            <a:ext cx="1079500" cy="7207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76" name="Oval 32"/>
          <p:cNvSpPr>
            <a:spLocks noChangeArrowheads="1"/>
          </p:cNvSpPr>
          <p:nvPr/>
        </p:nvSpPr>
        <p:spPr bwMode="auto">
          <a:xfrm>
            <a:off x="4572000" y="2060575"/>
            <a:ext cx="936625" cy="9366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77" name="Oval 33"/>
          <p:cNvSpPr>
            <a:spLocks noChangeArrowheads="1"/>
          </p:cNvSpPr>
          <p:nvPr/>
        </p:nvSpPr>
        <p:spPr bwMode="auto">
          <a:xfrm>
            <a:off x="7019925" y="2781300"/>
            <a:ext cx="936625" cy="6477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78" name="Oval 34"/>
          <p:cNvSpPr>
            <a:spLocks noChangeArrowheads="1"/>
          </p:cNvSpPr>
          <p:nvPr/>
        </p:nvSpPr>
        <p:spPr bwMode="auto">
          <a:xfrm>
            <a:off x="1979613" y="4365625"/>
            <a:ext cx="1152525" cy="8636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79" name="Oval 35"/>
          <p:cNvSpPr>
            <a:spLocks noChangeArrowheads="1"/>
          </p:cNvSpPr>
          <p:nvPr/>
        </p:nvSpPr>
        <p:spPr bwMode="auto">
          <a:xfrm>
            <a:off x="4356100" y="4581525"/>
            <a:ext cx="1008063" cy="1079500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580" name="Oval 36"/>
          <p:cNvSpPr>
            <a:spLocks noChangeArrowheads="1"/>
          </p:cNvSpPr>
          <p:nvPr/>
        </p:nvSpPr>
        <p:spPr bwMode="auto">
          <a:xfrm>
            <a:off x="6372225" y="3860800"/>
            <a:ext cx="863600" cy="9366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8" name="A2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908720"/>
            <a:ext cx="656456" cy="65645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7919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08569" grpId="0"/>
      <p:bldP spid="108570" grpId="0"/>
      <p:bldP spid="108571" grpId="0"/>
      <p:bldP spid="108572" grpId="0"/>
      <p:bldP spid="108573" grpId="0"/>
      <p:bldP spid="108574" grpId="0"/>
      <p:bldP spid="108575" grpId="0" animBg="1"/>
      <p:bldP spid="108576" grpId="0" animBg="1"/>
      <p:bldP spid="108577" grpId="0" animBg="1"/>
      <p:bldP spid="108578" grpId="0" animBg="1"/>
      <p:bldP spid="108579" grpId="0" animBg="1"/>
      <p:bldP spid="1085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771800" y="188640"/>
            <a:ext cx="342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5400" b="1" dirty="0" smtClean="0">
                <a:solidFill>
                  <a:srgbClr val="FF0066"/>
                </a:solidFill>
              </a:rPr>
              <a:t>Summary</a:t>
            </a:r>
            <a:r>
              <a:rPr lang="en-US" altLang="zh-CN" sz="4800" b="1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23528" y="1124744"/>
            <a:ext cx="88204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is </a:t>
            </a:r>
            <a:r>
              <a:rPr lang="en-US" altLang="zh-CN" sz="4400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this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/that/the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…(skirt)?</a:t>
            </a:r>
            <a:endParaRPr lang="en-US" altLang="zh-CN" sz="44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95536" y="1772816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It’s</a:t>
            </a:r>
            <a:r>
              <a:rPr kumimoji="1" lang="en-US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….</a:t>
            </a:r>
            <a:endParaRPr lang="en-US" altLang="zh-CN" sz="40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79512" y="3212976"/>
            <a:ext cx="87484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are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these/those/the</a:t>
            </a:r>
            <a:r>
              <a:rPr lang="en-US" altLang="zh-CN" sz="4400" b="1" dirty="0" smtClean="0">
                <a:solidFill>
                  <a:srgbClr val="1E05B3"/>
                </a:solidFill>
                <a:latin typeface="华文隶书" pitchFamily="2" charset="-122"/>
                <a:ea typeface="华文隶书" pitchFamily="2" charset="-122"/>
              </a:rPr>
              <a:t>…</a:t>
            </a:r>
            <a:r>
              <a:rPr lang="en-US" altLang="zh-CN" sz="44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(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sock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s</a:t>
            </a:r>
            <a:r>
              <a:rPr lang="en-US" altLang="zh-CN" sz="4400" b="1" dirty="0" smtClean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)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?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95536" y="4221088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T </a:t>
            </a:r>
            <a:r>
              <a:rPr kumimoji="1" lang="en-US" altLang="zh-CN" sz="4000" b="1" dirty="0" err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hey’are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….</a:t>
            </a:r>
            <a:endParaRPr lang="en-US" altLang="zh-CN" sz="4000" b="1" dirty="0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 flipH="1" flipV="1">
            <a:off x="6300192" y="2924944"/>
            <a:ext cx="575196" cy="64770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flipH="1">
            <a:off x="5724128" y="1556792"/>
            <a:ext cx="575196" cy="936104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2987824" y="2492896"/>
            <a:ext cx="554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Monotype Corsiva" pitchFamily="66" charset="0"/>
              </a:rPr>
              <a:t>大小</a:t>
            </a:r>
            <a:r>
              <a:rPr lang="en-US" altLang="zh-CN" sz="3200" b="1" dirty="0" smtClean="0">
                <a:latin typeface="Monotype Corsiva" pitchFamily="66" charset="0"/>
              </a:rPr>
              <a:t>/</a:t>
            </a:r>
            <a:r>
              <a:rPr lang="zh-CN" altLang="en-US" sz="3200" b="1" dirty="0" smtClean="0">
                <a:latin typeface="Monotype Corsiva" pitchFamily="66" charset="0"/>
              </a:rPr>
              <a:t>长短</a:t>
            </a:r>
            <a:r>
              <a:rPr lang="en-US" altLang="zh-CN" sz="3200" b="1" dirty="0" smtClean="0">
                <a:latin typeface="Monotype Corsiva" pitchFamily="66" charset="0"/>
              </a:rPr>
              <a:t>+</a:t>
            </a:r>
            <a:r>
              <a:rPr lang="zh-CN" altLang="en-US" sz="3200" b="1" dirty="0" smtClean="0">
                <a:latin typeface="Monotype Corsiva" pitchFamily="66" charset="0"/>
              </a:rPr>
              <a:t>颜色</a:t>
            </a:r>
            <a:endParaRPr lang="en-US" altLang="zh-CN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9" dur="123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40" dur="123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41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42" dur="123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4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build="allAtOnce"/>
      <p:bldP spid="10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1187450" y="188913"/>
            <a:ext cx="3162300" cy="1349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5764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 Narrow"/>
              </a:rPr>
              <a:t>Remember</a:t>
            </a:r>
            <a:endParaRPr lang="zh-CN" altLang="en-US" sz="40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 Narrow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143000" y="2362200"/>
            <a:ext cx="69834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3300"/>
                </a:solidFill>
                <a:latin typeface="Times New Roman" pitchFamily="18" charset="0"/>
              </a:rPr>
              <a:t>It’s difficult to make money. We should save money.</a:t>
            </a:r>
          </a:p>
          <a:p>
            <a:r>
              <a:rPr lang="en-US" altLang="zh-CN" sz="4000" b="1" i="1"/>
              <a:t>         </a:t>
            </a:r>
            <a:r>
              <a:rPr lang="zh-CN" altLang="en-US" sz="3200" b="1" i="1"/>
              <a:t>赚钱不容易，我们应节约用钱</a:t>
            </a:r>
            <a:r>
              <a:rPr lang="zh-CN" altLang="en-US" sz="4000" b="1" i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48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8328025" y="6373813"/>
            <a:ext cx="752475" cy="1000125"/>
          </a:xfrm>
          <a:prstGeom prst="ellipse">
            <a:avLst/>
          </a:prstGeom>
          <a:solidFill>
            <a:srgbClr val="BEEF7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7564438" y="6396038"/>
            <a:ext cx="750887" cy="1001712"/>
          </a:xfrm>
          <a:prstGeom prst="ellipse">
            <a:avLst/>
          </a:prstGeom>
          <a:solidFill>
            <a:srgbClr val="FF9FB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6813550" y="6396038"/>
            <a:ext cx="750888" cy="1001712"/>
          </a:xfrm>
          <a:prstGeom prst="ellipse">
            <a:avLst/>
          </a:prstGeom>
          <a:solidFill>
            <a:srgbClr val="A8EB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6081713" y="6405563"/>
            <a:ext cx="750887" cy="1000125"/>
          </a:xfrm>
          <a:prstGeom prst="ellipse">
            <a:avLst/>
          </a:prstGeom>
          <a:solidFill>
            <a:srgbClr val="CC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5321300" y="6465888"/>
            <a:ext cx="750888" cy="1001712"/>
          </a:xfrm>
          <a:prstGeom prst="ellipse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548188" y="6356350"/>
            <a:ext cx="750887" cy="1003300"/>
          </a:xfrm>
          <a:prstGeom prst="ellipse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-26988" y="-546100"/>
            <a:ext cx="752476" cy="1001713"/>
          </a:xfrm>
          <a:prstGeom prst="ellipse">
            <a:avLst/>
          </a:prstGeom>
          <a:solidFill>
            <a:srgbClr val="BEEF7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725488" y="-576263"/>
            <a:ext cx="750887" cy="1003301"/>
          </a:xfrm>
          <a:prstGeom prst="ellipse">
            <a:avLst/>
          </a:prstGeom>
          <a:solidFill>
            <a:srgbClr val="FF9FB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1536700" y="-557213"/>
            <a:ext cx="750888" cy="1001713"/>
          </a:xfrm>
          <a:prstGeom prst="ellipse">
            <a:avLst/>
          </a:prstGeom>
          <a:solidFill>
            <a:srgbClr val="A8EB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2346325" y="-565150"/>
            <a:ext cx="750888" cy="1001713"/>
          </a:xfrm>
          <a:prstGeom prst="ellipse">
            <a:avLst/>
          </a:prstGeom>
          <a:solidFill>
            <a:srgbClr val="CC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3176588" y="-576263"/>
            <a:ext cx="750887" cy="1003301"/>
          </a:xfrm>
          <a:prstGeom prst="ellipse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3984625" y="-503238"/>
            <a:ext cx="750888" cy="1000126"/>
          </a:xfrm>
          <a:prstGeom prst="ellipse">
            <a:avLst/>
          </a:pr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792538" y="6356350"/>
            <a:ext cx="750887" cy="10033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4813300" y="-546100"/>
            <a:ext cx="752475" cy="10017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2124075" y="452438"/>
            <a:ext cx="4765675" cy="5668962"/>
          </a:xfrm>
          <a:custGeom>
            <a:avLst/>
            <a:gdLst>
              <a:gd name="T0" fmla="*/ 2147483647 w 1694"/>
              <a:gd name="T1" fmla="*/ 2147483647 h 1511"/>
              <a:gd name="T2" fmla="*/ 2147483647 w 1694"/>
              <a:gd name="T3" fmla="*/ 2147483647 h 1511"/>
              <a:gd name="T4" fmla="*/ 2147483647 w 1694"/>
              <a:gd name="T5" fmla="*/ 2147483647 h 1511"/>
              <a:gd name="T6" fmla="*/ 2147483647 w 1694"/>
              <a:gd name="T7" fmla="*/ 2147483647 h 1511"/>
              <a:gd name="T8" fmla="*/ 2147483647 w 1694"/>
              <a:gd name="T9" fmla="*/ 2147483647 h 1511"/>
              <a:gd name="T10" fmla="*/ 2147483647 w 1694"/>
              <a:gd name="T11" fmla="*/ 2147483647 h 1511"/>
              <a:gd name="T12" fmla="*/ 2147483647 w 1694"/>
              <a:gd name="T13" fmla="*/ 2147483647 h 1511"/>
              <a:gd name="T14" fmla="*/ 2147483647 w 1694"/>
              <a:gd name="T15" fmla="*/ 2147483647 h 1511"/>
              <a:gd name="T16" fmla="*/ 2147483647 w 1694"/>
              <a:gd name="T17" fmla="*/ 2147483647 h 1511"/>
              <a:gd name="T18" fmla="*/ 2147483647 w 1694"/>
              <a:gd name="T19" fmla="*/ 2147483647 h 1511"/>
              <a:gd name="T20" fmla="*/ 2147483647 w 1694"/>
              <a:gd name="T21" fmla="*/ 2147483647 h 1511"/>
              <a:gd name="T22" fmla="*/ 2147483647 w 1694"/>
              <a:gd name="T23" fmla="*/ 2147483647 h 1511"/>
              <a:gd name="T24" fmla="*/ 2147483647 w 1694"/>
              <a:gd name="T25" fmla="*/ 2147483647 h 1511"/>
              <a:gd name="T26" fmla="*/ 2147483647 w 1694"/>
              <a:gd name="T27" fmla="*/ 2147483647 h 151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694"/>
              <a:gd name="T43" fmla="*/ 0 h 1511"/>
              <a:gd name="T44" fmla="*/ 1694 w 1694"/>
              <a:gd name="T45" fmla="*/ 1511 h 151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694" h="1511">
                <a:moveTo>
                  <a:pt x="1103" y="175"/>
                </a:moveTo>
                <a:cubicBezTo>
                  <a:pt x="953" y="195"/>
                  <a:pt x="818" y="311"/>
                  <a:pt x="818" y="311"/>
                </a:cubicBezTo>
                <a:cubicBezTo>
                  <a:pt x="818" y="311"/>
                  <a:pt x="110" y="0"/>
                  <a:pt x="55" y="453"/>
                </a:cubicBezTo>
                <a:cubicBezTo>
                  <a:pt x="0" y="905"/>
                  <a:pt x="326" y="1270"/>
                  <a:pt x="554" y="1380"/>
                </a:cubicBezTo>
                <a:cubicBezTo>
                  <a:pt x="781" y="1490"/>
                  <a:pt x="896" y="1511"/>
                  <a:pt x="896" y="1511"/>
                </a:cubicBezTo>
                <a:cubicBezTo>
                  <a:pt x="896" y="1511"/>
                  <a:pt x="1197" y="1293"/>
                  <a:pt x="1409" y="1022"/>
                </a:cubicBezTo>
                <a:cubicBezTo>
                  <a:pt x="1602" y="774"/>
                  <a:pt x="1694" y="94"/>
                  <a:pt x="1103" y="175"/>
                </a:cubicBezTo>
                <a:close/>
                <a:moveTo>
                  <a:pt x="1364" y="996"/>
                </a:moveTo>
                <a:cubicBezTo>
                  <a:pt x="1168" y="1247"/>
                  <a:pt x="889" y="1449"/>
                  <a:pt x="889" y="1449"/>
                </a:cubicBezTo>
                <a:cubicBezTo>
                  <a:pt x="889" y="1449"/>
                  <a:pt x="783" y="1429"/>
                  <a:pt x="572" y="1328"/>
                </a:cubicBezTo>
                <a:cubicBezTo>
                  <a:pt x="361" y="1226"/>
                  <a:pt x="60" y="888"/>
                  <a:pt x="111" y="469"/>
                </a:cubicBezTo>
                <a:cubicBezTo>
                  <a:pt x="161" y="50"/>
                  <a:pt x="815" y="372"/>
                  <a:pt x="815" y="372"/>
                </a:cubicBezTo>
                <a:cubicBezTo>
                  <a:pt x="815" y="372"/>
                  <a:pt x="942" y="231"/>
                  <a:pt x="1081" y="212"/>
                </a:cubicBezTo>
                <a:cubicBezTo>
                  <a:pt x="1628" y="137"/>
                  <a:pt x="1543" y="766"/>
                  <a:pt x="1364" y="996"/>
                </a:cubicBezTo>
                <a:close/>
              </a:path>
            </a:pathLst>
          </a:custGeom>
          <a:solidFill>
            <a:srgbClr val="BEEF7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2287588" y="569913"/>
            <a:ext cx="4498975" cy="5349875"/>
          </a:xfrm>
          <a:custGeom>
            <a:avLst/>
            <a:gdLst>
              <a:gd name="T0" fmla="*/ 2147483647 w 1599"/>
              <a:gd name="T1" fmla="*/ 2147483647 h 1426"/>
              <a:gd name="T2" fmla="*/ 2147483647 w 1599"/>
              <a:gd name="T3" fmla="*/ 2147483647 h 1426"/>
              <a:gd name="T4" fmla="*/ 2147483647 w 1599"/>
              <a:gd name="T5" fmla="*/ 2147483647 h 1426"/>
              <a:gd name="T6" fmla="*/ 2147483647 w 1599"/>
              <a:gd name="T7" fmla="*/ 2147483647 h 1426"/>
              <a:gd name="T8" fmla="*/ 2147483647 w 1599"/>
              <a:gd name="T9" fmla="*/ 2147483647 h 1426"/>
              <a:gd name="T10" fmla="*/ 2147483647 w 1599"/>
              <a:gd name="T11" fmla="*/ 2147483647 h 1426"/>
              <a:gd name="T12" fmla="*/ 2147483647 w 1599"/>
              <a:gd name="T13" fmla="*/ 2147483647 h 1426"/>
              <a:gd name="T14" fmla="*/ 2147483647 w 1599"/>
              <a:gd name="T15" fmla="*/ 2147483647 h 1426"/>
              <a:gd name="T16" fmla="*/ 2147483647 w 1599"/>
              <a:gd name="T17" fmla="*/ 2147483647 h 1426"/>
              <a:gd name="T18" fmla="*/ 2147483647 w 1599"/>
              <a:gd name="T19" fmla="*/ 2147483647 h 1426"/>
              <a:gd name="T20" fmla="*/ 2147483647 w 1599"/>
              <a:gd name="T21" fmla="*/ 2147483647 h 1426"/>
              <a:gd name="T22" fmla="*/ 2147483647 w 1599"/>
              <a:gd name="T23" fmla="*/ 2147483647 h 1426"/>
              <a:gd name="T24" fmla="*/ 2147483647 w 1599"/>
              <a:gd name="T25" fmla="*/ 2147483647 h 1426"/>
              <a:gd name="T26" fmla="*/ 2147483647 w 1599"/>
              <a:gd name="T27" fmla="*/ 2147483647 h 142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599"/>
              <a:gd name="T43" fmla="*/ 0 h 1426"/>
              <a:gd name="T44" fmla="*/ 1599 w 1599"/>
              <a:gd name="T45" fmla="*/ 1426 h 142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599" h="1426">
                <a:moveTo>
                  <a:pt x="1041" y="165"/>
                </a:moveTo>
                <a:cubicBezTo>
                  <a:pt x="899" y="184"/>
                  <a:pt x="757" y="341"/>
                  <a:pt x="757" y="341"/>
                </a:cubicBezTo>
                <a:cubicBezTo>
                  <a:pt x="757" y="341"/>
                  <a:pt x="103" y="0"/>
                  <a:pt x="52" y="427"/>
                </a:cubicBezTo>
                <a:cubicBezTo>
                  <a:pt x="0" y="855"/>
                  <a:pt x="308" y="1199"/>
                  <a:pt x="522" y="1303"/>
                </a:cubicBezTo>
                <a:cubicBezTo>
                  <a:pt x="737" y="1407"/>
                  <a:pt x="846" y="1426"/>
                  <a:pt x="846" y="1426"/>
                </a:cubicBezTo>
                <a:cubicBezTo>
                  <a:pt x="846" y="1426"/>
                  <a:pt x="1130" y="1221"/>
                  <a:pt x="1330" y="965"/>
                </a:cubicBezTo>
                <a:cubicBezTo>
                  <a:pt x="1512" y="730"/>
                  <a:pt x="1599" y="88"/>
                  <a:pt x="1041" y="165"/>
                </a:cubicBezTo>
                <a:close/>
                <a:moveTo>
                  <a:pt x="1287" y="940"/>
                </a:moveTo>
                <a:cubicBezTo>
                  <a:pt x="1082" y="1167"/>
                  <a:pt x="839" y="1368"/>
                  <a:pt x="839" y="1368"/>
                </a:cubicBezTo>
                <a:cubicBezTo>
                  <a:pt x="839" y="1368"/>
                  <a:pt x="739" y="1350"/>
                  <a:pt x="540" y="1254"/>
                </a:cubicBezTo>
                <a:cubicBezTo>
                  <a:pt x="341" y="1157"/>
                  <a:pt x="56" y="838"/>
                  <a:pt x="104" y="443"/>
                </a:cubicBezTo>
                <a:cubicBezTo>
                  <a:pt x="152" y="47"/>
                  <a:pt x="757" y="400"/>
                  <a:pt x="757" y="400"/>
                </a:cubicBezTo>
                <a:cubicBezTo>
                  <a:pt x="757" y="400"/>
                  <a:pt x="876" y="243"/>
                  <a:pt x="1007" y="225"/>
                </a:cubicBezTo>
                <a:cubicBezTo>
                  <a:pt x="1524" y="154"/>
                  <a:pt x="1468" y="740"/>
                  <a:pt x="1287" y="940"/>
                </a:cubicBezTo>
                <a:close/>
              </a:path>
            </a:pathLst>
          </a:custGeom>
          <a:solidFill>
            <a:srgbClr val="FF9FBD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2555776" y="764704"/>
            <a:ext cx="4156075" cy="4922837"/>
          </a:xfrm>
          <a:custGeom>
            <a:avLst/>
            <a:gdLst>
              <a:gd name="T0" fmla="*/ 2147483647 w 1477"/>
              <a:gd name="T1" fmla="*/ 2147483647 h 1312"/>
              <a:gd name="T2" fmla="*/ 2147483647 w 1477"/>
              <a:gd name="T3" fmla="*/ 2147483647 h 1312"/>
              <a:gd name="T4" fmla="*/ 2147483647 w 1477"/>
              <a:gd name="T5" fmla="*/ 2147483647 h 1312"/>
              <a:gd name="T6" fmla="*/ 2147483647 w 1477"/>
              <a:gd name="T7" fmla="*/ 2147483647 h 1312"/>
              <a:gd name="T8" fmla="*/ 2147483647 w 1477"/>
              <a:gd name="T9" fmla="*/ 2147483647 h 1312"/>
              <a:gd name="T10" fmla="*/ 2147483647 w 1477"/>
              <a:gd name="T11" fmla="*/ 2147483647 h 1312"/>
              <a:gd name="T12" fmla="*/ 2147483647 w 1477"/>
              <a:gd name="T13" fmla="*/ 2147483647 h 1312"/>
              <a:gd name="T14" fmla="*/ 2147483647 w 1477"/>
              <a:gd name="T15" fmla="*/ 2147483647 h 1312"/>
              <a:gd name="T16" fmla="*/ 2147483647 w 1477"/>
              <a:gd name="T17" fmla="*/ 2147483647 h 1312"/>
              <a:gd name="T18" fmla="*/ 2147483647 w 1477"/>
              <a:gd name="T19" fmla="*/ 2147483647 h 1312"/>
              <a:gd name="T20" fmla="*/ 2147483647 w 1477"/>
              <a:gd name="T21" fmla="*/ 2147483647 h 1312"/>
              <a:gd name="T22" fmla="*/ 2147483647 w 1477"/>
              <a:gd name="T23" fmla="*/ 2147483647 h 1312"/>
              <a:gd name="T24" fmla="*/ 2147483647 w 1477"/>
              <a:gd name="T25" fmla="*/ 2147483647 h 1312"/>
              <a:gd name="T26" fmla="*/ 2147483647 w 1477"/>
              <a:gd name="T27" fmla="*/ 2147483647 h 1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7"/>
              <a:gd name="T43" fmla="*/ 0 h 1312"/>
              <a:gd name="T44" fmla="*/ 1477 w 1477"/>
              <a:gd name="T45" fmla="*/ 1312 h 131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7" h="1312">
                <a:moveTo>
                  <a:pt x="949" y="147"/>
                </a:moveTo>
                <a:cubicBezTo>
                  <a:pt x="821" y="168"/>
                  <a:pt x="703" y="344"/>
                  <a:pt x="703" y="344"/>
                </a:cubicBezTo>
                <a:cubicBezTo>
                  <a:pt x="703" y="344"/>
                  <a:pt x="94" y="0"/>
                  <a:pt x="47" y="382"/>
                </a:cubicBezTo>
                <a:cubicBezTo>
                  <a:pt x="0" y="764"/>
                  <a:pt x="290" y="1105"/>
                  <a:pt x="486" y="1198"/>
                </a:cubicBezTo>
                <a:cubicBezTo>
                  <a:pt x="682" y="1290"/>
                  <a:pt x="785" y="1312"/>
                  <a:pt x="785" y="1312"/>
                </a:cubicBezTo>
                <a:cubicBezTo>
                  <a:pt x="785" y="1312"/>
                  <a:pt x="1020" y="1121"/>
                  <a:pt x="1233" y="884"/>
                </a:cubicBezTo>
                <a:cubicBezTo>
                  <a:pt x="1414" y="684"/>
                  <a:pt x="1477" y="65"/>
                  <a:pt x="949" y="147"/>
                </a:cubicBezTo>
                <a:close/>
                <a:moveTo>
                  <a:pt x="1174" y="841"/>
                </a:moveTo>
                <a:cubicBezTo>
                  <a:pt x="1005" y="1053"/>
                  <a:pt x="765" y="1223"/>
                  <a:pt x="765" y="1223"/>
                </a:cubicBezTo>
                <a:cubicBezTo>
                  <a:pt x="765" y="1223"/>
                  <a:pt x="673" y="1206"/>
                  <a:pt x="492" y="1120"/>
                </a:cubicBezTo>
                <a:cubicBezTo>
                  <a:pt x="311" y="1035"/>
                  <a:pt x="51" y="749"/>
                  <a:pt x="95" y="396"/>
                </a:cubicBezTo>
                <a:cubicBezTo>
                  <a:pt x="138" y="42"/>
                  <a:pt x="690" y="425"/>
                  <a:pt x="690" y="425"/>
                </a:cubicBezTo>
                <a:cubicBezTo>
                  <a:pt x="690" y="425"/>
                  <a:pt x="834" y="233"/>
                  <a:pt x="953" y="217"/>
                </a:cubicBezTo>
                <a:cubicBezTo>
                  <a:pt x="1424" y="153"/>
                  <a:pt x="1328" y="646"/>
                  <a:pt x="1174" y="841"/>
                </a:cubicBezTo>
                <a:close/>
              </a:path>
            </a:pathLst>
          </a:custGeom>
          <a:solidFill>
            <a:srgbClr val="A8EB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 rot="186449">
            <a:off x="2674655" y="1152919"/>
            <a:ext cx="3817937" cy="4489450"/>
          </a:xfrm>
          <a:custGeom>
            <a:avLst/>
            <a:gdLst>
              <a:gd name="T0" fmla="*/ 2147483647 w 1477"/>
              <a:gd name="T1" fmla="*/ 2147483647 h 1312"/>
              <a:gd name="T2" fmla="*/ 2147483647 w 1477"/>
              <a:gd name="T3" fmla="*/ 2147483647 h 1312"/>
              <a:gd name="T4" fmla="*/ 2147483647 w 1477"/>
              <a:gd name="T5" fmla="*/ 2147483647 h 1312"/>
              <a:gd name="T6" fmla="*/ 2147483647 w 1477"/>
              <a:gd name="T7" fmla="*/ 2147483647 h 1312"/>
              <a:gd name="T8" fmla="*/ 2147483647 w 1477"/>
              <a:gd name="T9" fmla="*/ 2147483647 h 1312"/>
              <a:gd name="T10" fmla="*/ 2147483647 w 1477"/>
              <a:gd name="T11" fmla="*/ 2147483647 h 1312"/>
              <a:gd name="T12" fmla="*/ 2147483647 w 1477"/>
              <a:gd name="T13" fmla="*/ 2147483647 h 1312"/>
              <a:gd name="T14" fmla="*/ 2147483647 w 1477"/>
              <a:gd name="T15" fmla="*/ 2147483647 h 1312"/>
              <a:gd name="T16" fmla="*/ 2147483647 w 1477"/>
              <a:gd name="T17" fmla="*/ 2147483647 h 1312"/>
              <a:gd name="T18" fmla="*/ 2147483647 w 1477"/>
              <a:gd name="T19" fmla="*/ 2147483647 h 1312"/>
              <a:gd name="T20" fmla="*/ 2147483647 w 1477"/>
              <a:gd name="T21" fmla="*/ 2147483647 h 1312"/>
              <a:gd name="T22" fmla="*/ 2147483647 w 1477"/>
              <a:gd name="T23" fmla="*/ 2147483647 h 1312"/>
              <a:gd name="T24" fmla="*/ 2147483647 w 1477"/>
              <a:gd name="T25" fmla="*/ 2147483647 h 1312"/>
              <a:gd name="T26" fmla="*/ 2147483647 w 1477"/>
              <a:gd name="T27" fmla="*/ 2147483647 h 1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7"/>
              <a:gd name="T43" fmla="*/ 0 h 1312"/>
              <a:gd name="T44" fmla="*/ 1477 w 1477"/>
              <a:gd name="T45" fmla="*/ 1312 h 131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7" h="1312">
                <a:moveTo>
                  <a:pt x="949" y="147"/>
                </a:moveTo>
                <a:cubicBezTo>
                  <a:pt x="821" y="168"/>
                  <a:pt x="703" y="344"/>
                  <a:pt x="703" y="344"/>
                </a:cubicBezTo>
                <a:cubicBezTo>
                  <a:pt x="703" y="344"/>
                  <a:pt x="94" y="0"/>
                  <a:pt x="47" y="382"/>
                </a:cubicBezTo>
                <a:cubicBezTo>
                  <a:pt x="0" y="764"/>
                  <a:pt x="290" y="1105"/>
                  <a:pt x="486" y="1198"/>
                </a:cubicBezTo>
                <a:cubicBezTo>
                  <a:pt x="682" y="1290"/>
                  <a:pt x="785" y="1312"/>
                  <a:pt x="785" y="1312"/>
                </a:cubicBezTo>
                <a:cubicBezTo>
                  <a:pt x="785" y="1312"/>
                  <a:pt x="1020" y="1121"/>
                  <a:pt x="1233" y="884"/>
                </a:cubicBezTo>
                <a:cubicBezTo>
                  <a:pt x="1414" y="684"/>
                  <a:pt x="1477" y="65"/>
                  <a:pt x="949" y="147"/>
                </a:cubicBezTo>
                <a:close/>
                <a:moveTo>
                  <a:pt x="1174" y="841"/>
                </a:moveTo>
                <a:cubicBezTo>
                  <a:pt x="1005" y="1053"/>
                  <a:pt x="765" y="1223"/>
                  <a:pt x="765" y="1223"/>
                </a:cubicBezTo>
                <a:cubicBezTo>
                  <a:pt x="765" y="1223"/>
                  <a:pt x="673" y="1206"/>
                  <a:pt x="492" y="1120"/>
                </a:cubicBezTo>
                <a:cubicBezTo>
                  <a:pt x="311" y="1035"/>
                  <a:pt x="51" y="749"/>
                  <a:pt x="95" y="396"/>
                </a:cubicBezTo>
                <a:cubicBezTo>
                  <a:pt x="138" y="42"/>
                  <a:pt x="690" y="425"/>
                  <a:pt x="690" y="425"/>
                </a:cubicBezTo>
                <a:cubicBezTo>
                  <a:pt x="690" y="425"/>
                  <a:pt x="834" y="233"/>
                  <a:pt x="953" y="217"/>
                </a:cubicBezTo>
                <a:cubicBezTo>
                  <a:pt x="1424" y="153"/>
                  <a:pt x="1328" y="646"/>
                  <a:pt x="1174" y="841"/>
                </a:cubicBezTo>
                <a:close/>
              </a:path>
            </a:pathLst>
          </a:custGeom>
          <a:solidFill>
            <a:srgbClr val="CCC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2843808" y="1484784"/>
            <a:ext cx="3529013" cy="4035425"/>
          </a:xfrm>
          <a:custGeom>
            <a:avLst/>
            <a:gdLst>
              <a:gd name="T0" fmla="*/ 2147483647 w 1477"/>
              <a:gd name="T1" fmla="*/ 2147483647 h 1312"/>
              <a:gd name="T2" fmla="*/ 2147483647 w 1477"/>
              <a:gd name="T3" fmla="*/ 2147483647 h 1312"/>
              <a:gd name="T4" fmla="*/ 2147483647 w 1477"/>
              <a:gd name="T5" fmla="*/ 2147483647 h 1312"/>
              <a:gd name="T6" fmla="*/ 2147483647 w 1477"/>
              <a:gd name="T7" fmla="*/ 2147483647 h 1312"/>
              <a:gd name="T8" fmla="*/ 2147483647 w 1477"/>
              <a:gd name="T9" fmla="*/ 2147483647 h 1312"/>
              <a:gd name="T10" fmla="*/ 2147483647 w 1477"/>
              <a:gd name="T11" fmla="*/ 2147483647 h 1312"/>
              <a:gd name="T12" fmla="*/ 2147483647 w 1477"/>
              <a:gd name="T13" fmla="*/ 2147483647 h 1312"/>
              <a:gd name="T14" fmla="*/ 2147483647 w 1477"/>
              <a:gd name="T15" fmla="*/ 2147483647 h 1312"/>
              <a:gd name="T16" fmla="*/ 2147483647 w 1477"/>
              <a:gd name="T17" fmla="*/ 2147483647 h 1312"/>
              <a:gd name="T18" fmla="*/ 2147483647 w 1477"/>
              <a:gd name="T19" fmla="*/ 2147483647 h 1312"/>
              <a:gd name="T20" fmla="*/ 2147483647 w 1477"/>
              <a:gd name="T21" fmla="*/ 2147483647 h 1312"/>
              <a:gd name="T22" fmla="*/ 2147483647 w 1477"/>
              <a:gd name="T23" fmla="*/ 2147483647 h 1312"/>
              <a:gd name="T24" fmla="*/ 2147483647 w 1477"/>
              <a:gd name="T25" fmla="*/ 2147483647 h 1312"/>
              <a:gd name="T26" fmla="*/ 2147483647 w 1477"/>
              <a:gd name="T27" fmla="*/ 2147483647 h 1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7"/>
              <a:gd name="T43" fmla="*/ 0 h 1312"/>
              <a:gd name="T44" fmla="*/ 1477 w 1477"/>
              <a:gd name="T45" fmla="*/ 1312 h 131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7" h="1312">
                <a:moveTo>
                  <a:pt x="949" y="147"/>
                </a:moveTo>
                <a:cubicBezTo>
                  <a:pt x="821" y="168"/>
                  <a:pt x="703" y="344"/>
                  <a:pt x="703" y="344"/>
                </a:cubicBezTo>
                <a:cubicBezTo>
                  <a:pt x="703" y="344"/>
                  <a:pt x="94" y="0"/>
                  <a:pt x="47" y="382"/>
                </a:cubicBezTo>
                <a:cubicBezTo>
                  <a:pt x="0" y="764"/>
                  <a:pt x="290" y="1105"/>
                  <a:pt x="486" y="1198"/>
                </a:cubicBezTo>
                <a:cubicBezTo>
                  <a:pt x="682" y="1290"/>
                  <a:pt x="785" y="1312"/>
                  <a:pt x="785" y="1312"/>
                </a:cubicBezTo>
                <a:cubicBezTo>
                  <a:pt x="785" y="1312"/>
                  <a:pt x="1020" y="1121"/>
                  <a:pt x="1233" y="884"/>
                </a:cubicBezTo>
                <a:cubicBezTo>
                  <a:pt x="1414" y="684"/>
                  <a:pt x="1477" y="65"/>
                  <a:pt x="949" y="147"/>
                </a:cubicBezTo>
                <a:close/>
                <a:moveTo>
                  <a:pt x="1174" y="841"/>
                </a:moveTo>
                <a:cubicBezTo>
                  <a:pt x="1005" y="1053"/>
                  <a:pt x="765" y="1223"/>
                  <a:pt x="765" y="1223"/>
                </a:cubicBezTo>
                <a:cubicBezTo>
                  <a:pt x="765" y="1223"/>
                  <a:pt x="673" y="1206"/>
                  <a:pt x="492" y="1120"/>
                </a:cubicBezTo>
                <a:cubicBezTo>
                  <a:pt x="311" y="1035"/>
                  <a:pt x="51" y="749"/>
                  <a:pt x="95" y="396"/>
                </a:cubicBezTo>
                <a:cubicBezTo>
                  <a:pt x="138" y="42"/>
                  <a:pt x="690" y="425"/>
                  <a:pt x="690" y="425"/>
                </a:cubicBezTo>
                <a:cubicBezTo>
                  <a:pt x="690" y="425"/>
                  <a:pt x="834" y="233"/>
                  <a:pt x="953" y="217"/>
                </a:cubicBezTo>
                <a:cubicBezTo>
                  <a:pt x="1424" y="153"/>
                  <a:pt x="1328" y="646"/>
                  <a:pt x="1174" y="841"/>
                </a:cubicBezTo>
                <a:close/>
              </a:path>
            </a:pathLst>
          </a:cu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0"/>
          <p:cNvSpPr>
            <a:spLocks noEditPoints="1"/>
          </p:cNvSpPr>
          <p:nvPr/>
        </p:nvSpPr>
        <p:spPr bwMode="auto">
          <a:xfrm rot="167356">
            <a:off x="2929831" y="1777889"/>
            <a:ext cx="3255962" cy="3614737"/>
          </a:xfrm>
          <a:custGeom>
            <a:avLst/>
            <a:gdLst>
              <a:gd name="T0" fmla="*/ 2147483647 w 1477"/>
              <a:gd name="T1" fmla="*/ 2147483647 h 1312"/>
              <a:gd name="T2" fmla="*/ 2147483647 w 1477"/>
              <a:gd name="T3" fmla="*/ 2147483647 h 1312"/>
              <a:gd name="T4" fmla="*/ 2147483647 w 1477"/>
              <a:gd name="T5" fmla="*/ 2147483647 h 1312"/>
              <a:gd name="T6" fmla="*/ 2147483647 w 1477"/>
              <a:gd name="T7" fmla="*/ 2147483647 h 1312"/>
              <a:gd name="T8" fmla="*/ 2147483647 w 1477"/>
              <a:gd name="T9" fmla="*/ 2147483647 h 1312"/>
              <a:gd name="T10" fmla="*/ 2147483647 w 1477"/>
              <a:gd name="T11" fmla="*/ 2147483647 h 1312"/>
              <a:gd name="T12" fmla="*/ 2147483647 w 1477"/>
              <a:gd name="T13" fmla="*/ 2147483647 h 1312"/>
              <a:gd name="T14" fmla="*/ 2147483647 w 1477"/>
              <a:gd name="T15" fmla="*/ 2147483647 h 1312"/>
              <a:gd name="T16" fmla="*/ 2147483647 w 1477"/>
              <a:gd name="T17" fmla="*/ 2147483647 h 1312"/>
              <a:gd name="T18" fmla="*/ 2147483647 w 1477"/>
              <a:gd name="T19" fmla="*/ 2147483647 h 1312"/>
              <a:gd name="T20" fmla="*/ 2147483647 w 1477"/>
              <a:gd name="T21" fmla="*/ 2147483647 h 1312"/>
              <a:gd name="T22" fmla="*/ 2147483647 w 1477"/>
              <a:gd name="T23" fmla="*/ 2147483647 h 1312"/>
              <a:gd name="T24" fmla="*/ 2147483647 w 1477"/>
              <a:gd name="T25" fmla="*/ 2147483647 h 1312"/>
              <a:gd name="T26" fmla="*/ 2147483647 w 1477"/>
              <a:gd name="T27" fmla="*/ 2147483647 h 131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7"/>
              <a:gd name="T43" fmla="*/ 0 h 1312"/>
              <a:gd name="T44" fmla="*/ 1477 w 1477"/>
              <a:gd name="T45" fmla="*/ 1312 h 131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7" h="1312">
                <a:moveTo>
                  <a:pt x="949" y="147"/>
                </a:moveTo>
                <a:cubicBezTo>
                  <a:pt x="821" y="168"/>
                  <a:pt x="703" y="344"/>
                  <a:pt x="703" y="344"/>
                </a:cubicBezTo>
                <a:cubicBezTo>
                  <a:pt x="703" y="344"/>
                  <a:pt x="94" y="0"/>
                  <a:pt x="47" y="382"/>
                </a:cubicBezTo>
                <a:cubicBezTo>
                  <a:pt x="0" y="764"/>
                  <a:pt x="290" y="1105"/>
                  <a:pt x="486" y="1198"/>
                </a:cubicBezTo>
                <a:cubicBezTo>
                  <a:pt x="682" y="1290"/>
                  <a:pt x="785" y="1312"/>
                  <a:pt x="785" y="1312"/>
                </a:cubicBezTo>
                <a:cubicBezTo>
                  <a:pt x="785" y="1312"/>
                  <a:pt x="1020" y="1121"/>
                  <a:pt x="1233" y="884"/>
                </a:cubicBezTo>
                <a:cubicBezTo>
                  <a:pt x="1414" y="684"/>
                  <a:pt x="1477" y="65"/>
                  <a:pt x="949" y="147"/>
                </a:cubicBezTo>
                <a:close/>
                <a:moveTo>
                  <a:pt x="1174" y="841"/>
                </a:moveTo>
                <a:cubicBezTo>
                  <a:pt x="1005" y="1053"/>
                  <a:pt x="765" y="1223"/>
                  <a:pt x="765" y="1223"/>
                </a:cubicBezTo>
                <a:cubicBezTo>
                  <a:pt x="765" y="1223"/>
                  <a:pt x="673" y="1206"/>
                  <a:pt x="492" y="1120"/>
                </a:cubicBezTo>
                <a:cubicBezTo>
                  <a:pt x="311" y="1035"/>
                  <a:pt x="51" y="749"/>
                  <a:pt x="95" y="396"/>
                </a:cubicBezTo>
                <a:cubicBezTo>
                  <a:pt x="138" y="42"/>
                  <a:pt x="690" y="425"/>
                  <a:pt x="690" y="425"/>
                </a:cubicBezTo>
                <a:cubicBezTo>
                  <a:pt x="690" y="425"/>
                  <a:pt x="834" y="233"/>
                  <a:pt x="953" y="217"/>
                </a:cubicBezTo>
                <a:cubicBezTo>
                  <a:pt x="1424" y="153"/>
                  <a:pt x="1328" y="646"/>
                  <a:pt x="1174" y="841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-4763" y="4743450"/>
            <a:ext cx="2540001" cy="204788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6" name="Picture 7" descr="F:\工作夹\公司PPT作品\新logo应用\new logo白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1279">
            <a:off x="3906838" y="1423988"/>
            <a:ext cx="6477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16" descr="F:\tao\2008051282157673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204864"/>
            <a:ext cx="2073275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16" descr="F:\tao\2008051282157673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221088"/>
            <a:ext cx="20732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16" descr="F:\tao\2008051282157673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16632"/>
            <a:ext cx="2073275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16" descr="F:\tao\2008051282157673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692696"/>
            <a:ext cx="2644775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323" name="Text Box 35"/>
          <p:cNvSpPr txBox="1">
            <a:spLocks noChangeArrowheads="1"/>
          </p:cNvSpPr>
          <p:nvPr/>
        </p:nvSpPr>
        <p:spPr bwMode="auto">
          <a:xfrm>
            <a:off x="539552" y="2780928"/>
            <a:ext cx="9144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9600" b="1" dirty="0">
                <a:latin typeface="Monotype Corsiva" pitchFamily="66" charset="0"/>
              </a:rPr>
              <a:t>See you!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80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80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80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8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80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3" dur="80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2" dur="800" fill="hold"/>
                                        <p:tgtEl>
                                          <p:spTgt spid="33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9" dur="800" fill="hold"/>
                                        <p:tgtEl>
                                          <p:spTgt spid="34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6" dur="800" fill="hold"/>
                                        <p:tgtEl>
                                          <p:spTgt spid="35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3" dur="80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0" dur="800" fill="hold"/>
                                        <p:tgtEl>
                                          <p:spTgt spid="37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7" dur="800" fill="hold"/>
                                        <p:tgtEl>
                                          <p:spTgt spid="38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44" dur="80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56" dur="1230" decel="100000"/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57" dur="1230" decel="100000"/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5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59" dur="1230" decel="100000"/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6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9" grpId="0" animBg="1"/>
      <p:bldP spid="39" grpId="1" animBg="1"/>
      <p:bldP spid="28" grpId="0" animBg="1"/>
      <p:bldP spid="28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-76200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/>
              <a:t>Put them into English</a:t>
            </a:r>
            <a:r>
              <a:rPr lang="zh-CN" altLang="en-US" sz="3200" b="1"/>
              <a:t>（翻译成英文）</a:t>
            </a:r>
            <a:r>
              <a:rPr lang="en-US" altLang="zh-CN" sz="3200" b="1"/>
              <a:t>: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228600" y="914400"/>
            <a:ext cx="3200400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这件</a:t>
            </a:r>
            <a:r>
              <a:rPr lang="zh-CN" altLang="en-US" sz="3200" b="1" dirty="0">
                <a:solidFill>
                  <a:srgbClr val="3333FF"/>
                </a:solidFill>
              </a:rPr>
              <a:t>蓝</a:t>
            </a:r>
            <a:r>
              <a:rPr lang="zh-CN" altLang="en-US" sz="3200" b="1" dirty="0"/>
              <a:t>毛衣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那双白袜子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那件</a:t>
            </a:r>
            <a:r>
              <a:rPr lang="zh-CN" altLang="en-US" sz="3200" b="1" dirty="0">
                <a:solidFill>
                  <a:srgbClr val="FFFF00"/>
                </a:solidFill>
              </a:rPr>
              <a:t>黄</a:t>
            </a:r>
            <a:r>
              <a:rPr lang="en-US" altLang="zh-CN" sz="3200" b="1" dirty="0"/>
              <a:t>T</a:t>
            </a:r>
            <a:r>
              <a:rPr lang="zh-CN" altLang="en-US" sz="3200" b="1" dirty="0"/>
              <a:t>恤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这条黑裤子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那双</a:t>
            </a:r>
            <a:r>
              <a:rPr lang="zh-CN" altLang="en-US" sz="3200" b="1" dirty="0">
                <a:solidFill>
                  <a:srgbClr val="CC0000"/>
                </a:solidFill>
              </a:rPr>
              <a:t>红</a:t>
            </a:r>
            <a:r>
              <a:rPr lang="zh-CN" altLang="en-US" sz="3200" b="1" dirty="0"/>
              <a:t>鞋子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这个</a:t>
            </a:r>
            <a:r>
              <a:rPr lang="zh-CN" altLang="en-US" sz="3200" b="1" dirty="0">
                <a:solidFill>
                  <a:srgbClr val="00FF00"/>
                </a:solidFill>
              </a:rPr>
              <a:t>绿色</a:t>
            </a:r>
            <a:r>
              <a:rPr lang="zh-CN" altLang="en-US" sz="3200" b="1" dirty="0"/>
              <a:t>的包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那些长铅笔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那个大苹果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235324" y="981075"/>
            <a:ext cx="46490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C0000"/>
                </a:solidFill>
              </a:rPr>
              <a:t> </a:t>
            </a:r>
            <a:r>
              <a:rPr lang="en-US" altLang="zh-CN" sz="3200" b="1" dirty="0"/>
              <a:t>this </a:t>
            </a:r>
            <a:r>
              <a:rPr lang="en-US" altLang="zh-CN" sz="3200" b="1" dirty="0">
                <a:solidFill>
                  <a:srgbClr val="3333FF"/>
                </a:solidFill>
              </a:rPr>
              <a:t>blue </a:t>
            </a:r>
            <a:r>
              <a:rPr lang="en-US" altLang="zh-CN" sz="3200" b="1" dirty="0"/>
              <a:t>sweater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162300" y="1628775"/>
            <a:ext cx="46500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C0000"/>
                </a:solidFill>
              </a:rPr>
              <a:t> </a:t>
            </a:r>
            <a:r>
              <a:rPr lang="en-US" altLang="zh-CN" sz="3200" b="1" dirty="0"/>
              <a:t>those </a:t>
            </a:r>
            <a:r>
              <a:rPr lang="en-US" altLang="zh-CN" sz="3200" b="1" dirty="0">
                <a:solidFill>
                  <a:srgbClr val="CC0000"/>
                </a:solidFill>
              </a:rPr>
              <a:t>white</a:t>
            </a:r>
            <a:r>
              <a:rPr lang="en-US" altLang="zh-CN" sz="3200" b="1" dirty="0"/>
              <a:t> sock</a:t>
            </a:r>
            <a:r>
              <a:rPr lang="en-US" altLang="zh-CN" sz="3200" b="1" dirty="0">
                <a:solidFill>
                  <a:srgbClr val="CC0000"/>
                </a:solidFill>
              </a:rPr>
              <a:t>s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357563" y="2349500"/>
            <a:ext cx="3806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 </a:t>
            </a:r>
            <a:r>
              <a:rPr lang="en-US" altLang="zh-CN" sz="3200" b="1" dirty="0"/>
              <a:t>that</a:t>
            </a:r>
            <a:r>
              <a:rPr lang="en-US" altLang="zh-CN" sz="3200" b="1" dirty="0">
                <a:solidFill>
                  <a:srgbClr val="CC0000"/>
                </a:solidFill>
              </a:rPr>
              <a:t> </a:t>
            </a:r>
            <a:r>
              <a:rPr lang="en-US" altLang="zh-CN" sz="3200" b="1" dirty="0">
                <a:solidFill>
                  <a:srgbClr val="FFFF00"/>
                </a:solidFill>
              </a:rPr>
              <a:t>yellow</a:t>
            </a:r>
            <a:r>
              <a:rPr lang="en-US" altLang="zh-CN" sz="3200" b="1" dirty="0"/>
              <a:t> T-shirt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55962" y="3141663"/>
            <a:ext cx="49884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 </a:t>
            </a:r>
            <a:r>
              <a:rPr lang="en-US" altLang="zh-CN" sz="3200" b="1" dirty="0">
                <a:solidFill>
                  <a:schemeClr val="accent2"/>
                </a:solidFill>
              </a:rPr>
              <a:t>these</a:t>
            </a:r>
            <a:r>
              <a:rPr lang="en-US" altLang="zh-CN" sz="3200" b="1" dirty="0"/>
              <a:t> black </a:t>
            </a:r>
            <a:r>
              <a:rPr lang="en-US" altLang="zh-CN" sz="3200" b="1" dirty="0">
                <a:solidFill>
                  <a:schemeClr val="accent2"/>
                </a:solidFill>
              </a:rPr>
              <a:t>pants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365500" y="3929063"/>
            <a:ext cx="3870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 </a:t>
            </a:r>
            <a:r>
              <a:rPr lang="en-US" altLang="zh-CN" sz="3200" b="1" dirty="0"/>
              <a:t>those</a:t>
            </a:r>
            <a:r>
              <a:rPr lang="en-US" altLang="zh-CN" sz="3200" b="1" dirty="0">
                <a:solidFill>
                  <a:srgbClr val="CC0000"/>
                </a:solidFill>
              </a:rPr>
              <a:t> red</a:t>
            </a:r>
            <a:r>
              <a:rPr lang="en-US" altLang="zh-CN" sz="3200" b="1" dirty="0"/>
              <a:t> shoes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3379788" y="4578350"/>
            <a:ext cx="421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C0000"/>
                </a:solidFill>
              </a:rPr>
              <a:t> </a:t>
            </a:r>
            <a:r>
              <a:rPr lang="en-US" altLang="zh-CN" sz="3200" b="1" dirty="0"/>
              <a:t>this </a:t>
            </a:r>
            <a:r>
              <a:rPr lang="en-US" altLang="zh-CN" sz="3200" b="1" dirty="0">
                <a:solidFill>
                  <a:srgbClr val="00FF00"/>
                </a:solidFill>
              </a:rPr>
              <a:t>green</a:t>
            </a:r>
            <a:r>
              <a:rPr lang="en-US" altLang="zh-CN" sz="3200" b="1" dirty="0"/>
              <a:t> bag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3492500" y="5297488"/>
            <a:ext cx="4248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 </a:t>
            </a:r>
            <a:r>
              <a:rPr lang="en-US" altLang="zh-CN" sz="3200" b="1" dirty="0"/>
              <a:t>those</a:t>
            </a:r>
            <a:r>
              <a:rPr lang="en-US" altLang="zh-CN" sz="3200" b="1" dirty="0">
                <a:solidFill>
                  <a:srgbClr val="CC0000"/>
                </a:solidFill>
              </a:rPr>
              <a:t> long </a:t>
            </a:r>
            <a:r>
              <a:rPr lang="en-US" altLang="zh-CN" sz="3200" b="1" dirty="0"/>
              <a:t>pencil</a:t>
            </a:r>
            <a:r>
              <a:rPr lang="en-US" altLang="zh-CN" sz="3200" b="1" dirty="0">
                <a:solidFill>
                  <a:srgbClr val="CC0000"/>
                </a:solidFill>
              </a:rPr>
              <a:t>s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3490913" y="6089650"/>
            <a:ext cx="4176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 </a:t>
            </a:r>
            <a:r>
              <a:rPr lang="en-US" altLang="zh-CN" sz="3200" b="1" dirty="0"/>
              <a:t>that </a:t>
            </a:r>
            <a:r>
              <a:rPr lang="en-US" altLang="zh-CN" sz="3200" b="1" dirty="0">
                <a:solidFill>
                  <a:srgbClr val="CC0000"/>
                </a:solidFill>
              </a:rPr>
              <a:t>big</a:t>
            </a:r>
            <a:r>
              <a:rPr lang="en-US" altLang="zh-CN" sz="3200" b="1" dirty="0"/>
              <a:t> apple</a:t>
            </a:r>
          </a:p>
        </p:txBody>
      </p:sp>
      <p:pic>
        <p:nvPicPr>
          <p:cNvPr id="12" name="Picture 16" descr="F:\tao\2008051282157673副本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332656"/>
            <a:ext cx="360040" cy="42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utoUpdateAnimBg="0"/>
      <p:bldP spid="63492" grpId="0" autoUpdateAnimBg="0"/>
      <p:bldP spid="63493" grpId="0" autoUpdateAnimBg="0"/>
      <p:bldP spid="63494" grpId="0" autoUpdateAnimBg="0"/>
      <p:bldP spid="63495" grpId="0" autoUpdateAnimBg="0"/>
      <p:bldP spid="63496" grpId="0" autoUpdateAnimBg="0"/>
      <p:bldP spid="63497" grpId="0" autoUpdateAnimBg="0"/>
      <p:bldP spid="63498" grpId="0" autoUpdateAnimBg="0"/>
      <p:bldP spid="635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71600" y="188640"/>
            <a:ext cx="8172400" cy="1129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      </a:t>
            </a:r>
            <a:r>
              <a:rPr lang="en-US" altLang="zh-CN" sz="80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Learning aims</a:t>
            </a:r>
          </a:p>
          <a:p>
            <a:r>
              <a:rPr lang="en-US" altLang="zh-CN" sz="5400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Ask about prices.</a:t>
            </a:r>
          </a:p>
          <a:p>
            <a:r>
              <a:rPr lang="en-US" altLang="zh-CN" sz="5400" dirty="0" smtClean="0">
                <a:solidFill>
                  <a:srgbClr val="1E05B3"/>
                </a:solidFill>
                <a:latin typeface="华文隶书" pitchFamily="2" charset="-122"/>
                <a:ea typeface="华文隶书" pitchFamily="2" charset="-122"/>
              </a:rPr>
              <a:t>A: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How much is this T-shirt?</a:t>
            </a:r>
          </a:p>
          <a:p>
            <a:r>
              <a:rPr lang="en-US" altLang="zh-CN" sz="5400" dirty="0" smtClean="0">
                <a:solidFill>
                  <a:srgbClr val="1E05B3"/>
                </a:solidFill>
                <a:latin typeface="华文隶书" pitchFamily="2" charset="-122"/>
                <a:ea typeface="华文隶书" pitchFamily="2" charset="-122"/>
              </a:rPr>
              <a:t>B: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It`s seven dollars. </a:t>
            </a:r>
          </a:p>
          <a:p>
            <a:r>
              <a:rPr lang="en-US" altLang="zh-CN" sz="5400" dirty="0" smtClean="0">
                <a:solidFill>
                  <a:srgbClr val="1E05B3"/>
                </a:solidFill>
                <a:latin typeface="华文隶书" pitchFamily="2" charset="-122"/>
                <a:ea typeface="华文隶书" pitchFamily="2" charset="-122"/>
              </a:rPr>
              <a:t>A: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How much are these socks?</a:t>
            </a:r>
          </a:p>
          <a:p>
            <a:r>
              <a:rPr lang="en-US" altLang="zh-CN" sz="5400" dirty="0" smtClean="0">
                <a:solidFill>
                  <a:srgbClr val="1E05B3"/>
                </a:solidFill>
                <a:latin typeface="华文隶书" pitchFamily="2" charset="-122"/>
                <a:ea typeface="华文隶书" pitchFamily="2" charset="-122"/>
              </a:rPr>
              <a:t>B:</a:t>
            </a:r>
            <a:r>
              <a:rPr lang="en-US" altLang="zh-CN" sz="5400" dirty="0" smtClean="0">
                <a:latin typeface="华文隶书" pitchFamily="2" charset="-122"/>
                <a:ea typeface="华文隶书" pitchFamily="2" charset="-122"/>
              </a:rPr>
              <a:t>They `re two dollars.</a:t>
            </a: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endParaRPr lang="zh-CN" altLang="en-US" sz="5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3" name="Picture 7" descr="1120832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2448272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Picture 9" descr="227cfae3b1fb6ecca48f591c89cbe5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348880"/>
            <a:ext cx="24653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2483768" y="1340768"/>
            <a:ext cx="4211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</a:t>
            </a:r>
            <a:r>
              <a:rPr lang="en-US" altLang="zh-CN" sz="4400" b="1" dirty="0" smtClean="0">
                <a:solidFill>
                  <a:srgbClr val="CC0000"/>
                </a:solidFill>
              </a:rPr>
              <a:t>red </a:t>
            </a:r>
            <a:r>
              <a:rPr lang="en-US" altLang="zh-CN" sz="4400" b="1" dirty="0" smtClean="0">
                <a:solidFill>
                  <a:srgbClr val="000000"/>
                </a:solidFill>
              </a:rPr>
              <a:t>T-shirt</a:t>
            </a:r>
          </a:p>
        </p:txBody>
      </p:sp>
      <p:sp>
        <p:nvSpPr>
          <p:cNvPr id="70674" name="Text Box 18"/>
          <p:cNvSpPr txBox="1">
            <a:spLocks noChangeArrowheads="1"/>
          </p:cNvSpPr>
          <p:nvPr/>
        </p:nvSpPr>
        <p:spPr bwMode="auto">
          <a:xfrm>
            <a:off x="2555776" y="3429000"/>
            <a:ext cx="5184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</a:t>
            </a:r>
            <a:r>
              <a:rPr lang="en-US" altLang="zh-CN" sz="4400" b="1" dirty="0" smtClean="0">
                <a:solidFill>
                  <a:srgbClr val="3333FF"/>
                </a:solidFill>
              </a:rPr>
              <a:t>blue </a:t>
            </a:r>
            <a:r>
              <a:rPr lang="en-US" altLang="zh-CN" sz="4400" b="1" dirty="0" smtClean="0">
                <a:solidFill>
                  <a:srgbClr val="000000"/>
                </a:solidFill>
              </a:rPr>
              <a:t>sweater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555776" y="188640"/>
            <a:ext cx="4211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T-shirt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2627784" y="2276872"/>
            <a:ext cx="5184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sweater</a:t>
            </a:r>
          </a:p>
        </p:txBody>
      </p:sp>
      <p:pic>
        <p:nvPicPr>
          <p:cNvPr id="14" name="Picture 10" descr="u=3447207637,1712746509&amp;gp=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830565"/>
            <a:ext cx="2466301" cy="202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411760" y="5733256"/>
            <a:ext cx="370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00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000000"/>
                </a:solidFill>
              </a:rPr>
              <a:t>a</a:t>
            </a:r>
            <a:r>
              <a:rPr lang="en-US" altLang="zh-CN" sz="4400" dirty="0" smtClean="0">
                <a:solidFill>
                  <a:srgbClr val="00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00B050"/>
                </a:solidFill>
              </a:rPr>
              <a:t>green</a:t>
            </a:r>
            <a:r>
              <a:rPr lang="en-US" altLang="zh-CN" sz="4400" dirty="0" smtClean="0">
                <a:solidFill>
                  <a:srgbClr val="00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000000"/>
                </a:solidFill>
              </a:rPr>
              <a:t>skirt</a:t>
            </a: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2555776" y="4797152"/>
            <a:ext cx="370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00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000000"/>
                </a:solidFill>
              </a:rPr>
              <a:t>a skirt</a:t>
            </a:r>
          </a:p>
        </p:txBody>
      </p:sp>
      <p:pic>
        <p:nvPicPr>
          <p:cNvPr id="18" name="Picture 15" descr="img20050315224223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"/>
          <a:stretch>
            <a:fillRect/>
          </a:stretch>
        </p:blipFill>
        <p:spPr bwMode="auto">
          <a:xfrm>
            <a:off x="6588224" y="0"/>
            <a:ext cx="2301746" cy="1840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516216" y="1772816"/>
            <a:ext cx="237626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hat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012160" y="2564904"/>
            <a:ext cx="388843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a  </a:t>
            </a:r>
            <a:r>
              <a:rPr lang="en-US" altLang="zh-CN" sz="3600" b="1" dirty="0" smtClean="0">
                <a:solidFill>
                  <a:srgbClr val="CC6600"/>
                </a:solidFill>
              </a:rPr>
              <a:t>brown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 hat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516216" y="5085184"/>
            <a:ext cx="23762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a bag</a:t>
            </a:r>
          </a:p>
        </p:txBody>
      </p:sp>
      <p:sp>
        <p:nvSpPr>
          <p:cNvPr id="22" name="矩形 21"/>
          <p:cNvSpPr/>
          <p:nvPr/>
        </p:nvSpPr>
        <p:spPr>
          <a:xfrm>
            <a:off x="3779912" y="764704"/>
            <a:ext cx="15263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 i="1" dirty="0" smtClean="0">
                <a:latin typeface="Arial" pitchFamily="34" charset="0"/>
                <a:ea typeface="宋体" pitchFamily="2" charset="-122"/>
              </a:rPr>
              <a:t>/ </a:t>
            </a:r>
            <a:r>
              <a:rPr lang="en-US" altLang="zh-CN" sz="3200" b="1" dirty="0" smtClean="0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∫</a:t>
            </a:r>
            <a:r>
              <a:rPr lang="en-US" altLang="zh-CN" sz="3200" b="1" i="1" dirty="0" smtClean="0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ɜ</a:t>
            </a:r>
            <a:r>
              <a:rPr lang="en-US" altLang="zh-CN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: </a:t>
            </a:r>
            <a:r>
              <a:rPr lang="en-US" altLang="zh-CN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t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 i="1" dirty="0" smtClean="0">
                <a:latin typeface="Arial" pitchFamily="34" charset="0"/>
                <a:ea typeface="宋体" pitchFamily="2" charset="-122"/>
              </a:rPr>
              <a:t>/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3779912" y="2924944"/>
            <a:ext cx="16257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</a:rPr>
              <a:t>/</a:t>
            </a:r>
            <a:r>
              <a:rPr lang="en-US" altLang="zh-CN" sz="3600" b="1" dirty="0" err="1" smtClean="0">
                <a:solidFill>
                  <a:srgbClr val="FF0066"/>
                </a:solidFill>
                <a:latin typeface="Times New Roman" pitchFamily="18" charset="0"/>
              </a:rPr>
              <a:t>swetɜ</a:t>
            </a:r>
            <a:r>
              <a:rPr lang="en-US" altLang="zh-CN" sz="3600" dirty="0" smtClean="0">
                <a:latin typeface="Times New Roman" pitchFamily="18" charset="0"/>
              </a:rPr>
              <a:t> </a:t>
            </a:r>
            <a:r>
              <a:rPr lang="en-US" altLang="zh-CN" sz="3600" b="1" dirty="0" smtClean="0">
                <a:latin typeface="Times New Roman" pitchFamily="18" charset="0"/>
              </a:rPr>
              <a:t>/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4499992" y="4869160"/>
            <a:ext cx="191270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3200" b="1" i="1" dirty="0" smtClean="0">
                <a:latin typeface="Arial" pitchFamily="34" charset="0"/>
                <a:ea typeface="宋体" pitchFamily="2" charset="-122"/>
              </a:rPr>
              <a:t>/ </a:t>
            </a:r>
            <a:r>
              <a:rPr lang="en-US" altLang="zh-CN" sz="3200" b="1" dirty="0" smtClean="0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s </a:t>
            </a:r>
            <a:r>
              <a:rPr lang="en-US" altLang="zh-CN" sz="3200" b="1" dirty="0" err="1" smtClean="0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kɜ</a:t>
            </a:r>
            <a:r>
              <a:rPr lang="en-US" altLang="zh-CN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: t </a:t>
            </a:r>
            <a:r>
              <a:rPr lang="en-US" altLang="zh-CN" sz="3200" b="1" i="1" dirty="0" smtClean="0">
                <a:latin typeface="Arial" pitchFamily="34" charset="0"/>
                <a:ea typeface="宋体" pitchFamily="2" charset="-122"/>
              </a:rPr>
              <a:t>/</a:t>
            </a:r>
            <a:endParaRPr lang="en-US" altLang="zh-CN" sz="3200" b="1" i="1" dirty="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5" name="Picture 2" descr="bag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284984"/>
            <a:ext cx="1450360" cy="194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6012160" y="5805264"/>
            <a:ext cx="388843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a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purple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 bag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2" grpId="0"/>
      <p:bldP spid="70674" grpId="0"/>
      <p:bldP spid="12" grpId="0"/>
      <p:bldP spid="13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6"/>
          <p:cNvSpPr>
            <a:spLocks noChangeArrowheads="1"/>
          </p:cNvSpPr>
          <p:nvPr/>
        </p:nvSpPr>
        <p:spPr bwMode="auto">
          <a:xfrm rot="20895045">
            <a:off x="1691680" y="2996952"/>
            <a:ext cx="913426" cy="13289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pic>
        <p:nvPicPr>
          <p:cNvPr id="70664" name="Picture 8" descr="cp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800200" cy="1796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2339752" y="3573016"/>
            <a:ext cx="410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00FF00"/>
                </a:solidFill>
              </a:rPr>
              <a:t> </a:t>
            </a:r>
            <a:r>
              <a:rPr lang="en-US" altLang="zh-CN" sz="4000" b="1" dirty="0">
                <a:solidFill>
                  <a:srgbClr val="339966"/>
                </a:solidFill>
              </a:rPr>
              <a:t>green </a:t>
            </a:r>
            <a:r>
              <a:rPr lang="en-US" altLang="zh-CN" sz="4000" b="1" dirty="0"/>
              <a:t>shorts</a:t>
            </a:r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1763688" y="188640"/>
            <a:ext cx="4968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dirty="0" smtClean="0"/>
              <a:t>          socks</a:t>
            </a:r>
            <a:endParaRPr lang="en-US" altLang="zh-CN" sz="4000" b="1" dirty="0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051720" y="5517232"/>
            <a:ext cx="4968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sz="4000" b="1" dirty="0" smtClean="0"/>
              <a:t>black trousers</a:t>
            </a:r>
            <a:endParaRPr lang="en-US" altLang="zh-CN" sz="4000" b="1" dirty="0"/>
          </a:p>
        </p:txBody>
      </p:sp>
      <p:pic>
        <p:nvPicPr>
          <p:cNvPr id="13" name="Picture 5" descr="23_24769"/>
          <p:cNvPicPr>
            <a:picLocks noChangeAspect="1" noChangeArrowheads="1"/>
          </p:cNvPicPr>
          <p:nvPr/>
        </p:nvPicPr>
        <p:blipFill>
          <a:blip r:embed="rId3" cstate="print"/>
          <a:srcRect l="1875" t="26459" r="14084" b="3583"/>
          <a:stretch>
            <a:fillRect/>
          </a:stretch>
        </p:blipFill>
        <p:spPr bwMode="auto">
          <a:xfrm>
            <a:off x="0" y="2420888"/>
            <a:ext cx="2254395" cy="192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u=2812333075,491415117&amp;gp=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81128"/>
            <a:ext cx="1944216" cy="194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835696" y="1124744"/>
            <a:ext cx="49688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 smtClean="0"/>
              <a:t> </a:t>
            </a:r>
            <a:r>
              <a:rPr lang="en-US" altLang="zh-CN" sz="4000" b="1" dirty="0" smtClean="0"/>
              <a:t>white socks</a:t>
            </a:r>
            <a:endParaRPr lang="en-US" altLang="zh-CN" sz="4000" b="1" dirty="0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2339752" y="4365104"/>
            <a:ext cx="4968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0000FF"/>
                </a:solidFill>
              </a:rPr>
              <a:t> </a:t>
            </a:r>
            <a:r>
              <a:rPr lang="en-US" altLang="zh-CN" sz="4000" b="1" dirty="0" smtClean="0"/>
              <a:t>tr</a:t>
            </a:r>
            <a:r>
              <a:rPr lang="en-US" altLang="zh-CN" sz="4000" b="1" u="sng" dirty="0" smtClean="0"/>
              <a:t>ou</a:t>
            </a:r>
            <a:r>
              <a:rPr lang="en-US" altLang="zh-CN" sz="4000" b="1" dirty="0" smtClean="0"/>
              <a:t>s</a:t>
            </a:r>
            <a:r>
              <a:rPr lang="en-US" altLang="zh-CN" sz="4000" b="1" u="sng" dirty="0" smtClean="0"/>
              <a:t>er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s</a:t>
            </a:r>
            <a:endParaRPr lang="en-US" altLang="zh-CN" sz="4000" b="1" dirty="0"/>
          </a:p>
        </p:txBody>
      </p: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5004048" y="188640"/>
            <a:ext cx="1657375" cy="1701751"/>
            <a:chOff x="1927" y="1026"/>
            <a:chExt cx="2087" cy="2268"/>
          </a:xfrm>
        </p:grpSpPr>
        <p:pic>
          <p:nvPicPr>
            <p:cNvPr id="18" name="Picture 5" descr="2005725151155670"/>
            <p:cNvPicPr>
              <a:picLocks noChangeAspect="1" noChangeArrowheads="1"/>
            </p:cNvPicPr>
            <p:nvPr/>
          </p:nvPicPr>
          <p:blipFill>
            <a:blip r:embed="rId6" cstate="print"/>
            <a:srcRect t="1979" b="1979"/>
            <a:stretch>
              <a:fillRect/>
            </a:stretch>
          </p:blipFill>
          <p:spPr bwMode="auto">
            <a:xfrm>
              <a:off x="2052" y="1117"/>
              <a:ext cx="1656" cy="2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2925" y="2795"/>
              <a:ext cx="1089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1927" y="1026"/>
              <a:ext cx="908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292080" y="1700808"/>
            <a:ext cx="4248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sz="3600" b="1" dirty="0"/>
              <a:t>yellow</a:t>
            </a:r>
            <a:r>
              <a:rPr lang="en-US" altLang="zh-CN" sz="3600" dirty="0"/>
              <a:t> </a:t>
            </a:r>
            <a:r>
              <a:rPr lang="en-US" altLang="zh-CN" sz="3600" b="1" dirty="0"/>
              <a:t>shoes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5580112" y="476672"/>
            <a:ext cx="4248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/>
              <a:t>           shoes</a:t>
            </a:r>
            <a:endParaRPr lang="en-US" altLang="zh-CN" sz="3600" b="1" dirty="0"/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1475656" y="2420888"/>
            <a:ext cx="410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dirty="0" smtClean="0"/>
              <a:t>        shorts</a:t>
            </a:r>
            <a:endParaRPr lang="en-US" altLang="zh-CN" sz="4000" b="1" dirty="0"/>
          </a:p>
        </p:txBody>
      </p:sp>
      <p:sp>
        <p:nvSpPr>
          <p:cNvPr id="24" name="矩形 23"/>
          <p:cNvSpPr/>
          <p:nvPr/>
        </p:nvSpPr>
        <p:spPr>
          <a:xfrm>
            <a:off x="3347864" y="764704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</a:rPr>
              <a:t>/</a:t>
            </a:r>
            <a:r>
              <a:rPr lang="en-US" altLang="zh-CN" sz="3200" b="1" dirty="0" err="1" smtClean="0">
                <a:solidFill>
                  <a:srgbClr val="FF0066"/>
                </a:solidFill>
                <a:latin typeface="Times New Roman" pitchFamily="18" charset="0"/>
              </a:rPr>
              <a:t>sɔk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</a:rPr>
              <a:t>/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2699792" y="2996952"/>
            <a:ext cx="1576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 dirty="0" smtClean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   </a:t>
            </a:r>
            <a:r>
              <a:rPr lang="en-US" altLang="zh-CN" sz="3200" b="1" dirty="0" smtClean="0">
                <a:latin typeface="Times New Roman" pitchFamily="18" charset="0"/>
                <a:ea typeface="宋体" pitchFamily="2" charset="-122"/>
              </a:rPr>
              <a:t>/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∫ɔ: </a:t>
            </a:r>
            <a:r>
              <a:rPr lang="en-US" altLang="zh-CN" sz="3200" b="1" dirty="0" err="1" smtClean="0">
                <a:solidFill>
                  <a:srgbClr val="FF0066"/>
                </a:solidFill>
                <a:latin typeface="Times New Roman" pitchFamily="18" charset="0"/>
                <a:ea typeface="宋体" pitchFamily="2" charset="-122"/>
              </a:rPr>
              <a:t>ts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b="1" dirty="0" smtClean="0">
                <a:latin typeface="Times New Roman" pitchFamily="18" charset="0"/>
                <a:ea typeface="宋体" pitchFamily="2" charset="-122"/>
              </a:rPr>
              <a:t>/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20272" y="980728"/>
            <a:ext cx="1252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/ ∫u:  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71800" y="5085184"/>
            <a:ext cx="16706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/</a:t>
            </a:r>
            <a:r>
              <a:rPr lang="en-US" altLang="zh-CN" sz="3200" dirty="0" err="1" smtClean="0">
                <a:solidFill>
                  <a:srgbClr val="FF0000"/>
                </a:solidFill>
              </a:rPr>
              <a:t>aʊ</a:t>
            </a:r>
            <a:r>
              <a:rPr lang="en-US" altLang="zh-CN" sz="3200" dirty="0" smtClean="0">
                <a:solidFill>
                  <a:srgbClr val="FF0000"/>
                </a:solidFill>
              </a:rPr>
              <a:t>/   /ə/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1" grpId="0"/>
      <p:bldP spid="70673" grpId="0"/>
      <p:bldP spid="12" grpId="0"/>
      <p:bldP spid="15" grpId="0"/>
      <p:bldP spid="16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252413" y="1268413"/>
            <a:ext cx="32766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socks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T-shirt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shorts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sweater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bag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hat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trousers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shoes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jacket __</a:t>
            </a:r>
          </a:p>
          <a:p>
            <a:pPr marL="457200" indent="-4572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1" lang="en-US" altLang="zh-CN" sz="3200" b="1" smtClean="0">
                <a:solidFill>
                  <a:srgbClr val="0000FF"/>
                </a:solidFill>
                <a:latin typeface="Times New Roman" pitchFamily="18" charset="0"/>
              </a:rPr>
              <a:t> skirt __</a:t>
            </a: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1871663" y="1268413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2087563" y="1844675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1871663" y="234791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2160588" y="2924175"/>
            <a:ext cx="719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1439863" y="3429000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1439863" y="3932238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2338388" y="443706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j</a:t>
            </a:r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1800225" y="5084763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1871663" y="5588000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103436" name="Text Box 12"/>
          <p:cNvSpPr txBox="1">
            <a:spLocks noChangeArrowheads="1"/>
          </p:cNvSpPr>
          <p:nvPr/>
        </p:nvSpPr>
        <p:spPr bwMode="auto">
          <a:xfrm>
            <a:off x="1871663" y="6164263"/>
            <a:ext cx="50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21517" name="Oval 2"/>
          <p:cNvSpPr>
            <a:spLocks noChangeArrowheads="1"/>
          </p:cNvSpPr>
          <p:nvPr/>
        </p:nvSpPr>
        <p:spPr bwMode="auto">
          <a:xfrm>
            <a:off x="395288" y="282575"/>
            <a:ext cx="900112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000000"/>
                </a:solidFill>
              </a:rPr>
              <a:t>1a</a:t>
            </a:r>
          </a:p>
        </p:txBody>
      </p:sp>
      <p:sp>
        <p:nvSpPr>
          <p:cNvPr id="21518" name="Text Box 28"/>
          <p:cNvSpPr txBox="1">
            <a:spLocks noChangeArrowheads="1"/>
          </p:cNvSpPr>
          <p:nvPr/>
        </p:nvSpPr>
        <p:spPr bwMode="auto">
          <a:xfrm>
            <a:off x="1585913" y="223838"/>
            <a:ext cx="720090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Match the words with the things in the picture.</a:t>
            </a:r>
          </a:p>
        </p:txBody>
      </p:sp>
      <p:pic>
        <p:nvPicPr>
          <p:cNvPr id="103478" name="Picture 54" descr="37"/>
          <p:cNvPicPr>
            <a:picLocks noChangeAspect="1" noChangeArrowheads="1"/>
          </p:cNvPicPr>
          <p:nvPr/>
        </p:nvPicPr>
        <p:blipFill>
          <a:blip r:embed="rId2" cstate="print"/>
          <a:srcRect t="14064"/>
          <a:stretch>
            <a:fillRect/>
          </a:stretch>
        </p:blipFill>
        <p:spPr bwMode="auto">
          <a:xfrm>
            <a:off x="2987675" y="1484313"/>
            <a:ext cx="5795963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/>
      <p:bldP spid="103428" grpId="0"/>
      <p:bldP spid="103429" grpId="0"/>
      <p:bldP spid="103430" grpId="0"/>
      <p:bldP spid="103431" grpId="0"/>
      <p:bldP spid="103432" grpId="0"/>
      <p:bldP spid="103433" grpId="0"/>
      <p:bldP spid="103434" grpId="0"/>
      <p:bldP spid="103435" grpId="0"/>
      <p:bldP spid="1034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6" descr="liste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8163"/>
            <a:ext cx="233997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3214688" y="260350"/>
            <a:ext cx="5786437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110000"/>
              </a:lnSpc>
            </a:pPr>
            <a:r>
              <a:rPr kumimoji="1" lang="en-US" altLang="zh-CN" sz="3600" b="1">
                <a:solidFill>
                  <a:schemeClr val="tx1"/>
                </a:solidFill>
                <a:cs typeface="Times New Roman" pitchFamily="18" charset="0"/>
              </a:rPr>
              <a:t>Listen and circle the things you hear in the picture in 1a.</a:t>
            </a:r>
          </a:p>
        </p:txBody>
      </p:sp>
      <p:sp>
        <p:nvSpPr>
          <p:cNvPr id="106503" name="Oval 2"/>
          <p:cNvSpPr>
            <a:spLocks noChangeArrowheads="1"/>
          </p:cNvSpPr>
          <p:nvPr/>
        </p:nvSpPr>
        <p:spPr bwMode="auto">
          <a:xfrm>
            <a:off x="2268538" y="333375"/>
            <a:ext cx="900112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/>
            <a:r>
              <a:rPr lang="en-US" altLang="zh-CN" sz="3600" b="1">
                <a:solidFill>
                  <a:schemeClr val="tx1"/>
                </a:solidFill>
                <a:latin typeface="Arial" charset="0"/>
              </a:rPr>
              <a:t>1b</a:t>
            </a:r>
          </a:p>
        </p:txBody>
      </p:sp>
      <p:pic>
        <p:nvPicPr>
          <p:cNvPr id="106521" name="Picture 25" descr="37"/>
          <p:cNvPicPr>
            <a:picLocks noChangeAspect="1" noChangeArrowheads="1"/>
          </p:cNvPicPr>
          <p:nvPr/>
        </p:nvPicPr>
        <p:blipFill>
          <a:blip r:embed="rId4" cstate="print"/>
          <a:srcRect t="13956"/>
          <a:stretch>
            <a:fillRect/>
          </a:stretch>
        </p:blipFill>
        <p:spPr bwMode="auto">
          <a:xfrm>
            <a:off x="755650" y="2349500"/>
            <a:ext cx="74168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24" name="Oval 28"/>
          <p:cNvSpPr>
            <a:spLocks noChangeArrowheads="1"/>
          </p:cNvSpPr>
          <p:nvPr/>
        </p:nvSpPr>
        <p:spPr bwMode="auto">
          <a:xfrm>
            <a:off x="1258888" y="2852738"/>
            <a:ext cx="1223962" cy="936625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525" name="Oval 29"/>
          <p:cNvSpPr>
            <a:spLocks noChangeArrowheads="1"/>
          </p:cNvSpPr>
          <p:nvPr/>
        </p:nvSpPr>
        <p:spPr bwMode="auto">
          <a:xfrm>
            <a:off x="3924300" y="3357563"/>
            <a:ext cx="1655763" cy="1081087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526" name="Oval 30"/>
          <p:cNvSpPr>
            <a:spLocks noChangeArrowheads="1"/>
          </p:cNvSpPr>
          <p:nvPr/>
        </p:nvSpPr>
        <p:spPr bwMode="auto">
          <a:xfrm>
            <a:off x="1258888" y="5373688"/>
            <a:ext cx="1655762" cy="1081087"/>
          </a:xfrm>
          <a:prstGeom prst="ellipse">
            <a:avLst/>
          </a:prstGeom>
          <a:noFill/>
          <a:ln w="38100" algn="ctr">
            <a:solidFill>
              <a:srgbClr val="CC00FF"/>
            </a:solidFill>
            <a:round/>
            <a:headEnd/>
            <a:tailEnd/>
          </a:ln>
          <a:effectLst>
            <a:outerShdw dist="28398" dir="20006097" algn="ctr" rotWithShape="0">
              <a:srgbClr val="FFFFFF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A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1988840"/>
            <a:ext cx="584448" cy="584448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0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7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06498" grpId="0"/>
      <p:bldP spid="106503" grpId="0" animBg="1"/>
      <p:bldP spid="106524" grpId="0" animBg="1"/>
      <p:bldP spid="106525" grpId="0" animBg="1"/>
      <p:bldP spid="1065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20047292233477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90600"/>
            <a:ext cx="3048000" cy="1503363"/>
          </a:xfrm>
          <a:prstGeom prst="rect">
            <a:avLst/>
          </a:prstGeom>
          <a:noFill/>
        </p:spPr>
      </p:pic>
      <p:pic>
        <p:nvPicPr>
          <p:cNvPr id="18438" name="Picture 6" descr="8}OE0H4DC~OLZ1TT$0LSXH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971800"/>
            <a:ext cx="2808288" cy="1304925"/>
          </a:xfrm>
          <a:prstGeom prst="rect">
            <a:avLst/>
          </a:prstGeom>
          <a:noFill/>
        </p:spPr>
      </p:pic>
      <p:pic>
        <p:nvPicPr>
          <p:cNvPr id="18439" name="Picture 7" descr="W7XazuXM18jLwGx0l3Wrsqu1Ko=_gnibjz7GX51Q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898525" y="4987925"/>
            <a:ext cx="2952750" cy="1439863"/>
          </a:xfrm>
          <a:prstGeom prst="rect">
            <a:avLst/>
          </a:prstGeom>
          <a:noFill/>
        </p:spPr>
      </p:pic>
      <p:pic>
        <p:nvPicPr>
          <p:cNvPr id="18440" name="Picture 8" descr="1UNCSheetBB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 l="10381" t="14117" r="4179" b="35136"/>
          <a:stretch>
            <a:fillRect/>
          </a:stretch>
        </p:blipFill>
        <p:spPr bwMode="auto">
          <a:xfrm>
            <a:off x="5940425" y="1052513"/>
            <a:ext cx="3024188" cy="1439862"/>
          </a:xfrm>
          <a:prstGeom prst="rect">
            <a:avLst/>
          </a:prstGeom>
          <a:noFill/>
        </p:spPr>
      </p:pic>
      <p:pic>
        <p:nvPicPr>
          <p:cNvPr id="18441" name="Picture 9" descr="6MEWC0Q)O}}W((NTW98YVNH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1863" y="2852738"/>
            <a:ext cx="2952750" cy="1509712"/>
          </a:xfrm>
          <a:prstGeom prst="rect">
            <a:avLst/>
          </a:prstGeom>
          <a:noFill/>
        </p:spPr>
      </p:pic>
      <p:pic>
        <p:nvPicPr>
          <p:cNvPr id="18442" name="Picture 10" descr="200592981923921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 l="4475" t="5713" r="5988" b="50978"/>
          <a:stretch>
            <a:fillRect/>
          </a:stretch>
        </p:blipFill>
        <p:spPr bwMode="auto">
          <a:xfrm>
            <a:off x="6084888" y="4808538"/>
            <a:ext cx="2808287" cy="1443037"/>
          </a:xfrm>
          <a:prstGeom prst="rect">
            <a:avLst/>
          </a:prstGeom>
          <a:noFill/>
        </p:spPr>
      </p:pic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0" y="228600"/>
            <a:ext cx="3505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66"/>
                </a:solidFill>
              </a:rPr>
              <a:t>￥</a:t>
            </a:r>
            <a:r>
              <a:rPr lang="zh-CN" altLang="en-US" sz="4000" b="1">
                <a:solidFill>
                  <a:srgbClr val="FF0066"/>
                </a:solidFill>
              </a:rPr>
              <a:t>    </a:t>
            </a:r>
            <a:r>
              <a:rPr lang="en-US" altLang="zh-CN" sz="4000" b="1"/>
              <a:t>yuan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0" y="16002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</a:rPr>
              <a:t>￥</a:t>
            </a:r>
            <a:r>
              <a:rPr lang="en-US" altLang="zh-CN" sz="3200" b="1" dirty="0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066800" y="2362200"/>
            <a:ext cx="2438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one yuan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0" y="32766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￥</a:t>
            </a:r>
            <a:r>
              <a:rPr lang="en-US" altLang="zh-CN" sz="3200" b="1">
                <a:solidFill>
                  <a:srgbClr val="FF0066"/>
                </a:solidFill>
              </a:rPr>
              <a:t>5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-152400" y="52578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￥</a:t>
            </a:r>
            <a:r>
              <a:rPr lang="en-US" altLang="zh-CN" sz="3200" b="1">
                <a:solidFill>
                  <a:srgbClr val="FF0066"/>
                </a:solidFill>
              </a:rPr>
              <a:t>10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143000" y="4343400"/>
            <a:ext cx="373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five  yuan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990600" y="6491288"/>
            <a:ext cx="304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/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066800" y="6278563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ten  yuan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5562600" y="228600"/>
            <a:ext cx="2895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FF"/>
                </a:solidFill>
              </a:rPr>
              <a:t>$ </a:t>
            </a:r>
            <a:r>
              <a:rPr lang="en-US" altLang="zh-CN" sz="4000" b="1">
                <a:solidFill>
                  <a:srgbClr val="0000FF"/>
                </a:solidFill>
              </a:rPr>
              <a:t>   </a:t>
            </a:r>
            <a:r>
              <a:rPr lang="en-US" altLang="zh-CN" sz="4000" b="1"/>
              <a:t>dollar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5105400" y="13716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$1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5029200" y="32766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$5</a:t>
            </a: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4800600" y="49530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  $10</a:t>
            </a: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6019800" y="2286000"/>
            <a:ext cx="342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one  dollar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6248400" y="4267200"/>
            <a:ext cx="289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five dollar</a:t>
            </a:r>
            <a:r>
              <a:rPr lang="en-US" altLang="zh-CN" sz="4000" b="1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6172200" y="6156325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ten  dollar</a:t>
            </a:r>
            <a:r>
              <a:rPr lang="en-US" altLang="zh-CN" sz="4000" b="1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  <p:bldP spid="18444" grpId="0"/>
      <p:bldP spid="18445" grpId="0"/>
      <p:bldP spid="18446" grpId="0"/>
      <p:bldP spid="18447" grpId="0"/>
      <p:bldP spid="18448" grpId="0"/>
      <p:bldP spid="18450" grpId="0"/>
      <p:bldP spid="18451" grpId="0"/>
      <p:bldP spid="18453" grpId="0"/>
      <p:bldP spid="18454" grpId="0"/>
      <p:bldP spid="18455" grpId="0"/>
      <p:bldP spid="18456" grpId="0"/>
      <p:bldP spid="18457" grpId="0"/>
      <p:bldP spid="184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683568" y="206084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5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411760" y="836712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is </a:t>
            </a:r>
            <a:r>
              <a:rPr lang="en-US" altLang="zh-CN" sz="4400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this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skirt ?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915816" y="1628800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It’s</a:t>
            </a:r>
            <a:r>
              <a:rPr kumimoji="1" lang="en-US" altLang="zh-CN" sz="40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5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092280" y="4221088"/>
            <a:ext cx="1799655" cy="2636912"/>
            <a:chOff x="1965" y="1298"/>
            <a:chExt cx="2049" cy="2722"/>
          </a:xfrm>
        </p:grpSpPr>
        <p:pic>
          <p:nvPicPr>
            <p:cNvPr id="7" name="Picture 6" descr="售货员1女"/>
            <p:cNvPicPr>
              <a:picLocks noChangeAspect="1" noChangeArrowheads="1"/>
            </p:cNvPicPr>
            <p:nvPr/>
          </p:nvPicPr>
          <p:blipFill>
            <a:blip r:embed="rId2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9" name="Picture 10" descr="u=3447207637,1712746509&amp;gp=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260648"/>
            <a:ext cx="2232248" cy="183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11208320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1905040" cy="176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9" descr="227cfae3b1fb6ecca48f591c89cbe5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5144"/>
            <a:ext cx="1831200" cy="187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img20050315224223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"/>
          <a:stretch>
            <a:fillRect/>
          </a:stretch>
        </p:blipFill>
        <p:spPr bwMode="auto">
          <a:xfrm>
            <a:off x="3635896" y="2204864"/>
            <a:ext cx="1941706" cy="155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95736" y="51571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8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051720" y="314096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￥</a:t>
            </a:r>
            <a:r>
              <a:rPr kumimoji="1" lang="en-US" altLang="zh-CN" sz="4800" dirty="0" smtClean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</a:rPr>
              <a:t>9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5796136" y="2708920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 ￥</a:t>
            </a:r>
            <a:r>
              <a:rPr kumimoji="1" lang="en-US" altLang="zh-CN" sz="4800" dirty="0" smtClean="0">
                <a:latin typeface="Times New Roman" pitchFamily="18" charset="0"/>
              </a:rPr>
              <a:t> 7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22" name="Picture 2" descr="bag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3257600"/>
            <a:ext cx="265915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652120" y="479715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10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860032" y="116632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that/the</a:t>
            </a:r>
            <a:endParaRPr lang="en-US" altLang="zh-CN" sz="4400" b="1" dirty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7" grpId="0"/>
      <p:bldP spid="19" grpId="0"/>
      <p:bldP spid="20" grpId="0"/>
      <p:bldP spid="21" grpId="0"/>
      <p:bldP spid="23" grpId="0"/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092280" y="4221088"/>
            <a:ext cx="1799655" cy="2636912"/>
            <a:chOff x="1965" y="1298"/>
            <a:chExt cx="2049" cy="2722"/>
          </a:xfrm>
        </p:grpSpPr>
        <p:pic>
          <p:nvPicPr>
            <p:cNvPr id="7" name="Picture 6" descr="售货员1女"/>
            <p:cNvPicPr>
              <a:picLocks noChangeAspect="1" noChangeArrowheads="1"/>
            </p:cNvPicPr>
            <p:nvPr/>
          </p:nvPicPr>
          <p:blipFill>
            <a:blip r:embed="rId2" cstate="print"/>
            <a:srcRect t="3201"/>
            <a:stretch>
              <a:fillRect/>
            </a:stretch>
          </p:blipFill>
          <p:spPr bwMode="auto">
            <a:xfrm>
              <a:off x="1965" y="1298"/>
              <a:ext cx="2049" cy="2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17" y="2659"/>
              <a:ext cx="771" cy="27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2" name="Picture 8" descr="cp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60962" cy="215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411760" y="764704"/>
            <a:ext cx="723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How much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are 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these</a:t>
            </a:r>
            <a:r>
              <a:rPr lang="en-US" altLang="zh-CN" sz="44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sock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s </a:t>
            </a:r>
            <a:r>
              <a:rPr lang="en-US" altLang="zh-CN" sz="44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?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483768" y="1484784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T </a:t>
            </a:r>
            <a:r>
              <a:rPr kumimoji="1" lang="en-US" altLang="zh-CN" sz="4000" b="1" dirty="0" err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hey’are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4000" b="1" dirty="0" smtClean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3 </a:t>
            </a:r>
            <a:r>
              <a:rPr lang="en-US" altLang="zh-CN" sz="4000" b="1" dirty="0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dollars.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51520" y="2132856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3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16" name="Picture 5" descr="23_24769"/>
          <p:cNvPicPr>
            <a:picLocks noChangeAspect="1" noChangeArrowheads="1"/>
          </p:cNvPicPr>
          <p:nvPr/>
        </p:nvPicPr>
        <p:blipFill>
          <a:blip r:embed="rId4" cstate="print"/>
          <a:srcRect l="1875" t="26459" r="14084" b="3583"/>
          <a:stretch>
            <a:fillRect/>
          </a:stretch>
        </p:blipFill>
        <p:spPr bwMode="auto">
          <a:xfrm>
            <a:off x="0" y="2996952"/>
            <a:ext cx="2254395" cy="192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4"/>
          <p:cNvGrpSpPr>
            <a:grpSpLocks/>
          </p:cNvGrpSpPr>
          <p:nvPr/>
        </p:nvGrpSpPr>
        <p:grpSpPr bwMode="auto">
          <a:xfrm>
            <a:off x="395536" y="4941168"/>
            <a:ext cx="1657375" cy="1701751"/>
            <a:chOff x="1927" y="1026"/>
            <a:chExt cx="2087" cy="2268"/>
          </a:xfrm>
        </p:grpSpPr>
        <p:pic>
          <p:nvPicPr>
            <p:cNvPr id="19" name="Picture 5" descr="2005725151155670"/>
            <p:cNvPicPr>
              <a:picLocks noChangeAspect="1" noChangeArrowheads="1"/>
            </p:cNvPicPr>
            <p:nvPr/>
          </p:nvPicPr>
          <p:blipFill>
            <a:blip r:embed="rId5" cstate="print"/>
            <a:srcRect t="1979" b="1979"/>
            <a:stretch>
              <a:fillRect/>
            </a:stretch>
          </p:blipFill>
          <p:spPr bwMode="auto">
            <a:xfrm>
              <a:off x="2052" y="1117"/>
              <a:ext cx="1656" cy="2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2925" y="2795"/>
              <a:ext cx="1089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Rectangle 7"/>
            <p:cNvSpPr>
              <a:spLocks noChangeArrowheads="1"/>
            </p:cNvSpPr>
            <p:nvPr/>
          </p:nvSpPr>
          <p:spPr bwMode="auto">
            <a:xfrm>
              <a:off x="1927" y="1026"/>
              <a:ext cx="908" cy="3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339752" y="33569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7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267744" y="5301208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8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580112" y="2708920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9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pic>
        <p:nvPicPr>
          <p:cNvPr id="25" name="Picture 18" descr="200571410583644423"/>
          <p:cNvPicPr>
            <a:picLocks noChangeAspect="1" noChangeArrowheads="1"/>
          </p:cNvPicPr>
          <p:nvPr/>
        </p:nvPicPr>
        <p:blipFill>
          <a:blip r:embed="rId6" cstate="print"/>
          <a:srcRect l="23218" r="22578"/>
          <a:stretch>
            <a:fillRect/>
          </a:stretch>
        </p:blipFill>
        <p:spPr bwMode="auto">
          <a:xfrm>
            <a:off x="3851920" y="2204864"/>
            <a:ext cx="10795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9c93fa93-62b6-4a42-9284-40d7f1134b4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797152"/>
            <a:ext cx="1544216" cy="15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 descr="9c93fa93-62b6-4a42-9284-40d7f1134b4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5157192"/>
            <a:ext cx="1408187" cy="14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4860032" y="5157192"/>
            <a:ext cx="1872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4800" b="1" dirty="0">
                <a:latin typeface="Times New Roman" pitchFamily="18" charset="0"/>
                <a:cs typeface="Times New Roman" pitchFamily="18" charset="0"/>
              </a:rPr>
              <a:t>$</a:t>
            </a:r>
            <a:r>
              <a:rPr kumimoji="1" lang="en-US" altLang="zh-CN" sz="4800" dirty="0">
                <a:latin typeface="Times New Roman" pitchFamily="18" charset="0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</a:rPr>
              <a:t>10</a:t>
            </a:r>
            <a:endParaRPr kumimoji="1" lang="en-US" altLang="zh-CN" sz="4800" dirty="0">
              <a:latin typeface="Times New Roman" pitchFamily="18" charset="0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5364088" y="116632"/>
            <a:ext cx="2448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66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those/the</a:t>
            </a:r>
            <a:endParaRPr lang="en-US" altLang="zh-CN" sz="4400" b="1" dirty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92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92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19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192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2" grpId="0"/>
      <p:bldP spid="23" grpId="0"/>
      <p:bldP spid="24" grpId="0"/>
      <p:bldP spid="28" grpId="0"/>
      <p:bldP spid="29" grpId="0"/>
      <p:bldP spid="29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14">
      <a:dk1>
        <a:srgbClr val="000000"/>
      </a:dk1>
      <a:lt1>
        <a:srgbClr val="66FFFF"/>
      </a:lt1>
      <a:dk2>
        <a:srgbClr val="FF00FF"/>
      </a:dk2>
      <a:lt2>
        <a:srgbClr val="808080"/>
      </a:lt2>
      <a:accent1>
        <a:srgbClr val="BBE0E3"/>
      </a:accent1>
      <a:accent2>
        <a:srgbClr val="333399"/>
      </a:accent2>
      <a:accent3>
        <a:srgbClr val="B8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66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B8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66FFFF"/>
        </a:lt1>
        <a:dk2>
          <a:srgbClr val="FF00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B8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537</Words>
  <Application>Microsoft Office PowerPoint</Application>
  <PresentationFormat>全屏显示(4:3)</PresentationFormat>
  <Paragraphs>162</Paragraphs>
  <Slides>19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Office 主题</vt:lpstr>
      <vt:lpstr>1_默认设计模板</vt:lpstr>
      <vt:lpstr>默认设计模板</vt:lpstr>
      <vt:lpstr>2_默认设计模板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42</cp:revision>
  <dcterms:created xsi:type="dcterms:W3CDTF">2016-11-21T00:49:39Z</dcterms:created>
  <dcterms:modified xsi:type="dcterms:W3CDTF">2016-11-23T07:36:37Z</dcterms:modified>
</cp:coreProperties>
</file>