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0"/>
  </p:notesMasterIdLst>
  <p:sldIdLst>
    <p:sldId id="256" r:id="rId11"/>
    <p:sldId id="306" r:id="rId12"/>
    <p:sldId id="317" r:id="rId13"/>
    <p:sldId id="318" r:id="rId14"/>
    <p:sldId id="319" r:id="rId15"/>
    <p:sldId id="313" r:id="rId16"/>
    <p:sldId id="320" r:id="rId17"/>
    <p:sldId id="321" r:id="rId18"/>
    <p:sldId id="260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7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099861-B6F7-4F2F-9883-7541EF36C06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AB88AC-5A96-498B-B96A-7F4030169CC2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第一单元 认识更大的数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900" y="2505075"/>
            <a:ext cx="4562475" cy="127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2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4775" y="115888"/>
            <a:ext cx="9248775" cy="633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4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"/>
          <p:cNvPicPr>
            <a:picLocks noChangeAspect="1"/>
          </p:cNvPicPr>
          <p:nvPr/>
        </p:nvPicPr>
        <p:blipFill>
          <a:blip r:embed="rId3"/>
          <a:srcRect b="47697"/>
          <a:stretch>
            <a:fillRect/>
          </a:stretch>
        </p:blipFill>
        <p:spPr>
          <a:xfrm>
            <a:off x="-104775" y="115888"/>
            <a:ext cx="9248775" cy="331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" y="3579813"/>
            <a:ext cx="7272338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25" y="4541838"/>
            <a:ext cx="4149725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1500" y="4232275"/>
            <a:ext cx="4287838" cy="1468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rcRect l="1517" t="54578"/>
          <a:stretch>
            <a:fillRect/>
          </a:stretch>
        </p:blipFill>
        <p:spPr>
          <a:xfrm>
            <a:off x="190500" y="1231900"/>
            <a:ext cx="8364538" cy="264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129088"/>
            <a:ext cx="5116513" cy="223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758825"/>
            <a:ext cx="6469063" cy="46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5263" y="5992813"/>
            <a:ext cx="36703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一亿零四百三十万三千一百三十二</a:t>
            </a:r>
            <a:endParaRPr kumimoji="0" lang="zh-CN" altLang="en-US" sz="18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5263" y="5605463"/>
            <a:ext cx="36703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二千三百一十六万二千一百二十三</a:t>
            </a:r>
            <a:endParaRPr kumimoji="0" lang="zh-CN" altLang="en-US" sz="18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180975" y="5245100"/>
            <a:ext cx="36703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五十五万二千三百</a:t>
            </a:r>
            <a:endParaRPr kumimoji="0" lang="zh-CN" altLang="en-US" sz="18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7950" y="5168900"/>
            <a:ext cx="25209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14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552300</a:t>
            </a:r>
            <a:endParaRPr kumimoji="0" lang="zh-CN" altLang="en-US" sz="2800" b="0" i="0" u="none" strike="noStrike" kern="1200" cap="none" spc="14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08650" y="5527675"/>
            <a:ext cx="3352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14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23162123</a:t>
            </a:r>
            <a:endParaRPr kumimoji="0" lang="zh-CN" altLang="en-US" sz="2800" b="0" i="0" u="none" strike="noStrike" kern="1200" cap="none" spc="14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29238" y="5880100"/>
            <a:ext cx="37877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14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104303132</a:t>
            </a:r>
            <a:endParaRPr kumimoji="0" lang="zh-CN" altLang="en-US" sz="2800" b="0" i="0" u="none" strike="noStrike" kern="1200" cap="none" spc="14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1"/>
          <a:srcRect l="983" t="17334" r="534" b="-1529"/>
          <a:stretch>
            <a:fillRect/>
          </a:stretch>
        </p:blipFill>
        <p:spPr>
          <a:xfrm>
            <a:off x="1344613" y="858838"/>
            <a:ext cx="6578600" cy="3849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4810125"/>
            <a:ext cx="4846638" cy="392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Box 9"/>
          <p:cNvSpPr txBox="1"/>
          <p:nvPr/>
        </p:nvSpPr>
        <p:spPr>
          <a:xfrm>
            <a:off x="395288" y="1268413"/>
            <a:ext cx="4321175" cy="440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按要求完成下面各题。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⑴读出加拿大和英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国的人口数，和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同桌说说你是怎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么读的。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⑵在下面的数位顺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序表中，写出沙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特阿拉伯和巴西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的人口数。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00" y="1825625"/>
            <a:ext cx="5260975" cy="319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325" y="5194300"/>
            <a:ext cx="4895850" cy="122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9"/>
          <p:cNvSpPr txBox="1"/>
          <p:nvPr/>
        </p:nvSpPr>
        <p:spPr>
          <a:xfrm>
            <a:off x="395288" y="1538288"/>
            <a:ext cx="5545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先读一读，再用线连起来。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511425"/>
            <a:ext cx="8559800" cy="27257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900113" y="2997200"/>
            <a:ext cx="576263" cy="12239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348038" y="2997200"/>
            <a:ext cx="2160588" cy="17272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08625" y="3608388"/>
            <a:ext cx="719138" cy="6127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08850" y="2997200"/>
            <a:ext cx="142875" cy="17272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9"/>
          <p:cNvSpPr txBox="1"/>
          <p:nvPr/>
        </p:nvSpPr>
        <p:spPr>
          <a:xfrm>
            <a:off x="684213" y="1557338"/>
            <a:ext cx="77041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在报纸、杂志等媒体中手机一些有关大数的信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息，并在全班进行交流。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0506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48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49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48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0490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0489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WPS 演示</Application>
  <PresentationFormat>全屏显示(4:3)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248</cp:revision>
  <dcterms:created xsi:type="dcterms:W3CDTF">2012-09-21T09:22:25Z</dcterms:created>
  <dcterms:modified xsi:type="dcterms:W3CDTF">2016-09-18T07:53:24Z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0008006a18000000000001024140</vt:lpwstr>
  </property>
</Properties>
</file>