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6" r:id="rId3"/>
    <p:sldId id="259" r:id="rId4"/>
    <p:sldId id="261" r:id="rId5"/>
    <p:sldId id="260" r:id="rId6"/>
    <p:sldId id="265" r:id="rId7"/>
    <p:sldId id="266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3" r:id="rId16"/>
    <p:sldId id="272" r:id="rId17"/>
    <p:sldId id="274" r:id="rId18"/>
    <p:sldId id="275" r:id="rId19"/>
    <p:sldId id="277" r:id="rId20"/>
    <p:sldId id="27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0C5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64298-EC5C-4C1B-AC2D-D05D6108317D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91F41-9BB0-4137-A6FA-E9D17D1BC5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马艳兰\四.2\PPT背景图片\1dc32d874761321379c0406529ac9ab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6" cy="671514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r>
              <a:rPr lang="en-US" altLang="zh-CN" dirty="0" smtClean="0"/>
              <a:t> </a:t>
            </a:r>
            <a:r>
              <a:rPr lang="en-US" altLang="zh-CN" sz="6600" b="1" dirty="0" smtClean="0"/>
              <a:t>1</a:t>
            </a:r>
            <a:r>
              <a:rPr lang="zh-CN" altLang="en-US" sz="6600" b="1" dirty="0" smtClean="0"/>
              <a:t>、</a:t>
            </a:r>
            <a:r>
              <a:rPr lang="en-US" altLang="zh-CN" sz="6600" b="1" dirty="0" smtClean="0"/>
              <a:t> </a:t>
            </a:r>
            <a:r>
              <a:rPr lang="zh-CN" altLang="en-US" sz="6600" b="1" dirty="0" smtClean="0"/>
              <a:t>场景歌</a:t>
            </a:r>
            <a:endParaRPr lang="zh-CN" altLang="en-US" sz="6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785918" y="4286256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小木屋</a:t>
            </a:r>
            <a:endParaRPr lang="zh-CN" altLang="en-US" sz="6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291648969908196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仿照课文说一说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8001024" cy="247174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4000" b="1" dirty="0" smtClean="0"/>
              <a:t>一只（            ）              一片（          ）</a:t>
            </a:r>
            <a:endParaRPr lang="en-US" altLang="zh-CN" sz="4000" b="1" dirty="0" smtClean="0"/>
          </a:p>
          <a:p>
            <a:pPr>
              <a:buNone/>
            </a:pPr>
            <a:endParaRPr lang="en-US" altLang="zh-CN" sz="4000" b="1" dirty="0" smtClean="0"/>
          </a:p>
          <a:p>
            <a:pPr>
              <a:buNone/>
            </a:pPr>
            <a:r>
              <a:rPr lang="zh-CN" altLang="en-US" sz="4000" b="1" dirty="0" smtClean="0"/>
              <a:t>一艘（           </a:t>
            </a:r>
            <a:r>
              <a:rPr lang="zh-CN" altLang="en-US" sz="4000" b="1" smtClean="0"/>
              <a:t>）               一</a:t>
            </a:r>
            <a:r>
              <a:rPr lang="zh-CN" altLang="en-US" sz="4000" b="1" dirty="0" smtClean="0"/>
              <a:t>条（          ）</a:t>
            </a:r>
            <a:endParaRPr lang="en-US" altLang="zh-CN" sz="4000" b="1" dirty="0" smtClean="0"/>
          </a:p>
          <a:p>
            <a:pPr>
              <a:buNone/>
            </a:pPr>
            <a:endParaRPr lang="zh-CN" alt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14546" y="1643050"/>
            <a:ext cx="128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150C54"/>
                </a:solidFill>
              </a:rPr>
              <a:t>小鸟</a:t>
            </a:r>
            <a:endParaRPr lang="zh-CN" altLang="en-US" sz="4000" b="1" dirty="0">
              <a:solidFill>
                <a:srgbClr val="150C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86644" y="1643050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</a:rPr>
              <a:t>树林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4546" y="3143248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</a:rPr>
              <a:t>轮船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72330" y="3071810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</a:rPr>
              <a:t>毛巾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291648969908196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844" y="1214422"/>
            <a:ext cx="9001156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3600" b="1" dirty="0" smtClean="0"/>
              <a:t>一只小狗               一只小猫              一只山羊   </a:t>
            </a:r>
            <a:endParaRPr lang="en-US" altLang="zh-CN" sz="3600" b="1" dirty="0" smtClean="0"/>
          </a:p>
          <a:p>
            <a:pPr>
              <a:buNone/>
            </a:pPr>
            <a:endParaRPr lang="en-US" altLang="zh-CN" sz="3600" b="1" dirty="0" smtClean="0"/>
          </a:p>
          <a:p>
            <a:pPr>
              <a:buNone/>
            </a:pPr>
            <a:r>
              <a:rPr lang="zh-CN" altLang="en-US" sz="3600" b="1" dirty="0" smtClean="0"/>
              <a:t>一片面包               一片树叶               一片土地</a:t>
            </a:r>
            <a:endParaRPr lang="en-US" altLang="zh-CN" sz="3600" b="1" dirty="0" smtClean="0"/>
          </a:p>
          <a:p>
            <a:pPr>
              <a:buNone/>
            </a:pPr>
            <a:endParaRPr lang="en-US" altLang="zh-CN" sz="3600" b="1" dirty="0" smtClean="0"/>
          </a:p>
          <a:p>
            <a:pPr>
              <a:buNone/>
            </a:pPr>
            <a:r>
              <a:rPr lang="zh-CN" altLang="en-US" sz="3600" b="1" dirty="0" smtClean="0"/>
              <a:t>一艘孤帆               一艘轮船               一艘军舰</a:t>
            </a:r>
            <a:endParaRPr lang="en-US" altLang="zh-CN" sz="3600" b="1" dirty="0" smtClean="0"/>
          </a:p>
          <a:p>
            <a:pPr>
              <a:buNone/>
            </a:pPr>
            <a:endParaRPr lang="en-US" altLang="zh-CN" sz="3600" b="1" dirty="0" smtClean="0"/>
          </a:p>
          <a:p>
            <a:pPr>
              <a:buNone/>
            </a:pPr>
            <a:r>
              <a:rPr lang="zh-CN" altLang="en-US" sz="3600" b="1" dirty="0" smtClean="0"/>
              <a:t>一条小鱼               一 条虫子               一条围巾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291648969908196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内容占位符 5" descr="asia12493201105041943241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2" name="TextBox 11"/>
          <p:cNvSpPr txBox="1"/>
          <p:nvPr/>
        </p:nvSpPr>
        <p:spPr>
          <a:xfrm>
            <a:off x="0" y="571480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一座雪山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174" y="5929330"/>
            <a:ext cx="350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一片牧场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9" descr="84442493013278630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214282" y="1500174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一缕炊烟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3240" y="4500570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一顶毡房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291648969908196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仿照课文说一说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2000240"/>
            <a:ext cx="8643998" cy="457205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zh-CN" altLang="en-US" sz="5800" b="1" dirty="0" smtClean="0"/>
              <a:t>一座城市              一座大山                      一座建筑</a:t>
            </a:r>
            <a:endParaRPr lang="en-US" altLang="zh-CN" sz="5800" b="1" dirty="0" smtClean="0"/>
          </a:p>
          <a:p>
            <a:pPr>
              <a:buNone/>
            </a:pPr>
            <a:endParaRPr lang="en-US" altLang="zh-CN" sz="5800" b="1" dirty="0" smtClean="0"/>
          </a:p>
          <a:p>
            <a:pPr>
              <a:buNone/>
            </a:pPr>
            <a:r>
              <a:rPr lang="zh-CN" altLang="en-US" sz="5800" b="1" dirty="0" smtClean="0"/>
              <a:t>一片叶子              一片爱心                      一片汪洋</a:t>
            </a:r>
            <a:endParaRPr lang="en-US" altLang="zh-CN" sz="5800" b="1" dirty="0" smtClean="0"/>
          </a:p>
          <a:p>
            <a:pPr>
              <a:buNone/>
            </a:pPr>
            <a:endParaRPr lang="en-US" altLang="zh-CN" sz="5800" b="1" dirty="0" smtClean="0"/>
          </a:p>
          <a:p>
            <a:pPr>
              <a:buNone/>
            </a:pPr>
            <a:r>
              <a:rPr lang="zh-CN" altLang="en-US" sz="5800" b="1" dirty="0" smtClean="0"/>
              <a:t>一缕发丝              一缕失望                      一缕溪水</a:t>
            </a:r>
            <a:endParaRPr lang="en-US" altLang="zh-CN" sz="5800" b="1" dirty="0" smtClean="0"/>
          </a:p>
          <a:p>
            <a:pPr>
              <a:buNone/>
            </a:pPr>
            <a:endParaRPr lang="en-US" altLang="zh-CN" sz="5800" b="1" dirty="0" smtClean="0"/>
          </a:p>
          <a:p>
            <a:pPr>
              <a:buNone/>
            </a:pPr>
            <a:r>
              <a:rPr lang="zh-CN" altLang="en-US" sz="5800" b="1" dirty="0" smtClean="0"/>
              <a:t>一顶帽子              一顶帐子                      一顶红花</a:t>
            </a:r>
            <a:endParaRPr lang="en-US" altLang="zh-CN" sz="5800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104182324311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57620" y="1285860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一畦秧苗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291648969908196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内容占位符 6" descr="img622523_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2" name="TextBox 11"/>
          <p:cNvSpPr txBox="1"/>
          <p:nvPr/>
        </p:nvSpPr>
        <p:spPr>
          <a:xfrm>
            <a:off x="7929586" y="3000372"/>
            <a:ext cx="800219" cy="24288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一块稻田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5" descr="t01cd683c9fe1c218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57797" y="1571612"/>
            <a:ext cx="800219" cy="2500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一方鱼塘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059151446323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72264" y="428604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一座果园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291648969908196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844" y="1214422"/>
            <a:ext cx="9001156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3600" b="1" dirty="0" smtClean="0"/>
              <a:t>一畦菜苗               一畦瓜秧                 一畦露水   </a:t>
            </a:r>
            <a:endParaRPr lang="en-US" altLang="zh-CN" sz="3600" b="1" dirty="0" smtClean="0"/>
          </a:p>
          <a:p>
            <a:pPr>
              <a:buNone/>
            </a:pPr>
            <a:endParaRPr lang="en-US" altLang="zh-CN" sz="3600" b="1" dirty="0" smtClean="0"/>
          </a:p>
          <a:p>
            <a:pPr>
              <a:buNone/>
            </a:pPr>
            <a:r>
              <a:rPr lang="zh-CN" altLang="en-US" sz="3600" b="1" dirty="0" smtClean="0"/>
              <a:t>一方沙子               一方碎石               一方山水</a:t>
            </a:r>
            <a:endParaRPr lang="en-US" altLang="zh-CN" sz="3600" b="1" dirty="0" smtClean="0"/>
          </a:p>
          <a:p>
            <a:pPr>
              <a:buNone/>
            </a:pPr>
            <a:endParaRPr lang="en-US" altLang="zh-CN" sz="3600" b="1" dirty="0" smtClean="0"/>
          </a:p>
          <a:p>
            <a:pPr>
              <a:buNone/>
            </a:pPr>
            <a:r>
              <a:rPr lang="zh-CN" altLang="en-US" sz="3600" b="1" dirty="0" smtClean="0"/>
              <a:t>一块糖果               一块玻璃               一块 红布</a:t>
            </a:r>
            <a:endParaRPr lang="en-US" altLang="zh-CN" sz="3600" b="1" dirty="0" smtClean="0"/>
          </a:p>
          <a:p>
            <a:pPr>
              <a:buNone/>
            </a:pPr>
            <a:endParaRPr lang="en-US" altLang="zh-CN" sz="3600" b="1" dirty="0" smtClean="0"/>
          </a:p>
          <a:p>
            <a:pPr>
              <a:buNone/>
            </a:pPr>
            <a:r>
              <a:rPr lang="zh-CN" altLang="en-US" sz="3600" b="1" dirty="0" smtClean="0"/>
              <a:t>一座</a:t>
            </a:r>
            <a:r>
              <a:rPr lang="zh-CN" altLang="en-US" sz="3600" b="1" dirty="0" smtClean="0"/>
              <a:t>大山               </a:t>
            </a:r>
            <a:r>
              <a:rPr lang="zh-CN" altLang="en-US" sz="3600" b="1" dirty="0" smtClean="0"/>
              <a:t>一座城市</a:t>
            </a:r>
            <a:r>
              <a:rPr lang="zh-CN" altLang="en-US" sz="3600" b="1" dirty="0" smtClean="0"/>
              <a:t>               </a:t>
            </a:r>
            <a:r>
              <a:rPr lang="zh-CN" altLang="en-US" sz="3600" b="1" dirty="0" smtClean="0"/>
              <a:t>一座建筑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马艳兰\四.2\PPT背景图片\0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57356" y="4643446"/>
            <a:ext cx="2928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小牧场</a:t>
            </a:r>
            <a:endParaRPr lang="zh-CN" altLang="en-US" sz="6000" b="1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098" name="Picture 2" descr="E:\马艳兰\四.2\PPT背景图片\7779943_13323779900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19050"/>
            <a:ext cx="9753600" cy="68961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86182" y="5643578"/>
            <a:ext cx="342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林荫小道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291648969908196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、场景歌 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4114800" cy="5214974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/>
              <a:t>一只海鸥，一片沙滩。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一艘军舰，一条帆船。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一座雪山，一片牧场。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一缕炊烟，一顶毡房。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一畦秧田，一块稻田。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一方鱼塘，一座果园。</a:t>
            </a:r>
            <a:endParaRPr lang="en-US" altLang="zh-CN" b="1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4429124" y="1600200"/>
            <a:ext cx="4500594" cy="5043510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/>
              <a:t>一道小溪，一孔石桥。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一丛翠竹，一所学校。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一面队旗，一把铜号。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一群“红领巾”，一阵欢笑。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291648969908196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6000" b="1" dirty="0" smtClean="0">
                <a:solidFill>
                  <a:srgbClr val="FF0000"/>
                </a:solidFill>
              </a:rPr>
              <a:t>思考：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017697"/>
            <a:ext cx="8229600" cy="398307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、每一小节有几个数量词？</a:t>
            </a:r>
            <a:endParaRPr lang="en-US" altLang="zh-CN" sz="4000" b="1" dirty="0" smtClean="0"/>
          </a:p>
          <a:p>
            <a:pPr>
              <a:buNone/>
            </a:pP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、描绘了什么地方的场景？</a:t>
            </a:r>
            <a:endParaRPr lang="en-US" altLang="zh-CN" sz="4000" b="1" dirty="0" smtClean="0"/>
          </a:p>
          <a:p>
            <a:pPr>
              <a:buNone/>
            </a:pPr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、写了哪几件事物？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291648969908196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4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、每一小节有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个数量词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800" b="1" dirty="0" smtClean="0"/>
              <a:t>一只海鸥，一片沙滩。</a:t>
            </a:r>
            <a:endParaRPr lang="en-US" altLang="zh-CN" sz="4800" b="1" dirty="0" smtClean="0"/>
          </a:p>
          <a:p>
            <a:pPr>
              <a:buNone/>
            </a:pPr>
            <a:r>
              <a:rPr lang="zh-CN" altLang="en-US" sz="4800" b="1" dirty="0" smtClean="0"/>
              <a:t>一艘军舰，一条帆船。</a:t>
            </a:r>
            <a:endParaRPr lang="en-US" altLang="zh-CN" sz="4800" b="1" dirty="0" smtClean="0"/>
          </a:p>
          <a:p>
            <a:pPr>
              <a:buNone/>
            </a:pPr>
            <a:endParaRPr lang="en-US" altLang="zh-CN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291648969908196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8604"/>
            <a:ext cx="8472518" cy="5697559"/>
          </a:xfrm>
        </p:spPr>
        <p:txBody>
          <a:bodyPr/>
          <a:lstStyle/>
          <a:p>
            <a:pPr>
              <a:buNone/>
            </a:pPr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、描绘了什么地方的场景？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5786" y="1571612"/>
            <a:ext cx="750099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4000" b="1" dirty="0" smtClean="0"/>
              <a:t>第一小节：海边的美丽景色。</a:t>
            </a:r>
            <a:endParaRPr lang="en-US" altLang="zh-CN" sz="4000" b="1" dirty="0" smtClean="0"/>
          </a:p>
          <a:p>
            <a:pPr>
              <a:buNone/>
            </a:pPr>
            <a:r>
              <a:rPr lang="zh-CN" altLang="en-US" sz="4000" b="1" dirty="0" smtClean="0"/>
              <a:t>第二小节：草原上的独特景色。</a:t>
            </a:r>
            <a:endParaRPr lang="en-US" altLang="zh-CN" sz="4000" b="1" dirty="0" smtClean="0"/>
          </a:p>
          <a:p>
            <a:pPr>
              <a:buNone/>
            </a:pPr>
            <a:r>
              <a:rPr lang="zh-CN" altLang="en-US" sz="4000" b="1" dirty="0" smtClean="0"/>
              <a:t>第三小节：平原地区的田园光。</a:t>
            </a:r>
            <a:endParaRPr lang="en-US" altLang="zh-CN" sz="4000" b="1" dirty="0" smtClean="0"/>
          </a:p>
          <a:p>
            <a:pPr>
              <a:buNone/>
            </a:pPr>
            <a:r>
              <a:rPr lang="zh-CN" altLang="en-US" sz="4000" b="1" dirty="0" smtClean="0"/>
              <a:t>第四小节：山区的优美环境。</a:t>
            </a:r>
            <a:endParaRPr lang="en-US" altLang="zh-CN" sz="4000" b="1" dirty="0" smtClean="0"/>
          </a:p>
          <a:p>
            <a:pPr>
              <a:buNone/>
            </a:pPr>
            <a:r>
              <a:rPr lang="zh-CN" altLang="en-US" sz="4000" b="1" dirty="0" smtClean="0"/>
              <a:t>第五小节：同学们活动的场景。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sy_580152883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1071546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一只海鸥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57852" y="6000768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一片沙滩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3306" y="4143380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一条帆船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4291636_99598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4643446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一艘军舰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360</Words>
  <PresentationFormat>全屏显示(4:3)</PresentationFormat>
  <Paragraphs>73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 1、 场景歌</vt:lpstr>
      <vt:lpstr>幻灯片 2</vt:lpstr>
      <vt:lpstr>幻灯片 3</vt:lpstr>
      <vt:lpstr>1、场景歌 </vt:lpstr>
      <vt:lpstr>思考：</vt:lpstr>
      <vt:lpstr>幻灯片 6</vt:lpstr>
      <vt:lpstr>幻灯片 7</vt:lpstr>
      <vt:lpstr>幻灯片 8</vt:lpstr>
      <vt:lpstr>一艘军舰</vt:lpstr>
      <vt:lpstr>仿照课文说一说</vt:lpstr>
      <vt:lpstr>幻灯片 11</vt:lpstr>
      <vt:lpstr>幻灯片 12</vt:lpstr>
      <vt:lpstr>幻灯片 13</vt:lpstr>
      <vt:lpstr>仿照课文说一说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dd</cp:lastModifiedBy>
  <cp:revision>111</cp:revision>
  <dcterms:modified xsi:type="dcterms:W3CDTF">2015-10-15T10:32:13Z</dcterms:modified>
</cp:coreProperties>
</file>