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3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theme/themeOverride1.xml" ContentType="application/vnd.openxmlformats-officedocument.themeOverride+xml"/>
  <Override PartName="/ppt/slideLayouts/slideLayout4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 id="2147483681" r:id="rId2"/>
  </p:sldMasterIdLst>
  <p:notesMasterIdLst>
    <p:notesMasterId r:id="rId23"/>
  </p:notesMasterIdLst>
  <p:handoutMasterIdLst>
    <p:handoutMasterId r:id="rId24"/>
  </p:handoutMasterIdLst>
  <p:sldIdLst>
    <p:sldId id="523" r:id="rId3"/>
    <p:sldId id="1012" r:id="rId4"/>
    <p:sldId id="1013" r:id="rId5"/>
    <p:sldId id="1015" r:id="rId6"/>
    <p:sldId id="1021" r:id="rId7"/>
    <p:sldId id="1022" r:id="rId8"/>
    <p:sldId id="1036" r:id="rId9"/>
    <p:sldId id="1054" r:id="rId10"/>
    <p:sldId id="1026" r:id="rId11"/>
    <p:sldId id="1041" r:id="rId12"/>
    <p:sldId id="1042" r:id="rId13"/>
    <p:sldId id="1043" r:id="rId14"/>
    <p:sldId id="1044" r:id="rId15"/>
    <p:sldId id="1046" r:id="rId16"/>
    <p:sldId id="1047" r:id="rId17"/>
    <p:sldId id="1048" r:id="rId18"/>
    <p:sldId id="1023" r:id="rId19"/>
    <p:sldId id="1037" r:id="rId20"/>
    <p:sldId id="1035" r:id="rId21"/>
    <p:sldId id="1049" r:id="rId22"/>
  </p:sldIdLst>
  <p:sldSz cx="9144000" cy="5143500" type="screen16x9"/>
  <p:notesSz cx="6858000" cy="9144000"/>
  <p:embeddedFontLst>
    <p:embeddedFont>
      <p:font typeface="Franklin Gothic Book" charset="0"/>
      <p:regular r:id="rId25"/>
      <p:italic r:id="rId26"/>
    </p:embeddedFont>
    <p:embeddedFont>
      <p:font typeface="Franklin Gothic Medium" pitchFamily="34" charset="0"/>
      <p:regular r:id="rId27"/>
      <p:italic r:id="rId28"/>
    </p:embeddedFont>
    <p:embeddedFont>
      <p:font typeface="隶书" charset="-122"/>
      <p:regular r:id="rId29"/>
    </p:embeddedFont>
    <p:embeddedFont>
      <p:font typeface="华文楷体" charset="-122"/>
      <p:regular r:id="rId30"/>
    </p:embeddedFont>
    <p:embeddedFont>
      <p:font typeface="Wingdings 2" pitchFamily="18" charset="2"/>
      <p:regular r:id="rId31"/>
    </p:embeddedFont>
    <p:embeddedFont>
      <p:font typeface="Calibri" pitchFamily="34" charset="0"/>
      <p:regular r:id="rId32"/>
      <p:bold r:id="rId33"/>
      <p:italic r:id="rId34"/>
      <p:boldItalic r:id="rId35"/>
    </p:embeddedFont>
    <p:embeddedFont>
      <p:font typeface="黑体" pitchFamily="49" charset="-122"/>
      <p:regular r:id="rId36"/>
    </p:embeddedFont>
  </p:embeddedFontLst>
  <p:defaultTextStyle>
    <a:defPPr>
      <a:defRPr lang="zh-CN"/>
    </a:defPPr>
    <a:lvl1pPr algn="l" defTabSz="685800" rtl="0" fontAlgn="base">
      <a:spcBef>
        <a:spcPct val="0"/>
      </a:spcBef>
      <a:spcAft>
        <a:spcPct val="0"/>
      </a:spcAft>
      <a:defRPr sz="1400" kern="1200">
        <a:solidFill>
          <a:schemeClr val="tx1"/>
        </a:solidFill>
        <a:latin typeface="Arial" charset="0"/>
        <a:ea typeface="宋体" charset="-122"/>
        <a:cs typeface="+mn-cs"/>
      </a:defRPr>
    </a:lvl1pPr>
    <a:lvl2pPr marL="342900" indent="114300" algn="l" defTabSz="685800" rtl="0" fontAlgn="base">
      <a:spcBef>
        <a:spcPct val="0"/>
      </a:spcBef>
      <a:spcAft>
        <a:spcPct val="0"/>
      </a:spcAft>
      <a:defRPr sz="1400" kern="1200">
        <a:solidFill>
          <a:schemeClr val="tx1"/>
        </a:solidFill>
        <a:latin typeface="Arial" charset="0"/>
        <a:ea typeface="宋体" charset="-122"/>
        <a:cs typeface="+mn-cs"/>
      </a:defRPr>
    </a:lvl2pPr>
    <a:lvl3pPr marL="685800" indent="228600" algn="l" defTabSz="685800" rtl="0" fontAlgn="base">
      <a:spcBef>
        <a:spcPct val="0"/>
      </a:spcBef>
      <a:spcAft>
        <a:spcPct val="0"/>
      </a:spcAft>
      <a:defRPr sz="1400" kern="1200">
        <a:solidFill>
          <a:schemeClr val="tx1"/>
        </a:solidFill>
        <a:latin typeface="Arial" charset="0"/>
        <a:ea typeface="宋体" charset="-122"/>
        <a:cs typeface="+mn-cs"/>
      </a:defRPr>
    </a:lvl3pPr>
    <a:lvl4pPr marL="1028700" indent="342900" algn="l" defTabSz="685800" rtl="0" fontAlgn="base">
      <a:spcBef>
        <a:spcPct val="0"/>
      </a:spcBef>
      <a:spcAft>
        <a:spcPct val="0"/>
      </a:spcAft>
      <a:defRPr sz="1400" kern="1200">
        <a:solidFill>
          <a:schemeClr val="tx1"/>
        </a:solidFill>
        <a:latin typeface="Arial" charset="0"/>
        <a:ea typeface="宋体" charset="-122"/>
        <a:cs typeface="+mn-cs"/>
      </a:defRPr>
    </a:lvl4pPr>
    <a:lvl5pPr marL="1371600" indent="457200" algn="l" defTabSz="685800" rtl="0" fontAlgn="base">
      <a:spcBef>
        <a:spcPct val="0"/>
      </a:spcBef>
      <a:spcAft>
        <a:spcPct val="0"/>
      </a:spcAft>
      <a:defRPr sz="1400" kern="1200">
        <a:solidFill>
          <a:schemeClr val="tx1"/>
        </a:solidFill>
        <a:latin typeface="Arial" charset="0"/>
        <a:ea typeface="宋体" charset="-122"/>
        <a:cs typeface="+mn-cs"/>
      </a:defRPr>
    </a:lvl5pPr>
    <a:lvl6pPr marL="2286000" algn="l" defTabSz="914400" rtl="0" eaLnBrk="1" latinLnBrk="0" hangingPunct="1">
      <a:defRPr sz="1400" kern="1200">
        <a:solidFill>
          <a:schemeClr val="tx1"/>
        </a:solidFill>
        <a:latin typeface="Arial" charset="0"/>
        <a:ea typeface="宋体" charset="-122"/>
        <a:cs typeface="+mn-cs"/>
      </a:defRPr>
    </a:lvl6pPr>
    <a:lvl7pPr marL="2743200" algn="l" defTabSz="914400" rtl="0" eaLnBrk="1" latinLnBrk="0" hangingPunct="1">
      <a:defRPr sz="1400" kern="1200">
        <a:solidFill>
          <a:schemeClr val="tx1"/>
        </a:solidFill>
        <a:latin typeface="Arial" charset="0"/>
        <a:ea typeface="宋体" charset="-122"/>
        <a:cs typeface="+mn-cs"/>
      </a:defRPr>
    </a:lvl7pPr>
    <a:lvl8pPr marL="3200400" algn="l" defTabSz="914400" rtl="0" eaLnBrk="1" latinLnBrk="0" hangingPunct="1">
      <a:defRPr sz="1400" kern="1200">
        <a:solidFill>
          <a:schemeClr val="tx1"/>
        </a:solidFill>
        <a:latin typeface="Arial" charset="0"/>
        <a:ea typeface="宋体" charset="-122"/>
        <a:cs typeface="+mn-cs"/>
      </a:defRPr>
    </a:lvl8pPr>
    <a:lvl9pPr marL="3657600" algn="l" defTabSz="914400" rtl="0" eaLnBrk="1" latinLnBrk="0" hangingPunct="1">
      <a:defRPr sz="1400"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FF00FF"/>
    <a:srgbClr val="0000FF"/>
    <a:srgbClr val="FF0000"/>
    <a:srgbClr val="0066FF"/>
    <a:srgbClr val="A38302"/>
    <a:srgbClr val="FEFCDE"/>
    <a:srgbClr val="00B050"/>
    <a:srgbClr val="FF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79" autoAdjust="0"/>
    <p:restoredTop sz="94705" autoAdjust="0"/>
  </p:normalViewPr>
  <p:slideViewPr>
    <p:cSldViewPr>
      <p:cViewPr varScale="1">
        <p:scale>
          <a:sx n="97" d="100"/>
          <a:sy n="97" d="100"/>
        </p:scale>
        <p:origin x="-108" y="-108"/>
      </p:cViewPr>
      <p:guideLst>
        <p:guide orient="horz" pos="3162"/>
        <p:guide pos="5759"/>
      </p:guideLst>
    </p:cSldViewPr>
  </p:slideViewPr>
  <p:outlineViewPr>
    <p:cViewPr>
      <p:scale>
        <a:sx n="33" d="100"/>
        <a:sy n="33" d="100"/>
      </p:scale>
      <p:origin x="0" y="1122"/>
    </p:cViewPr>
  </p:outlineViewPr>
  <p:notesTextViewPr>
    <p:cViewPr>
      <p:scale>
        <a:sx n="1" d="1"/>
        <a:sy n="1" d="1"/>
      </p:scale>
      <p:origin x="0" y="0"/>
    </p:cViewPr>
  </p:notesTextViewPr>
  <p:sorterViewPr>
    <p:cViewPr>
      <p:scale>
        <a:sx n="66" d="100"/>
        <a:sy n="66" d="100"/>
      </p:scale>
      <p:origin x="0" y="4578"/>
    </p:cViewPr>
  </p:sorterViewPr>
  <p:notesViewPr>
    <p:cSldViewPr>
      <p:cViewPr varScale="1">
        <p:scale>
          <a:sx n="65" d="100"/>
          <a:sy n="65" d="100"/>
        </p:scale>
        <p:origin x="-2502" y="-114"/>
      </p:cViewPr>
      <p:guideLst>
        <p:guide orient="horz" pos="3076"/>
        <p:guide pos="226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2.fntdata"/><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10.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handoutMaster" Target="handoutMasters/handoutMaster1.xml"/><Relationship Id="rId32" Type="http://schemas.openxmlformats.org/officeDocument/2006/relationships/font" Target="fonts/font8.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7.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83DA018F-D6E9-4694-819B-9B45E46D2EF5}" type="datetimeFigureOut">
              <a:rPr lang="zh-CN" altLang="en-US"/>
              <a:pPr>
                <a:defRPr/>
              </a:pPr>
              <a:t>2020/2/6 Thursday</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BCCE66AA-0176-4EA1-B28F-7431A3AF887D}"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91A1F17E-5904-439B-8F0E-A7B4F8FFCCFC}" type="datetimeFigureOut">
              <a:rPr lang="zh-CN" altLang="en-US"/>
              <a:pPr>
                <a:defRPr/>
              </a:pPr>
              <a:t>2020/2/6 Thursday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15D70F8A-D62D-40F3-AB0E-D75A3D2AD808}"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defTabSz="685800" rtl="0" fontAlgn="base">
      <a:spcBef>
        <a:spcPct val="30000"/>
      </a:spcBef>
      <a:spcAft>
        <a:spcPct val="0"/>
      </a:spcAft>
      <a:defRPr sz="900" kern="1200">
        <a:solidFill>
          <a:schemeClr val="tx1"/>
        </a:solidFill>
        <a:latin typeface="+mn-lt"/>
        <a:ea typeface="+mn-ea"/>
        <a:cs typeface="+mn-cs"/>
      </a:defRPr>
    </a:lvl1pPr>
    <a:lvl2pPr marL="342900" algn="l" defTabSz="685800" rtl="0" fontAlgn="base">
      <a:spcBef>
        <a:spcPct val="30000"/>
      </a:spcBef>
      <a:spcAft>
        <a:spcPct val="0"/>
      </a:spcAft>
      <a:defRPr sz="900" kern="1200">
        <a:solidFill>
          <a:schemeClr val="tx1"/>
        </a:solidFill>
        <a:latin typeface="+mn-lt"/>
        <a:ea typeface="+mn-ea"/>
        <a:cs typeface="+mn-cs"/>
      </a:defRPr>
    </a:lvl2pPr>
    <a:lvl3pPr marL="685800" algn="l" defTabSz="685800" rtl="0" fontAlgn="base">
      <a:spcBef>
        <a:spcPct val="30000"/>
      </a:spcBef>
      <a:spcAft>
        <a:spcPct val="0"/>
      </a:spcAft>
      <a:defRPr sz="900" kern="1200">
        <a:solidFill>
          <a:schemeClr val="tx1"/>
        </a:solidFill>
        <a:latin typeface="+mn-lt"/>
        <a:ea typeface="+mn-ea"/>
        <a:cs typeface="+mn-cs"/>
      </a:defRPr>
    </a:lvl3pPr>
    <a:lvl4pPr marL="1028700" algn="l" defTabSz="685800" rtl="0" fontAlgn="base">
      <a:spcBef>
        <a:spcPct val="30000"/>
      </a:spcBef>
      <a:spcAft>
        <a:spcPct val="0"/>
      </a:spcAft>
      <a:defRPr sz="900" kern="1200">
        <a:solidFill>
          <a:schemeClr val="tx1"/>
        </a:solidFill>
        <a:latin typeface="+mn-lt"/>
        <a:ea typeface="+mn-ea"/>
        <a:cs typeface="+mn-cs"/>
      </a:defRPr>
    </a:lvl4pPr>
    <a:lvl5pPr marL="1371600" algn="l" defTabSz="685800" rtl="0" fontAlgn="base">
      <a:spcBef>
        <a:spcPct val="30000"/>
      </a:spcBef>
      <a:spcAft>
        <a:spcPct val="0"/>
      </a:spcAft>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bwMode="auto">
          <a:noFill/>
          <a:ln>
            <a:solidFill>
              <a:srgbClr val="000000"/>
            </a:solidFill>
            <a:miter lim="800000"/>
            <a:headEnd/>
            <a:tailEnd/>
          </a:ln>
        </p:spPr>
      </p:sp>
      <p:sp>
        <p:nvSpPr>
          <p:cNvPr id="4096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096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4C4366D-768A-48AD-9DB7-B1B9E12C7032}" type="slidenum">
              <a:rPr lang="zh-CN" altLang="en-US"/>
              <a:pPr fontAlgn="base">
                <a:spcBef>
                  <a:spcPct val="0"/>
                </a:spcBef>
                <a:spcAft>
                  <a:spcPct val="0"/>
                </a:spcAft>
              </a:pPr>
              <a:t>1</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直接连接符 6"/>
          <p:cNvSpPr>
            <a:spLocks noChangeShapeType="1"/>
          </p:cNvSpPr>
          <p:nvPr/>
        </p:nvSpPr>
        <p:spPr bwMode="auto">
          <a:xfrm>
            <a:off x="514350" y="4012427"/>
            <a:ext cx="8629650" cy="1786"/>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endParaRPr lang="en-US" altLang="zh-CN">
              <a:latin typeface="Franklin Gothic Book"/>
            </a:endParaRPr>
          </a:p>
        </p:txBody>
      </p:sp>
      <p:sp>
        <p:nvSpPr>
          <p:cNvPr id="29" name="标题 28"/>
          <p:cNvSpPr>
            <a:spLocks noGrp="1"/>
          </p:cNvSpPr>
          <p:nvPr>
            <p:ph type="ctrTitle"/>
          </p:nvPr>
        </p:nvSpPr>
        <p:spPr>
          <a:xfrm>
            <a:off x="381000" y="3640059"/>
            <a:ext cx="8458200" cy="916781"/>
          </a:xfrm>
        </p:spPr>
        <p:txBody>
          <a:bodyPr anchor="t"/>
          <a:lstStyle/>
          <a:p>
            <a:r>
              <a:rPr lang="zh-CN" altLang="en-US" smtClean="0"/>
              <a:t>单击此处编辑母版标题样式</a:t>
            </a:r>
            <a:endParaRPr lang="en-US"/>
          </a:p>
        </p:txBody>
      </p:sp>
      <p:sp>
        <p:nvSpPr>
          <p:cNvPr id="9" name="副标题 8"/>
          <p:cNvSpPr>
            <a:spLocks noGrp="1"/>
          </p:cNvSpPr>
          <p:nvPr>
            <p:ph type="subTitle" idx="1"/>
          </p:nvPr>
        </p:nvSpPr>
        <p:spPr>
          <a:xfrm>
            <a:off x="381000" y="2914650"/>
            <a:ext cx="8458200" cy="6858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smtClean="0"/>
              <a:t>单击此处编辑母版副标题样式</a:t>
            </a:r>
            <a:endParaRPr lang="en-US"/>
          </a:p>
        </p:txBody>
      </p:sp>
      <p:sp>
        <p:nvSpPr>
          <p:cNvPr id="5" name="日期占位符 15"/>
          <p:cNvSpPr>
            <a:spLocks noGrp="1"/>
          </p:cNvSpPr>
          <p:nvPr>
            <p:ph type="dt" sz="half" idx="10"/>
          </p:nvPr>
        </p:nvSpPr>
        <p:spPr/>
        <p:txBody>
          <a:bodyPr/>
          <a:lstStyle>
            <a:lvl1pPr>
              <a:defRPr/>
            </a:lvl1pPr>
          </a:lstStyle>
          <a:p>
            <a:fld id="{D70848C9-C087-4741-AD86-E245EA827BA5}" type="datetimeFigureOut">
              <a:rPr lang="en-US" altLang="zh-CN"/>
              <a:pPr/>
              <a:t>2/6/2020</a:t>
            </a:fld>
            <a:endParaRPr lang="en-US" altLang="zh-CN"/>
          </a:p>
        </p:txBody>
      </p:sp>
      <p:sp>
        <p:nvSpPr>
          <p:cNvPr id="6" name="页脚占位符 1"/>
          <p:cNvSpPr>
            <a:spLocks noGrp="1"/>
          </p:cNvSpPr>
          <p:nvPr>
            <p:ph type="ftr" sz="quarter" idx="11"/>
          </p:nvPr>
        </p:nvSpPr>
        <p:spPr/>
        <p:txBody>
          <a:bodyPr/>
          <a:lstStyle>
            <a:lvl1pPr>
              <a:defRPr/>
            </a:lvl1pPr>
          </a:lstStyle>
          <a:p>
            <a:endParaRPr lang="en-US" altLang="zh-CN"/>
          </a:p>
        </p:txBody>
      </p:sp>
      <p:sp>
        <p:nvSpPr>
          <p:cNvPr id="7" name="灯片编号占位符 14"/>
          <p:cNvSpPr>
            <a:spLocks noGrp="1"/>
          </p:cNvSpPr>
          <p:nvPr>
            <p:ph type="sldNum" sz="quarter" idx="12"/>
          </p:nvPr>
        </p:nvSpPr>
        <p:spPr>
          <a:xfrm>
            <a:off x="8229600" y="4856163"/>
            <a:ext cx="758825" cy="184150"/>
          </a:xfrm>
        </p:spPr>
        <p:txBody>
          <a:bodyPr/>
          <a:lstStyle>
            <a:lvl1pPr>
              <a:defRPr/>
            </a:lvl1pPr>
          </a:lstStyle>
          <a:p>
            <a:fld id="{CAFEE351-FA66-43FE-89ED-4B2D907829BB}" type="slidenum">
              <a:rPr lang="en-US" altLang="zh-CN"/>
              <a:pPr/>
              <a:t>‹#›</a:t>
            </a:fld>
            <a:endParaRPr lang="en-US" altLang="zh-CN"/>
          </a:p>
        </p:txBody>
      </p:sp>
    </p:spTree>
  </p:cSld>
  <p:clrMapOvr>
    <a:masterClrMapping/>
  </p:clrMapOvr>
  <p:transition spd="slow">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10"/>
          <p:cNvSpPr>
            <a:spLocks noGrp="1"/>
          </p:cNvSpPr>
          <p:nvPr>
            <p:ph type="dt" sz="half" idx="10"/>
          </p:nvPr>
        </p:nvSpPr>
        <p:spPr/>
        <p:txBody>
          <a:bodyPr/>
          <a:lstStyle>
            <a:lvl1pPr>
              <a:defRPr/>
            </a:lvl1pPr>
          </a:lstStyle>
          <a:p>
            <a:fld id="{CBA28FDD-4622-4FC5-A66F-E60C4B9A4D75}" type="datetimeFigureOut">
              <a:rPr lang="en-US" altLang="zh-CN"/>
              <a:pPr/>
              <a:t>2/6/2020</a:t>
            </a:fld>
            <a:endParaRPr lang="en-US" altLang="zh-CN"/>
          </a:p>
        </p:txBody>
      </p:sp>
      <p:sp>
        <p:nvSpPr>
          <p:cNvPr id="5" name="页脚占位符 27"/>
          <p:cNvSpPr>
            <a:spLocks noGrp="1"/>
          </p:cNvSpPr>
          <p:nvPr>
            <p:ph type="ftr" sz="quarter" idx="11"/>
          </p:nvPr>
        </p:nvSpPr>
        <p:spPr/>
        <p:txBody>
          <a:bodyPr/>
          <a:lstStyle>
            <a:lvl1pPr>
              <a:defRPr/>
            </a:lvl1pPr>
          </a:lstStyle>
          <a:p>
            <a:endParaRPr lang="en-US" altLang="zh-CN"/>
          </a:p>
        </p:txBody>
      </p:sp>
      <p:sp>
        <p:nvSpPr>
          <p:cNvPr id="6" name="灯片编号占位符 4"/>
          <p:cNvSpPr>
            <a:spLocks noGrp="1"/>
          </p:cNvSpPr>
          <p:nvPr>
            <p:ph type="sldNum" sz="quarter" idx="12"/>
          </p:nvPr>
        </p:nvSpPr>
        <p:spPr/>
        <p:txBody>
          <a:bodyPr/>
          <a:lstStyle>
            <a:lvl1pPr>
              <a:defRPr/>
            </a:lvl1pPr>
          </a:lstStyle>
          <a:p>
            <a:fld id="{A21E5831-0A0F-473F-B1B9-3317A60F1A97}" type="slidenum">
              <a:rPr lang="en-US" altLang="zh-CN"/>
              <a:pPr/>
              <a:t>‹#›</a:t>
            </a:fld>
            <a:endParaRPr lang="en-US" altLang="zh-CN"/>
          </a:p>
        </p:txBody>
      </p:sp>
    </p:spTree>
  </p:cSld>
  <p:clrMapOvr>
    <a:masterClrMapping/>
  </p:clrMapOvr>
  <p:transition spd="slow">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411957"/>
            <a:ext cx="1828800" cy="4388644"/>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411957"/>
            <a:ext cx="62484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lvl1pPr>
              <a:defRPr/>
            </a:lvl1pPr>
          </a:lstStyle>
          <a:p>
            <a:fld id="{A1E4AE96-C21A-4D29-B504-6B4717121068}" type="datetimeFigureOut">
              <a:rPr lang="en-US" altLang="zh-CN"/>
              <a:pPr/>
              <a:t>2/6/2020</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D2FB8CEE-36C3-44C7-A928-FA611E369D3D}" type="slidenum">
              <a:rPr lang="en-US" altLang="zh-CN"/>
              <a:pPr/>
              <a:t>‹#›</a:t>
            </a:fld>
            <a:endParaRPr lang="en-US" altLang="zh-CN"/>
          </a:p>
        </p:txBody>
      </p:sp>
    </p:spTree>
  </p:cSld>
  <p:clrMapOvr>
    <a:masterClrMapping/>
  </p:clrMapOvr>
  <p:transition spd="slow">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781" y="2914650"/>
            <a:ext cx="6400443" cy="1314450"/>
          </a:xfrm>
          <a:prstGeom prst="rect">
            <a:avLst/>
          </a:prstGeo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a:t>单击此处编辑母版副标题样式</a:t>
            </a:r>
          </a:p>
        </p:txBody>
      </p:sp>
    </p:spTree>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2" name="标题 21"/>
          <p:cNvSpPr>
            <a:spLocks noGrp="1"/>
          </p:cNvSpPr>
          <p:nvPr>
            <p:ph type="title"/>
          </p:nvPr>
        </p:nvSpPr>
        <p:spPr/>
        <p:txBody>
          <a:bodyPr/>
          <a:lstStyle/>
          <a:p>
            <a:r>
              <a:rPr lang="zh-CN" altLang="en-US" smtClean="0"/>
              <a:t>单击此处编辑母版标题样式</a:t>
            </a:r>
            <a:endParaRPr lang="en-US"/>
          </a:p>
        </p:txBody>
      </p:sp>
      <p:sp>
        <p:nvSpPr>
          <p:cNvPr id="27" name="内容占位符 26"/>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24"/>
          <p:cNvSpPr>
            <a:spLocks noGrp="1"/>
          </p:cNvSpPr>
          <p:nvPr>
            <p:ph type="dt" sz="half" idx="10"/>
          </p:nvPr>
        </p:nvSpPr>
        <p:spPr/>
        <p:txBody>
          <a:bodyPr/>
          <a:lstStyle>
            <a:lvl1pPr>
              <a:defRPr/>
            </a:lvl1pPr>
          </a:lstStyle>
          <a:p>
            <a:fld id="{84D2B330-37A2-43C7-BC07-DD35AF9A2208}" type="datetimeFigureOut">
              <a:rPr lang="en-US" altLang="zh-CN"/>
              <a:pPr/>
              <a:t>2/6/2020</a:t>
            </a:fld>
            <a:endParaRPr lang="en-US" altLang="zh-CN"/>
          </a:p>
        </p:txBody>
      </p:sp>
      <p:sp>
        <p:nvSpPr>
          <p:cNvPr id="5" name="页脚占位符 18"/>
          <p:cNvSpPr>
            <a:spLocks noGrp="1"/>
          </p:cNvSpPr>
          <p:nvPr>
            <p:ph type="ftr" sz="quarter" idx="11"/>
          </p:nvPr>
        </p:nvSpPr>
        <p:spPr>
          <a:xfrm>
            <a:off x="3581400" y="57150"/>
            <a:ext cx="2895600" cy="217488"/>
          </a:xfrm>
        </p:spPr>
        <p:txBody>
          <a:bodyPr/>
          <a:lstStyle>
            <a:lvl1pPr>
              <a:defRPr/>
            </a:lvl1pPr>
          </a:lstStyle>
          <a:p>
            <a:endParaRPr lang="en-US" altLang="zh-CN"/>
          </a:p>
        </p:txBody>
      </p:sp>
      <p:sp>
        <p:nvSpPr>
          <p:cNvPr id="6" name="灯片编号占位符 15"/>
          <p:cNvSpPr>
            <a:spLocks noGrp="1"/>
          </p:cNvSpPr>
          <p:nvPr>
            <p:ph type="sldNum" sz="quarter" idx="12"/>
          </p:nvPr>
        </p:nvSpPr>
        <p:spPr>
          <a:xfrm>
            <a:off x="8229600" y="4856163"/>
            <a:ext cx="758825" cy="184150"/>
          </a:xfrm>
        </p:spPr>
        <p:txBody>
          <a:bodyPr/>
          <a:lstStyle>
            <a:lvl1pPr>
              <a:defRPr/>
            </a:lvl1pPr>
          </a:lstStyle>
          <a:p>
            <a:fld id="{0C89F72B-BA59-46D4-9D1D-B658BEB8D5C6}" type="slidenum">
              <a:rPr lang="en-US" altLang="zh-CN"/>
              <a:pPr/>
              <a:t>‹#›</a:t>
            </a:fld>
            <a:endParaRPr lang="en-US" altLang="zh-CN"/>
          </a:p>
        </p:txBody>
      </p:sp>
    </p:spTree>
  </p:cSld>
  <p:clrMapOvr>
    <a:masterClrMapping/>
  </p:clrMapOvr>
  <p:transition spd="slow">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62" y="1200151"/>
            <a:ext cx="8229481" cy="3394472"/>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spd="slow">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4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8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直接连接符 6"/>
          <p:cNvSpPr>
            <a:spLocks noChangeShapeType="1"/>
          </p:cNvSpPr>
          <p:nvPr/>
        </p:nvSpPr>
        <p:spPr bwMode="auto">
          <a:xfrm>
            <a:off x="514350" y="2583677"/>
            <a:ext cx="8629650" cy="1786"/>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endParaRPr lang="en-US" altLang="zh-CN">
              <a:latin typeface="Franklin Gothic Book"/>
            </a:endParaRPr>
          </a:p>
        </p:txBody>
      </p:sp>
      <p:sp>
        <p:nvSpPr>
          <p:cNvPr id="6" name="文本占位符 5"/>
          <p:cNvSpPr>
            <a:spLocks noGrp="1"/>
          </p:cNvSpPr>
          <p:nvPr>
            <p:ph type="body" idx="1"/>
          </p:nvPr>
        </p:nvSpPr>
        <p:spPr>
          <a:xfrm>
            <a:off x="381000" y="1257300"/>
            <a:ext cx="8458200" cy="9144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smtClean="0"/>
              <a:t>单击此处编辑母版文本样式</a:t>
            </a:r>
          </a:p>
        </p:txBody>
      </p:sp>
      <p:sp>
        <p:nvSpPr>
          <p:cNvPr id="8" name="标题 7"/>
          <p:cNvSpPr>
            <a:spLocks noGrp="1"/>
          </p:cNvSpPr>
          <p:nvPr>
            <p:ph type="title"/>
          </p:nvPr>
        </p:nvSpPr>
        <p:spPr>
          <a:xfrm>
            <a:off x="180475" y="2210314"/>
            <a:ext cx="8686800" cy="888619"/>
          </a:xfrm>
        </p:spPr>
        <p:txBody>
          <a:bodyPr rtlCol="0" anchor="t"/>
          <a:lstStyle>
            <a:lvl1pPr algn="r">
              <a:defRPr/>
            </a:lvl1pPr>
          </a:lstStyle>
          <a:p>
            <a:r>
              <a:rPr lang="zh-CN" altLang="en-US" smtClean="0"/>
              <a:t>单击此处编辑母版标题样式</a:t>
            </a:r>
            <a:endParaRPr lang="en-US"/>
          </a:p>
        </p:txBody>
      </p:sp>
      <p:sp>
        <p:nvSpPr>
          <p:cNvPr id="5" name="日期占位符 18"/>
          <p:cNvSpPr>
            <a:spLocks noGrp="1"/>
          </p:cNvSpPr>
          <p:nvPr>
            <p:ph type="dt" sz="half" idx="10"/>
          </p:nvPr>
        </p:nvSpPr>
        <p:spPr/>
        <p:txBody>
          <a:bodyPr/>
          <a:lstStyle>
            <a:lvl1pPr>
              <a:defRPr/>
            </a:lvl1pPr>
          </a:lstStyle>
          <a:p>
            <a:fld id="{BB36FC58-32F0-41CA-9107-781091DD6DC8}" type="datetimeFigureOut">
              <a:rPr lang="en-US" altLang="zh-CN"/>
              <a:pPr/>
              <a:t>2/6/2020</a:t>
            </a:fld>
            <a:endParaRPr lang="en-US" altLang="zh-CN"/>
          </a:p>
        </p:txBody>
      </p:sp>
      <p:sp>
        <p:nvSpPr>
          <p:cNvPr id="7" name="页脚占位符 10"/>
          <p:cNvSpPr>
            <a:spLocks noGrp="1"/>
          </p:cNvSpPr>
          <p:nvPr>
            <p:ph type="ftr" sz="quarter" idx="11"/>
          </p:nvPr>
        </p:nvSpPr>
        <p:spPr/>
        <p:txBody>
          <a:bodyPr/>
          <a:lstStyle>
            <a:lvl1pPr>
              <a:defRPr/>
            </a:lvl1pPr>
          </a:lstStyle>
          <a:p>
            <a:endParaRPr lang="en-US" altLang="zh-CN"/>
          </a:p>
        </p:txBody>
      </p:sp>
      <p:sp>
        <p:nvSpPr>
          <p:cNvPr id="9" name="灯片编号占位符 15"/>
          <p:cNvSpPr>
            <a:spLocks noGrp="1"/>
          </p:cNvSpPr>
          <p:nvPr>
            <p:ph type="sldNum" sz="quarter" idx="12"/>
          </p:nvPr>
        </p:nvSpPr>
        <p:spPr/>
        <p:txBody>
          <a:bodyPr/>
          <a:lstStyle>
            <a:lvl1pPr>
              <a:defRPr/>
            </a:lvl1pPr>
          </a:lstStyle>
          <a:p>
            <a:fld id="{27BE6137-92D3-4EEE-BC08-57289DF07D25}" type="slidenum">
              <a:rPr lang="en-US" altLang="zh-CN"/>
              <a:pPr/>
              <a:t>‹#›</a:t>
            </a:fld>
            <a:endParaRPr lang="en-US" altLang="zh-CN"/>
          </a:p>
        </p:txBody>
      </p:sp>
    </p:spTree>
  </p:cSld>
  <p:clrMapOvr>
    <a:overrideClrMapping bg1="dk1" tx1="lt1" bg2="dk2" tx2="lt2" accent1="accent1" accent2="accent2" accent3="accent3" accent4="accent4" accent5="accent5" accent6="accent6" hlink="hlink" folHlink="folHlink"/>
  </p:clrMapOvr>
  <p:transition spd="slow">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9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0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1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129026" name="Picture 2" descr="titlemaster_med"/>
          <p:cNvPicPr>
            <a:picLocks noChangeAspect="1" noChangeArrowheads="1"/>
          </p:cNvPicPr>
          <p:nvPr/>
        </p:nvPicPr>
        <p:blipFill>
          <a:blip r:embed="rId2"/>
          <a:srcRect/>
          <a:stretch>
            <a:fillRect/>
          </a:stretch>
        </p:blipFill>
        <p:spPr bwMode="ltGray">
          <a:xfrm>
            <a:off x="0" y="0"/>
            <a:ext cx="9144000" cy="5146675"/>
          </a:xfrm>
          <a:prstGeom prst="rect">
            <a:avLst/>
          </a:prstGeom>
          <a:noFill/>
        </p:spPr>
      </p:pic>
      <p:sp>
        <p:nvSpPr>
          <p:cNvPr id="129027" name="Rectangle 3"/>
          <p:cNvSpPr>
            <a:spLocks noGrp="1" noChangeArrowheads="1"/>
          </p:cNvSpPr>
          <p:nvPr>
            <p:ph type="dt" sz="half" idx="2"/>
          </p:nvPr>
        </p:nvSpPr>
        <p:spPr>
          <a:xfrm>
            <a:off x="304800" y="4686300"/>
            <a:ext cx="1905000" cy="342900"/>
          </a:xfrm>
        </p:spPr>
        <p:txBody>
          <a:bodyPr/>
          <a:lstStyle>
            <a:lvl1pPr>
              <a:defRPr/>
            </a:lvl1pPr>
          </a:lstStyle>
          <a:p>
            <a:fld id="{0DAD1F07-98B1-46E6-960F-760CDB33040A}" type="datetimeFigureOut">
              <a:rPr lang="en-US"/>
              <a:pPr/>
              <a:t>2/6/2020</a:t>
            </a:fld>
            <a:endParaRPr lang="en-US" altLang="zh-CN"/>
          </a:p>
        </p:txBody>
      </p:sp>
      <p:sp>
        <p:nvSpPr>
          <p:cNvPr id="129028" name="Rectangle 4"/>
          <p:cNvSpPr>
            <a:spLocks noGrp="1" noChangeArrowheads="1"/>
          </p:cNvSpPr>
          <p:nvPr>
            <p:ph type="ftr" sz="quarter" idx="3"/>
          </p:nvPr>
        </p:nvSpPr>
        <p:spPr/>
        <p:txBody>
          <a:bodyPr/>
          <a:lstStyle>
            <a:lvl1pPr>
              <a:defRPr/>
            </a:lvl1pPr>
          </a:lstStyle>
          <a:p>
            <a:endParaRPr lang="en-US" altLang="zh-CN"/>
          </a:p>
        </p:txBody>
      </p:sp>
      <p:sp>
        <p:nvSpPr>
          <p:cNvPr id="129029" name="Rectangle 5"/>
          <p:cNvSpPr>
            <a:spLocks noGrp="1" noChangeArrowheads="1"/>
          </p:cNvSpPr>
          <p:nvPr>
            <p:ph type="sldNum" sz="quarter" idx="4"/>
          </p:nvPr>
        </p:nvSpPr>
        <p:spPr>
          <a:xfrm>
            <a:off x="7010400" y="4686300"/>
            <a:ext cx="1905000" cy="342900"/>
          </a:xfrm>
        </p:spPr>
        <p:txBody>
          <a:bodyPr/>
          <a:lstStyle>
            <a:lvl1pPr>
              <a:defRPr/>
            </a:lvl1pPr>
          </a:lstStyle>
          <a:p>
            <a:fld id="{1DABD5F4-CEFC-4134-BA92-4FA3A38C2B8C}" type="slidenum">
              <a:rPr lang="zh-CN" altLang="en-US"/>
              <a:pPr/>
              <a:t>‹#›</a:t>
            </a:fld>
            <a:endParaRPr lang="en-US" altLang="zh-CN"/>
          </a:p>
        </p:txBody>
      </p:sp>
      <p:sp>
        <p:nvSpPr>
          <p:cNvPr id="129030" name="Rectangle 6"/>
          <p:cNvSpPr>
            <a:spLocks noGrp="1" noChangeArrowheads="1"/>
          </p:cNvSpPr>
          <p:nvPr>
            <p:ph type="subTitle" sz="quarter" idx="1"/>
          </p:nvPr>
        </p:nvSpPr>
        <p:spPr>
          <a:xfrm>
            <a:off x="2362200" y="2571750"/>
            <a:ext cx="6400800" cy="1085850"/>
          </a:xfrm>
          <a:solidFill>
            <a:schemeClr val="bg1">
              <a:alpha val="50000"/>
            </a:schemeClr>
          </a:solidFill>
          <a:ln w="76200">
            <a:solidFill>
              <a:schemeClr val="tx1"/>
            </a:solidFill>
          </a:ln>
        </p:spPr>
        <p:txBody>
          <a:bodyPr anchor="ctr"/>
          <a:lstStyle>
            <a:lvl1pPr marL="0" indent="0" algn="ctr">
              <a:buFont typeface="Wingdings" pitchFamily="2" charset="2"/>
              <a:buNone/>
              <a:defRPr/>
            </a:lvl1pPr>
          </a:lstStyle>
          <a:p>
            <a:r>
              <a:rPr lang="zh-CN" altLang="en-US"/>
              <a:t>单击此处编辑母版副标题样式</a:t>
            </a:r>
          </a:p>
        </p:txBody>
      </p:sp>
      <p:sp>
        <p:nvSpPr>
          <p:cNvPr id="129031" name="Rectangle 7"/>
          <p:cNvSpPr>
            <a:spLocks noGrp="1" noChangeArrowheads="1"/>
          </p:cNvSpPr>
          <p:nvPr>
            <p:ph type="ctrTitle" sz="quarter"/>
          </p:nvPr>
        </p:nvSpPr>
        <p:spPr>
          <a:xfrm>
            <a:off x="838200" y="1028700"/>
            <a:ext cx="7620000" cy="1543050"/>
          </a:xfrm>
          <a:solidFill>
            <a:schemeClr val="bg1">
              <a:alpha val="50000"/>
            </a:schemeClr>
          </a:solidFill>
          <a:ln w="76200">
            <a:solidFill>
              <a:schemeClr val="tx1"/>
            </a:solidFill>
          </a:ln>
        </p:spPr>
        <p:txBody>
          <a:bodyPr/>
          <a:lstStyle>
            <a:lvl1pPr algn="ctr">
              <a:defRPr sz="5400">
                <a:solidFill>
                  <a:schemeClr val="tx1"/>
                </a:solidFill>
              </a:defRPr>
            </a:lvl1pPr>
          </a:lstStyle>
          <a:p>
            <a:r>
              <a:rPr lang="zh-CN" altLang="en-US"/>
              <a:t>单击此处编辑母版标题样式</a:t>
            </a:r>
          </a:p>
        </p:txBody>
      </p:sp>
      <p:sp>
        <p:nvSpPr>
          <p:cNvPr id="13" name="矩形 12"/>
          <p:cNvSpPr/>
          <p:nvPr userDrawn="1"/>
        </p:nvSpPr>
        <p:spPr>
          <a:xfrm flipH="1">
            <a:off x="1" y="123478"/>
            <a:ext cx="2771800" cy="216000"/>
          </a:xfrm>
          <a:prstGeom prst="rect">
            <a:avLst/>
          </a:prstGeom>
          <a:gradFill flip="none" rotWithShape="1">
            <a:gsLst>
              <a:gs pos="40000">
                <a:schemeClr val="accent5">
                  <a:lumMod val="60000"/>
                  <a:lumOff val="40000"/>
                </a:schemeClr>
              </a:gs>
              <a:gs pos="97000">
                <a:schemeClr val="bg1">
                  <a:alpha val="0"/>
                </a:schemeClr>
              </a:gs>
              <a:gs pos="70000">
                <a:schemeClr val="accent5">
                  <a:lumMod val="40000"/>
                  <a:lumOff val="60000"/>
                  <a:alpha val="7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kumimoji="1" lang="zh-CN" altLang="en-US">
              <a:solidFill>
                <a:srgbClr val="FFFFFF"/>
              </a:solidFill>
              <a:latin typeface="Franklin Gothic Book"/>
              <a:ea typeface="宋体" charset="-122"/>
            </a:endParaRPr>
          </a:p>
        </p:txBody>
      </p:sp>
      <p:sp>
        <p:nvSpPr>
          <p:cNvPr id="14" name="TextBox 13"/>
          <p:cNvSpPr txBox="1"/>
          <p:nvPr userDrawn="1"/>
        </p:nvSpPr>
        <p:spPr>
          <a:xfrm>
            <a:off x="282575" y="77788"/>
            <a:ext cx="1082675" cy="307975"/>
          </a:xfrm>
          <a:prstGeom prst="rect">
            <a:avLst/>
          </a:prstGeom>
          <a:noFill/>
        </p:spPr>
        <p:txBody>
          <a:bodyPr wrap="none">
            <a:spAutoFit/>
          </a:bodyPr>
          <a:lstStyle/>
          <a:p>
            <a:pPr fontAlgn="auto">
              <a:spcBef>
                <a:spcPts val="0"/>
              </a:spcBef>
              <a:spcAft>
                <a:spcPts val="0"/>
              </a:spcAft>
              <a:defRPr/>
            </a:pPr>
            <a:r>
              <a:rPr lang="en-US" altLang="zh-CN" dirty="0">
                <a:latin typeface="黑体" panose="02010609060101010101" pitchFamily="49" charset="-122"/>
                <a:ea typeface="黑体" panose="02010609060101010101" pitchFamily="49" charset="-122"/>
              </a:rPr>
              <a:t>14  </a:t>
            </a:r>
            <a:r>
              <a:rPr lang="zh-CN" altLang="en-US" dirty="0">
                <a:latin typeface="黑体" panose="02010609060101010101" pitchFamily="49" charset="-122"/>
                <a:ea typeface="黑体" panose="02010609060101010101" pitchFamily="49" charset="-122"/>
              </a:rPr>
              <a:t>刷子李</a:t>
            </a:r>
            <a:endParaRPr lang="zh-CN" altLang="en-US" dirty="0">
              <a:latin typeface="黑体" panose="02010609060101010101" pitchFamily="49" charset="-122"/>
              <a:ea typeface="黑体" panose="02010609060101010101" pitchFamily="49" charset="-122"/>
            </a:endParaRPr>
          </a:p>
        </p:txBody>
      </p:sp>
    </p:spTree>
  </p:cSld>
  <p:clrMapOvr>
    <a:masterClrMapping/>
  </p:clrMapOvr>
  <p:transition spd="slow">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8CFFF02C-36BB-4ACD-B520-AFCA11FA0295}" type="datetimeFigureOut">
              <a:rPr lang="en-US"/>
              <a:pPr/>
              <a:t>2/6/2020</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DBF883D1-6129-4CE2-86E7-BA555D1E1A2F}" type="slidenum">
              <a:rPr lang="zh-CN" altLang="en-US"/>
              <a:pPr/>
              <a:t>‹#›</a:t>
            </a:fld>
            <a:endParaRPr lang="en-US" altLang="zh-CN"/>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fld id="{5839CE85-97B9-402A-A81E-80352A20A24B}" type="datetimeFigureOut">
              <a:rPr lang="en-US"/>
              <a:pPr/>
              <a:t>2/6/2020</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25C5BDD5-2717-4505-B443-98FA0748CA09}" type="slidenum">
              <a:rPr lang="zh-CN" altLang="en-US"/>
              <a:pPr/>
              <a:t>‹#›</a:t>
            </a:fld>
            <a:endParaRPr lang="en-US" altLang="zh-CN"/>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2438400" y="1200150"/>
            <a:ext cx="3124200" cy="3371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715000" y="1200150"/>
            <a:ext cx="3124200" cy="3371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fld id="{4AB7B4A5-3736-43F4-BC7E-91C4D07AAB91}" type="datetimeFigureOut">
              <a:rPr lang="en-US"/>
              <a:pPr/>
              <a:t>2/6/2020</a:t>
            </a:fld>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BC4D6271-A0A9-4009-9351-695AAA2F447B}" type="slidenum">
              <a:rPr lang="zh-CN" altLang="en-US"/>
              <a:pPr/>
              <a:t>‹#›</a:t>
            </a:fld>
            <a:endParaRPr lang="en-US" altLang="zh-CN"/>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fld id="{50D237D9-4E8E-4865-96C3-A508FF6035CE}" type="datetimeFigureOut">
              <a:rPr lang="en-US"/>
              <a:pPr/>
              <a:t>2/6/2020</a:t>
            </a:fld>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94598E9D-F0EE-4C0F-AE3E-480B70CC431D}" type="slidenum">
              <a:rPr lang="zh-CN" altLang="en-US"/>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0" name="标题 19"/>
          <p:cNvSpPr>
            <a:spLocks noGrp="1"/>
          </p:cNvSpPr>
          <p:nvPr>
            <p:ph type="title"/>
          </p:nvPr>
        </p:nvSpPr>
        <p:spPr>
          <a:xfrm>
            <a:off x="301752" y="342900"/>
            <a:ext cx="8686800" cy="630936"/>
          </a:xfrm>
        </p:spPr>
        <p:txBody>
          <a:bodyPr/>
          <a:lstStyle/>
          <a:p>
            <a:r>
              <a:rPr lang="zh-CN" altLang="en-US" smtClean="0"/>
              <a:t>单击此处编辑母版标题样式</a:t>
            </a:r>
            <a:endParaRPr lang="en-US"/>
          </a:p>
        </p:txBody>
      </p:sp>
      <p:sp>
        <p:nvSpPr>
          <p:cNvPr id="14" name="内容占位符 13"/>
          <p:cNvSpPr>
            <a:spLocks noGrp="1"/>
          </p:cNvSpPr>
          <p:nvPr>
            <p:ph sz="half" idx="1"/>
          </p:nvPr>
        </p:nvSpPr>
        <p:spPr>
          <a:xfrm>
            <a:off x="304800" y="1200150"/>
            <a:ext cx="4191000" cy="3543300"/>
          </a:xfrm>
        </p:spPr>
        <p:txBody>
          <a:bodyPr/>
          <a:lstStyle>
            <a:lvl1pPr>
              <a:defRPr sz="2800"/>
            </a:lvl1pPr>
            <a:lvl2pPr>
              <a:defRPr sz="2400"/>
            </a:lvl2pPr>
            <a:lvl3pPr>
              <a:defRPr sz="2000"/>
            </a:lvl3pPr>
            <a:lvl4pPr>
              <a:defRPr sz="1800"/>
            </a:lvl4pPr>
            <a:lvl5pPr>
              <a:defRPr sz="18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3" name="内容占位符 12"/>
          <p:cNvSpPr>
            <a:spLocks noGrp="1"/>
          </p:cNvSpPr>
          <p:nvPr>
            <p:ph sz="half" idx="2"/>
          </p:nvPr>
        </p:nvSpPr>
        <p:spPr>
          <a:xfrm>
            <a:off x="4648200" y="1200150"/>
            <a:ext cx="4343400" cy="3543300"/>
          </a:xfrm>
        </p:spPr>
        <p:txBody>
          <a:bodyPr/>
          <a:lstStyle>
            <a:lvl1pPr>
              <a:defRPr sz="2800"/>
            </a:lvl1pPr>
            <a:lvl2pPr>
              <a:defRPr sz="2400"/>
            </a:lvl2pPr>
            <a:lvl3pPr>
              <a:defRPr sz="2000"/>
            </a:lvl3pPr>
            <a:lvl4pPr>
              <a:defRPr sz="1800"/>
            </a:lvl4pPr>
            <a:lvl5pPr>
              <a:defRPr sz="18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10"/>
          <p:cNvSpPr>
            <a:spLocks noGrp="1"/>
          </p:cNvSpPr>
          <p:nvPr>
            <p:ph type="dt" sz="half" idx="10"/>
          </p:nvPr>
        </p:nvSpPr>
        <p:spPr/>
        <p:txBody>
          <a:bodyPr/>
          <a:lstStyle>
            <a:lvl1pPr>
              <a:defRPr/>
            </a:lvl1pPr>
          </a:lstStyle>
          <a:p>
            <a:fld id="{039E98A7-005E-420E-A9CC-ECED0EABBE3B}" type="datetimeFigureOut">
              <a:rPr lang="en-US" altLang="zh-CN"/>
              <a:pPr/>
              <a:t>2/6/2020</a:t>
            </a:fld>
            <a:endParaRPr lang="en-US" altLang="zh-CN"/>
          </a:p>
        </p:txBody>
      </p:sp>
      <p:sp>
        <p:nvSpPr>
          <p:cNvPr id="6" name="页脚占位符 27"/>
          <p:cNvSpPr>
            <a:spLocks noGrp="1"/>
          </p:cNvSpPr>
          <p:nvPr>
            <p:ph type="ftr" sz="quarter" idx="11"/>
          </p:nvPr>
        </p:nvSpPr>
        <p:spPr/>
        <p:txBody>
          <a:bodyPr/>
          <a:lstStyle>
            <a:lvl1pPr>
              <a:defRPr/>
            </a:lvl1pPr>
          </a:lstStyle>
          <a:p>
            <a:endParaRPr lang="en-US" altLang="zh-CN"/>
          </a:p>
        </p:txBody>
      </p:sp>
      <p:sp>
        <p:nvSpPr>
          <p:cNvPr id="7" name="灯片编号占位符 4"/>
          <p:cNvSpPr>
            <a:spLocks noGrp="1"/>
          </p:cNvSpPr>
          <p:nvPr>
            <p:ph type="sldNum" sz="quarter" idx="12"/>
          </p:nvPr>
        </p:nvSpPr>
        <p:spPr/>
        <p:txBody>
          <a:bodyPr/>
          <a:lstStyle>
            <a:lvl1pPr>
              <a:defRPr/>
            </a:lvl1pPr>
          </a:lstStyle>
          <a:p>
            <a:fld id="{75ABBD0E-C70D-4833-B11B-E4DE07EE9602}" type="slidenum">
              <a:rPr lang="en-US" altLang="zh-CN"/>
              <a:pPr/>
              <a:t>‹#›</a:t>
            </a:fld>
            <a:endParaRPr lang="en-US" altLang="zh-CN"/>
          </a:p>
        </p:txBody>
      </p:sp>
    </p:spTree>
  </p:cSld>
  <p:clrMapOvr>
    <a:masterClrMapping/>
  </p:clrMapOvr>
  <p:transition spd="slow">
    <p:random/>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fld id="{6598EA6C-56A6-49DC-BD64-B89D8373D271}" type="datetimeFigureOut">
              <a:rPr lang="en-US"/>
              <a:pPr/>
              <a:t>2/6/2020</a:t>
            </a:fld>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4D5C6674-57BC-445C-ABD3-7CC3172BCDBD}" type="slidenum">
              <a:rPr lang="zh-CN" altLang="en-US"/>
              <a:pPr/>
              <a:t>‹#›</a:t>
            </a:fld>
            <a:endParaRPr lang="en-US" altLang="zh-CN"/>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EEC6E7B6-4FF6-40DE-A880-A8F9E02EBEED}" type="datetimeFigureOut">
              <a:rPr lang="en-US"/>
              <a:pPr/>
              <a:t>2/6/2020</a:t>
            </a:fld>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B588C7EE-F8C9-4BFD-A656-7CC311B0E258}" type="slidenum">
              <a:rPr lang="zh-CN" altLang="en-US"/>
              <a:pPr/>
              <a:t>‹#›</a:t>
            </a:fld>
            <a:endParaRPr lang="en-US" altLang="zh-CN"/>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D69F7C89-F8B7-415C-9D1C-B9F913867645}" type="datetimeFigureOut">
              <a:rPr lang="en-US"/>
              <a:pPr/>
              <a:t>2/6/2020</a:t>
            </a:fld>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618062CA-BB13-4C95-A379-F829566BB85D}" type="slidenum">
              <a:rPr lang="zh-CN" altLang="en-US"/>
              <a:pPr/>
              <a:t>‹#›</a:t>
            </a:fld>
            <a:endParaRPr lang="en-US" altLang="zh-CN"/>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D942E98E-1235-436E-916F-01EBE7698259}" type="datetimeFigureOut">
              <a:rPr lang="en-US"/>
              <a:pPr/>
              <a:t>2/6/2020</a:t>
            </a:fld>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0C2529CB-54DD-404F-96B0-FCAA2057F5C8}" type="slidenum">
              <a:rPr lang="zh-CN" altLang="en-US"/>
              <a:pPr/>
              <a:t>‹#›</a:t>
            </a:fld>
            <a:endParaRPr lang="en-US" altLang="zh-CN"/>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3BA40AFB-3A25-4924-8126-A127A1B8648C}" type="datetimeFigureOut">
              <a:rPr lang="en-US"/>
              <a:pPr/>
              <a:t>2/6/2020</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D18CE9DD-5509-45DF-9E49-D02DFCC73784}" type="slidenum">
              <a:rPr lang="zh-CN" altLang="en-US"/>
              <a:pPr/>
              <a:t>‹#›</a:t>
            </a:fld>
            <a:endParaRPr lang="en-US" altLang="zh-CN"/>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39000" y="171450"/>
            <a:ext cx="1600200" cy="440055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2438400" y="171450"/>
            <a:ext cx="4648200" cy="440055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EC19C22B-C72C-4678-BC75-BF94E3E4B14C}" type="datetimeFigureOut">
              <a:rPr lang="en-US"/>
              <a:pPr/>
              <a:t>2/6/2020</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B8ED48AE-ED73-40A5-8D70-8A957CA4FE1E}"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7" name="直接连接符 10"/>
          <p:cNvSpPr>
            <a:spLocks noChangeShapeType="1"/>
          </p:cNvSpPr>
          <p:nvPr/>
        </p:nvSpPr>
        <p:spPr bwMode="auto">
          <a:xfrm>
            <a:off x="514350" y="4514850"/>
            <a:ext cx="8629650" cy="1786"/>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endParaRPr lang="en-US" altLang="zh-CN">
              <a:latin typeface="Franklin Gothic Book"/>
            </a:endParaRPr>
          </a:p>
        </p:txBody>
      </p:sp>
      <p:sp>
        <p:nvSpPr>
          <p:cNvPr id="29" name="标题 28"/>
          <p:cNvSpPr>
            <a:spLocks noGrp="1"/>
          </p:cNvSpPr>
          <p:nvPr>
            <p:ph type="title"/>
          </p:nvPr>
        </p:nvSpPr>
        <p:spPr>
          <a:xfrm>
            <a:off x="304800" y="4057650"/>
            <a:ext cx="8610600" cy="661988"/>
          </a:xfrm>
        </p:spPr>
        <p:txBody>
          <a:bodyPr/>
          <a:lstStyle>
            <a:lvl1pPr>
              <a:defRPr/>
            </a:lvl1pPr>
          </a:lstStyle>
          <a:p>
            <a:r>
              <a:rPr lang="zh-CN" altLang="en-US" smtClean="0"/>
              <a:t>单击此处编辑母版标题样式</a:t>
            </a:r>
            <a:endParaRPr lang="en-US"/>
          </a:p>
        </p:txBody>
      </p:sp>
      <p:sp>
        <p:nvSpPr>
          <p:cNvPr id="13" name="文本占位符 12"/>
          <p:cNvSpPr>
            <a:spLocks noGrp="1"/>
          </p:cNvSpPr>
          <p:nvPr>
            <p:ph type="body" idx="1"/>
          </p:nvPr>
        </p:nvSpPr>
        <p:spPr>
          <a:xfrm>
            <a:off x="281444" y="500062"/>
            <a:ext cx="4290556" cy="47982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25" name="文本占位符 24"/>
          <p:cNvSpPr>
            <a:spLocks noGrp="1"/>
          </p:cNvSpPr>
          <p:nvPr>
            <p:ph type="body" sz="half" idx="3"/>
          </p:nvPr>
        </p:nvSpPr>
        <p:spPr>
          <a:xfrm>
            <a:off x="4645026" y="500062"/>
            <a:ext cx="4292241" cy="47982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4" name="内容占位符 3"/>
          <p:cNvSpPr>
            <a:spLocks noGrp="1"/>
          </p:cNvSpPr>
          <p:nvPr>
            <p:ph sz="quarter" idx="2"/>
          </p:nvPr>
        </p:nvSpPr>
        <p:spPr>
          <a:xfrm>
            <a:off x="281444" y="987028"/>
            <a:ext cx="4290556" cy="2956322"/>
          </a:xfrm>
        </p:spPr>
        <p:txBody>
          <a:bodyPr/>
          <a:lstStyle>
            <a:lvl1pPr>
              <a:defRPr sz="2400"/>
            </a:lvl1pPr>
            <a:lvl2pPr>
              <a:defRPr sz="2000"/>
            </a:lvl2pPr>
            <a:lvl3pPr>
              <a:defRPr sz="1800"/>
            </a:lvl3pPr>
            <a:lvl4pPr>
              <a:defRPr sz="1600"/>
            </a:lvl4pPr>
            <a:lvl5pPr>
              <a:defRPr sz="16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28" name="内容占位符 27"/>
          <p:cNvSpPr>
            <a:spLocks noGrp="1"/>
          </p:cNvSpPr>
          <p:nvPr>
            <p:ph sz="quarter" idx="4"/>
          </p:nvPr>
        </p:nvSpPr>
        <p:spPr>
          <a:xfrm>
            <a:off x="4648730" y="987028"/>
            <a:ext cx="4288536" cy="2956322"/>
          </a:xfrm>
        </p:spPr>
        <p:txBody>
          <a:bodyPr/>
          <a:lstStyle>
            <a:lvl1pPr>
              <a:defRPr sz="2400"/>
            </a:lvl1pPr>
            <a:lvl2pPr>
              <a:defRPr sz="2000"/>
            </a:lvl2pPr>
            <a:lvl3pPr>
              <a:defRPr sz="1800"/>
            </a:lvl3pPr>
            <a:lvl4pPr>
              <a:defRPr sz="1600"/>
            </a:lvl4pPr>
            <a:lvl5pPr>
              <a:defRPr sz="16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8" name="日期占位符 9"/>
          <p:cNvSpPr>
            <a:spLocks noGrp="1"/>
          </p:cNvSpPr>
          <p:nvPr>
            <p:ph type="dt" sz="half" idx="10"/>
          </p:nvPr>
        </p:nvSpPr>
        <p:spPr/>
        <p:txBody>
          <a:bodyPr/>
          <a:lstStyle>
            <a:lvl1pPr>
              <a:defRPr/>
            </a:lvl1pPr>
          </a:lstStyle>
          <a:p>
            <a:fld id="{8493D8A3-937D-4D84-9D1A-2567C85B3C82}" type="datetimeFigureOut">
              <a:rPr lang="en-US" altLang="zh-CN"/>
              <a:pPr/>
              <a:t>2/6/2020</a:t>
            </a:fld>
            <a:endParaRPr lang="en-US" altLang="zh-CN"/>
          </a:p>
        </p:txBody>
      </p:sp>
      <p:sp>
        <p:nvSpPr>
          <p:cNvPr id="9" name="页脚占位符 5"/>
          <p:cNvSpPr>
            <a:spLocks noGrp="1"/>
          </p:cNvSpPr>
          <p:nvPr>
            <p:ph type="ftr" sz="quarter" idx="11"/>
          </p:nvPr>
        </p:nvSpPr>
        <p:spPr/>
        <p:txBody>
          <a:bodyPr/>
          <a:lstStyle>
            <a:lvl1pPr>
              <a:defRPr/>
            </a:lvl1pPr>
          </a:lstStyle>
          <a:p>
            <a:endParaRPr lang="en-US" altLang="zh-CN"/>
          </a:p>
        </p:txBody>
      </p:sp>
      <p:sp>
        <p:nvSpPr>
          <p:cNvPr id="10" name="灯片编号占位符 6"/>
          <p:cNvSpPr>
            <a:spLocks noGrp="1"/>
          </p:cNvSpPr>
          <p:nvPr>
            <p:ph type="sldNum" sz="quarter" idx="12"/>
          </p:nvPr>
        </p:nvSpPr>
        <p:spPr>
          <a:xfrm>
            <a:off x="8229600" y="4857750"/>
            <a:ext cx="762000" cy="185738"/>
          </a:xfrm>
        </p:spPr>
        <p:txBody>
          <a:bodyPr/>
          <a:lstStyle>
            <a:lvl1pPr>
              <a:defRPr/>
            </a:lvl1pPr>
          </a:lstStyle>
          <a:p>
            <a:fld id="{4AC227A5-E4C5-49C3-A599-AA4B155FE616}" type="slidenum">
              <a:rPr lang="en-US" altLang="zh-CN"/>
              <a:pPr/>
              <a:t>‹#›</a:t>
            </a:fld>
            <a:endParaRPr lang="en-US" altLang="zh-CN"/>
          </a:p>
        </p:txBody>
      </p:sp>
    </p:spTree>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0" name="标题 29"/>
          <p:cNvSpPr>
            <a:spLocks noGrp="1"/>
          </p:cNvSpPr>
          <p:nvPr>
            <p:ph type="title"/>
          </p:nvPr>
        </p:nvSpPr>
        <p:spPr>
          <a:xfrm>
            <a:off x="301752" y="342900"/>
            <a:ext cx="8686800" cy="630936"/>
          </a:xfrm>
        </p:spPr>
        <p:txBody>
          <a:bodyPr/>
          <a:lstStyle/>
          <a:p>
            <a:r>
              <a:rPr lang="zh-CN" altLang="en-US" smtClean="0"/>
              <a:t>单击此处编辑母版标题样式</a:t>
            </a:r>
            <a:endParaRPr lang="en-US"/>
          </a:p>
        </p:txBody>
      </p:sp>
      <p:sp>
        <p:nvSpPr>
          <p:cNvPr id="3" name="日期占位符 10"/>
          <p:cNvSpPr>
            <a:spLocks noGrp="1"/>
          </p:cNvSpPr>
          <p:nvPr>
            <p:ph type="dt" sz="half" idx="10"/>
          </p:nvPr>
        </p:nvSpPr>
        <p:spPr/>
        <p:txBody>
          <a:bodyPr/>
          <a:lstStyle>
            <a:lvl1pPr>
              <a:defRPr/>
            </a:lvl1pPr>
          </a:lstStyle>
          <a:p>
            <a:fld id="{8C8A919E-5C21-4552-BB0B-DB3AC1D0CDE5}" type="datetimeFigureOut">
              <a:rPr lang="en-US" altLang="zh-CN"/>
              <a:pPr/>
              <a:t>2/6/2020</a:t>
            </a:fld>
            <a:endParaRPr lang="en-US" altLang="zh-CN"/>
          </a:p>
        </p:txBody>
      </p:sp>
      <p:sp>
        <p:nvSpPr>
          <p:cNvPr id="4" name="页脚占位符 27"/>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ECB54D4D-5E6A-4C69-A8C1-A91C28BFEA7A}" type="slidenum">
              <a:rPr lang="en-US" altLang="zh-CN"/>
              <a:pPr/>
              <a:t>‹#›</a:t>
            </a:fld>
            <a:endParaRPr lang="en-US" altLang="zh-CN"/>
          </a:p>
        </p:txBody>
      </p:sp>
    </p:spTree>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a:defRPr/>
            </a:lvl1pPr>
          </a:lstStyle>
          <a:p>
            <a:fld id="{E52557B0-3AAD-486E-A070-A832779B4FD9}" type="datetimeFigureOut">
              <a:rPr lang="en-US" altLang="zh-CN"/>
              <a:pPr/>
              <a:t>2/6/2020</a:t>
            </a:fld>
            <a:endParaRPr lang="en-US" altLang="zh-CN"/>
          </a:p>
        </p:txBody>
      </p:sp>
      <p:sp>
        <p:nvSpPr>
          <p:cNvPr id="3" name="页脚占位符 23"/>
          <p:cNvSpPr>
            <a:spLocks noGrp="1"/>
          </p:cNvSpPr>
          <p:nvPr>
            <p:ph type="ftr" sz="quarter" idx="11"/>
          </p:nvPr>
        </p:nvSpPr>
        <p:spPr/>
        <p:txBody>
          <a:bodyPr/>
          <a:lstStyle>
            <a:lvl1pPr>
              <a:defRPr/>
            </a:lvl1pPr>
          </a:lstStyle>
          <a:p>
            <a:endParaRPr lang="en-US" altLang="zh-CN"/>
          </a:p>
        </p:txBody>
      </p:sp>
      <p:sp>
        <p:nvSpPr>
          <p:cNvPr id="4" name="灯片编号占位符 6"/>
          <p:cNvSpPr>
            <a:spLocks noGrp="1"/>
          </p:cNvSpPr>
          <p:nvPr>
            <p:ph type="sldNum" sz="quarter" idx="12"/>
          </p:nvPr>
        </p:nvSpPr>
        <p:spPr/>
        <p:txBody>
          <a:bodyPr/>
          <a:lstStyle>
            <a:lvl1pPr>
              <a:defRPr/>
            </a:lvl1pPr>
          </a:lstStyle>
          <a:p>
            <a:fld id="{2623C5C4-B4DE-4A3F-A5BC-7F968DA2ABE7}" type="slidenum">
              <a:rPr lang="en-US" altLang="zh-CN"/>
              <a:pPr/>
              <a:t>‹#›</a:t>
            </a:fld>
            <a:endParaRPr lang="en-US" altLang="zh-CN"/>
          </a:p>
        </p:txBody>
      </p:sp>
    </p:spTree>
  </p:cSld>
  <p:clrMapOvr>
    <a:masterClrMapping/>
  </p:clrMapOvr>
  <p:transition spd="slow">
    <p:random/>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5" name="直接连接符 7"/>
          <p:cNvSpPr>
            <a:spLocks noChangeShapeType="1"/>
          </p:cNvSpPr>
          <p:nvPr/>
        </p:nvSpPr>
        <p:spPr bwMode="auto">
          <a:xfrm>
            <a:off x="514350" y="4386838"/>
            <a:ext cx="8629650" cy="1786"/>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endParaRPr lang="en-US" altLang="zh-CN">
              <a:latin typeface="Franklin Gothic Book"/>
            </a:endParaRPr>
          </a:p>
        </p:txBody>
      </p:sp>
      <p:sp>
        <p:nvSpPr>
          <p:cNvPr id="12" name="标题 11"/>
          <p:cNvSpPr>
            <a:spLocks noGrp="1"/>
          </p:cNvSpPr>
          <p:nvPr>
            <p:ph type="title"/>
          </p:nvPr>
        </p:nvSpPr>
        <p:spPr>
          <a:xfrm>
            <a:off x="457200" y="4114800"/>
            <a:ext cx="8458200" cy="390525"/>
          </a:xfrm>
        </p:spPr>
        <p:txBody>
          <a:bodyPr/>
          <a:lstStyle>
            <a:lvl1pPr algn="l">
              <a:buNone/>
              <a:defRPr sz="2000" b="1"/>
            </a:lvl1pPr>
          </a:lstStyle>
          <a:p>
            <a:r>
              <a:rPr lang="zh-CN" altLang="en-US" smtClean="0"/>
              <a:t>单击此处编辑母版标题样式</a:t>
            </a:r>
            <a:endParaRPr lang="en-US"/>
          </a:p>
        </p:txBody>
      </p:sp>
      <p:sp>
        <p:nvSpPr>
          <p:cNvPr id="26" name="文本占位符 25"/>
          <p:cNvSpPr>
            <a:spLocks noGrp="1"/>
          </p:cNvSpPr>
          <p:nvPr>
            <p:ph type="body" idx="2"/>
          </p:nvPr>
        </p:nvSpPr>
        <p:spPr>
          <a:xfrm>
            <a:off x="457201" y="457200"/>
            <a:ext cx="3008313" cy="360045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zh-CN" altLang="en-US" smtClean="0"/>
              <a:t>单击此处编辑母版文本样式</a:t>
            </a:r>
          </a:p>
        </p:txBody>
      </p:sp>
      <p:sp>
        <p:nvSpPr>
          <p:cNvPr id="14" name="内容占位符 13"/>
          <p:cNvSpPr>
            <a:spLocks noGrp="1"/>
          </p:cNvSpPr>
          <p:nvPr>
            <p:ph sz="half" idx="1"/>
          </p:nvPr>
        </p:nvSpPr>
        <p:spPr>
          <a:xfrm>
            <a:off x="3575050" y="457200"/>
            <a:ext cx="5340350" cy="3600450"/>
          </a:xfrm>
        </p:spPr>
        <p:txBody>
          <a:bodyPr/>
          <a:lstStyle>
            <a:lvl1pPr>
              <a:defRPr sz="3200"/>
            </a:lvl1pPr>
            <a:lvl2pPr>
              <a:defRPr sz="2800"/>
            </a:lvl2pPr>
            <a:lvl3pPr>
              <a:defRPr sz="2400"/>
            </a:lvl3pPr>
            <a:lvl4pPr>
              <a:defRPr sz="2000"/>
            </a:lvl4pPr>
            <a:lvl5pPr>
              <a:defRPr sz="20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日期占位符 24"/>
          <p:cNvSpPr>
            <a:spLocks noGrp="1"/>
          </p:cNvSpPr>
          <p:nvPr>
            <p:ph type="dt" sz="half" idx="10"/>
          </p:nvPr>
        </p:nvSpPr>
        <p:spPr/>
        <p:txBody>
          <a:bodyPr/>
          <a:lstStyle>
            <a:lvl1pPr>
              <a:defRPr/>
            </a:lvl1pPr>
          </a:lstStyle>
          <a:p>
            <a:fld id="{A3DBFB8B-C9DB-45EA-BAED-E08344F510B5}" type="datetimeFigureOut">
              <a:rPr lang="en-US" altLang="zh-CN"/>
              <a:pPr/>
              <a:t>2/6/2020</a:t>
            </a:fld>
            <a:endParaRPr lang="en-US" altLang="zh-CN"/>
          </a:p>
        </p:txBody>
      </p:sp>
      <p:sp>
        <p:nvSpPr>
          <p:cNvPr id="7" name="页脚占位符 28"/>
          <p:cNvSpPr>
            <a:spLocks noGrp="1"/>
          </p:cNvSpPr>
          <p:nvPr>
            <p:ph type="ftr" sz="quarter" idx="11"/>
          </p:nvPr>
        </p:nvSpPr>
        <p:spPr/>
        <p:txBody>
          <a:bodyPr/>
          <a:lstStyle>
            <a:lvl1pPr>
              <a:defRPr/>
            </a:lvl1pPr>
          </a:lstStyle>
          <a:p>
            <a:endParaRPr lang="en-US" altLang="zh-CN"/>
          </a:p>
        </p:txBody>
      </p:sp>
      <p:sp>
        <p:nvSpPr>
          <p:cNvPr id="8" name="灯片编号占位符 6"/>
          <p:cNvSpPr>
            <a:spLocks noGrp="1"/>
          </p:cNvSpPr>
          <p:nvPr>
            <p:ph type="sldNum" sz="quarter" idx="12"/>
          </p:nvPr>
        </p:nvSpPr>
        <p:spPr/>
        <p:txBody>
          <a:bodyPr/>
          <a:lstStyle>
            <a:lvl1pPr>
              <a:defRPr/>
            </a:lvl1pPr>
          </a:lstStyle>
          <a:p>
            <a:fld id="{5BF0739D-80F3-4C24-A84F-E00CB0FAD796}" type="slidenum">
              <a:rPr lang="en-US" altLang="zh-CN"/>
              <a:pPr/>
              <a:t>‹#›</a:t>
            </a:fld>
            <a:endParaRPr lang="en-US" altLang="zh-CN"/>
          </a:p>
        </p:txBody>
      </p:sp>
    </p:spTree>
  </p:cSld>
  <p:clrMapOvr>
    <a:masterClrMapping/>
  </p:clrMapOvr>
  <p:transition spd="slow">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3" name="图片占位符 12"/>
          <p:cNvSpPr>
            <a:spLocks noGrp="1"/>
          </p:cNvSpPr>
          <p:nvPr>
            <p:ph type="pic" idx="1"/>
          </p:nvPr>
        </p:nvSpPr>
        <p:spPr>
          <a:xfrm>
            <a:off x="3505200" y="462476"/>
            <a:ext cx="5029200" cy="2743200"/>
          </a:xfrm>
          <a:solidFill>
            <a:schemeClr val="bg1"/>
          </a:solidFill>
          <a:ln w="6350">
            <a:solidFill>
              <a:schemeClr val="accent1"/>
            </a:solidFill>
          </a:ln>
          <a:effectLst>
            <a:reflection blurRad="1000" stA="49000" endA="500" endPos="10000" dist="900" dir="5400000" sy="-90000" algn="bl" rotWithShape="0"/>
          </a:effectLst>
        </p:spPr>
        <p:txBody>
          <a:bodyPr>
            <a:normAutofit/>
          </a:bodyPr>
          <a:lstStyle>
            <a:lvl1pPr marL="0" indent="0">
              <a:buNone/>
              <a:defRPr sz="3200"/>
            </a:lvl1pPr>
          </a:lstStyle>
          <a:p>
            <a:pPr lvl="0"/>
            <a:r>
              <a:rPr lang="zh-CN" altLang="en-US" noProof="0" smtClean="0"/>
              <a:t>单击图标添加图片</a:t>
            </a:r>
            <a:endParaRPr lang="en-US" noProof="0" dirty="0"/>
          </a:p>
        </p:txBody>
      </p:sp>
      <p:sp>
        <p:nvSpPr>
          <p:cNvPr id="17" name="标题 16"/>
          <p:cNvSpPr>
            <a:spLocks noGrp="1"/>
          </p:cNvSpPr>
          <p:nvPr>
            <p:ph type="title"/>
          </p:nvPr>
        </p:nvSpPr>
        <p:spPr>
          <a:xfrm>
            <a:off x="381000" y="3745320"/>
            <a:ext cx="5867400" cy="391716"/>
          </a:xfrm>
        </p:spPr>
        <p:txBody>
          <a:bodyPr/>
          <a:lstStyle>
            <a:lvl1pPr algn="l">
              <a:buNone/>
              <a:defRPr sz="2000" b="1"/>
            </a:lvl1pPr>
          </a:lstStyle>
          <a:p>
            <a:r>
              <a:rPr lang="zh-CN" altLang="en-US" smtClean="0"/>
              <a:t>单击此处编辑母版标题样式</a:t>
            </a:r>
            <a:endParaRPr lang="en-US"/>
          </a:p>
        </p:txBody>
      </p:sp>
      <p:sp>
        <p:nvSpPr>
          <p:cNvPr id="26" name="文本占位符 25"/>
          <p:cNvSpPr>
            <a:spLocks noGrp="1"/>
          </p:cNvSpPr>
          <p:nvPr>
            <p:ph type="body" sz="half" idx="2"/>
          </p:nvPr>
        </p:nvSpPr>
        <p:spPr>
          <a:xfrm>
            <a:off x="381000" y="4149913"/>
            <a:ext cx="5867400" cy="576263"/>
          </a:xfrm>
        </p:spPr>
        <p:txBody>
          <a:bodyPr lIns="109728" tIns="0"/>
          <a:lstStyle>
            <a:lvl1pPr marL="0" indent="0">
              <a:buNone/>
              <a:defRPr sz="1400"/>
            </a:lvl1pPr>
            <a:lvl2pPr>
              <a:defRPr sz="1200"/>
            </a:lvl2pPr>
            <a:lvl3pPr>
              <a:defRPr sz="1000"/>
            </a:lvl3pPr>
            <a:lvl4pPr>
              <a:defRPr sz="900"/>
            </a:lvl4pPr>
            <a:lvl5pPr>
              <a:defRPr sz="900"/>
            </a:lvl5pPr>
          </a:lstStyle>
          <a:p>
            <a:pPr lvl="0"/>
            <a:r>
              <a:rPr lang="zh-CN" altLang="en-US" smtClean="0"/>
              <a:t>单击此处编辑母版文本样式</a:t>
            </a:r>
          </a:p>
        </p:txBody>
      </p:sp>
      <p:sp>
        <p:nvSpPr>
          <p:cNvPr id="5" name="日期占位符 6"/>
          <p:cNvSpPr>
            <a:spLocks noGrp="1"/>
          </p:cNvSpPr>
          <p:nvPr>
            <p:ph type="dt" sz="half" idx="10"/>
          </p:nvPr>
        </p:nvSpPr>
        <p:spPr/>
        <p:txBody>
          <a:bodyPr/>
          <a:lstStyle>
            <a:lvl1pPr>
              <a:defRPr/>
            </a:lvl1pPr>
          </a:lstStyle>
          <a:p>
            <a:fld id="{4DC444BE-335F-45FA-951D-8BBCFDAFC4D9}" type="datetimeFigureOut">
              <a:rPr lang="en-US" altLang="zh-CN"/>
              <a:pPr/>
              <a:t>2/6/2020</a:t>
            </a:fld>
            <a:endParaRPr lang="en-US" altLang="zh-CN"/>
          </a:p>
        </p:txBody>
      </p:sp>
      <p:sp>
        <p:nvSpPr>
          <p:cNvPr id="6" name="页脚占位符 4"/>
          <p:cNvSpPr>
            <a:spLocks noGrp="1"/>
          </p:cNvSpPr>
          <p:nvPr>
            <p:ph type="ftr" sz="quarter" idx="11"/>
          </p:nvPr>
        </p:nvSpPr>
        <p:spPr/>
        <p:txBody>
          <a:bodyPr/>
          <a:lstStyle>
            <a:lvl1pPr>
              <a:defRPr/>
            </a:lvl1pPr>
          </a:lstStyle>
          <a:p>
            <a:endParaRPr lang="en-US" altLang="zh-CN"/>
          </a:p>
        </p:txBody>
      </p:sp>
      <p:sp>
        <p:nvSpPr>
          <p:cNvPr id="7" name="灯片编号占位符 30"/>
          <p:cNvSpPr>
            <a:spLocks noGrp="1"/>
          </p:cNvSpPr>
          <p:nvPr>
            <p:ph type="sldNum" sz="quarter" idx="12"/>
          </p:nvPr>
        </p:nvSpPr>
        <p:spPr/>
        <p:txBody>
          <a:bodyPr/>
          <a:lstStyle>
            <a:lvl1pPr>
              <a:defRPr/>
            </a:lvl1pPr>
          </a:lstStyle>
          <a:p>
            <a:fld id="{4A2820E9-4803-4E24-9D3D-FBA0ADDD4524}" type="slidenum">
              <a:rPr lang="en-US" altLang="zh-CN"/>
              <a:pPr/>
              <a:t>‹#›</a:t>
            </a:fld>
            <a:endParaRPr lang="en-US" altLang="zh-CN"/>
          </a:p>
        </p:txBody>
      </p:sp>
    </p:spTree>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3.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image" Target="../media/image5.jpeg"/><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2.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36"/>
          <a:srcRect/>
          <a:stretch>
            <a:fillRect/>
          </a:stretch>
        </a:blipFill>
        <a:effectLst/>
      </p:bgPr>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788174"/>
            <a:ext cx="8629650" cy="1786"/>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endParaRPr lang="en-US" altLang="zh-CN">
              <a:latin typeface="Franklin Gothic Book"/>
            </a:endParaRPr>
          </a:p>
        </p:txBody>
      </p:sp>
      <p:sp>
        <p:nvSpPr>
          <p:cNvPr id="1029" name="文本占位符 7"/>
          <p:cNvSpPr>
            <a:spLocks noGrp="1"/>
          </p:cNvSpPr>
          <p:nvPr>
            <p:ph type="body" idx="1"/>
          </p:nvPr>
        </p:nvSpPr>
        <p:spPr bwMode="auto">
          <a:xfrm>
            <a:off x="304800" y="1165225"/>
            <a:ext cx="8686800" cy="33956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11" name="日期占位符 10"/>
          <p:cNvSpPr>
            <a:spLocks noGrp="1"/>
          </p:cNvSpPr>
          <p:nvPr>
            <p:ph type="dt" sz="half" idx="2"/>
          </p:nvPr>
        </p:nvSpPr>
        <p:spPr>
          <a:xfrm>
            <a:off x="6477000" y="57150"/>
            <a:ext cx="2514600" cy="217488"/>
          </a:xfrm>
          <a:prstGeom prst="rect">
            <a:avLst/>
          </a:prstGeom>
        </p:spPr>
        <p:txBody>
          <a:bodyPr vert="horz" wrap="square" lIns="91440" tIns="45720" rIns="91440" bIns="45720" numCol="1" anchor="t" anchorCtr="0" compatLnSpc="1">
            <a:prstTxWarp prst="textNoShape">
              <a:avLst/>
            </a:prstTxWarp>
          </a:bodyPr>
          <a:lstStyle>
            <a:lvl1pPr>
              <a:defRPr sz="1200">
                <a:solidFill>
                  <a:srgbClr val="D38E27"/>
                </a:solidFill>
                <a:latin typeface="Franklin Gothic Book"/>
              </a:defRPr>
            </a:lvl1pPr>
          </a:lstStyle>
          <a:p>
            <a:fld id="{1B1BAADC-2D0A-49E7-8416-AE4D23C7A0E3}" type="datetimeFigureOut">
              <a:rPr lang="en-US" altLang="zh-CN"/>
              <a:pPr/>
              <a:t>2/6/2020</a:t>
            </a:fld>
            <a:endParaRPr lang="en-US" altLang="zh-CN"/>
          </a:p>
        </p:txBody>
      </p:sp>
      <p:sp>
        <p:nvSpPr>
          <p:cNvPr id="28" name="页脚占位符 27"/>
          <p:cNvSpPr>
            <a:spLocks noGrp="1"/>
          </p:cNvSpPr>
          <p:nvPr>
            <p:ph type="ftr" sz="quarter" idx="3"/>
          </p:nvPr>
        </p:nvSpPr>
        <p:spPr>
          <a:xfrm>
            <a:off x="3124200" y="57150"/>
            <a:ext cx="3352800" cy="217488"/>
          </a:xfrm>
          <a:prstGeom prst="rect">
            <a:avLst/>
          </a:prstGeom>
        </p:spPr>
        <p:txBody>
          <a:bodyPr vert="horz" wrap="square" lIns="91440" tIns="45720" rIns="91440" bIns="45720" numCol="1" anchor="t" anchorCtr="0" compatLnSpc="1">
            <a:prstTxWarp prst="textNoShape">
              <a:avLst/>
            </a:prstTxWarp>
          </a:bodyPr>
          <a:lstStyle>
            <a:lvl1pPr algn="r">
              <a:defRPr sz="1200">
                <a:solidFill>
                  <a:srgbClr val="D38E27"/>
                </a:solidFill>
                <a:latin typeface="Franklin Gothic Book"/>
              </a:defRPr>
            </a:lvl1pPr>
          </a:lstStyle>
          <a:p>
            <a:endParaRPr lang="en-US" altLang="zh-CN"/>
          </a:p>
        </p:txBody>
      </p:sp>
      <p:sp>
        <p:nvSpPr>
          <p:cNvPr id="5" name="灯片编号占位符 4"/>
          <p:cNvSpPr>
            <a:spLocks noGrp="1"/>
          </p:cNvSpPr>
          <p:nvPr>
            <p:ph type="sldNum" sz="quarter" idx="4"/>
          </p:nvPr>
        </p:nvSpPr>
        <p:spPr>
          <a:xfrm>
            <a:off x="8229600" y="4857750"/>
            <a:ext cx="762000" cy="184150"/>
          </a:xfrm>
          <a:prstGeom prst="rect">
            <a:avLst/>
          </a:prstGeom>
        </p:spPr>
        <p:txBody>
          <a:bodyPr vert="horz" wrap="square" lIns="91440" tIns="45720" rIns="91440" bIns="45720" numCol="1" anchor="t" anchorCtr="0" compatLnSpc="1">
            <a:prstTxWarp prst="textNoShape">
              <a:avLst/>
            </a:prstTxWarp>
          </a:bodyPr>
          <a:lstStyle>
            <a:lvl1pPr algn="r">
              <a:defRPr sz="1200">
                <a:solidFill>
                  <a:srgbClr val="D38E27"/>
                </a:solidFill>
                <a:latin typeface="Franklin Gothic Book"/>
              </a:defRPr>
            </a:lvl1pPr>
          </a:lstStyle>
          <a:p>
            <a:fld id="{8494C016-F903-426A-A478-4B9D511361A8}" type="slidenum">
              <a:rPr lang="en-US" altLang="zh-CN"/>
              <a:pPr/>
              <a:t>‹#›</a:t>
            </a:fld>
            <a:endParaRPr lang="en-US" altLang="zh-CN"/>
          </a:p>
        </p:txBody>
      </p:sp>
      <p:sp>
        <p:nvSpPr>
          <p:cNvPr id="10" name="标题占位符 9"/>
          <p:cNvSpPr>
            <a:spLocks noGrp="1"/>
          </p:cNvSpPr>
          <p:nvPr>
            <p:ph type="title"/>
          </p:nvPr>
        </p:nvSpPr>
        <p:spPr>
          <a:xfrm>
            <a:off x="304800" y="342900"/>
            <a:ext cx="8686800" cy="628650"/>
          </a:xfrm>
          <a:prstGeom prst="rect">
            <a:avLst/>
          </a:prstGeom>
        </p:spPr>
        <p:txBody>
          <a:bodyPr vert="horz" anchor="ctr">
            <a:normAutofit/>
          </a:bodyPr>
          <a:lstStyle/>
          <a:p>
            <a:r>
              <a:rPr lang="zh-CN" altLang="en-US" smtClean="0"/>
              <a:t>单击此处编辑母版标题样式</a:t>
            </a:r>
            <a:endParaRPr lang="en-US"/>
          </a:p>
        </p:txBody>
      </p:sp>
      <p:sp>
        <p:nvSpPr>
          <p:cNvPr id="9" name="直接连接符 8"/>
          <p:cNvSpPr>
            <a:spLocks noChangeShapeType="1"/>
          </p:cNvSpPr>
          <p:nvPr/>
        </p:nvSpPr>
        <p:spPr bwMode="auto">
          <a:xfrm>
            <a:off x="514350" y="788174"/>
            <a:ext cx="8629650" cy="1786"/>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endParaRPr lang="en-US" altLang="zh-CN">
              <a:latin typeface="Franklin Gothic Book"/>
            </a:endParaRPr>
          </a:p>
        </p:txBody>
      </p:sp>
      <p:sp>
        <p:nvSpPr>
          <p:cNvPr id="12" name="直接连接符 11"/>
          <p:cNvSpPr>
            <a:spLocks noChangeShapeType="1"/>
          </p:cNvSpPr>
          <p:nvPr/>
        </p:nvSpPr>
        <p:spPr bwMode="auto">
          <a:xfrm>
            <a:off x="514350" y="793490"/>
            <a:ext cx="8629650" cy="1786"/>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endParaRPr lang="en-US" altLang="zh-CN">
              <a:latin typeface="Franklin Gothic Book"/>
            </a:endParaRPr>
          </a:p>
        </p:txBody>
      </p:sp>
      <p:sp>
        <p:nvSpPr>
          <p:cNvPr id="13" name="矩形 12"/>
          <p:cNvSpPr/>
          <p:nvPr userDrawn="1"/>
        </p:nvSpPr>
        <p:spPr>
          <a:xfrm flipH="1">
            <a:off x="1" y="123478"/>
            <a:ext cx="2771800" cy="216000"/>
          </a:xfrm>
          <a:prstGeom prst="rect">
            <a:avLst/>
          </a:prstGeom>
          <a:gradFill flip="none" rotWithShape="1">
            <a:gsLst>
              <a:gs pos="40000">
                <a:schemeClr val="accent5">
                  <a:lumMod val="60000"/>
                  <a:lumOff val="40000"/>
                </a:schemeClr>
              </a:gs>
              <a:gs pos="97000">
                <a:schemeClr val="bg1">
                  <a:alpha val="0"/>
                </a:schemeClr>
              </a:gs>
              <a:gs pos="70000">
                <a:schemeClr val="accent5">
                  <a:lumMod val="40000"/>
                  <a:lumOff val="60000"/>
                  <a:alpha val="7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kumimoji="1" lang="zh-CN" altLang="en-US">
              <a:solidFill>
                <a:srgbClr val="FFFFFF"/>
              </a:solidFill>
              <a:ea typeface="宋体" charset="-122"/>
            </a:endParaRPr>
          </a:p>
        </p:txBody>
      </p:sp>
      <p:sp>
        <p:nvSpPr>
          <p:cNvPr id="14" name="TextBox 13"/>
          <p:cNvSpPr txBox="1"/>
          <p:nvPr userDrawn="1"/>
        </p:nvSpPr>
        <p:spPr>
          <a:xfrm>
            <a:off x="282575" y="77788"/>
            <a:ext cx="1082675" cy="307975"/>
          </a:xfrm>
          <a:prstGeom prst="rect">
            <a:avLst/>
          </a:prstGeom>
          <a:noFill/>
        </p:spPr>
        <p:txBody>
          <a:bodyPr wrap="none">
            <a:spAutoFit/>
          </a:bodyPr>
          <a:lstStyle/>
          <a:p>
            <a:pPr fontAlgn="auto">
              <a:spcBef>
                <a:spcPts val="0"/>
              </a:spcBef>
              <a:spcAft>
                <a:spcPts val="0"/>
              </a:spcAft>
              <a:defRPr/>
            </a:pPr>
            <a:r>
              <a:rPr lang="en-US" altLang="zh-CN" dirty="0">
                <a:latin typeface="黑体" panose="02010609060101010101" pitchFamily="49" charset="-122"/>
                <a:ea typeface="黑体" panose="02010609060101010101" pitchFamily="49" charset="-122"/>
              </a:rPr>
              <a:t>14  </a:t>
            </a:r>
            <a:r>
              <a:rPr lang="zh-CN" altLang="en-US" dirty="0">
                <a:latin typeface="黑体" panose="02010609060101010101" pitchFamily="49" charset="-122"/>
                <a:ea typeface="黑体" panose="02010609060101010101" pitchFamily="49" charset="-122"/>
              </a:rPr>
              <a:t>刷子李</a:t>
            </a:r>
            <a:endParaRPr lang="zh-CN" altLang="en-US" dirty="0">
              <a:latin typeface="黑体" panose="02010609060101010101" pitchFamily="49" charset="-122"/>
              <a:ea typeface="黑体"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85" r:id="rId4"/>
    <p:sldLayoutId id="2147483699" r:id="rId5"/>
    <p:sldLayoutId id="2147483684" r:id="rId6"/>
    <p:sldLayoutId id="2147483700" r:id="rId7"/>
    <p:sldLayoutId id="2147483701" r:id="rId8"/>
    <p:sldLayoutId id="2147483702" r:id="rId9"/>
    <p:sldLayoutId id="2147483683" r:id="rId10"/>
    <p:sldLayoutId id="2147483703" r:id="rId11"/>
    <p:sldLayoutId id="2147483704" r:id="rId12"/>
    <p:sldLayoutId id="2147483705" r:id="rId13"/>
    <p:sldLayoutId id="2147483706" r:id="rId14"/>
    <p:sldLayoutId id="2147483707" r:id="rId15"/>
    <p:sldLayoutId id="2147483708" r:id="rId16"/>
    <p:sldLayoutId id="2147483709" r:id="rId17"/>
    <p:sldLayoutId id="2147483710" r:id="rId18"/>
    <p:sldLayoutId id="2147483711" r:id="rId19"/>
    <p:sldLayoutId id="2147483712" r:id="rId20"/>
    <p:sldLayoutId id="2147483713" r:id="rId21"/>
    <p:sldLayoutId id="2147483714" r:id="rId22"/>
    <p:sldLayoutId id="2147483715" r:id="rId23"/>
    <p:sldLayoutId id="2147483716" r:id="rId24"/>
    <p:sldLayoutId id="2147483717" r:id="rId25"/>
    <p:sldLayoutId id="2147483718" r:id="rId26"/>
    <p:sldLayoutId id="2147483719" r:id="rId27"/>
    <p:sldLayoutId id="2147483720" r:id="rId28"/>
    <p:sldLayoutId id="2147483721" r:id="rId29"/>
    <p:sldLayoutId id="2147483722" r:id="rId30"/>
    <p:sldLayoutId id="2147483723" r:id="rId31"/>
    <p:sldLayoutId id="2147483724" r:id="rId32"/>
    <p:sldLayoutId id="2147483725" r:id="rId33"/>
    <p:sldLayoutId id="2147483726" r:id="rId34"/>
  </p:sldLayoutIdLst>
  <p:transition spd="slow">
    <p:random/>
  </p:transition>
  <p:timing>
    <p:tnLst>
      <p:par>
        <p:cTn id="1" dur="indefinite" restart="never" nodeType="tmRoot"/>
      </p:par>
    </p:tnLst>
  </p:timing>
  <p:txStyles>
    <p:titleStyle>
      <a:lvl1pPr algn="l" rtl="0" fontAlgn="base">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fontAlgn="base">
        <a:spcBef>
          <a:spcPct val="0"/>
        </a:spcBef>
        <a:spcAft>
          <a:spcPct val="0"/>
        </a:spcAft>
        <a:defRPr sz="3600">
          <a:solidFill>
            <a:schemeClr val="tx2"/>
          </a:solidFill>
          <a:latin typeface="Franklin Gothic Medium" pitchFamily="34" charset="0"/>
          <a:ea typeface="隶书" charset="-122"/>
        </a:defRPr>
      </a:lvl2pPr>
      <a:lvl3pPr algn="l" rtl="0" fontAlgn="base">
        <a:spcBef>
          <a:spcPct val="0"/>
        </a:spcBef>
        <a:spcAft>
          <a:spcPct val="0"/>
        </a:spcAft>
        <a:defRPr sz="3600">
          <a:solidFill>
            <a:schemeClr val="tx2"/>
          </a:solidFill>
          <a:latin typeface="Franklin Gothic Medium" pitchFamily="34" charset="0"/>
          <a:ea typeface="隶书" charset="-122"/>
        </a:defRPr>
      </a:lvl3pPr>
      <a:lvl4pPr algn="l" rtl="0" fontAlgn="base">
        <a:spcBef>
          <a:spcPct val="0"/>
        </a:spcBef>
        <a:spcAft>
          <a:spcPct val="0"/>
        </a:spcAft>
        <a:defRPr sz="3600">
          <a:solidFill>
            <a:schemeClr val="tx2"/>
          </a:solidFill>
          <a:latin typeface="Franklin Gothic Medium" pitchFamily="34" charset="0"/>
          <a:ea typeface="隶书" charset="-122"/>
        </a:defRPr>
      </a:lvl4pPr>
      <a:lvl5pPr algn="l" rtl="0" fontAlgn="base">
        <a:spcBef>
          <a:spcPct val="0"/>
        </a:spcBef>
        <a:spcAft>
          <a:spcPct val="0"/>
        </a:spcAft>
        <a:defRPr sz="3600">
          <a:solidFill>
            <a:schemeClr val="tx2"/>
          </a:solidFill>
          <a:latin typeface="Franklin Gothic Medium" pitchFamily="34" charset="0"/>
          <a:ea typeface="隶书" charset="-122"/>
        </a:defRPr>
      </a:lvl5pPr>
      <a:lvl6pPr marL="457200" algn="l" rtl="0" fontAlgn="base">
        <a:spcBef>
          <a:spcPct val="0"/>
        </a:spcBef>
        <a:spcAft>
          <a:spcPct val="0"/>
        </a:spcAft>
        <a:defRPr sz="3600">
          <a:solidFill>
            <a:schemeClr val="tx2"/>
          </a:solidFill>
          <a:latin typeface="Franklin Gothic Medium" pitchFamily="34" charset="0"/>
          <a:ea typeface="隶书" charset="-122"/>
        </a:defRPr>
      </a:lvl6pPr>
      <a:lvl7pPr marL="914400" algn="l" rtl="0" fontAlgn="base">
        <a:spcBef>
          <a:spcPct val="0"/>
        </a:spcBef>
        <a:spcAft>
          <a:spcPct val="0"/>
        </a:spcAft>
        <a:defRPr sz="3600">
          <a:solidFill>
            <a:schemeClr val="tx2"/>
          </a:solidFill>
          <a:latin typeface="Franklin Gothic Medium" pitchFamily="34" charset="0"/>
          <a:ea typeface="隶书" charset="-122"/>
        </a:defRPr>
      </a:lvl7pPr>
      <a:lvl8pPr marL="1371600" algn="l" rtl="0" fontAlgn="base">
        <a:spcBef>
          <a:spcPct val="0"/>
        </a:spcBef>
        <a:spcAft>
          <a:spcPct val="0"/>
        </a:spcAft>
        <a:defRPr sz="3600">
          <a:solidFill>
            <a:schemeClr val="tx2"/>
          </a:solidFill>
          <a:latin typeface="Franklin Gothic Medium" pitchFamily="34" charset="0"/>
          <a:ea typeface="隶书" charset="-122"/>
        </a:defRPr>
      </a:lvl8pPr>
      <a:lvl9pPr marL="1828800" algn="l" rtl="0" fontAlgn="base">
        <a:spcBef>
          <a:spcPct val="0"/>
        </a:spcBef>
        <a:spcAft>
          <a:spcPct val="0"/>
        </a:spcAft>
        <a:defRPr sz="3600">
          <a:solidFill>
            <a:schemeClr val="tx2"/>
          </a:solidFill>
          <a:latin typeface="Franklin Gothic Medium" pitchFamily="34" charset="0"/>
          <a:ea typeface="隶书" charset="-122"/>
        </a:defRPr>
      </a:lvl9pPr>
    </p:titleStyle>
    <p:bodyStyle>
      <a:lvl1pPr marL="342900" indent="-342900" algn="l" rtl="0" fontAlgn="base">
        <a:spcBef>
          <a:spcPct val="20000"/>
        </a:spcBef>
        <a:spcAft>
          <a:spcPct val="0"/>
        </a:spcAft>
        <a:buClr>
          <a:schemeClr val="accent1"/>
        </a:buClr>
        <a:buSzPct val="70000"/>
        <a:buFont typeface="Wingdings 2" pitchFamily="18" charset="2"/>
        <a:buChar char=""/>
        <a:defRPr sz="3200" kern="1200">
          <a:solidFill>
            <a:schemeClr val="tx2"/>
          </a:solidFill>
          <a:latin typeface="+mn-lt"/>
          <a:ea typeface="+mn-ea"/>
          <a:cs typeface="+mn-cs"/>
        </a:defRPr>
      </a:lvl1pPr>
      <a:lvl2pPr marL="742950" indent="-285750" algn="l" rtl="0" fontAlgn="base">
        <a:spcBef>
          <a:spcPct val="20000"/>
        </a:spcBef>
        <a:spcAft>
          <a:spcPct val="0"/>
        </a:spcAft>
        <a:buClr>
          <a:schemeClr val="accent1"/>
        </a:buClr>
        <a:buSzPct val="70000"/>
        <a:buFont typeface="Wingdings 2" pitchFamily="18" charset="2"/>
        <a:buChar char=""/>
        <a:defRPr sz="2800" kern="1200">
          <a:solidFill>
            <a:schemeClr val="tx2"/>
          </a:solidFill>
          <a:latin typeface="+mn-lt"/>
          <a:ea typeface="+mn-ea"/>
          <a:cs typeface="+mn-cs"/>
        </a:defRPr>
      </a:lvl2pPr>
      <a:lvl3pPr marL="1143000" indent="-228600" algn="l" rtl="0" fontAlgn="base">
        <a:spcBef>
          <a:spcPct val="20000"/>
        </a:spcBef>
        <a:spcAft>
          <a:spcPct val="0"/>
        </a:spcAft>
        <a:buClr>
          <a:schemeClr val="accent1"/>
        </a:buClr>
        <a:buSzPct val="70000"/>
        <a:buFont typeface="Wingdings 2" pitchFamily="18" charset="2"/>
        <a:buChar char=""/>
        <a:defRPr sz="2400" kern="1200">
          <a:solidFill>
            <a:schemeClr val="tx2"/>
          </a:solidFill>
          <a:latin typeface="+mn-lt"/>
          <a:ea typeface="+mn-ea"/>
          <a:cs typeface="+mn-cs"/>
        </a:defRPr>
      </a:lvl3pPr>
      <a:lvl4pPr marL="1600200" indent="-228600" algn="l" rtl="0" fontAlgn="base">
        <a:spcBef>
          <a:spcPct val="20000"/>
        </a:spcBef>
        <a:spcAft>
          <a:spcPct val="0"/>
        </a:spcAft>
        <a:buClr>
          <a:schemeClr val="accent1"/>
        </a:buClr>
        <a:buSzPct val="70000"/>
        <a:buFont typeface="Wingdings 2" pitchFamily="18" charset="2"/>
        <a:buChar char=""/>
        <a:defRPr sz="2000" kern="1200">
          <a:solidFill>
            <a:schemeClr val="tx2"/>
          </a:solidFill>
          <a:latin typeface="+mn-lt"/>
          <a:ea typeface="+mn-ea"/>
          <a:cs typeface="+mn-cs"/>
        </a:defRPr>
      </a:lvl4pPr>
      <a:lvl5pPr marL="2057400" indent="-228600" algn="l" rtl="0" fontAlgn="base">
        <a:spcBef>
          <a:spcPct val="20000"/>
        </a:spcBef>
        <a:spcAft>
          <a:spcPct val="0"/>
        </a:spcAft>
        <a:buClr>
          <a:schemeClr val="accent1"/>
        </a:buClr>
        <a:buSzPct val="60000"/>
        <a:buFont typeface="Wingdings 2" pitchFamily="18" charset="2"/>
        <a:buChar char=""/>
        <a:defRPr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panose="05020102010507070707"/>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panose="05020102010507070707"/>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panose="05020102010507070707"/>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panose="05020102010507070707"/>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8002" name="Group 2"/>
          <p:cNvGrpSpPr>
            <a:grpSpLocks/>
          </p:cNvGrpSpPr>
          <p:nvPr/>
        </p:nvGrpSpPr>
        <p:grpSpPr bwMode="auto">
          <a:xfrm>
            <a:off x="0" y="0"/>
            <a:ext cx="2667000" cy="5143500"/>
            <a:chOff x="0" y="0"/>
            <a:chExt cx="1680" cy="4320"/>
          </a:xfrm>
        </p:grpSpPr>
        <p:sp>
          <p:nvSpPr>
            <p:cNvPr id="128003" name="Rectangle 3"/>
            <p:cNvSpPr>
              <a:spLocks noChangeArrowheads="1"/>
            </p:cNvSpPr>
            <p:nvPr/>
          </p:nvSpPr>
          <p:spPr bwMode="hidden">
            <a:xfrm>
              <a:off x="1248" y="0"/>
              <a:ext cx="432" cy="4320"/>
            </a:xfrm>
            <a:prstGeom prst="rect">
              <a:avLst/>
            </a:prstGeom>
            <a:gradFill rotWithShape="0">
              <a:gsLst>
                <a:gs pos="0">
                  <a:schemeClr val="bg1">
                    <a:gamma/>
                    <a:shade val="45490"/>
                    <a:invGamma/>
                  </a:schemeClr>
                </a:gs>
                <a:gs pos="100000">
                  <a:schemeClr val="bg1"/>
                </a:gs>
              </a:gsLst>
              <a:lin ang="0" scaled="1"/>
            </a:gradFill>
            <a:ln w="9525">
              <a:noFill/>
              <a:miter lim="800000"/>
              <a:headEnd/>
              <a:tailEnd/>
            </a:ln>
            <a:effectLst/>
          </p:spPr>
          <p:txBody>
            <a:bodyPr wrap="none" anchor="ctr"/>
            <a:lstStyle/>
            <a:p>
              <a:pPr algn="ctr"/>
              <a:endParaRPr lang="zh-CN" altLang="en-US" sz="1800"/>
            </a:p>
          </p:txBody>
        </p:sp>
        <p:pic>
          <p:nvPicPr>
            <p:cNvPr id="128004" name="Picture 4" descr="slidemaster_med3"/>
            <p:cNvPicPr>
              <a:picLocks noChangeAspect="1" noChangeArrowheads="1"/>
            </p:cNvPicPr>
            <p:nvPr/>
          </p:nvPicPr>
          <p:blipFill>
            <a:blip r:embed="rId13"/>
            <a:srcRect/>
            <a:stretch>
              <a:fillRect/>
            </a:stretch>
          </p:blipFill>
          <p:spPr bwMode="ltGray">
            <a:xfrm>
              <a:off x="0" y="0"/>
              <a:ext cx="1348" cy="4320"/>
            </a:xfrm>
            <a:prstGeom prst="rect">
              <a:avLst/>
            </a:prstGeom>
            <a:noFill/>
          </p:spPr>
        </p:pic>
      </p:grpSp>
      <p:sp>
        <p:nvSpPr>
          <p:cNvPr id="128005" name="Rectangle 5"/>
          <p:cNvSpPr>
            <a:spLocks noGrp="1" noChangeArrowheads="1"/>
          </p:cNvSpPr>
          <p:nvPr>
            <p:ph type="title"/>
          </p:nvPr>
        </p:nvSpPr>
        <p:spPr bwMode="auto">
          <a:xfrm>
            <a:off x="2438400" y="171450"/>
            <a:ext cx="6400800" cy="9144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28006" name="Rectangle 6"/>
          <p:cNvSpPr>
            <a:spLocks noGrp="1" noChangeArrowheads="1"/>
          </p:cNvSpPr>
          <p:nvPr>
            <p:ph type="body" idx="1"/>
          </p:nvPr>
        </p:nvSpPr>
        <p:spPr bwMode="auto">
          <a:xfrm>
            <a:off x="2438400" y="1200150"/>
            <a:ext cx="6400800" cy="3371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28007" name="Rectangle 7"/>
          <p:cNvSpPr>
            <a:spLocks noGrp="1" noChangeArrowheads="1"/>
          </p:cNvSpPr>
          <p:nvPr>
            <p:ph type="dt" sz="half" idx="2"/>
          </p:nvPr>
        </p:nvSpPr>
        <p:spPr bwMode="auto">
          <a:xfrm>
            <a:off x="152400" y="4686300"/>
            <a:ext cx="1901825"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effectLst>
                  <a:outerShdw blurRad="38100" dist="38100" dir="2700000" algn="tl">
                    <a:srgbClr val="C0C0C0"/>
                  </a:outerShdw>
                </a:effectLst>
              </a:defRPr>
            </a:lvl1pPr>
          </a:lstStyle>
          <a:p>
            <a:fld id="{834BB0DA-814D-4AD0-86AC-6FD79B9756B8}" type="datetimeFigureOut">
              <a:rPr lang="en-US"/>
              <a:pPr/>
              <a:t>2/6/2020</a:t>
            </a:fld>
            <a:endParaRPr lang="en-US" altLang="zh-CN"/>
          </a:p>
        </p:txBody>
      </p:sp>
      <p:sp>
        <p:nvSpPr>
          <p:cNvPr id="128008" name="Rectangle 8"/>
          <p:cNvSpPr>
            <a:spLocks noGrp="1" noChangeArrowheads="1"/>
          </p:cNvSpPr>
          <p:nvPr>
            <p:ph type="ftr" sz="quarter" idx="3"/>
          </p:nvPr>
        </p:nvSpPr>
        <p:spPr bwMode="auto">
          <a:xfrm>
            <a:off x="3124200" y="4686300"/>
            <a:ext cx="2895600"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effectLst>
                  <a:outerShdw blurRad="38100" dist="38100" dir="2700000" algn="tl">
                    <a:srgbClr val="C0C0C0"/>
                  </a:outerShdw>
                </a:effectLst>
              </a:defRPr>
            </a:lvl1pPr>
          </a:lstStyle>
          <a:p>
            <a:endParaRPr lang="en-US" altLang="zh-CN"/>
          </a:p>
        </p:txBody>
      </p:sp>
      <p:sp>
        <p:nvSpPr>
          <p:cNvPr id="128009" name="Rectangle 9"/>
          <p:cNvSpPr>
            <a:spLocks noGrp="1" noChangeArrowheads="1"/>
          </p:cNvSpPr>
          <p:nvPr>
            <p:ph type="sldNum" sz="quarter" idx="4"/>
          </p:nvPr>
        </p:nvSpPr>
        <p:spPr bwMode="auto">
          <a:xfrm>
            <a:off x="6934200" y="4686300"/>
            <a:ext cx="1905000"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effectLst>
                  <a:outerShdw blurRad="38100" dist="38100" dir="2700000" algn="tl">
                    <a:srgbClr val="C0C0C0"/>
                  </a:outerShdw>
                </a:effectLst>
              </a:defRPr>
            </a:lvl1pPr>
          </a:lstStyle>
          <a:p>
            <a:fld id="{6638A581-3563-4782-8E1C-59439C02684E}" type="slidenum">
              <a:rPr lang="zh-CN" altLang="en-US"/>
              <a:pPr/>
              <a:t>‹#›</a:t>
            </a:fld>
            <a:endParaRPr lang="en-US" altLang="zh-CN"/>
          </a:p>
        </p:txBody>
      </p:sp>
      <p:sp>
        <p:nvSpPr>
          <p:cNvPr id="13" name="矩形 12"/>
          <p:cNvSpPr/>
          <p:nvPr userDrawn="1"/>
        </p:nvSpPr>
        <p:spPr>
          <a:xfrm flipH="1">
            <a:off x="1" y="123478"/>
            <a:ext cx="2771800" cy="216000"/>
          </a:xfrm>
          <a:prstGeom prst="rect">
            <a:avLst/>
          </a:prstGeom>
          <a:gradFill flip="none" rotWithShape="1">
            <a:gsLst>
              <a:gs pos="40000">
                <a:schemeClr val="accent5">
                  <a:lumMod val="60000"/>
                  <a:lumOff val="40000"/>
                </a:schemeClr>
              </a:gs>
              <a:gs pos="97000">
                <a:schemeClr val="bg1">
                  <a:alpha val="0"/>
                </a:schemeClr>
              </a:gs>
              <a:gs pos="70000">
                <a:schemeClr val="accent5">
                  <a:lumMod val="40000"/>
                  <a:lumOff val="60000"/>
                  <a:alpha val="7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kumimoji="1" lang="zh-CN" altLang="en-US">
              <a:solidFill>
                <a:srgbClr val="FFFFFF"/>
              </a:solidFill>
              <a:latin typeface="Franklin Gothic Book"/>
              <a:ea typeface="宋体" charset="-122"/>
            </a:endParaRPr>
          </a:p>
        </p:txBody>
      </p:sp>
      <p:sp>
        <p:nvSpPr>
          <p:cNvPr id="14" name="TextBox 13"/>
          <p:cNvSpPr txBox="1"/>
          <p:nvPr userDrawn="1"/>
        </p:nvSpPr>
        <p:spPr>
          <a:xfrm>
            <a:off x="282575" y="77788"/>
            <a:ext cx="1082675" cy="307975"/>
          </a:xfrm>
          <a:prstGeom prst="rect">
            <a:avLst/>
          </a:prstGeom>
          <a:noFill/>
        </p:spPr>
        <p:txBody>
          <a:bodyPr wrap="none">
            <a:spAutoFit/>
          </a:bodyPr>
          <a:lstStyle/>
          <a:p>
            <a:pPr fontAlgn="auto">
              <a:spcBef>
                <a:spcPts val="0"/>
              </a:spcBef>
              <a:spcAft>
                <a:spcPts val="0"/>
              </a:spcAft>
              <a:defRPr/>
            </a:pPr>
            <a:r>
              <a:rPr lang="en-US" altLang="zh-CN" dirty="0">
                <a:latin typeface="黑体" panose="02010609060101010101" pitchFamily="49" charset="-122"/>
                <a:ea typeface="黑体" panose="02010609060101010101" pitchFamily="49" charset="-122"/>
              </a:rPr>
              <a:t>14  </a:t>
            </a:r>
            <a:r>
              <a:rPr lang="zh-CN" altLang="en-US" dirty="0">
                <a:latin typeface="黑体" panose="02010609060101010101" pitchFamily="49" charset="-122"/>
                <a:ea typeface="黑体" panose="02010609060101010101" pitchFamily="49" charset="-122"/>
              </a:rPr>
              <a:t>刷子李</a:t>
            </a:r>
            <a:endParaRPr lang="zh-CN" altLang="en-US" dirty="0">
              <a:latin typeface="黑体" panose="02010609060101010101" pitchFamily="49" charset="-122"/>
              <a:ea typeface="黑体"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3682"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spd="slow">
    <p:fade/>
  </p:transition>
  <p:timing>
    <p:tnLst>
      <p:par>
        <p:cTn id="1" dur="indefinite" restart="never" nodeType="tmRoot"/>
      </p:par>
    </p:tnLst>
  </p:timing>
  <p:txStyles>
    <p:titleStyle>
      <a:lvl1pPr algn="l" rtl="0" fontAlgn="base">
        <a:spcBef>
          <a:spcPct val="0"/>
        </a:spcBef>
        <a:spcAft>
          <a:spcPct val="0"/>
        </a:spcAft>
        <a:defRPr sz="3600">
          <a:solidFill>
            <a:schemeClr val="tx2"/>
          </a:solidFill>
          <a:effectLst>
            <a:outerShdw blurRad="38100" dist="38100" dir="2700000" algn="tl">
              <a:srgbClr val="C0C0C0"/>
            </a:outerShdw>
          </a:effectLst>
          <a:latin typeface="+mj-lt"/>
          <a:ea typeface="+mj-ea"/>
          <a:cs typeface="+mj-cs"/>
        </a:defRPr>
      </a:lvl1pPr>
      <a:lvl2pPr algn="l" rtl="0" fontAlgn="base">
        <a:spcBef>
          <a:spcPct val="0"/>
        </a:spcBef>
        <a:spcAft>
          <a:spcPct val="0"/>
        </a:spcAft>
        <a:defRPr sz="3600">
          <a:solidFill>
            <a:schemeClr val="tx2"/>
          </a:solidFill>
          <a:effectLst>
            <a:outerShdw blurRad="38100" dist="38100" dir="2700000" algn="tl">
              <a:srgbClr val="C0C0C0"/>
            </a:outerShdw>
          </a:effectLst>
          <a:latin typeface="Arial" charset="0"/>
          <a:ea typeface="宋体" charset="-122"/>
        </a:defRPr>
      </a:lvl2pPr>
      <a:lvl3pPr algn="l" rtl="0" fontAlgn="base">
        <a:spcBef>
          <a:spcPct val="0"/>
        </a:spcBef>
        <a:spcAft>
          <a:spcPct val="0"/>
        </a:spcAft>
        <a:defRPr sz="3600">
          <a:solidFill>
            <a:schemeClr val="tx2"/>
          </a:solidFill>
          <a:effectLst>
            <a:outerShdw blurRad="38100" dist="38100" dir="2700000" algn="tl">
              <a:srgbClr val="C0C0C0"/>
            </a:outerShdw>
          </a:effectLst>
          <a:latin typeface="Arial" charset="0"/>
          <a:ea typeface="宋体" charset="-122"/>
        </a:defRPr>
      </a:lvl3pPr>
      <a:lvl4pPr algn="l" rtl="0" fontAlgn="base">
        <a:spcBef>
          <a:spcPct val="0"/>
        </a:spcBef>
        <a:spcAft>
          <a:spcPct val="0"/>
        </a:spcAft>
        <a:defRPr sz="3600">
          <a:solidFill>
            <a:schemeClr val="tx2"/>
          </a:solidFill>
          <a:effectLst>
            <a:outerShdw blurRad="38100" dist="38100" dir="2700000" algn="tl">
              <a:srgbClr val="C0C0C0"/>
            </a:outerShdw>
          </a:effectLst>
          <a:latin typeface="Arial" charset="0"/>
          <a:ea typeface="宋体" charset="-122"/>
        </a:defRPr>
      </a:lvl4pPr>
      <a:lvl5pPr algn="l" rtl="0" fontAlgn="base">
        <a:spcBef>
          <a:spcPct val="0"/>
        </a:spcBef>
        <a:spcAft>
          <a:spcPct val="0"/>
        </a:spcAft>
        <a:defRPr sz="3600">
          <a:solidFill>
            <a:schemeClr val="tx2"/>
          </a:solidFill>
          <a:effectLst>
            <a:outerShdw blurRad="38100" dist="38100" dir="2700000" algn="tl">
              <a:srgbClr val="C0C0C0"/>
            </a:outerShdw>
          </a:effectLst>
          <a:latin typeface="Arial" charset="0"/>
          <a:ea typeface="宋体" charset="-122"/>
        </a:defRPr>
      </a:lvl5pPr>
      <a:lvl6pPr marL="457200" algn="l" rtl="0" fontAlgn="base">
        <a:spcBef>
          <a:spcPct val="0"/>
        </a:spcBef>
        <a:spcAft>
          <a:spcPct val="0"/>
        </a:spcAft>
        <a:defRPr sz="3600">
          <a:solidFill>
            <a:schemeClr val="tx2"/>
          </a:solidFill>
          <a:effectLst>
            <a:outerShdw blurRad="38100" dist="38100" dir="2700000" algn="tl">
              <a:srgbClr val="C0C0C0"/>
            </a:outerShdw>
          </a:effectLst>
          <a:latin typeface="Arial" charset="0"/>
          <a:ea typeface="宋体" charset="-122"/>
        </a:defRPr>
      </a:lvl6pPr>
      <a:lvl7pPr marL="914400" algn="l" rtl="0" fontAlgn="base">
        <a:spcBef>
          <a:spcPct val="0"/>
        </a:spcBef>
        <a:spcAft>
          <a:spcPct val="0"/>
        </a:spcAft>
        <a:defRPr sz="3600">
          <a:solidFill>
            <a:schemeClr val="tx2"/>
          </a:solidFill>
          <a:effectLst>
            <a:outerShdw blurRad="38100" dist="38100" dir="2700000" algn="tl">
              <a:srgbClr val="C0C0C0"/>
            </a:outerShdw>
          </a:effectLst>
          <a:latin typeface="Arial" charset="0"/>
          <a:ea typeface="宋体" charset="-122"/>
        </a:defRPr>
      </a:lvl7pPr>
      <a:lvl8pPr marL="1371600" algn="l" rtl="0" fontAlgn="base">
        <a:spcBef>
          <a:spcPct val="0"/>
        </a:spcBef>
        <a:spcAft>
          <a:spcPct val="0"/>
        </a:spcAft>
        <a:defRPr sz="3600">
          <a:solidFill>
            <a:schemeClr val="tx2"/>
          </a:solidFill>
          <a:effectLst>
            <a:outerShdw blurRad="38100" dist="38100" dir="2700000" algn="tl">
              <a:srgbClr val="C0C0C0"/>
            </a:outerShdw>
          </a:effectLst>
          <a:latin typeface="Arial" charset="0"/>
          <a:ea typeface="宋体" charset="-122"/>
        </a:defRPr>
      </a:lvl8pPr>
      <a:lvl9pPr marL="1828800" algn="l" rtl="0" fontAlgn="base">
        <a:spcBef>
          <a:spcPct val="0"/>
        </a:spcBef>
        <a:spcAft>
          <a:spcPct val="0"/>
        </a:spcAft>
        <a:defRPr sz="3600">
          <a:solidFill>
            <a:schemeClr val="tx2"/>
          </a:solidFill>
          <a:effectLst>
            <a:outerShdw blurRad="38100" dist="38100" dir="2700000" algn="tl">
              <a:srgbClr val="C0C0C0"/>
            </a:outerShdw>
          </a:effectLst>
          <a:latin typeface="Arial" charset="0"/>
          <a:ea typeface="宋体" charset="-122"/>
        </a:defRPr>
      </a:lvl9pPr>
    </p:titleStyle>
    <p:bodyStyle>
      <a:lvl1pPr marL="342900" indent="-342900" algn="l" rtl="0" fontAlgn="base">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C0C0C0"/>
            </a:outerShdw>
          </a:effectLst>
          <a:latin typeface="+mn-lt"/>
          <a:ea typeface="+mn-ea"/>
          <a:cs typeface="+mn-cs"/>
        </a:defRPr>
      </a:lvl1pPr>
      <a:lvl2pPr marL="742950" indent="-285750" algn="l" rtl="0" fontAlgn="base">
        <a:spcBef>
          <a:spcPct val="20000"/>
        </a:spcBef>
        <a:spcAft>
          <a:spcPct val="0"/>
        </a:spcAft>
        <a:buClr>
          <a:schemeClr val="folHlink"/>
        </a:buClr>
        <a:buSzPct val="70000"/>
        <a:buFont typeface="Wingdings" pitchFamily="2" charset="2"/>
        <a:buChar char="l"/>
        <a:defRPr sz="2800">
          <a:solidFill>
            <a:schemeClr val="tx1"/>
          </a:solidFill>
          <a:effectLst>
            <a:outerShdw blurRad="38100" dist="38100" dir="2700000" algn="tl">
              <a:srgbClr val="C0C0C0"/>
            </a:outerShdw>
          </a:effectLst>
          <a:latin typeface="+mn-lt"/>
          <a:ea typeface="+mn-ea"/>
        </a:defRPr>
      </a:lvl2pPr>
      <a:lvl3pPr marL="1143000" indent="-228600" algn="l" rtl="0" fontAlgn="base">
        <a:spcBef>
          <a:spcPct val="20000"/>
        </a:spcBef>
        <a:spcAft>
          <a:spcPct val="0"/>
        </a:spcAft>
        <a:buClr>
          <a:schemeClr val="hlink"/>
        </a:buClr>
        <a:buSzPct val="70000"/>
        <a:buFont typeface="Wingdings" pitchFamily="2" charset="2"/>
        <a:buChar char="n"/>
        <a:defRPr sz="2400">
          <a:solidFill>
            <a:schemeClr val="tx1"/>
          </a:solidFill>
          <a:effectLst>
            <a:outerShdw blurRad="38100" dist="38100" dir="2700000" algn="tl">
              <a:srgbClr val="C0C0C0"/>
            </a:outerShdw>
          </a:effectLst>
          <a:latin typeface="+mn-lt"/>
          <a:ea typeface="+mn-ea"/>
        </a:defRPr>
      </a:lvl3pPr>
      <a:lvl4pPr marL="1600200" indent="-228600" algn="l" rtl="0" fontAlgn="base">
        <a:spcBef>
          <a:spcPct val="20000"/>
        </a:spcBef>
        <a:spcAft>
          <a:spcPct val="0"/>
        </a:spcAft>
        <a:buClr>
          <a:schemeClr val="folHlink"/>
        </a:buClr>
        <a:buSzPct val="70000"/>
        <a:buFont typeface="Wingdings" pitchFamily="2" charset="2"/>
        <a:buChar char="l"/>
        <a:defRPr sz="2000">
          <a:solidFill>
            <a:schemeClr val="tx1"/>
          </a:solidFill>
          <a:effectLst>
            <a:outerShdw blurRad="38100" dist="38100" dir="2700000" algn="tl">
              <a:srgbClr val="C0C0C0"/>
            </a:outerShdw>
          </a:effectLst>
          <a:latin typeface="+mn-lt"/>
          <a:ea typeface="+mn-ea"/>
        </a:defRPr>
      </a:lvl4pPr>
      <a:lvl5pPr marL="20574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C0C0C0"/>
            </a:outerShdw>
          </a:effectLst>
          <a:latin typeface="+mn-lt"/>
          <a:ea typeface="+mn-ea"/>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C0C0C0"/>
            </a:outerShdw>
          </a:effectLst>
          <a:latin typeface="+mn-lt"/>
          <a:ea typeface="+mn-ea"/>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C0C0C0"/>
            </a:outerShdw>
          </a:effectLst>
          <a:latin typeface="+mn-lt"/>
          <a:ea typeface="+mn-ea"/>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C0C0C0"/>
            </a:outerShdw>
          </a:effectLst>
          <a:latin typeface="+mn-lt"/>
          <a:ea typeface="+mn-ea"/>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C0C0C0"/>
            </a:outerShdw>
          </a:effectLst>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4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6195" y="110490"/>
            <a:ext cx="3564255" cy="252095"/>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kumimoji="1" lang="zh-CN" altLang="en-US">
              <a:solidFill>
                <a:srgbClr val="FFFFFF"/>
              </a:solidFill>
              <a:latin typeface="Franklin Gothic Book"/>
              <a:ea typeface="宋体" charset="-122"/>
            </a:endParaRPr>
          </a:p>
        </p:txBody>
      </p:sp>
      <p:sp>
        <p:nvSpPr>
          <p:cNvPr id="39940" name="TextBox 2"/>
          <p:cNvSpPr txBox="1">
            <a:spLocks noChangeArrowheads="1"/>
          </p:cNvSpPr>
          <p:nvPr/>
        </p:nvSpPr>
        <p:spPr bwMode="auto">
          <a:xfrm>
            <a:off x="34925" y="111125"/>
            <a:ext cx="1570038" cy="276225"/>
          </a:xfrm>
          <a:prstGeom prst="rect">
            <a:avLst/>
          </a:prstGeom>
          <a:noFill/>
          <a:ln w="9525">
            <a:noFill/>
            <a:miter lim="800000"/>
            <a:headEnd/>
            <a:tailEnd/>
          </a:ln>
        </p:spPr>
        <p:txBody>
          <a:bodyPr wrap="none">
            <a:spAutoFit/>
          </a:bodyPr>
          <a:lstStyle/>
          <a:p>
            <a:r>
              <a:rPr lang="zh-CN" altLang="en-US" sz="1200">
                <a:latin typeface="Franklin Gothic Book"/>
              </a:rPr>
              <a:t>语文    五年级    下册</a:t>
            </a:r>
          </a:p>
        </p:txBody>
      </p:sp>
      <p:sp>
        <p:nvSpPr>
          <p:cNvPr id="39941" name="AutoShape 2" descr="data:image/jpeg;base64,/9j/4AAQSkZJRgABAQEASABIAAD/2wBDAAgGBgcGBQgHBwcJCQgKDBQNDAsLDBkSEw8UHRofHh0aHBwgJC4nICIsIxwcKDcpLDAxNDQ0Hyc5PTgyPC4zNDL/2wBDAQkJCQwLDBgNDRgyIRwhMjIyMjIyMjIyMjIyMjIyMjIyMjIyMjIyMjIyMjIyMjIyMjIyMjIyMjIyMjIyMjIyMjL/wAARCAF3AfQDASIAAhEBAxEB/8QAHAABAAMBAQEBAQAAAAAAAAAAAAECAwQFBgcI/8QAOhAAAQQBAwMDAgQGAQMDBQAAAQACAxEhBBIxBUFREyJhMnEUgZGhBiOxwdHhQhVS8DNichYkQ1Px/8QAGgEBAQEBAQEBAAAAAAAAAAAAAAECAwQFBv/EACMRAQEBAAIDAQACAwEBAAAAAAABEQIhAxIxQRNRBCIyYXH/2gAMAwEAAhEDEQA/APvdR+D1fUQ2ZmrZI4iP6abf3UOZHH0nqLGNPsdtOSborpEHW8fzNFYyOef0SLQ9Sh08myXT+tJIXO3ZaR+i/MMObWP0ss0MeoZqg6NoYC1vtN/K0jgi07uoxxg3Gwt3Ek2Kta/h+tlv/qaL9D/hTFoepME8vq6f8RI4G/8AjVUeydo455NKdPpWaiPVAsjbmNvtNjyujRwRafXzRRh2INwcXdiOKVxp+t19ei/Q/wCEi0XU2yz6h82nE7mBrS3jHYik7VxiSEdL08WoZqdtCTdELHiit9Np9PF1DSmFryJYvVaXHLc1kLUafrY4k0X6H/CR6HqbtV6+ol04cyItjMfY3fFcJg5Q+FvTzDOzUbXTOcHQtvg8FWgg0zNVo3xNkLZbc0vNFpB8LoEHXB/+TRfej/hGaLqcuqil1Mmm/lg7DH2J/JExi97GN17ZWTFkmocwmIWRwudsWkDdLNC2Zwkl9MiQ0RQ5Xf6HWzn1NEfkj/SodB1SefT/AIiTTelHJvIj5/olVV8rYtR1EyMlcx5aw+kLIscrm9DRHStniZOQJRE4SEg/dd7tP1re7bJpC28WM12vCzk0PVp9jJ5NL6QeHEMwcfkmA+T0eq6iQse5rNOywwWSPhcJh0X4OeaNupLoQCWy43WQF6Umn6x6rjFLpCwH2lwzX6LDUaHrOogfDJJo9jwA6rBOfsg0c8Q62CQNc5semJ2jJq/3K4Ww6KSDUuibqfUiYZP5uLyvSm03VA8DTyab0gAG+oMj9ljLpOtTRPjdJo9r27TVjH6IirwGP6UY2mgHuDbs8LJkei1urlG3VNlcHP8Ae2mil2v0vU2BjNPLpvTawCpBkHvWFQ6frdH+Zo8gjv8A4TFrmi2v0XT3RsLd011ZNY+ULNDruouD26tkkpNBzaaKH+l0M0PU9NpYYoJNNTR7w/Ofg0reh1sGxJor7YP+ERxja7oJ2s23O2xd5Bpaag6TU65rJmatryRH9Pt/VbQ9P6npdJHFDJp7sl4fkXd2MKfR65j36LHfP+EHK9jI9Br42MILJA0ncTuoq+rfpJ9TGydmra5oEY2t9ps82uiPQ9Sihlc2TT+vJJudf0kfonoda/79F57/AOE7VnBFHD/1KJjTcbS3dd7hSxlfpvwumZqGagbGAgxtwb8rpi0PU4hqJRNB+JlcD5aR3vCn0OsgVv0df+fCCunghg1crIw4n0dwcXdiOKXMHwHpmminZqKaN4MbbXZFo+pCSWZ8sAmLA1m3jB7oIesNAAfo+Ow/0klFdLBDD1GERh5D4hIC45F9ist0Y0Lo5mTbHyuO6MXwV0x6TqBnM80kAkEe1hb2P2pPQ6v/APs0hP2/0nYwhi07J9K+IPLZCSNxyCFdz2Ni1TZWylkkzhcYshaM0mvk1EUmofBUd1s7X+Sn0urf9+l/T/SuI52Rabbp5Y2yFr5NlPNEEDlbukbHqNZva8tcA07BZFhBpNfJLEZnwbGO3ezkfsrui6oXH36Y5wSM0g5fS0x0/qsbKQ14YQ/BK6nv9PVyuLXOAhaDt57qrtNr5Q1sj4Nm4E7Tn+i0fF1DefTkgLexcM0iuX09ONPJIxspMZFiTF2V1PIZqonUSGxXQVJNP1CaIse/T7TV1havi1od7HwlgAA3DIRXIGQSNlcBKHNaX+/H5LXh+lLRgNcau1Z0Wve1zXPgpwo0rGLVMDWxOj2tA+rygwa2GWR+Jd1F3uFBWoHTwFoobrpWLNYeXw5U+jqGQsYx0dAZB8qYjkmMcswFSAk5sYQ7fw7eR7hY/NWkbqfU+qK+MKwhmDAA9li7tSkZudHJKNzZA44+FzaiPZE8sx7qN912FuoB5jP2XNqmzMhu22XZ8KfpjJ0YeGl4wByFDrld6fPfdfK0Hq+kMtHkd1nFG5rnOaRe6lmh6bXFrS1xc7wvQl6R6TSYSXlrbLb5PwtdHpJ/xAc9rRtFjdwV6kbZdzjubZHZdfH49nZj5MAPYWubRBB+yuGi2iufK9nWdNllmMsXp+76s0L8poulvM5dO0bWGueT/hYvg5e2GOPTdMfqowbMURN3WT9gsOpdLGi9P03OkZJw53IK+rAkAAGwfAXN1HSSanRSMoF4FtA8r0X/ABuPpk+pXyMUYDXA4pUG0urdRvNL22/w7O6NxkkYw2XCjZ/NeNJpX6SV0b2lz95yvBz8XLh3yiuZzn2002iSL7rVkbnPJeWhvg8/dbOG2Nxw6RosYw1YbvVcZiScdvC5YmOhhjjtzMnt8owB5IcACeQsWPaeKu6wrxM3SHPGSqOiPTsDBdH7hFZry0U5zbRXGsfSoiL6CiIiAiIgIiICIiBaIiHYiIh2IiIdiIiHYiIh2IiIdiIiAiIh2IiICIiAiIgIiIYIiIYIiICgnClQ7hBXsVHlSoJoFQVPdUJ9tK4Kq7INLI43WZh8lS6xdcoGkzDPC0NVR/ZKOd3uNWu+LRQzQtMrS7F5K5Iw31Q4kEA8dl6wwPg8Urwk0c0nTYXD2e0ji15jtM/TzmPYfc4H457L3g7HZUlhbM0E8tNgrd4S/ExoW0LGCMKjcu2i8crX47FVDS26FntS6WVcXuyAOys40fyXPJFO6Oo3iM+e5XDp9VqJJ2wvJcSavuFOXlnHqj1Q7utGihZKoIQKo/qoc7sOV143J2Y1Iugvluqlg105J91mq7cL6aNxJPwFwydF0uqkdNI6Uue7dYdQHws+bhfLxk4svkm4wcH+yyAqDbYd2wvb6n0Q6YGX1nmLA9rcj7/C8cMjDg0uc2z44Xy/J4747lGMj/RjJ2h1dhytIJj7QY3b3nOVL44Y5DK4WKAD/I+fst4YY30+La++KWcZjQRPdnY0/dF0jcBRoEfCJjT3kRF72hERAREQEREBERAREQEREBERAREQEREBERAREQEREBERAREQEREBERAREQEREBQ44UqHIKqruFY8KpUFeFRzqwpLsKjj8KDFp/mHBSQk3hQ11P5rCh5JJrupRUEEcL09LKCzbyQvNFA3+q69PC/2vDg1o4+Qrwt3od5aHZBpVvac5UNNGiruAcBXZdb3Ngkng9lqAGgLmaTRB47K5eaA5V48+to2Bty5o4oxqy6vdZC3jOLVWsD5C4eeVOc9/Wz+1i7nlppVkO4NcMng0tRGw8iz8qXsY1rjQGO2F15cL+1HPZEZF0XmgtWbnCm9h3WbGb3fYY+ArTamLSRW91AfqVnhy62/DFeozM0+ikMjrLhQbX1Hwvi3Ryx6kv2/y2ssuccXfH6L0+q6ybUs9QPZEb2xepkNPYnyvneq9TbFBHGXBz6BdIM2a7DsvL5/JPJyY5XHbptRHIySCZxAs7DI2g4eAs5ddpdH7TsMg+lrDX2Xyz9ZPK2R5fbPlQ1xOtaXlxsCifsvPZdY931kf8S6QgiQbHA1TvdfzaL4oSF1lhJBKK5U/lfsyIi9buIiICIiAiIgIiICIiAiIgIiICIiAiIgIiICIiAiIgIiICIiAiIgIiICIiAiIgKCcKVDuEFKUOyrFQVBkSLVDm6VyMqDjgZSjlA/mKH0eOysD/NzhHNBJoFZqaoMjmvK9WAgaeMDIrleY1gBN5JWg1rtPt2gOHBaU4cpKPSwUaXA0M/C5hrYXAbtzCR91dmqi9Ro3gkmuFve/qupzC6jYBWZbTsnHYrV3CgRmvccLd47ehO627W8nutA4MFDsqbIwKrH3WLiA8hruPzS8rwVuZgLPYLMuklFsadqo3J92V0N4waTjbz+jzOqdV/6XBmJxc7DS7AJXyHU+uauebeyRo4trW8fC/Q5dPHqYHRysa9pFU4L82/ivph6RqfaCdK/LXXkHx9wsebxWTZ8cudri6v1ed/T2GYAPjkqh4PwvG1WofPJQHtBSaQzRva4FxIxfdYtl9KMtc0Z72uEnTjbrXTNk1LHRuaASaaRyr6aN02ufYeNrXV8UKVo9V6ULn7AC0YI8rm0+peTMQ/aSw3Sklqah+1ryA3HbKLmE73iyRjHKLXoy/c0RF2e0REQEREBERAREQEREBERAREQEREBERAREQEREBERAREQEREBERAREQEREBERAUOUqCEFCik4VSVBRyzJKue6qeEo5QblrlaNNO+VRuJvlWcCKzazUS8i2n5pcussgCqytXUTuPLThcuqLn0d1gmxfZYwraMktaebHKPc8PDiTjNrI2Q1kbi0irNKziXNIHccrNpHrabqcDmfzn7XD87+VDus6R2I3mQ12FL57UvdBE4jIqguPSyOMT3gmzix2W/5uU4p7PX1XXZpPbC3Y1xoEcrDpPUDF1Ew6iXM2GuPAcOAfuvIe50TywgmhhYeqS+3O2gfqVmW3tm8rr9HBAFOwVs1zRWR+q+M0X8R6jSsDZGiaMDDT2/Ndw/jCDe0HSENdy7eD/Zenh5eMa9n1INBfKfxy+HU9KZAxwMjZCdvcCivK6v/ABRrpHmKOX0Y82I+4+/K8l2pc+Fjd5vZe52Snk/ydmRnlynx4DIZJI2SsduzVeFlLC9kjrBtppemRHHGY4xts7jWMnus7stc42HHOF5fdxcE7SyCNhNu+ohZ6RjwXCnAOaeVtrGkve6iWnz2Weka10hyfpP5Lcv+qX6wmiqVwyK/dFD9ofRBv7otz4y/dkRFp7RERAREQEREBERAREQEREBERAREQEREBERAREQEREBERAREQEREBERAREQEREBQ7AUqHIKlVcpUFSChVXc/dWVXKDleKm/NaVY5Wb//AFR5taXs4ClRhKQAaK4tQ7c0isAldswO0+BZXHM0iPd/3G8eFlKsJCGhoOa4PKvESYs8gKrGjDiMkYKlv/pBjTXm1ijz9a8kkHIHYeVfTRAaahgc1fP3XNqfUfqAG0ReT9l1Mje8EimkcrPP4k+qerC6QjaNzTXHCo6CLUgtd7XjGB3Uv2ucdrgXXVVRVC7/AO5Y1x2zEWW+B8Ll2rg1Ql0ztjx7CKDvIXHG0Fzg8GqXta9hl024A+0EgVwvGdLTbH0kLpxuxy5Ikgjm05BkuRosZ7Llmd7gG3gCv0VZ52tlBAwDwms9pY9thrmgjCuVmuSSQ5Nk15XVpi5umEhxYuq4Ixa4g0l9uOLNH5XSJb0xaxxBBOSrynTP6w1T2ztEcgoA7jXeljp8SF+7g/a1Es4bK1pbk4sLNkw9Ro3UBdtHddJLiNZJI2yGm85yi5WPAblvOeQi161H7siItvaIiICIiAiIgIiICIiAiIgIiICIiAiIgIiICIiAiIgIiICIiAiIgIiICIiAiIgKp5VlDkFCoKtyqkqCl4pVPCsVX/ig5ZaEnyrOd7qKiYe/x8qztrQDz8rNrLNxtjmkZoilxSloY1o5r3Lutrnbh24WUkeA0gOrhZq1QC4mhoLiBwquaGbgXklwr4C1DC1v9lm5uav81mo5o4I4PeXbjVcLETOjNtA/NayE+qQeAK+6ydGXNuqWc1NZyvdJ7q93YXhcs8pfIYj7XbALHNX5XSTtPAPZcbtW18jT6Z2tN/JpZys2r6jUuh07muzuNArytS0A0z6XZWupkfObeaGQB4XNK8yacsqn9vutTj6s264pAA66FeF1xSN1GhLXtG6PgXyvOklvDgQQraeb02hxFHz8LfKbGAmIx+1ztw5Hali2o4ZRv72SOypK5ge/a8APNhcT5GuebcRbaNZsLXHx6KeufWJJDs8eVIlbHFIXCjtOO6w9QOaC28DHYj5WTHE6eYuJB2gDP9V6PTWXGddI0kNFi8FFg+g8gj9EXrk4j+m0RF4HsEREBERAREQEREBERAREQEREBERAREQEREBERAREQEREBERAREQEREBERAREQFDuylQUFVU8K3hVdQOVBQjCiqCkuvgYWTia5QZTjdwqFv8A7hXhWOSR4Wb7blTGQEAm6sKkr75x4VSCef1UFpbVAkHss0aCUAbe6yfI3jkKmx18KRH7txHHIWKMXuBcW1VJskfHitpPNpNGeau1md4jy2mjKxWWGqY6KCSy3jm15BaW85vuu/UTCV21zRsHAcuRrtgpn1eDwVrj1GK5JXmg0/cBYOeDdH9Qt5nCR+WgH9FySPEVnaRQWvrLg1oLXAt4Pc9lxHUSCPYctB4+V6L3OkbjIJyKyAuDV6Z+mYZBJuD8XXAXXhnyo4JZXSMNuO4GyuaST6XNNOGVo1xaCSwE/sspYyJLAoEWCvTxmDaUyMfE3n1BuHwqvYTp3SUMnjsulskb44dzQDHwT5Wbi5sbm4F8kKXky4nwFxB29kXQwu24aCAasoum1H9EoiLyPaIiICIiAiIgIiICIiAiIgIiICIiAiIgIiICIiAiIgIiICIiAiIgIiICIiAiIgKpVlV3ZBUqhWio5QUccLJ60cqVdqozcAAsH/AW5FZVHBoPKlSstpa0ZGcqvqHdk2ey0kF4BCxpwfdghYqLF4ByaKn1M1jAVTRIwbCs7aKN5WKrnmeS4WLbzhc+oefw/wBJyaXbbbyR/tYyNEl8iu2OVileS4B0jmuBO4Y+65HQ45yP2XoyMaJTuexp+VyyQF+73sP25Vlc3nSHeTincX5XNqIi4EXbq/Zd79OGO90jXVwAeFhNCXi4xZAt1HsrrLxphLHVPxXbyuf1vUbtfkHHC9OWJzm3RoZ4+F5eq07X+47gKvBza68eUqOKbSgG2guaP+NrmkaX7onB23tj6SumVxjAA3nOFmNQTksBPal6ONrGuRofpZBG8kg5FeFuaLS4FpHNA5W72Cw17XAOyQR2+Fi90Wlh3uD3lztrA0fuVr22jlMz2Y4PfCKTqo306Pds7cIuvf8ARj+jkRF43sEREBERAREQEREBERAREQEREBERAREQEREBERAREQEREBERAREQEREBERAREQFV3ZWVXdkFSqOKu7AWZtQQSqk9lY8qn/K+yqMXYBysiLFnhbu521yqPoUFmpWD7BcBeVRg2som/v3VnGy7PdQ0Yo/0WKiGu3EWrO4BGfhVHsNtpWc4Z8kcLFVkSCDj/SzbITQr3d/8o95FN24Th4kFVVGvCyPM1zHsmLqu6PwuVzqA7HIx3XtSxiaMtoCrq/6rwtR6kLnNkhLNoORwVGKxmaZG3xlc5LQ4mnMI8LRzw6M3I3+i5JPUNtY3A72tTixWUvUtoe2wT9l5z9UXbjtBA4XTLCA1xJaK/quB0kEdjeLPjJXbjxn9Iwk1Mj2kBrLvPtWbWPkY0GJjQDRcQusGINY8Nb9VkOwqSO3xguADd2KXWX8YxRzQ1u0vDgO7RS8907mROa5jTGeXVwu90hcwngu+ln27leXM6onkA7bq118c/SOYtceGAAYFBFs4tDjtdQ5oIvRpr+k0RF4HsEREBERAREQEREBERAREQEREBERAREQEREBERAREQEREBERAREQEREBERAREQFV3IVlDkFCqlWNqpQV7LOqsK5NBUJJCgzeFk438hauJFiisHkigeL/RSs1m6vzKC7IUONkY4VXbicmsrNRaqJ9uQs5bPbta1LqbzjwuZzxt3OGAa/JYs0UL92MA9ie6ygcXB/HsdRoUti0PILQc8fCq6V0TLLSfGFmqsXPDCGloIyL8LGWP1dzHEu3Nw0rTc7PHFgVRXLqZWxRPkaPdVAjta5XUr53XaZ8TnU1rTnBOV5s0z3YLiCeAvT1JDg4tIPbyvN3b99jLcX/penhbnblXHLEBe5xsjHOVnHDDkvBHg0u0wukII3FwH2r5UOihjBc9wfKBgdgf/O66e/8ATLidEfT3SuqMn2DFlckjXObvdu9IGsHAXRMx8s4c83dduAonLHlra3MbmgVrjUrism5HOIIBDbyueSOtMXBwNn8l161zItsbTmtxH9lyTEmGPsHXa9HBG0LGSxNc2JtDHlFlC5sTNu4DOUXTpH9HIiLxPaIiICIiAiIgIiICIiAiIgIiICIiAiIgIiICIiAiIgIiICIiAiIgIiICIiAiIgKHdlKgoMyT2VKWhwqOUFSOwVSeyuaWZ4yiKPcCCFgMkeFpJZWf0jjKVKycDkt48IXDAdyfKuQCFk8Mdnkhc6izrLQBX5rlLDtPBJytnmhX/wDVm2nm2usePCisntIZbXkGx+arJKSw+y/sVL2kgA8Xi1UMvbfHjws1KiN7d3au2eF5Ounc2R/uNE2GngL15WNpzgy3kUaK8DWxuD3l8zQ7kZsV2tSTazWEk8bmu3RgAivauWWKJsm+RhGPpC7A6MbRGC6Tu4jAXBMCTTXnc7ORdrc/pio1GpEkIDY9gGCBzXleU5vupjiXX45Wp3mV7De6l1OgEMLXPzK5ttbX0g+Vv/lHNM8wRhg2GR4ybpcLm29ora0nlb6ppDWi+TbsrfTsG0vJvY0us8ArUuds14srmyzBxcS3tamUNEMbnMc0kk0eFpO2N0Rkc3L/AHDGSrTta/SwEOzt9rea/Vd5y+I8qYH1XVSKkjHNeQBY7VhF6P8AVH9MoiLwvaIiICIiAiIgIiICIiAiIgIiICIiAiIgIiICIiAiIgIiICIiAiIgIiICIiAiIgKHdlKh3ZBU8LN2FoVQ5UFFRyv5VCKHKpWDuMqoF0fCs7uq5FdvhSs1lJ9OFm3Ar+y1eDtIbVjhQ1rsE1fdZqK7C454VdgBBaKIOStHPYXuis7gLqllu94wsVWLpLkcCMg4SseCOcrWRo2F/NDiuVylrtgIDtpzSwBstOaB+LXh9QhOlkv62mybwF7TTRBYA73Zs1S5+pQGSHc0ghrrPfH2WdzkzZr5z12xxVG0gHnuQVzepIXl2w2Dis/svRLWiRw9FlXysPVlleGspl4Jb2XX2/8AHNxljY/5moAFG2Dyflcu97p3SOJc4k8cfZejqf5x2UHMZYBu77LH0GtaHBmasfCnv/aPMnJf7nCj8pCSNPM6hRbtAW+pZbSAAAOe9qHxCLpriCD6j+32XSfErz5IjIzk+a/srSwOOj07QNpFiwF0QRB0TnknFXfZbPex2mMQyI3Ej7LXvYxXEyCJjQ1zrP2Rau08cx3gPo+ET2o/dkRFXtEREBERAREQEREBERAREQEREBERAREQEREBERAREQEREBERAREQEREBERAREQFDuylQUFCqFXJVCoKqhqld3CyKFZu4NqALCl2Qoo7EqVWxeebVXEAkVjz4VyKIcSFm/AsDlY1GUjmh20HKgNt6s9tkOr7oMAmrwscqMZC9jmhjbHm+FDm7oySBvAyPKs5xq6pQSQA66B8rNHKIwyqLa7hSZQyN4e4Os17eaVNRGwW9ooE2433WHpkUQME8hZzWa8jXQSabUOGwluaPkLHa6CMkN97/AGk+AV9O5wcwbheKoH915nUHAltMcG14vPlPe/GbHktiMcgB+wxYSVjtobtaKx/8lo3caaWkSNNF1cqZCXD6ATfN5tZtYx5z9G6dwABG6txPhW1WkazTge1zA77kGuV2S3BbWuBeKLieW/C44yZY54XFuPeC3nCvG36V5ksbY3AbQS6gbWsThHEGuYNjyWk1+6obmmIAO1lWTz3W8j2jRwEtdybIPAtd7eow5gx8BdE+2uaaIaLH5Iuls2kmYDK94c322O9d0T3R+0IiLq9oiIgIiICIiAiIgIiICIiAiIgIiICIiAiIgIiICIiAiIgIiICIiAiIgIiICIiAod2UqrigqQquxlWKoTjKgzcqPwVZ2e6o51lE1RxrhTfDSoJFhV3Aknv2Sp8WeAG8LHDwQbA8K92+yaVT37/kuYOpwwqFoAKs2t204wj3NaCs1WEx2gtr81zTSNayu/wraiYmQgcUuBzrdRJB+Flm10Ha4N3HBxXdNga3YD+pVM47mr+FPpSTTNc51taMADKzUczGyNG3eXBzvGaXq6LSsm0TmTEHcavup/CuETtQ5oAaMErr6eK0zZAG/XTsdlOM7XHzOq6ZerbHDLttxG44AryuiPo0rB60jmPLDv27cnGFpqmObr5nMAkLNz2hxwdptd0h/EaIah5cIXMEtssO24NFJx1MfFaiA731kuvduNAFcscbYpw5rjXfPN4IXt9V6UdAwSMDXwye9hB85/uvA1JDWCTcASar5+y1J+OVc08bmlxcXAA1XkLonjjZoon7wWuLqA7UFzut4Dg4gvwW+KXdF0/V6nQSmKFxjjfZcXAXY4HzhdGZNcAY4Cmy7R4IRepo/wCGeo62D1h7RZFOOUWvbiZX64iIuj1iIiAiIgIiICIiAiIgIiICIiAiIgIiICIiAiIgIiICIiAiIgIiICIiAiIgIiICgqVDkFCsytCszhBQqjgKtXPKoeDaiRTaSeeFAjyaVxecJVZUops/qquF0bxVK5dXa1m+ww/fCxRm8mxRH91yTEkOBJOQt3uJNEWfKzLba7BOFEcrrqhn+yz2Mc8ALqoNdzdDgK8TGe5223Ht4WazjP0g1uwi75V9LC2R74WgtBFAjsutsIayyLNrfRwgTF2KAulid1qR5xkfDHJFICWuwWnkEeF29P2fhYXHJLyOeB8hU6hCIxG8H3E1k3Y5Weme06d3ptaZ48G+4P8AblWXOSuJhH/XHMdt2Oc4t3cf/H+66tPEdHI9srm+kZKjzkXkN+3K49zZeqFkjhE9znCPi77Uu6JxdGPUv1HOLJLyGvH/AJ+6Ssxjq4DqI39Pcwuogtk7Bh8/AI7fC4f/AKU0D3skMz3xnJaKz+fK7ppydTp6kqSMje0cljuP3C64i+aTcA9oYNtWKd2tbs0yVx/gdAwOJ0UZZG0jcIwT9uMrHqMeki6WxsELWRPc1xaG1+o8ru0VjWTRTyzyycuc4exoHAHgrg63G8aV1OiDnTinMJJIrF/KxZcTJI7uh7I+mNaXBvudQuu6LfphDunxn0WP5yXV3RJxZesiIvU7CIiAiIgIiICIiAiIgIiICIiAiIgIiICIiAiIgIiICIiAiIgIiICIiAiIgIiICh3ClLpBQrMjK08lVdzaDFyj/jStIcLPO3lESO6Flk97Vox3UueWubRAb3wsclc7mbTfYKDtIIsDGFvDRNuOHY47nhRJDUlH5FKWfo4tnPnyjWEA3mxwtS3aK7hRRNELNTGDYhusjupY8RyuDQCAMrRwcKFkfCzm05gG4nDv6rGmKu1JAJ7LJmvdH72gYNWSs5SCXO35BAXDJdupvz91lm8nrarqUGohZkNcDZF4yuaLVMglMjGtLSNps0CF4kj30CA4fvYVJZZGjJIsYJKl7up7Pd0phdrHSRsb6lOc1pI9xPYHsupsU8ccxMUkcjXiRrA7eXj4/NfLR6gRxlxDt5FW08UrP63q2Vt1D247Hla49J7x9BrdKZNX60ETZWRGyWn3g8lvyR4+VqyOSbS72sna10jZWbR7gTTsj72KXys3WdTKQ4Odfm6yfsuN/WXsuMzSGjy15BCu3+k94/R2COHTgS7v5zyCDznz+i5OsabfoWgiNo323bjFYXyWm/ijqMYO3VscwVQ1DQ//AGumT+KdTqCIdQ3TOi/4hlttX2mL78X1vSYGjpkQLRi+RfdF5ek63pGaZjHRTe3Ap4H90SeTiux9MOEQcIvQ6CIiAiIgIiICIiAiIgIiICIiAiIgIiICIiAiIgIiICIiAiIgIiICIiAiIgKCpUHhBKh3ClQeEFVBFqUUGD2nhVDcLZwyoAwgqBQWWooN591VS6A26XNrqG3tlZo00TNxDt3tGK/urzOPqtHnm1ppA1sLQ3kc2qajOobXarTl/wAwZSwFriM47+VEeldIB2C9D/kRV/kgNX7cX2Wpwg549KxpvDqGVhr5A17Iqo0XcYq12kF0TvTaA4nlcmokBhDS5u8OqwFnlJJcHj6uJkTtgo7vdS82Q+mze5x2+PC9LUgvNg8Y4Xm6sgNDXWfnsvO58nGZrbd13DfC59RN6jm00+SfJW+xz2kMaebJ+FylrS528hgHdX8Yrle9rQ0WbvAtZysLxROORa6myQ2QI3OPDS4UFzzO2uJa2MVxi8qMVySGNja3EO7fKzaInBxc3HkLabUOLtrg2ubDQuaQyPc6pXfHC3iLsjZFJYIsi6cE1DiTVWeeMH7LB7pY3bvWOBYJoqsuse8geq0UByBgq+tZdjZTGNoJHwSi4xK9uC4n7tCKeg/cOyr3UnlVByV217VgotTWFBV7DNqVVLTsWRV7qbTsSotLUJ2JspZSilFOxNlO6r2VhkKaItD8JilFq9i33RVU2nYlFFpadgSllQgsp2JsqVFFLKdgbRLRTRKKpS00WUWotQmhaIivYm03KETsSSotETsFNqETsWFqbVETaJ/JQMhDwjDgqaJICmq4Bx3Q4VeGOvwrRWKTe84oBYasD1G3yFpBVmu9LOcH1jmzeFzvLodUZJjaGih5WMkJOoFGqyStoNwgaQcqJjRGFb3AMrRJuAN1RKh2pxYCwcSBRWDskiu/lX3pWr9UHWHD8gVyPl3CjbQe5Vtrh7W/uuaVlseX2APlYvbOoeW0Q1240vOmkBDjsbuHBKamcEARghpoX3K5y9jtwBye57LFjDB4e53qbj2tcsoDSST9QpbyzU/aBdYwe/yuWU2aLgB3WWawfKGM3sAB74XLK585txAb3wtJJgxwogn5GFVjnySbQ3cRyDhWTGaxfEGsJd9NXzVFc8zWggtfbib5ul6M+nc6MPkaGebOFxO08b3tkc55BNe1q1ObOOFsTvUHuNXwrSRRue0kgUO/deiwQB1CEEjgucTamYksbI1rPaKxV/mr7pjiaGbRbwPikT8XJ2bu+SQi1nJOn7ZutB5pBVpS1r2llQp7qaV0VRCbwpqk0QUCthAE0VUqPhE0WBwiImiMJ25UqDyioRKUnlNRCKwFKcJooithVPKaHZS3hQpCaJUd+FKfkmqgEKCFNYUfCmiDxSKSFFJqFIihNglQiWroKb+FCXhXRNjwl/CiwlqaCm1CJ7ApUWFAtLRJ4UMOCpPCq3grOjS/CiTLD8hBlTsvFnKfRzRuADvGOFmSXPLu/b4Xe3TgAi7FrCWEsvws8+NkG2nNwNI8UqTj4/NW0pPpNr5V9R7WW3BXSd8dVwvxRKFgdlo7crJ8sgfggBQXFxIe4/ZYjOoe4RsO33H9AvK1D3mQ7nGj/wBvZei8BzqAv81yyQMkzeDmgozXlTSgZaL/ALLkaHCQl7+b4C9tzNM2NwkYSBghYGPSlpeyMYFfks+zGPKm2NYe4Jqhhc7IJdQx5DaAHPYj816ksTGxmmURwuWVzGhttLj91isuP8FExx3OEhI+kYr81hNNJANjCQ4DAaK/ddEznuJAoYu+FynTyFlE+6+Vf/qVg4AR7nOsOOQT3VRQFAOABw4DldDhG13u9xxeFlLE4D1IztbY/JOkZyDY8GShf9Plc2rZu04dE3c8mi0msf8AndXdG4ECUucfq3d/2XdBpGCpZDtaaprcki834TZx7SvCEUh+vY13iwaRfRgtA9sLWjsNod+6LX86etfqF+FKhF0e0BpSqqQcKAndKU8ZQV7qbKnCqT8JoWptR3VqymieQnATsocfhNAYCE05BwoPKaJu8qO6BOyqJPCglT2Cgc2oCi0JQZTVSSrAqALQJolQhQZCaBFhVVuwCh2BaaIJUKLyFKmoWosIcqKrKom0uyovKWgkDuijhCU0HGypVeVN4QScKByo3KzBbrQSAe6tVKRypcmipGEDb5AVgr7Uk1WdbT8Kzfc4Glah3VhQGP0W+PQkKpFgjsn2Kt3ytWyzBnEwRtx2VngSCjwhGMKwbYCkn4jyNQz0pHU7jssnBrsty4r2nxxvrc0EjyqP08Ww+0AJ/Hc6THzbppOA4DNbaW0jw1lk9uF1ydK3ybmOsHIvyqSdJkkIt7Gtxnva53jUccZMzcMLm1nHAWDo4x/LDaBzS9DQVHrZYaLQ0ECs2AeFyzxNilc45Bu/grldiV5Wpjeckki7+64pnNAL3Xtrhexq3NEZ5OF50sTXCthO0CiprnXIKcwvfjNsBC5dS5xDDuzWcLukj25LCfJ/suV73PxsbtbgA8lEZBg2nc0AKslCEOYKiAIDyDZP27roJdGwteLIs1XCp6bphG6RwxYH+FjdSuRoLtQTG6wCLceSB/RdOplbp9IXNFucSA5c0jfRtw544/ouDUyuO5jRdZq1ucfastG6yQNFN/dFztusZCLr/HxZ1+3KrhlByFByU17hAhOEBQWqihd2pRvCjvaaBP6ojj3UXYTRIPcKw5VRasOE0Sqk0Uuyo5UAH3D5Un6kGFBdfZUByFZVaa5UhwtBN/Cg4Qm1BPCaCX44UKeymiwOFI4CqPKEq6BwotTi+U4+VBN0UPyoDrPCmxymirm5wqE0rOPZUdhNCyUKAqU1EKLr7qT8KBhTRN4Q5T5VQc2tC3dQouzalNE9lpGMFZLWM1g9+6aLdlLe3ylZUZbmsIq4FYVgKWIJDxldHK1xuiu1Cyxi7ViM2gCub0MWNIdlaPdsq+6SO27fK0a4PaDQThw/NGfJxwrgEDCkho+kYCZNcBdMRQgh1I921uOSpksCx+ZWG+3ncePhW8vWYLBwA20QQspSSxrqA2uv3dgtHPaDm8eFjI8tjIbTnDse6xeY4JXHT6+WWtwJd35WGpmjnjr0mtd8Hla6slzne3DcXVLzntdutgIr4Xktus1jqQ0Nodv2XFLMWRYIJ5C31Ye0btrrPA/yvPfHK8i2FuOStdOVYnWSTU3gngHv91k1233Xbh/yr9grSMEbnNAt23PbCzBDo9hcGbji1M1nUmRjx7hk4CSfSarbwPzRsfpkEF7cULOVyOe476c457FZnFFS2RztgAvhzieB8LI6VzHONkOGAXeFrGS1rWudQv3eSs3zgPcQXOJ5cMrc2M2qfh5D9DQW9jfKLqjlnawNbGCBwQiuo/V7+UsV8rzp360zAaV2m9KgBvy61zy6id/S9W6R8ZkYauIEbSDm0ez2evk80pA7HK86STVlkI00mn27PeZTm1QT6p0OrjnfFujYRtjaQQau7Q16302l/uvLEurOl0ztO+AksBkMpvKmHUat08sGodCS2MktY0g5GCrpr0XHPZSRgcLx9LLqD0uF0MkRlJG71j2W0M+s/GMhnfpgHN3ANabI4wVNNekCPKt2XjaWSc9PcIXx+t6pH84422tGT65upiimfpQH5Aa0+4DmjfKp7PTIsqRxyvKgklDuoCN7fUbM4RiR2OQqu1XUInxCWTSASO2ghpNnxgqGvYuhnPyqGycDC82GWQa3Xsa5ocK9NrzjcQs36jqMQY6R+jDXODSQ0mifzQ9nrAVyVYV4Xkte4dalBkAHosNE4ulSTUdTihdLI/RhjcuIBIAuvKuns9kZFqpK84zPHU9Pvc2nQ26sNJvlYyT9SZG+R7tJtYLNC6H6paez2BRbwouivJmlkM/TS+Rtu3hxjsNIwtXv6kZZPRdpDGLLcWaH2Khr0xVFQc+MrxnaiWSHQymVhLpcujsAiuFvLJ1A6pwgdpPSv2bsuIrPdXT2emBfdLo82vFn1U03RxMZIy/1mAGMFtC6pdMr9b6wGlfpdhArfk3+qi69L5UONBeLPPqH9N1Zllj9Rjg3+WCC033XTqH6rdENK6DaWe71DZ3JprtsUSowV5jJ55YtY2eSHdGwgiNpBBUxy6n8HpzA6G695kOU1PZ6WAa7qpNlee2bUmSWOd0RphNNBB4wVTTSah3T4DE+IyH6vVPZNNeo3+iHK4YZdUNU2Gd0NFu6mtNkfCygkmGlf6bmep6hA9Q9k016YOEC4Gy6ts8UcroNr8+1vNfKiF8gGp2ObvEjgzeccq2mu/sUvC8/1tWxzN5gDXmgQ27PhWY5w1WpAIBwWhxwDSzprvYLeugtC8lkusaQ5z9OATV7bC6tx/HyDcBcTSATi8qwldbR7qN0rv8AoK4HSayKEl79O1oIsgXVrXcTr4Q40HR26sA/K3+LrYLaP6eeF5zjrAXkugDWgni8K7nPE+mJeDYdZbgKTo16BQLi9TUuLyDDQsgVeFLnufDA8uBLn8sFCqW5yHc6JkjBu5UtjbG2milz7tQXOEbott+28lZvke/Tbi5t7x9ApeiZ9NdbgA6+xSwcDkLn1DpWm2OYWY5yVkJC7TvcZGkivpxSxyvfQ7AbaueVu1zqIAHfwhc8bRG5hFZtUL5T6geWYHAGQUuWdjN9s9jrPtou+ft/dccsvon3ut5FANOAr63VO08TKDXPdxYXlBzt25xsnm15+e/E10S6snk9uQFyvms3Zr5VXOcQCKz57Bcj3lpI3C1iRi3WjtS17j9RF17lhqiWtLcBz8n4XMXSlxAIo5BrhQWuklMjrutuDghX1Y1jI29xGXGwbHKxMDo6e7DazXI+F3NY4H1HDd2DR2XNO8umHJbdWOCss1zTEPjIcbBA5WW5uwBjTuqhjgrd0f8AObdEHkBaysDKawh7XAgXyCqjyHkSSAtbTuCTwV1wdNeXPt17Kc5w7fb5WkekqdoDAXOAs5XTqdazSn0GgHbjd/7vKWpI8LVax7Jy2L+WwYDR2+/yiyn/ABBlJEAf82i0y/Qzr+kicTDTziQO3WKGf1Wkeu0v4PUunjlMGolP0EX5RFHp41lJr+jySb3aeffYNihx+a3i6hp3O1uqfHKYJHBlCryK/siItrGXW9Hk2l+n1FtAAcKBx+a1h6nC7V6rViOQwtiawjG7wiKIwfrukPYxj4JyGDa04uv1W8PUNPLrI3wRyelp9OQQ6rwURImsX67pT2Br9PMQCSLqxfzavDr9PNq9IzTMkDdO1xIeRZCIquknU+kzB/qaech7zIbr6u/dUGr0cr9HptJHK0Nn3nfXcIiLrWbqXSpJJRLp5yXuBeMcjGMrL8ZoZIWaTSRzNL52u95FIiGt5+pdO/ETCaCYvLRG8YrHjK5Jtd04aLURaWKZj5gB7iKwQiIzrs1PUNHHMI9RDMXtj9N1UQRz5XIdf06LT6hmnima+WPZmqRFKuuuTqGjgGnj1MUxkhZY21XuC54eo9L08pkhgna8tLe1Z/NERbVoNdpdNodG3URyuI/mMLKrwkXUOkQztnZp52vaSRVUb+LREiW1MGs0sPSo4tVHK5skhkaWEdnf5Uf9Q6R+IE4087ZA7fbaGf1RESVZuu0p02qlmZKYNTNgNq1WTXdJkl9UwTh+4GxQz+qIjUTFroN2tnex5ileG0KByP8ASo/WdLkDQ6CWwA3cKugiIRvFronTyztjf6TYgwjFrF2p6W9jGehMdg2g4ukRDW8etifqmyRsfshhqic4KydrOnPbtdDKQCTmrBKIg1j1UEk2nZp2SBsQcacRlQdboH2HRSuBcXm65KIhCPUQSO08MDHgNk3e77LSTWaF737opCXn3cdkREtVOp0pjEOmje0ueD7iup+u0TpXiWKUuIDHcdkRIsVk1ejOlki0zJWukIw7jBXTNrtK2XZLHJvazYaqiERdI05zqtJGJfRjkaXsLc1S6jqYI/REzHl7GYqqohEUhGbdRo4XF0ccjSQR8LWPUQxaeJkok3ABw21SIqVMWo0TJBII5A4cLVk0TdKz1GuIc4uBH3RF6OHxGWon0jonODHhxN38rnZN6MBL7LHnFIi5eX6sW/F6dzrex+74XRHNC71XFpIKIpwujn1cen1EVhrgQMFeQ72ue3jYdppEWfJ9YrllftYdmHWuZ0ocCBmuAiKRPx0MLAfBDbOOT2WJcD9IzwQiLNSOaaRwA2ij91ztMm0biKrthEUjFQaBDefBVvw8km1zX7Wmx848IitRpDsgMj9x20M3ZXk6h1SPe837uAiLH6t+MgJZRuiA28WTVoiLo5v/2Q=="/>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zh-CN" altLang="en-US">
              <a:latin typeface="Franklin Gothic Book"/>
            </a:endParaRPr>
          </a:p>
        </p:txBody>
      </p:sp>
      <p:sp>
        <p:nvSpPr>
          <p:cNvPr id="10" name="TextBox 48"/>
          <p:cNvSpPr txBox="1"/>
          <p:nvPr/>
        </p:nvSpPr>
        <p:spPr>
          <a:xfrm>
            <a:off x="2420917" y="507694"/>
            <a:ext cx="6055057" cy="1406087"/>
          </a:xfrm>
          <a:prstGeom prst="rect">
            <a:avLst/>
          </a:prstGeom>
          <a:noFill/>
          <a:ln w="19050">
            <a:solidFill>
              <a:schemeClr val="tx1"/>
            </a:solidFill>
          </a:ln>
          <a:effectLst>
            <a:softEdge rad="31750"/>
          </a:effectLst>
        </p:spPr>
        <p:txBody>
          <a:bodyPr lIns="68580" tIns="34290" rIns="68580" bIns="34290">
            <a:spAutoFit/>
          </a:bodyPr>
          <a:lstStyle/>
          <a:p>
            <a:r>
              <a:rPr lang="en-US" altLang="zh-CN" sz="5100" b="1">
                <a:solidFill>
                  <a:srgbClr val="FF0000"/>
                </a:solidFill>
                <a:effectLst>
                  <a:outerShdw blurRad="38100" dist="38100" dir="2700000" algn="tl">
                    <a:srgbClr val="C0C0C0"/>
                  </a:outerShdw>
                </a:effectLst>
                <a:latin typeface="黑体" pitchFamily="49" charset="-122"/>
                <a:ea typeface="黑体" pitchFamily="49" charset="-122"/>
              </a:rPr>
              <a:t>    14 </a:t>
            </a:r>
            <a:r>
              <a:rPr lang="zh-CN" altLang="en-US" sz="5100" b="1">
                <a:solidFill>
                  <a:srgbClr val="FF0000"/>
                </a:solidFill>
                <a:effectLst>
                  <a:outerShdw blurRad="38100" dist="38100" dir="2700000" algn="tl">
                    <a:srgbClr val="C0C0C0"/>
                  </a:outerShdw>
                </a:effectLst>
                <a:latin typeface="黑体" pitchFamily="49" charset="-122"/>
                <a:ea typeface="黑体" pitchFamily="49" charset="-122"/>
              </a:rPr>
              <a:t>刷子李</a:t>
            </a:r>
          </a:p>
          <a:p>
            <a:r>
              <a:rPr lang="zh-CN" altLang="en-US" sz="3900" b="1">
                <a:solidFill>
                  <a:srgbClr val="FF0000"/>
                </a:solidFill>
                <a:effectLst>
                  <a:outerShdw blurRad="38100" dist="38100" dir="2700000" algn="tl">
                    <a:srgbClr val="C0C0C0"/>
                  </a:outerShdw>
                </a:effectLst>
                <a:latin typeface="黑体" pitchFamily="49" charset="-122"/>
                <a:ea typeface="黑体" pitchFamily="49" charset="-122"/>
              </a:rPr>
              <a:t>         第二课时</a:t>
            </a:r>
          </a:p>
        </p:txBody>
      </p:sp>
      <p:pic>
        <p:nvPicPr>
          <p:cNvPr id="1026" name="Picture 2"/>
          <p:cNvPicPr>
            <a:picLocks noChangeAspect="1" noChangeArrowheads="1"/>
          </p:cNvPicPr>
          <p:nvPr/>
        </p:nvPicPr>
        <p:blipFill>
          <a:blip r:embed="rId3"/>
          <a:srcRect/>
          <a:stretch>
            <a:fillRect/>
          </a:stretch>
        </p:blipFill>
        <p:spPr bwMode="auto">
          <a:xfrm>
            <a:off x="3995738" y="2284413"/>
            <a:ext cx="3810000" cy="2530475"/>
          </a:xfrm>
          <a:prstGeom prst="rect">
            <a:avLst/>
          </a:prstGeom>
          <a:noFill/>
          <a:ln w="9525">
            <a:noFill/>
            <a:miter lim="800000"/>
            <a:headEnd/>
            <a:tailEnd/>
          </a:ln>
        </p:spPr>
      </p:pic>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additive="base">
                                        <p:cTn id="12" dur="500" fill="hold"/>
                                        <p:tgtEl>
                                          <p:spTgt spid="1026"/>
                                        </p:tgtEl>
                                        <p:attrNameLst>
                                          <p:attrName>ppt_x</p:attrName>
                                        </p:attrNameLst>
                                      </p:cBhvr>
                                      <p:tavLst>
                                        <p:tav tm="0">
                                          <p:val>
                                            <p:strVal val="#ppt_x"/>
                                          </p:val>
                                        </p:tav>
                                        <p:tav tm="100000">
                                          <p:val>
                                            <p:strVal val="#ppt_x"/>
                                          </p:val>
                                        </p:tav>
                                      </p:tavLst>
                                    </p:anim>
                                    <p:anim calcmode="lin" valueType="num">
                                      <p:cBhvr additive="base">
                                        <p:cTn id="13"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428625"/>
            <a:ext cx="3571875" cy="523875"/>
          </a:xfrm>
          <a:prstGeom prst="rect">
            <a:avLst/>
          </a:prstGeom>
          <a:solidFill>
            <a:schemeClr val="accent2">
              <a:lumMod val="40000"/>
              <a:lumOff val="60000"/>
            </a:schemeClr>
          </a:solidFill>
        </p:spPr>
        <p:txBody>
          <a:bodyPr>
            <a:spAutoFit/>
          </a:bodyPr>
          <a:lstStyle/>
          <a:p>
            <a:pPr fontAlgn="auto">
              <a:spcBef>
                <a:spcPts val="0"/>
              </a:spcBef>
              <a:spcAft>
                <a:spcPts val="0"/>
              </a:spcAft>
              <a:defRPr/>
            </a:pPr>
            <a:r>
              <a:rPr lang="zh-CN" altLang="en-US" sz="2800" b="1" dirty="0">
                <a:latin typeface="黑体" panose="02010609060101010101" pitchFamily="49" charset="-122"/>
                <a:ea typeface="黑体" panose="02010609060101010101" pitchFamily="49" charset="-122"/>
              </a:rPr>
              <a:t>感悟形象 品味写法</a:t>
            </a:r>
            <a:endParaRPr lang="zh-CN" altLang="en-US" sz="2800" b="1" dirty="0">
              <a:latin typeface="黑体" panose="02010609060101010101" pitchFamily="49" charset="-122"/>
              <a:ea typeface="黑体" panose="02010609060101010101" pitchFamily="49" charset="-122"/>
            </a:endParaRPr>
          </a:p>
        </p:txBody>
      </p:sp>
      <p:sp>
        <p:nvSpPr>
          <p:cNvPr id="8" name="TextBox 7"/>
          <p:cNvSpPr txBox="1">
            <a:spLocks noChangeArrowheads="1"/>
          </p:cNvSpPr>
          <p:nvPr/>
        </p:nvSpPr>
        <p:spPr bwMode="auto">
          <a:xfrm>
            <a:off x="71438" y="1000125"/>
            <a:ext cx="8786812" cy="1616075"/>
          </a:xfrm>
          <a:prstGeom prst="rect">
            <a:avLst/>
          </a:prstGeom>
          <a:noFill/>
          <a:ln w="9525">
            <a:noFill/>
            <a:miter lim="800000"/>
            <a:headEnd/>
            <a:tailEnd/>
          </a:ln>
        </p:spPr>
        <p:txBody>
          <a:bodyPr>
            <a:spAutoFit/>
          </a:bodyPr>
          <a:lstStyle/>
          <a:p>
            <a:r>
              <a:rPr lang="zh-CN" altLang="en-US" sz="3300">
                <a:latin typeface="Franklin Gothic Book"/>
              </a:rPr>
              <a:t>细节描写是刻画人物性格，揭示人物内心世界，表现人物感情，点化人物关系，暗示人物身份、处境等的重要方法。</a:t>
            </a:r>
          </a:p>
        </p:txBody>
      </p:sp>
      <p:sp>
        <p:nvSpPr>
          <p:cNvPr id="4" name="TextBox 3"/>
          <p:cNvSpPr txBox="1">
            <a:spLocks noChangeArrowheads="1"/>
          </p:cNvSpPr>
          <p:nvPr/>
        </p:nvSpPr>
        <p:spPr bwMode="auto">
          <a:xfrm>
            <a:off x="142875" y="2571750"/>
            <a:ext cx="8858250" cy="2632075"/>
          </a:xfrm>
          <a:prstGeom prst="rect">
            <a:avLst/>
          </a:prstGeom>
          <a:noFill/>
          <a:ln w="9525">
            <a:noFill/>
            <a:miter lim="800000"/>
            <a:headEnd/>
            <a:tailEnd/>
          </a:ln>
        </p:spPr>
        <p:txBody>
          <a:bodyPr>
            <a:spAutoFit/>
          </a:bodyPr>
          <a:lstStyle/>
          <a:p>
            <a:r>
              <a:rPr lang="zh-CN" altLang="en-US" sz="3300">
                <a:latin typeface="Franklin Gothic Book"/>
              </a:rPr>
              <a:t>例如文中</a:t>
            </a:r>
            <a:r>
              <a:rPr lang="zh-CN" altLang="en-US" sz="3300">
                <a:latin typeface="Arial"/>
              </a:rPr>
              <a:t>“</a:t>
            </a:r>
            <a:r>
              <a:rPr lang="zh-CN" altLang="en-US" sz="3300">
                <a:latin typeface="Franklin Gothic Book"/>
              </a:rPr>
              <a:t>刷子李</a:t>
            </a:r>
            <a:r>
              <a:rPr lang="zh-CN" altLang="en-US" sz="3300">
                <a:latin typeface="Arial"/>
              </a:rPr>
              <a:t>”</a:t>
            </a:r>
            <a:r>
              <a:rPr lang="zh-CN" altLang="en-US" sz="3300">
                <a:latin typeface="Franklin Gothic Book"/>
              </a:rPr>
              <a:t>的黑衣黑裤，刷墙时娴熟的动作，还有那个让人吃了一惊的白点等细节描写，塑造人物个性，烘托人物形象，突出了</a:t>
            </a:r>
            <a:r>
              <a:rPr lang="zh-CN" altLang="en-US" sz="3300">
                <a:latin typeface="Arial"/>
              </a:rPr>
              <a:t>“</a:t>
            </a:r>
            <a:r>
              <a:rPr lang="zh-CN" altLang="en-US" sz="3300">
                <a:latin typeface="Franklin Gothic Book"/>
              </a:rPr>
              <a:t>刷子李</a:t>
            </a:r>
            <a:r>
              <a:rPr lang="zh-CN" altLang="en-US" sz="3300">
                <a:latin typeface="Arial"/>
              </a:rPr>
              <a:t>”</a:t>
            </a:r>
            <a:r>
              <a:rPr lang="zh-CN" altLang="en-US" sz="3300">
                <a:latin typeface="Franklin Gothic Book"/>
              </a:rPr>
              <a:t>技艺高超，使</a:t>
            </a:r>
            <a:r>
              <a:rPr lang="zh-CN" altLang="en-US" sz="3300">
                <a:latin typeface="Arial"/>
              </a:rPr>
              <a:t>“</a:t>
            </a:r>
            <a:r>
              <a:rPr lang="zh-CN" altLang="en-US" sz="3300">
                <a:latin typeface="Franklin Gothic Book"/>
              </a:rPr>
              <a:t>刷子李</a:t>
            </a:r>
            <a:r>
              <a:rPr lang="zh-CN" altLang="en-US" sz="3300">
                <a:latin typeface="Arial"/>
              </a:rPr>
              <a:t>”</a:t>
            </a:r>
            <a:r>
              <a:rPr lang="zh-CN" altLang="en-US" sz="3300">
                <a:latin typeface="Franklin Gothic Book"/>
              </a:rPr>
              <a:t>这个人物活了，神了。</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428625"/>
            <a:ext cx="3286125" cy="523875"/>
          </a:xfrm>
          <a:prstGeom prst="rect">
            <a:avLst/>
          </a:prstGeom>
          <a:solidFill>
            <a:schemeClr val="accent2">
              <a:lumMod val="40000"/>
              <a:lumOff val="60000"/>
            </a:schemeClr>
          </a:solidFill>
        </p:spPr>
        <p:txBody>
          <a:bodyPr>
            <a:spAutoFit/>
          </a:bodyPr>
          <a:lstStyle/>
          <a:p>
            <a:pPr fontAlgn="auto">
              <a:spcBef>
                <a:spcPts val="0"/>
              </a:spcBef>
              <a:spcAft>
                <a:spcPts val="0"/>
              </a:spcAft>
              <a:defRPr/>
            </a:pPr>
            <a:r>
              <a:rPr lang="zh-CN" altLang="en-US" sz="2800" b="1" dirty="0">
                <a:latin typeface="黑体" panose="02010609060101010101" pitchFamily="49" charset="-122"/>
                <a:ea typeface="黑体" panose="02010609060101010101" pitchFamily="49" charset="-122"/>
              </a:rPr>
              <a:t>感悟形象 品味写法</a:t>
            </a:r>
            <a:endParaRPr lang="zh-CN" altLang="en-US" sz="2800" b="1" dirty="0">
              <a:latin typeface="黑体" panose="02010609060101010101" pitchFamily="49" charset="-122"/>
              <a:ea typeface="黑体" panose="02010609060101010101" pitchFamily="49" charset="-122"/>
            </a:endParaRPr>
          </a:p>
        </p:txBody>
      </p:sp>
      <p:sp>
        <p:nvSpPr>
          <p:cNvPr id="8" name="TextBox 7"/>
          <p:cNvSpPr txBox="1">
            <a:spLocks noChangeArrowheads="1"/>
          </p:cNvSpPr>
          <p:nvPr/>
        </p:nvSpPr>
        <p:spPr bwMode="auto">
          <a:xfrm>
            <a:off x="500063" y="1071563"/>
            <a:ext cx="8072437" cy="1200150"/>
          </a:xfrm>
          <a:prstGeom prst="rect">
            <a:avLst/>
          </a:prstGeom>
          <a:noFill/>
          <a:ln w="9525">
            <a:noFill/>
            <a:miter lim="800000"/>
            <a:headEnd/>
            <a:tailEnd/>
          </a:ln>
        </p:spPr>
        <p:txBody>
          <a:bodyPr>
            <a:spAutoFit/>
          </a:bodyPr>
          <a:lstStyle/>
          <a:p>
            <a:r>
              <a:rPr lang="zh-CN" altLang="en-US" sz="3600">
                <a:latin typeface="Franklin Gothic Book"/>
              </a:rPr>
              <a:t>曹小三当然早就听说过师傅那手绝活，一直半信半疑，这回非要亲眼瞧瞧。</a:t>
            </a:r>
          </a:p>
        </p:txBody>
      </p:sp>
      <p:sp>
        <p:nvSpPr>
          <p:cNvPr id="4" name="TextBox 3"/>
          <p:cNvSpPr txBox="1">
            <a:spLocks noChangeArrowheads="1"/>
          </p:cNvSpPr>
          <p:nvPr/>
        </p:nvSpPr>
        <p:spPr bwMode="auto">
          <a:xfrm>
            <a:off x="714375" y="2571750"/>
            <a:ext cx="6429375" cy="646113"/>
          </a:xfrm>
          <a:prstGeom prst="rect">
            <a:avLst/>
          </a:prstGeom>
          <a:noFill/>
          <a:ln w="9525">
            <a:noFill/>
            <a:miter lim="800000"/>
            <a:headEnd/>
            <a:tailEnd/>
          </a:ln>
        </p:spPr>
        <p:txBody>
          <a:bodyPr>
            <a:spAutoFit/>
          </a:bodyPr>
          <a:lstStyle/>
          <a:p>
            <a:r>
              <a:rPr lang="zh-CN" altLang="en-US" sz="3600">
                <a:latin typeface="Franklin Gothic Book"/>
              </a:rPr>
              <a:t>这段话在这里有什么作用？</a:t>
            </a:r>
          </a:p>
        </p:txBody>
      </p:sp>
      <p:sp>
        <p:nvSpPr>
          <p:cNvPr id="51204" name="TextBox 4"/>
          <p:cNvSpPr txBox="1">
            <a:spLocks noChangeArrowheads="1"/>
          </p:cNvSpPr>
          <p:nvPr/>
        </p:nvSpPr>
        <p:spPr bwMode="auto">
          <a:xfrm>
            <a:off x="571500" y="3357563"/>
            <a:ext cx="7715250" cy="646112"/>
          </a:xfrm>
          <a:prstGeom prst="rect">
            <a:avLst/>
          </a:prstGeom>
          <a:noFill/>
          <a:ln w="9525">
            <a:noFill/>
            <a:miter lim="800000"/>
            <a:headEnd/>
            <a:tailEnd/>
          </a:ln>
        </p:spPr>
        <p:txBody>
          <a:bodyPr>
            <a:spAutoFit/>
          </a:bodyPr>
          <a:lstStyle/>
          <a:p>
            <a:r>
              <a:rPr lang="zh-CN" altLang="en-US" sz="3600">
                <a:latin typeface="Franklin Gothic Book"/>
              </a:rPr>
              <a:t>为下文写曹小三想法的变化作了铺垫。</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428625"/>
            <a:ext cx="3429000" cy="523875"/>
          </a:xfrm>
          <a:prstGeom prst="rect">
            <a:avLst/>
          </a:prstGeom>
          <a:solidFill>
            <a:schemeClr val="accent2">
              <a:lumMod val="40000"/>
              <a:lumOff val="60000"/>
            </a:schemeClr>
          </a:solidFill>
        </p:spPr>
        <p:txBody>
          <a:bodyPr>
            <a:spAutoFit/>
          </a:bodyPr>
          <a:lstStyle/>
          <a:p>
            <a:pPr fontAlgn="auto">
              <a:spcBef>
                <a:spcPts val="0"/>
              </a:spcBef>
              <a:spcAft>
                <a:spcPts val="0"/>
              </a:spcAft>
              <a:defRPr/>
            </a:pPr>
            <a:r>
              <a:rPr lang="zh-CN" altLang="en-US" sz="2800" b="1" dirty="0">
                <a:latin typeface="黑体" panose="02010609060101010101" pitchFamily="49" charset="-122"/>
                <a:ea typeface="黑体" panose="02010609060101010101" pitchFamily="49" charset="-122"/>
              </a:rPr>
              <a:t>感悟形象 品味写法</a:t>
            </a:r>
            <a:endParaRPr lang="zh-CN" altLang="en-US" sz="2800" b="1" dirty="0">
              <a:latin typeface="黑体" panose="02010609060101010101" pitchFamily="49" charset="-122"/>
              <a:ea typeface="黑体" panose="02010609060101010101" pitchFamily="49" charset="-122"/>
            </a:endParaRPr>
          </a:p>
        </p:txBody>
      </p:sp>
      <p:sp>
        <p:nvSpPr>
          <p:cNvPr id="8" name="TextBox 7"/>
          <p:cNvSpPr txBox="1">
            <a:spLocks noChangeArrowheads="1"/>
          </p:cNvSpPr>
          <p:nvPr/>
        </p:nvSpPr>
        <p:spPr bwMode="auto">
          <a:xfrm>
            <a:off x="428625" y="1857375"/>
            <a:ext cx="8072438" cy="1200150"/>
          </a:xfrm>
          <a:prstGeom prst="rect">
            <a:avLst/>
          </a:prstGeom>
          <a:noFill/>
          <a:ln w="9525">
            <a:noFill/>
            <a:miter lim="800000"/>
            <a:headEnd/>
            <a:tailEnd/>
          </a:ln>
        </p:spPr>
        <p:txBody>
          <a:bodyPr>
            <a:spAutoFit/>
          </a:bodyPr>
          <a:lstStyle/>
          <a:p>
            <a:r>
              <a:rPr lang="zh-CN" altLang="en-US" sz="3600">
                <a:latin typeface="Franklin Gothic Book"/>
              </a:rPr>
              <a:t>他真觉得这身黑色的衣服有种神圣不可侵犯的威严。</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357188"/>
            <a:ext cx="3571875" cy="523875"/>
          </a:xfrm>
          <a:prstGeom prst="rect">
            <a:avLst/>
          </a:prstGeom>
          <a:solidFill>
            <a:schemeClr val="accent2">
              <a:lumMod val="40000"/>
              <a:lumOff val="60000"/>
            </a:schemeClr>
          </a:solidFill>
        </p:spPr>
        <p:txBody>
          <a:bodyPr>
            <a:spAutoFit/>
          </a:bodyPr>
          <a:lstStyle/>
          <a:p>
            <a:pPr fontAlgn="auto">
              <a:spcBef>
                <a:spcPts val="0"/>
              </a:spcBef>
              <a:spcAft>
                <a:spcPts val="0"/>
              </a:spcAft>
              <a:defRPr/>
            </a:pPr>
            <a:r>
              <a:rPr lang="zh-CN" altLang="en-US" sz="2800" b="1" dirty="0">
                <a:latin typeface="黑体" panose="02010609060101010101" pitchFamily="49" charset="-122"/>
                <a:ea typeface="黑体" panose="02010609060101010101" pitchFamily="49" charset="-122"/>
              </a:rPr>
              <a:t>感悟形象 品味写法</a:t>
            </a:r>
            <a:endParaRPr lang="zh-CN" altLang="en-US" sz="2800" b="1" dirty="0">
              <a:latin typeface="黑体" panose="02010609060101010101" pitchFamily="49" charset="-122"/>
              <a:ea typeface="黑体" panose="02010609060101010101" pitchFamily="49" charset="-122"/>
            </a:endParaRPr>
          </a:p>
        </p:txBody>
      </p:sp>
      <p:sp>
        <p:nvSpPr>
          <p:cNvPr id="8" name="TextBox 7"/>
          <p:cNvSpPr txBox="1">
            <a:spLocks noChangeArrowheads="1"/>
          </p:cNvSpPr>
          <p:nvPr/>
        </p:nvSpPr>
        <p:spPr bwMode="auto">
          <a:xfrm>
            <a:off x="142875" y="1928813"/>
            <a:ext cx="8643938" cy="1200150"/>
          </a:xfrm>
          <a:prstGeom prst="rect">
            <a:avLst/>
          </a:prstGeom>
          <a:noFill/>
          <a:ln w="9525">
            <a:noFill/>
            <a:miter lim="800000"/>
            <a:headEnd/>
            <a:tailEnd/>
          </a:ln>
        </p:spPr>
        <p:txBody>
          <a:bodyPr>
            <a:spAutoFit/>
          </a:bodyPr>
          <a:lstStyle/>
          <a:p>
            <a:r>
              <a:rPr lang="zh-CN" altLang="en-US" sz="3600">
                <a:latin typeface="Franklin Gothic Book"/>
              </a:rPr>
              <a:t>完了，师傅露馅儿了，他不是神仙，往日传说中那如山般的形象轰然倒去。</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357188"/>
            <a:ext cx="3571875" cy="523875"/>
          </a:xfrm>
          <a:prstGeom prst="rect">
            <a:avLst/>
          </a:prstGeom>
          <a:solidFill>
            <a:schemeClr val="accent2">
              <a:lumMod val="40000"/>
              <a:lumOff val="60000"/>
            </a:schemeClr>
          </a:solidFill>
        </p:spPr>
        <p:txBody>
          <a:bodyPr>
            <a:spAutoFit/>
          </a:bodyPr>
          <a:lstStyle/>
          <a:p>
            <a:pPr fontAlgn="auto">
              <a:spcBef>
                <a:spcPts val="0"/>
              </a:spcBef>
              <a:spcAft>
                <a:spcPts val="0"/>
              </a:spcAft>
              <a:defRPr/>
            </a:pPr>
            <a:r>
              <a:rPr lang="zh-CN" altLang="en-US" sz="2800" b="1" dirty="0">
                <a:latin typeface="黑体" panose="02010609060101010101" pitchFamily="49" charset="-122"/>
                <a:ea typeface="黑体" panose="02010609060101010101" pitchFamily="49" charset="-122"/>
              </a:rPr>
              <a:t>感悟形象 品味写法</a:t>
            </a:r>
            <a:endParaRPr lang="zh-CN" altLang="en-US" sz="2800" b="1" dirty="0">
              <a:latin typeface="黑体" panose="02010609060101010101" pitchFamily="49" charset="-122"/>
              <a:ea typeface="黑体" panose="02010609060101010101" pitchFamily="49" charset="-122"/>
            </a:endParaRPr>
          </a:p>
        </p:txBody>
      </p:sp>
      <p:sp>
        <p:nvSpPr>
          <p:cNvPr id="8" name="TextBox 7"/>
          <p:cNvSpPr txBox="1">
            <a:spLocks noChangeArrowheads="1"/>
          </p:cNvSpPr>
          <p:nvPr/>
        </p:nvSpPr>
        <p:spPr bwMode="auto">
          <a:xfrm>
            <a:off x="142875" y="1928813"/>
            <a:ext cx="8643938" cy="1200150"/>
          </a:xfrm>
          <a:prstGeom prst="rect">
            <a:avLst/>
          </a:prstGeom>
          <a:noFill/>
          <a:ln w="9525">
            <a:noFill/>
            <a:miter lim="800000"/>
            <a:headEnd/>
            <a:tailEnd/>
          </a:ln>
        </p:spPr>
        <p:txBody>
          <a:bodyPr>
            <a:spAutoFit/>
          </a:bodyPr>
          <a:lstStyle/>
          <a:p>
            <a:r>
              <a:rPr lang="zh-CN" altLang="en-US" sz="3600">
                <a:latin typeface="Franklin Gothic Book"/>
              </a:rPr>
              <a:t>曹小三学徒的头一天，见到听到学到的，恐怕别人一辈子也不一定明白呢。</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357188"/>
            <a:ext cx="3571875" cy="523875"/>
          </a:xfrm>
          <a:prstGeom prst="rect">
            <a:avLst/>
          </a:prstGeom>
          <a:solidFill>
            <a:schemeClr val="accent2">
              <a:lumMod val="40000"/>
              <a:lumOff val="60000"/>
            </a:schemeClr>
          </a:solidFill>
        </p:spPr>
        <p:txBody>
          <a:bodyPr>
            <a:spAutoFit/>
          </a:bodyPr>
          <a:lstStyle/>
          <a:p>
            <a:pPr fontAlgn="auto">
              <a:spcBef>
                <a:spcPts val="0"/>
              </a:spcBef>
              <a:spcAft>
                <a:spcPts val="0"/>
              </a:spcAft>
              <a:defRPr/>
            </a:pPr>
            <a:r>
              <a:rPr lang="zh-CN" altLang="en-US" sz="2800" b="1" dirty="0">
                <a:latin typeface="黑体" panose="02010609060101010101" pitchFamily="49" charset="-122"/>
                <a:ea typeface="黑体" panose="02010609060101010101" pitchFamily="49" charset="-122"/>
              </a:rPr>
              <a:t>感悟形象 品味写法</a:t>
            </a:r>
            <a:endParaRPr lang="zh-CN" altLang="en-US" sz="2800" b="1" dirty="0">
              <a:latin typeface="黑体" panose="02010609060101010101" pitchFamily="49" charset="-122"/>
              <a:ea typeface="黑体" panose="02010609060101010101" pitchFamily="49" charset="-122"/>
            </a:endParaRPr>
          </a:p>
        </p:txBody>
      </p:sp>
      <p:sp>
        <p:nvSpPr>
          <p:cNvPr id="8" name="TextBox 7"/>
          <p:cNvSpPr txBox="1">
            <a:spLocks noChangeArrowheads="1"/>
          </p:cNvSpPr>
          <p:nvPr/>
        </p:nvSpPr>
        <p:spPr bwMode="auto">
          <a:xfrm>
            <a:off x="214313" y="1714500"/>
            <a:ext cx="8643937" cy="1754188"/>
          </a:xfrm>
          <a:prstGeom prst="rect">
            <a:avLst/>
          </a:prstGeom>
          <a:noFill/>
          <a:ln w="9525">
            <a:noFill/>
            <a:miter lim="800000"/>
            <a:headEnd/>
            <a:tailEnd/>
          </a:ln>
        </p:spPr>
        <p:txBody>
          <a:bodyPr>
            <a:spAutoFit/>
          </a:bodyPr>
          <a:lstStyle/>
          <a:p>
            <a:r>
              <a:rPr lang="zh-CN" altLang="en-US" sz="3600">
                <a:latin typeface="Franklin Gothic Book"/>
              </a:rPr>
              <a:t>侧面描写是作者通过对周围人物或环境的描绘来表现所要描写的对象，以使其鲜明突出。</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357188"/>
            <a:ext cx="3571875" cy="523875"/>
          </a:xfrm>
          <a:prstGeom prst="rect">
            <a:avLst/>
          </a:prstGeom>
          <a:solidFill>
            <a:schemeClr val="accent2">
              <a:lumMod val="40000"/>
              <a:lumOff val="60000"/>
            </a:schemeClr>
          </a:solidFill>
        </p:spPr>
        <p:txBody>
          <a:bodyPr>
            <a:spAutoFit/>
          </a:bodyPr>
          <a:lstStyle/>
          <a:p>
            <a:pPr fontAlgn="auto">
              <a:spcBef>
                <a:spcPts val="0"/>
              </a:spcBef>
              <a:spcAft>
                <a:spcPts val="0"/>
              </a:spcAft>
              <a:defRPr/>
            </a:pPr>
            <a:r>
              <a:rPr lang="zh-CN" altLang="en-US" sz="2800" b="1" dirty="0">
                <a:latin typeface="黑体" panose="02010609060101010101" pitchFamily="49" charset="-122"/>
                <a:ea typeface="黑体" panose="02010609060101010101" pitchFamily="49" charset="-122"/>
              </a:rPr>
              <a:t>感悟形象 品味写法</a:t>
            </a:r>
            <a:endParaRPr lang="zh-CN" altLang="en-US" sz="2800" b="1" dirty="0">
              <a:latin typeface="黑体" panose="02010609060101010101" pitchFamily="49" charset="-122"/>
              <a:ea typeface="黑体" panose="02010609060101010101" pitchFamily="49" charset="-122"/>
            </a:endParaRPr>
          </a:p>
        </p:txBody>
      </p:sp>
      <p:sp>
        <p:nvSpPr>
          <p:cNvPr id="8" name="TextBox 7"/>
          <p:cNvSpPr txBox="1">
            <a:spLocks noChangeArrowheads="1"/>
          </p:cNvSpPr>
          <p:nvPr/>
        </p:nvSpPr>
        <p:spPr bwMode="auto">
          <a:xfrm>
            <a:off x="214313" y="1714500"/>
            <a:ext cx="8643937" cy="1200150"/>
          </a:xfrm>
          <a:prstGeom prst="rect">
            <a:avLst/>
          </a:prstGeom>
          <a:noFill/>
          <a:ln w="9525">
            <a:noFill/>
            <a:miter lim="800000"/>
            <a:headEnd/>
            <a:tailEnd/>
          </a:ln>
        </p:spPr>
        <p:txBody>
          <a:bodyPr>
            <a:spAutoFit/>
          </a:bodyPr>
          <a:lstStyle/>
          <a:p>
            <a:r>
              <a:rPr lang="zh-CN" altLang="en-US" sz="3600">
                <a:latin typeface="Franklin Gothic Book"/>
              </a:rPr>
              <a:t>刷子李看着曹小三发怔发傻的模样，笑道：</a:t>
            </a:r>
            <a:r>
              <a:rPr lang="zh-CN" altLang="en-US" sz="3600">
                <a:latin typeface="Arial"/>
              </a:rPr>
              <a:t>“</a:t>
            </a:r>
            <a:r>
              <a:rPr lang="zh-CN" altLang="en-US" sz="3600">
                <a:latin typeface="Franklin Gothic Book"/>
              </a:rPr>
              <a:t>好好学本事吧！</a:t>
            </a:r>
            <a:r>
              <a:rPr lang="zh-CN" altLang="en-US" sz="3600">
                <a:latin typeface="Arial"/>
              </a:rPr>
              <a:t>”</a:t>
            </a:r>
            <a:endParaRPr lang="zh-CN" altLang="en-US" sz="3600">
              <a:latin typeface="Franklin Gothic Book"/>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428625"/>
            <a:ext cx="1857375" cy="523875"/>
          </a:xfrm>
          <a:prstGeom prst="rect">
            <a:avLst/>
          </a:prstGeom>
          <a:solidFill>
            <a:schemeClr val="accent2">
              <a:lumMod val="40000"/>
              <a:lumOff val="60000"/>
            </a:schemeClr>
          </a:solidFill>
        </p:spPr>
        <p:txBody>
          <a:bodyPr>
            <a:spAutoFit/>
          </a:bodyPr>
          <a:lstStyle/>
          <a:p>
            <a:pPr fontAlgn="auto">
              <a:spcBef>
                <a:spcPts val="0"/>
              </a:spcBef>
              <a:spcAft>
                <a:spcPts val="0"/>
              </a:spcAft>
              <a:defRPr/>
            </a:pPr>
            <a:r>
              <a:rPr lang="zh-CN" altLang="en-US" sz="2800" b="1" dirty="0">
                <a:latin typeface="黑体" panose="02010609060101010101" pitchFamily="49" charset="-122"/>
                <a:ea typeface="黑体" panose="02010609060101010101" pitchFamily="49" charset="-122"/>
              </a:rPr>
              <a:t>课堂小结</a:t>
            </a:r>
            <a:endParaRPr lang="zh-CN" altLang="en-US" sz="2800" b="1" dirty="0">
              <a:latin typeface="黑体" panose="02010609060101010101" pitchFamily="49" charset="-122"/>
              <a:ea typeface="黑体" panose="02010609060101010101" pitchFamily="49" charset="-122"/>
            </a:endParaRPr>
          </a:p>
        </p:txBody>
      </p:sp>
      <p:sp>
        <p:nvSpPr>
          <p:cNvPr id="11" name="TextBox 10"/>
          <p:cNvSpPr txBox="1">
            <a:spLocks noChangeArrowheads="1"/>
          </p:cNvSpPr>
          <p:nvPr/>
        </p:nvSpPr>
        <p:spPr bwMode="auto">
          <a:xfrm>
            <a:off x="285750" y="1071563"/>
            <a:ext cx="8715375" cy="3970337"/>
          </a:xfrm>
          <a:prstGeom prst="rect">
            <a:avLst/>
          </a:prstGeom>
          <a:noFill/>
          <a:ln w="9525">
            <a:noFill/>
            <a:miter lim="800000"/>
            <a:headEnd/>
            <a:tailEnd/>
          </a:ln>
        </p:spPr>
        <p:txBody>
          <a:bodyPr>
            <a:spAutoFit/>
          </a:bodyPr>
          <a:lstStyle/>
          <a:p>
            <a:r>
              <a:rPr lang="zh-CN" altLang="en-US" sz="3600">
                <a:latin typeface="Franklin Gothic Book"/>
              </a:rPr>
              <a:t>        课文</a:t>
            </a:r>
            <a:r>
              <a:rPr lang="en-US" altLang="zh-CN" sz="3600">
                <a:latin typeface="Franklin Gothic Book"/>
              </a:rPr>
              <a:t>《</a:t>
            </a:r>
            <a:r>
              <a:rPr lang="zh-CN" altLang="en-US" sz="3600">
                <a:latin typeface="Franklin Gothic Book"/>
              </a:rPr>
              <a:t>刷子李</a:t>
            </a:r>
            <a:r>
              <a:rPr lang="en-US" altLang="zh-CN" sz="3600">
                <a:latin typeface="Franklin Gothic Book"/>
              </a:rPr>
              <a:t>》</a:t>
            </a:r>
            <a:r>
              <a:rPr lang="zh-CN" altLang="en-US" sz="3600">
                <a:latin typeface="Franklin Gothic Book"/>
              </a:rPr>
              <a:t>讲述了一个粉刷匠的传奇故事。借极富戏剧性的一件小事窥见人物的大本领、大智慧，表达了作者对奇人</a:t>
            </a:r>
            <a:r>
              <a:rPr lang="zh-CN" altLang="en-US" sz="3600">
                <a:latin typeface="Arial"/>
              </a:rPr>
              <a:t>“</a:t>
            </a:r>
            <a:r>
              <a:rPr lang="zh-CN" altLang="en-US" sz="3600">
                <a:latin typeface="Franklin Gothic Book"/>
              </a:rPr>
              <a:t>刷子李</a:t>
            </a:r>
            <a:r>
              <a:rPr lang="zh-CN" altLang="en-US" sz="3600">
                <a:latin typeface="Arial"/>
              </a:rPr>
              <a:t>”</a:t>
            </a:r>
            <a:r>
              <a:rPr lang="zh-CN" altLang="en-US" sz="3600">
                <a:latin typeface="Franklin Gothic Book"/>
              </a:rPr>
              <a:t>的肯定和由衷的赞叹，告诉我们手艺人必须有真本事，真本事是精益求精、勤学苦练得来的，只有有了真本事，才能有自己的尊严的道理。</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2875" y="642938"/>
            <a:ext cx="1857375" cy="523875"/>
          </a:xfrm>
          <a:prstGeom prst="rect">
            <a:avLst/>
          </a:prstGeom>
          <a:solidFill>
            <a:schemeClr val="accent2">
              <a:lumMod val="40000"/>
              <a:lumOff val="60000"/>
            </a:schemeClr>
          </a:solidFill>
        </p:spPr>
        <p:txBody>
          <a:bodyPr>
            <a:spAutoFit/>
          </a:bodyPr>
          <a:lstStyle/>
          <a:p>
            <a:pPr fontAlgn="auto">
              <a:spcBef>
                <a:spcPts val="0"/>
              </a:spcBef>
              <a:spcAft>
                <a:spcPts val="0"/>
              </a:spcAft>
              <a:defRPr/>
            </a:pPr>
            <a:r>
              <a:rPr lang="zh-CN" altLang="en-US" sz="2800" b="1" dirty="0">
                <a:latin typeface="黑体" panose="02010609060101010101" pitchFamily="49" charset="-122"/>
                <a:ea typeface="黑体" panose="02010609060101010101" pitchFamily="49" charset="-122"/>
              </a:rPr>
              <a:t>板书设计</a:t>
            </a:r>
            <a:endParaRPr lang="zh-CN" altLang="en-US" sz="2800" b="1" dirty="0">
              <a:latin typeface="黑体" panose="02010609060101010101" pitchFamily="49" charset="-122"/>
              <a:ea typeface="黑体" panose="02010609060101010101" pitchFamily="49" charset="-122"/>
            </a:endParaRPr>
          </a:p>
        </p:txBody>
      </p:sp>
      <p:grpSp>
        <p:nvGrpSpPr>
          <p:cNvPr id="7" name="组合 6"/>
          <p:cNvGrpSpPr>
            <a:grpSpLocks/>
          </p:cNvGrpSpPr>
          <p:nvPr/>
        </p:nvGrpSpPr>
        <p:grpSpPr bwMode="auto">
          <a:xfrm>
            <a:off x="0" y="1500188"/>
            <a:ext cx="8786813" cy="1570037"/>
            <a:chOff x="0" y="1500180"/>
            <a:chExt cx="8786874" cy="1569660"/>
          </a:xfrm>
        </p:grpSpPr>
        <p:sp>
          <p:nvSpPr>
            <p:cNvPr id="58371" name="TextBox 3"/>
            <p:cNvSpPr txBox="1">
              <a:spLocks noChangeArrowheads="1"/>
            </p:cNvSpPr>
            <p:nvPr/>
          </p:nvSpPr>
          <p:spPr bwMode="auto">
            <a:xfrm>
              <a:off x="0" y="1500180"/>
              <a:ext cx="8786874" cy="1569660"/>
            </a:xfrm>
            <a:prstGeom prst="rect">
              <a:avLst/>
            </a:prstGeom>
            <a:noFill/>
            <a:ln w="9525">
              <a:noFill/>
              <a:miter lim="800000"/>
              <a:headEnd/>
              <a:tailEnd/>
            </a:ln>
          </p:spPr>
          <p:txBody>
            <a:bodyPr>
              <a:spAutoFit/>
            </a:bodyPr>
            <a:lstStyle/>
            <a:p>
              <a:r>
                <a:rPr lang="zh-CN" altLang="en-US" sz="2400">
                  <a:latin typeface="Franklin Gothic Book"/>
                </a:rPr>
                <a:t>                                   规矩奇特：规矩奇</a:t>
              </a:r>
            </a:p>
            <a:p>
              <a:r>
                <a:rPr lang="zh-CN" altLang="en-US" sz="2400">
                  <a:latin typeface="Franklin Gothic Book"/>
                </a:rPr>
                <a:t>刷子李：技艺高超   效果非凡：效果奇</a:t>
              </a:r>
            </a:p>
            <a:p>
              <a:r>
                <a:rPr lang="zh-CN" altLang="en-US" sz="2400">
                  <a:latin typeface="Franklin Gothic Book"/>
                </a:rPr>
                <a:t>                                   动作娴熟：动作奇</a:t>
              </a:r>
            </a:p>
            <a:p>
              <a:r>
                <a:rPr lang="zh-CN" altLang="en-US" sz="2400">
                  <a:latin typeface="Franklin Gothic Book"/>
                </a:rPr>
                <a:t>曹小三：半信半疑</a:t>
              </a:r>
              <a:r>
                <a:rPr lang="en-US" altLang="zh-CN" sz="2400">
                  <a:latin typeface="Arial"/>
                </a:rPr>
                <a:t>—</a:t>
              </a:r>
              <a:r>
                <a:rPr lang="zh-CN" altLang="en-US" sz="2400">
                  <a:latin typeface="Franklin Gothic Book"/>
                </a:rPr>
                <a:t>佩服</a:t>
              </a:r>
              <a:r>
                <a:rPr lang="en-US" altLang="zh-CN" sz="2400">
                  <a:latin typeface="Arial"/>
                </a:rPr>
                <a:t>—</a:t>
              </a:r>
              <a:r>
                <a:rPr lang="zh-CN" altLang="en-US" sz="2400">
                  <a:latin typeface="Franklin Gothic Book"/>
                </a:rPr>
                <a:t>失落</a:t>
              </a:r>
              <a:r>
                <a:rPr lang="en-US" altLang="zh-CN" sz="2400">
                  <a:latin typeface="Arial"/>
                </a:rPr>
                <a:t>—</a:t>
              </a:r>
              <a:r>
                <a:rPr lang="zh-CN" altLang="en-US" sz="2400">
                  <a:latin typeface="Franklin Gothic Book"/>
                </a:rPr>
                <a:t>敬佩</a:t>
              </a:r>
              <a:r>
                <a:rPr lang="en-US" altLang="zh-CN" sz="2400">
                  <a:latin typeface="Arial"/>
                </a:rPr>
                <a:t>—</a:t>
              </a:r>
              <a:r>
                <a:rPr lang="zh-CN" altLang="en-US" sz="2400">
                  <a:latin typeface="Franklin Gothic Book"/>
                </a:rPr>
                <a:t>震撼</a:t>
              </a:r>
              <a:endParaRPr lang="zh-CN" altLang="en-US" sz="3600">
                <a:latin typeface="宋体" charset="-122"/>
              </a:endParaRPr>
            </a:p>
          </p:txBody>
        </p:sp>
        <p:sp>
          <p:nvSpPr>
            <p:cNvPr id="6" name="左大括号 5"/>
            <p:cNvSpPr/>
            <p:nvPr/>
          </p:nvSpPr>
          <p:spPr>
            <a:xfrm>
              <a:off x="2571768" y="1714441"/>
              <a:ext cx="142876" cy="714203"/>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algn="ctr"/>
              <a:endParaRPr lang="zh-CN" altLang="en-US">
                <a:ea typeface="宋体"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2875" y="785813"/>
            <a:ext cx="1857375" cy="523875"/>
          </a:xfrm>
          <a:prstGeom prst="rect">
            <a:avLst/>
          </a:prstGeom>
          <a:solidFill>
            <a:schemeClr val="accent2">
              <a:lumMod val="40000"/>
              <a:lumOff val="60000"/>
            </a:schemeClr>
          </a:solidFill>
        </p:spPr>
        <p:txBody>
          <a:bodyPr>
            <a:spAutoFit/>
          </a:bodyPr>
          <a:lstStyle/>
          <a:p>
            <a:pPr fontAlgn="auto">
              <a:spcBef>
                <a:spcPts val="0"/>
              </a:spcBef>
              <a:spcAft>
                <a:spcPts val="0"/>
              </a:spcAft>
              <a:defRPr/>
            </a:pPr>
            <a:r>
              <a:rPr lang="zh-CN" altLang="en-US" sz="2800" b="1" dirty="0">
                <a:latin typeface="黑体" panose="02010609060101010101" pitchFamily="49" charset="-122"/>
                <a:ea typeface="黑体" panose="02010609060101010101" pitchFamily="49" charset="-122"/>
              </a:rPr>
              <a:t>课堂作业</a:t>
            </a:r>
            <a:endParaRPr lang="zh-CN" altLang="en-US" sz="2800" b="1" dirty="0">
              <a:latin typeface="黑体" panose="02010609060101010101" pitchFamily="49" charset="-122"/>
              <a:ea typeface="黑体" panose="02010609060101010101" pitchFamily="49" charset="-122"/>
            </a:endParaRPr>
          </a:p>
        </p:txBody>
      </p:sp>
      <p:sp>
        <p:nvSpPr>
          <p:cNvPr id="7" name="TextBox 6"/>
          <p:cNvSpPr txBox="1">
            <a:spLocks noChangeArrowheads="1"/>
          </p:cNvSpPr>
          <p:nvPr/>
        </p:nvSpPr>
        <p:spPr bwMode="auto">
          <a:xfrm>
            <a:off x="142875" y="1428750"/>
            <a:ext cx="8786813" cy="3416300"/>
          </a:xfrm>
          <a:prstGeom prst="rect">
            <a:avLst/>
          </a:prstGeom>
          <a:noFill/>
          <a:ln w="9525">
            <a:noFill/>
            <a:miter lim="800000"/>
            <a:headEnd/>
            <a:tailEnd/>
          </a:ln>
        </p:spPr>
        <p:txBody>
          <a:bodyPr>
            <a:spAutoFit/>
          </a:bodyPr>
          <a:lstStyle/>
          <a:p>
            <a:r>
              <a:rPr lang="zh-CN" altLang="en-US" sz="3600">
                <a:latin typeface="Franklin Gothic Book"/>
              </a:rPr>
              <a:t>给加点的词换个说法，意思不变</a:t>
            </a:r>
          </a:p>
          <a:p>
            <a:r>
              <a:rPr lang="en-US" altLang="zh-CN" sz="3600">
                <a:latin typeface="Franklin Gothic Book"/>
              </a:rPr>
              <a:t>1.</a:t>
            </a:r>
            <a:r>
              <a:rPr lang="zh-CN" altLang="en-US" sz="3600">
                <a:latin typeface="Franklin Gothic Book"/>
              </a:rPr>
              <a:t>只要身上有白点，白刷不要钱。   白刷：   </a:t>
            </a:r>
            <a:endParaRPr lang="en-US" altLang="zh-CN" sz="3600">
              <a:latin typeface="Franklin Gothic Book"/>
            </a:endParaRPr>
          </a:p>
          <a:p>
            <a:r>
              <a:rPr lang="en-US" altLang="zh-CN" sz="3600">
                <a:latin typeface="Franklin Gothic Book"/>
              </a:rPr>
              <a:t>    </a:t>
            </a:r>
            <a:endParaRPr lang="zh-CN" altLang="en-US" sz="3600">
              <a:latin typeface="Franklin Gothic Book"/>
            </a:endParaRPr>
          </a:p>
          <a:p>
            <a:r>
              <a:rPr lang="en-US" altLang="zh-CN" sz="3600">
                <a:latin typeface="Franklin Gothic Book"/>
              </a:rPr>
              <a:t>2.</a:t>
            </a:r>
            <a:r>
              <a:rPr lang="zh-CN" altLang="en-US" sz="3600">
                <a:latin typeface="Franklin Gothic Book"/>
              </a:rPr>
              <a:t>完了，师傅露馅儿了。他怕师傅难堪，不敢说    露馅儿： </a:t>
            </a:r>
          </a:p>
          <a:p>
            <a:r>
              <a:rPr lang="en-US" altLang="zh-CN" sz="3600">
                <a:latin typeface="Franklin Gothic Book"/>
              </a:rPr>
              <a:t>3.</a:t>
            </a:r>
            <a:r>
              <a:rPr lang="zh-CN" altLang="en-US" sz="3600">
                <a:latin typeface="Franklin Gothic Book"/>
              </a:rPr>
              <a:t>你以为师傅的能耐有假吗</a:t>
            </a:r>
            <a:r>
              <a:rPr lang="en-US" altLang="zh-CN" sz="3600">
                <a:latin typeface="Franklin Gothic Book"/>
              </a:rPr>
              <a:t>?    </a:t>
            </a:r>
            <a:r>
              <a:rPr lang="zh-CN" altLang="en-US" sz="3600">
                <a:latin typeface="Franklin Gothic Book"/>
              </a:rPr>
              <a:t>能耐： </a:t>
            </a:r>
          </a:p>
        </p:txBody>
      </p:sp>
      <p:sp>
        <p:nvSpPr>
          <p:cNvPr id="6" name="TextBox 5"/>
          <p:cNvSpPr txBox="1">
            <a:spLocks noChangeArrowheads="1"/>
          </p:cNvSpPr>
          <p:nvPr/>
        </p:nvSpPr>
        <p:spPr bwMode="auto">
          <a:xfrm>
            <a:off x="285750" y="2500313"/>
            <a:ext cx="1571625" cy="646112"/>
          </a:xfrm>
          <a:prstGeom prst="rect">
            <a:avLst/>
          </a:prstGeom>
          <a:noFill/>
          <a:ln w="9525">
            <a:noFill/>
            <a:miter lim="800000"/>
            <a:headEnd/>
            <a:tailEnd/>
          </a:ln>
        </p:spPr>
        <p:txBody>
          <a:bodyPr>
            <a:spAutoFit/>
          </a:bodyPr>
          <a:lstStyle/>
          <a:p>
            <a:r>
              <a:rPr lang="zh-CN" altLang="en-US" sz="3600">
                <a:latin typeface="Franklin Gothic Book"/>
              </a:rPr>
              <a:t>免费刷</a:t>
            </a:r>
          </a:p>
        </p:txBody>
      </p:sp>
      <p:sp>
        <p:nvSpPr>
          <p:cNvPr id="8" name="TextBox 7"/>
          <p:cNvSpPr txBox="1">
            <a:spLocks noChangeArrowheads="1"/>
          </p:cNvSpPr>
          <p:nvPr/>
        </p:nvSpPr>
        <p:spPr bwMode="auto">
          <a:xfrm>
            <a:off x="3786188" y="3643313"/>
            <a:ext cx="1571625" cy="646112"/>
          </a:xfrm>
          <a:prstGeom prst="rect">
            <a:avLst/>
          </a:prstGeom>
          <a:noFill/>
          <a:ln w="9525">
            <a:noFill/>
            <a:miter lim="800000"/>
            <a:headEnd/>
            <a:tailEnd/>
          </a:ln>
        </p:spPr>
        <p:txBody>
          <a:bodyPr>
            <a:spAutoFit/>
          </a:bodyPr>
          <a:lstStyle/>
          <a:p>
            <a:r>
              <a:rPr lang="zh-CN" altLang="en-US" sz="3600">
                <a:latin typeface="Franklin Gothic Book"/>
              </a:rPr>
              <a:t>露马脚</a:t>
            </a:r>
          </a:p>
        </p:txBody>
      </p:sp>
      <p:sp>
        <p:nvSpPr>
          <p:cNvPr id="9" name="TextBox 8"/>
          <p:cNvSpPr txBox="1">
            <a:spLocks noChangeArrowheads="1"/>
          </p:cNvSpPr>
          <p:nvPr/>
        </p:nvSpPr>
        <p:spPr bwMode="auto">
          <a:xfrm>
            <a:off x="7572375" y="4143375"/>
            <a:ext cx="1214438" cy="646113"/>
          </a:xfrm>
          <a:prstGeom prst="rect">
            <a:avLst/>
          </a:prstGeom>
          <a:noFill/>
          <a:ln w="9525">
            <a:noFill/>
            <a:miter lim="800000"/>
            <a:headEnd/>
            <a:tailEnd/>
          </a:ln>
        </p:spPr>
        <p:txBody>
          <a:bodyPr>
            <a:spAutoFit/>
          </a:bodyPr>
          <a:lstStyle/>
          <a:p>
            <a:r>
              <a:rPr lang="zh-CN" altLang="en-US" sz="3600">
                <a:latin typeface="Franklin Gothic Book"/>
              </a:rPr>
              <a:t>本领</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428625"/>
            <a:ext cx="1857375" cy="523875"/>
          </a:xfrm>
          <a:prstGeom prst="rect">
            <a:avLst/>
          </a:prstGeom>
          <a:solidFill>
            <a:schemeClr val="accent2">
              <a:lumMod val="40000"/>
              <a:lumOff val="60000"/>
            </a:schemeClr>
          </a:solidFill>
        </p:spPr>
        <p:txBody>
          <a:bodyPr>
            <a:spAutoFit/>
          </a:bodyPr>
          <a:lstStyle/>
          <a:p>
            <a:pPr fontAlgn="auto">
              <a:spcBef>
                <a:spcPts val="0"/>
              </a:spcBef>
              <a:spcAft>
                <a:spcPts val="0"/>
              </a:spcAft>
              <a:defRPr/>
            </a:pPr>
            <a:r>
              <a:rPr lang="zh-CN" altLang="en-US" sz="2800" b="1" dirty="0">
                <a:latin typeface="黑体" panose="02010609060101010101" pitchFamily="49" charset="-122"/>
                <a:ea typeface="黑体" panose="02010609060101010101" pitchFamily="49" charset="-122"/>
              </a:rPr>
              <a:t>导入新课</a:t>
            </a:r>
            <a:endParaRPr lang="zh-CN" altLang="en-US" sz="2800" b="1" dirty="0">
              <a:latin typeface="黑体" panose="02010609060101010101" pitchFamily="49" charset="-122"/>
              <a:ea typeface="黑体" panose="02010609060101010101" pitchFamily="49" charset="-122"/>
            </a:endParaRPr>
          </a:p>
        </p:txBody>
      </p:sp>
      <p:sp>
        <p:nvSpPr>
          <p:cNvPr id="3" name="圆角矩形 2"/>
          <p:cNvSpPr/>
          <p:nvPr/>
        </p:nvSpPr>
        <p:spPr>
          <a:xfrm>
            <a:off x="214313" y="1214438"/>
            <a:ext cx="8786812" cy="350043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a typeface="宋体" charset="-122"/>
            </a:endParaRPr>
          </a:p>
        </p:txBody>
      </p:sp>
      <p:sp>
        <p:nvSpPr>
          <p:cNvPr id="4" name="TextBox 3"/>
          <p:cNvSpPr txBox="1">
            <a:spLocks noChangeArrowheads="1"/>
          </p:cNvSpPr>
          <p:nvPr/>
        </p:nvSpPr>
        <p:spPr bwMode="auto">
          <a:xfrm>
            <a:off x="500063" y="1357313"/>
            <a:ext cx="8215312" cy="3416300"/>
          </a:xfrm>
          <a:prstGeom prst="rect">
            <a:avLst/>
          </a:prstGeom>
          <a:noFill/>
          <a:ln w="9525">
            <a:noFill/>
            <a:miter lim="800000"/>
            <a:headEnd/>
            <a:tailEnd/>
          </a:ln>
        </p:spPr>
        <p:txBody>
          <a:bodyPr>
            <a:spAutoFit/>
          </a:bodyPr>
          <a:lstStyle/>
          <a:p>
            <a:r>
              <a:rPr lang="zh-CN" altLang="en-US" sz="3600">
                <a:latin typeface="宋体" charset="-122"/>
              </a:rPr>
              <a:t>    上节课，我们结识了冯骥才笔下的一位“俗世奇人”</a:t>
            </a:r>
            <a:r>
              <a:rPr lang="en-US" altLang="zh-CN" sz="3600">
                <a:latin typeface="宋体" charset="-122"/>
              </a:rPr>
              <a:t>——</a:t>
            </a:r>
            <a:r>
              <a:rPr lang="zh-CN" altLang="en-US" sz="3600">
                <a:latin typeface="宋体" charset="-122"/>
              </a:rPr>
              <a:t>刷子李，并且一起走近这位奇人，从他刷墙的效果奇、规矩奇、动作奇等方面见识了他的高超技艺。这节课我们继续阅读课文，了解作者是怎样表现人物形象的。</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1438" y="428625"/>
            <a:ext cx="1857375" cy="523875"/>
          </a:xfrm>
          <a:prstGeom prst="rect">
            <a:avLst/>
          </a:prstGeom>
          <a:solidFill>
            <a:schemeClr val="accent2">
              <a:lumMod val="40000"/>
              <a:lumOff val="60000"/>
            </a:schemeClr>
          </a:solidFill>
        </p:spPr>
        <p:txBody>
          <a:bodyPr>
            <a:spAutoFit/>
          </a:bodyPr>
          <a:lstStyle/>
          <a:p>
            <a:pPr fontAlgn="auto">
              <a:spcBef>
                <a:spcPts val="0"/>
              </a:spcBef>
              <a:spcAft>
                <a:spcPts val="0"/>
              </a:spcAft>
              <a:defRPr/>
            </a:pPr>
            <a:r>
              <a:rPr lang="zh-CN" altLang="en-US" sz="2800" b="1" dirty="0">
                <a:latin typeface="黑体" panose="02010609060101010101" pitchFamily="49" charset="-122"/>
                <a:ea typeface="黑体" panose="02010609060101010101" pitchFamily="49" charset="-122"/>
              </a:rPr>
              <a:t>课堂作业</a:t>
            </a:r>
            <a:endParaRPr lang="zh-CN" altLang="en-US" sz="2800" b="1" dirty="0">
              <a:latin typeface="黑体" panose="02010609060101010101" pitchFamily="49" charset="-122"/>
              <a:ea typeface="黑体" panose="02010609060101010101" pitchFamily="49" charset="-122"/>
            </a:endParaRPr>
          </a:p>
        </p:txBody>
      </p:sp>
      <p:sp>
        <p:nvSpPr>
          <p:cNvPr id="7" name="TextBox 6"/>
          <p:cNvSpPr txBox="1">
            <a:spLocks noChangeArrowheads="1"/>
          </p:cNvSpPr>
          <p:nvPr/>
        </p:nvSpPr>
        <p:spPr bwMode="auto">
          <a:xfrm>
            <a:off x="142875" y="1000125"/>
            <a:ext cx="8786813" cy="4278313"/>
          </a:xfrm>
          <a:prstGeom prst="rect">
            <a:avLst/>
          </a:prstGeom>
          <a:noFill/>
          <a:ln w="9525">
            <a:noFill/>
            <a:miter lim="800000"/>
            <a:headEnd/>
            <a:tailEnd/>
          </a:ln>
        </p:spPr>
        <p:txBody>
          <a:bodyPr>
            <a:spAutoFit/>
          </a:bodyPr>
          <a:lstStyle/>
          <a:p>
            <a:r>
              <a:rPr lang="zh-CN" altLang="en-US" sz="3400">
                <a:latin typeface="Franklin Gothic Book"/>
              </a:rPr>
              <a:t>选词填空。</a:t>
            </a:r>
          </a:p>
          <a:p>
            <a:r>
              <a:rPr lang="zh-CN" altLang="en-US" sz="3400">
                <a:latin typeface="Franklin Gothic Book"/>
              </a:rPr>
              <a:t>　　居然      果然     竟然</a:t>
            </a:r>
          </a:p>
          <a:p>
            <a:r>
              <a:rPr lang="en-US" altLang="zh-CN" sz="3400">
                <a:latin typeface="Franklin Gothic Book"/>
              </a:rPr>
              <a:t>1.</a:t>
            </a:r>
            <a:r>
              <a:rPr lang="zh-CN" altLang="en-US" sz="3400">
                <a:latin typeface="Franklin Gothic Book"/>
              </a:rPr>
              <a:t>干活前，他把随身带的一个小包袱打开，</a:t>
            </a:r>
            <a:r>
              <a:rPr lang="en-US" altLang="zh-CN" sz="3400">
                <a:latin typeface="Franklin Gothic Book"/>
              </a:rPr>
              <a:t>(</a:t>
            </a:r>
            <a:r>
              <a:rPr lang="zh-CN" altLang="en-US" sz="3400">
                <a:latin typeface="Franklin Gothic Book"/>
              </a:rPr>
              <a:t>           </a:t>
            </a:r>
            <a:r>
              <a:rPr lang="en-US" altLang="zh-CN" sz="3400">
                <a:latin typeface="Franklin Gothic Book"/>
              </a:rPr>
              <a:t>)</a:t>
            </a:r>
            <a:r>
              <a:rPr lang="zh-CN" altLang="en-US" sz="3400">
                <a:latin typeface="Franklin Gothic Book"/>
              </a:rPr>
              <a:t>一身黑衣黑裤，一双黑布鞋。</a:t>
            </a:r>
          </a:p>
          <a:p>
            <a:r>
              <a:rPr lang="en-US" altLang="zh-CN" sz="3400">
                <a:latin typeface="Franklin Gothic Book"/>
              </a:rPr>
              <a:t>2.</a:t>
            </a:r>
            <a:r>
              <a:rPr lang="zh-CN" altLang="en-US" sz="3400">
                <a:latin typeface="Franklin Gothic Book"/>
              </a:rPr>
              <a:t>每一面墙刷完，他搜索一遍，</a:t>
            </a:r>
            <a:r>
              <a:rPr lang="en-US" altLang="zh-CN" sz="3400">
                <a:latin typeface="Franklin Gothic Book"/>
              </a:rPr>
              <a:t>(</a:t>
            </a:r>
            <a:r>
              <a:rPr lang="zh-CN" altLang="en-US" sz="3400">
                <a:latin typeface="Franklin Gothic Book"/>
              </a:rPr>
              <a:t>         </a:t>
            </a:r>
            <a:r>
              <a:rPr lang="en-US" altLang="zh-CN" sz="3400">
                <a:latin typeface="Franklin Gothic Book"/>
              </a:rPr>
              <a:t>)</a:t>
            </a:r>
            <a:r>
              <a:rPr lang="zh-CN" altLang="en-US" sz="3400">
                <a:latin typeface="Franklin Gothic Book"/>
              </a:rPr>
              <a:t>连一个芝麻大小的粉点也没发现。</a:t>
            </a:r>
          </a:p>
          <a:p>
            <a:r>
              <a:rPr lang="en-US" altLang="zh-CN" sz="3400">
                <a:latin typeface="Franklin Gothic Book"/>
              </a:rPr>
              <a:t>3.</a:t>
            </a:r>
            <a:r>
              <a:rPr lang="zh-CN" altLang="en-US" sz="3400">
                <a:latin typeface="Franklin Gothic Book"/>
              </a:rPr>
              <a:t>曹小三给他点烟时，</a:t>
            </a:r>
            <a:r>
              <a:rPr lang="en-US" altLang="zh-CN" sz="3400">
                <a:latin typeface="Franklin Gothic Book"/>
              </a:rPr>
              <a:t>(</a:t>
            </a:r>
            <a:r>
              <a:rPr lang="zh-CN" altLang="en-US" sz="3400">
                <a:latin typeface="Franklin Gothic Book"/>
              </a:rPr>
              <a:t>        </a:t>
            </a:r>
            <a:r>
              <a:rPr lang="en-US" altLang="zh-CN" sz="3400">
                <a:latin typeface="Franklin Gothic Book"/>
              </a:rPr>
              <a:t>)</a:t>
            </a:r>
            <a:r>
              <a:rPr lang="zh-CN" altLang="en-US" sz="3400">
                <a:latin typeface="Franklin Gothic Book"/>
              </a:rPr>
              <a:t>看见刷子李裤子上出现一个白点，黄豆大小。</a:t>
            </a:r>
          </a:p>
        </p:txBody>
      </p:sp>
      <p:sp>
        <p:nvSpPr>
          <p:cNvPr id="6" name="TextBox 5"/>
          <p:cNvSpPr txBox="1">
            <a:spLocks noChangeArrowheads="1"/>
          </p:cNvSpPr>
          <p:nvPr/>
        </p:nvSpPr>
        <p:spPr bwMode="auto">
          <a:xfrm>
            <a:off x="357188" y="2527300"/>
            <a:ext cx="1214437" cy="615950"/>
          </a:xfrm>
          <a:prstGeom prst="rect">
            <a:avLst/>
          </a:prstGeom>
          <a:noFill/>
          <a:ln w="9525">
            <a:noFill/>
            <a:miter lim="800000"/>
            <a:headEnd/>
            <a:tailEnd/>
          </a:ln>
        </p:spPr>
        <p:txBody>
          <a:bodyPr>
            <a:spAutoFit/>
          </a:bodyPr>
          <a:lstStyle/>
          <a:p>
            <a:r>
              <a:rPr lang="zh-CN" altLang="en-US" sz="3400">
                <a:solidFill>
                  <a:srgbClr val="FF0000"/>
                </a:solidFill>
                <a:latin typeface="Franklin Gothic Book"/>
              </a:rPr>
              <a:t>果然</a:t>
            </a:r>
          </a:p>
        </p:txBody>
      </p:sp>
      <p:sp>
        <p:nvSpPr>
          <p:cNvPr id="8" name="TextBox 7"/>
          <p:cNvSpPr txBox="1">
            <a:spLocks noChangeArrowheads="1"/>
          </p:cNvSpPr>
          <p:nvPr/>
        </p:nvSpPr>
        <p:spPr bwMode="auto">
          <a:xfrm>
            <a:off x="6143625" y="3071813"/>
            <a:ext cx="1571625" cy="615950"/>
          </a:xfrm>
          <a:prstGeom prst="rect">
            <a:avLst/>
          </a:prstGeom>
          <a:noFill/>
          <a:ln w="9525">
            <a:noFill/>
            <a:miter lim="800000"/>
            <a:headEnd/>
            <a:tailEnd/>
          </a:ln>
        </p:spPr>
        <p:txBody>
          <a:bodyPr>
            <a:spAutoFit/>
          </a:bodyPr>
          <a:lstStyle/>
          <a:p>
            <a:r>
              <a:rPr lang="zh-CN" altLang="en-US" sz="3400">
                <a:solidFill>
                  <a:srgbClr val="FF0000"/>
                </a:solidFill>
                <a:latin typeface="Franklin Gothic Book"/>
              </a:rPr>
              <a:t>居然</a:t>
            </a:r>
          </a:p>
        </p:txBody>
      </p:sp>
      <p:sp>
        <p:nvSpPr>
          <p:cNvPr id="9" name="TextBox 8"/>
          <p:cNvSpPr txBox="1">
            <a:spLocks noChangeArrowheads="1"/>
          </p:cNvSpPr>
          <p:nvPr/>
        </p:nvSpPr>
        <p:spPr bwMode="auto">
          <a:xfrm>
            <a:off x="4500563" y="4143375"/>
            <a:ext cx="1214437" cy="615950"/>
          </a:xfrm>
          <a:prstGeom prst="rect">
            <a:avLst/>
          </a:prstGeom>
          <a:noFill/>
          <a:ln w="9525">
            <a:noFill/>
            <a:miter lim="800000"/>
            <a:headEnd/>
            <a:tailEnd/>
          </a:ln>
        </p:spPr>
        <p:txBody>
          <a:bodyPr>
            <a:spAutoFit/>
          </a:bodyPr>
          <a:lstStyle/>
          <a:p>
            <a:r>
              <a:rPr lang="zh-CN" altLang="en-US" sz="3400">
                <a:solidFill>
                  <a:srgbClr val="FF0000"/>
                </a:solidFill>
                <a:latin typeface="Franklin Gothic Book"/>
              </a:rPr>
              <a:t>竟然</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428625"/>
            <a:ext cx="3286125" cy="523875"/>
          </a:xfrm>
          <a:prstGeom prst="rect">
            <a:avLst/>
          </a:prstGeom>
          <a:solidFill>
            <a:schemeClr val="accent2">
              <a:lumMod val="40000"/>
              <a:lumOff val="60000"/>
            </a:schemeClr>
          </a:solidFill>
        </p:spPr>
        <p:txBody>
          <a:bodyPr>
            <a:spAutoFit/>
          </a:bodyPr>
          <a:lstStyle/>
          <a:p>
            <a:pPr fontAlgn="auto">
              <a:spcBef>
                <a:spcPts val="0"/>
              </a:spcBef>
              <a:spcAft>
                <a:spcPts val="0"/>
              </a:spcAft>
              <a:defRPr/>
            </a:pPr>
            <a:r>
              <a:rPr lang="zh-CN" altLang="en-US" sz="2800" b="1" dirty="0">
                <a:latin typeface="黑体" panose="02010609060101010101" pitchFamily="49" charset="-122"/>
                <a:ea typeface="黑体" panose="02010609060101010101" pitchFamily="49" charset="-122"/>
              </a:rPr>
              <a:t>感受形象 品味写法</a:t>
            </a:r>
            <a:endParaRPr lang="zh-CN" altLang="en-US" sz="2800" b="1" dirty="0">
              <a:latin typeface="黑体" panose="02010609060101010101" pitchFamily="49" charset="-122"/>
              <a:ea typeface="黑体" panose="02010609060101010101" pitchFamily="49" charset="-122"/>
            </a:endParaRPr>
          </a:p>
        </p:txBody>
      </p:sp>
      <p:sp>
        <p:nvSpPr>
          <p:cNvPr id="5" name="TextBox 4"/>
          <p:cNvSpPr txBox="1">
            <a:spLocks noChangeArrowheads="1"/>
          </p:cNvSpPr>
          <p:nvPr/>
        </p:nvSpPr>
        <p:spPr bwMode="auto">
          <a:xfrm>
            <a:off x="285750" y="1500188"/>
            <a:ext cx="8572500" cy="1200150"/>
          </a:xfrm>
          <a:prstGeom prst="rect">
            <a:avLst/>
          </a:prstGeom>
          <a:noFill/>
          <a:ln w="9525">
            <a:noFill/>
            <a:miter lim="800000"/>
            <a:headEnd/>
            <a:tailEnd/>
          </a:ln>
        </p:spPr>
        <p:txBody>
          <a:bodyPr>
            <a:spAutoFit/>
          </a:bodyPr>
          <a:lstStyle/>
          <a:p>
            <a:r>
              <a:rPr lang="zh-CN" altLang="en-US" sz="3600">
                <a:solidFill>
                  <a:srgbClr val="FF0000"/>
                </a:solidFill>
                <a:latin typeface="宋体" charset="-122"/>
              </a:rPr>
              <a:t>最让人叫绝的是，他刷浆时必穿一身黑，干完活，身上绝没有一个白点。</a:t>
            </a:r>
          </a:p>
        </p:txBody>
      </p:sp>
      <p:sp>
        <p:nvSpPr>
          <p:cNvPr id="4" name="TextBox 3"/>
          <p:cNvSpPr txBox="1">
            <a:spLocks noChangeArrowheads="1"/>
          </p:cNvSpPr>
          <p:nvPr/>
        </p:nvSpPr>
        <p:spPr bwMode="auto">
          <a:xfrm>
            <a:off x="2500313" y="3357563"/>
            <a:ext cx="2428875" cy="646112"/>
          </a:xfrm>
          <a:prstGeom prst="rect">
            <a:avLst/>
          </a:prstGeom>
          <a:noFill/>
          <a:ln w="9525">
            <a:noFill/>
            <a:miter lim="800000"/>
            <a:headEnd/>
            <a:tailEnd/>
          </a:ln>
        </p:spPr>
        <p:txBody>
          <a:bodyPr>
            <a:spAutoFit/>
          </a:bodyPr>
          <a:lstStyle/>
          <a:p>
            <a:r>
              <a:rPr lang="zh-CN" altLang="en-US" sz="3600">
                <a:latin typeface="Franklin Gothic Book"/>
              </a:rPr>
              <a:t>技艺高超</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428625"/>
            <a:ext cx="3429000" cy="523875"/>
          </a:xfrm>
          <a:prstGeom prst="rect">
            <a:avLst/>
          </a:prstGeom>
          <a:solidFill>
            <a:schemeClr val="accent2">
              <a:lumMod val="40000"/>
              <a:lumOff val="60000"/>
            </a:schemeClr>
          </a:solidFill>
        </p:spPr>
        <p:txBody>
          <a:bodyPr>
            <a:spAutoFit/>
          </a:bodyPr>
          <a:lstStyle/>
          <a:p>
            <a:pPr fontAlgn="auto">
              <a:spcBef>
                <a:spcPts val="0"/>
              </a:spcBef>
              <a:spcAft>
                <a:spcPts val="0"/>
              </a:spcAft>
              <a:defRPr/>
            </a:pPr>
            <a:r>
              <a:rPr lang="zh-CN" altLang="en-US" sz="2800" b="1" dirty="0">
                <a:latin typeface="黑体" panose="02010609060101010101" pitchFamily="49" charset="-122"/>
                <a:ea typeface="黑体" panose="02010609060101010101" pitchFamily="49" charset="-122"/>
              </a:rPr>
              <a:t>感受形象 品味写法</a:t>
            </a:r>
            <a:endParaRPr lang="zh-CN" altLang="en-US" sz="2800" b="1" dirty="0">
              <a:latin typeface="黑体" panose="02010609060101010101" pitchFamily="49" charset="-122"/>
              <a:ea typeface="黑体" panose="02010609060101010101" pitchFamily="49" charset="-122"/>
            </a:endParaRPr>
          </a:p>
        </p:txBody>
      </p:sp>
      <p:sp>
        <p:nvSpPr>
          <p:cNvPr id="8" name="TextBox 7"/>
          <p:cNvSpPr txBox="1">
            <a:spLocks noChangeArrowheads="1"/>
          </p:cNvSpPr>
          <p:nvPr/>
        </p:nvSpPr>
        <p:spPr bwMode="auto">
          <a:xfrm>
            <a:off x="142875" y="1143000"/>
            <a:ext cx="8501063" cy="1200150"/>
          </a:xfrm>
          <a:prstGeom prst="rect">
            <a:avLst/>
          </a:prstGeom>
          <a:noFill/>
          <a:ln w="9525">
            <a:noFill/>
            <a:miter lim="800000"/>
            <a:headEnd/>
            <a:tailEnd/>
          </a:ln>
        </p:spPr>
        <p:txBody>
          <a:bodyPr>
            <a:spAutoFit/>
          </a:bodyPr>
          <a:lstStyle/>
          <a:p>
            <a:r>
              <a:rPr lang="zh-CN" altLang="en-US" sz="3600">
                <a:latin typeface="宋体" charset="-122"/>
              </a:rPr>
              <a:t>他还给自己立下一个规矩，只要身上有白点，白刷不要钱。</a:t>
            </a:r>
          </a:p>
        </p:txBody>
      </p:sp>
      <p:sp>
        <p:nvSpPr>
          <p:cNvPr id="4" name="TextBox 3"/>
          <p:cNvSpPr txBox="1">
            <a:spLocks noChangeArrowheads="1"/>
          </p:cNvSpPr>
          <p:nvPr/>
        </p:nvSpPr>
        <p:spPr bwMode="auto">
          <a:xfrm>
            <a:off x="2835275" y="4046538"/>
            <a:ext cx="2143125" cy="646112"/>
          </a:xfrm>
          <a:prstGeom prst="rect">
            <a:avLst/>
          </a:prstGeom>
          <a:noFill/>
          <a:ln w="9525">
            <a:noFill/>
            <a:miter lim="800000"/>
            <a:headEnd/>
            <a:tailEnd/>
          </a:ln>
        </p:spPr>
        <p:txBody>
          <a:bodyPr>
            <a:spAutoFit/>
          </a:bodyPr>
          <a:lstStyle/>
          <a:p>
            <a:r>
              <a:rPr lang="zh-CN" altLang="en-US" sz="3600">
                <a:latin typeface="宋体" charset="-122"/>
              </a:rPr>
              <a:t>规矩奇特</a:t>
            </a:r>
          </a:p>
        </p:txBody>
      </p:sp>
      <p:sp>
        <p:nvSpPr>
          <p:cNvPr id="44036" name="文本框 99"/>
          <p:cNvSpPr txBox="1">
            <a:spLocks noChangeArrowheads="1"/>
          </p:cNvSpPr>
          <p:nvPr/>
        </p:nvSpPr>
        <p:spPr bwMode="auto">
          <a:xfrm>
            <a:off x="520700" y="2532063"/>
            <a:ext cx="7745413" cy="1076325"/>
          </a:xfrm>
          <a:prstGeom prst="rect">
            <a:avLst/>
          </a:prstGeom>
          <a:noFill/>
          <a:ln w="9525">
            <a:noFill/>
            <a:miter lim="800000"/>
            <a:headEnd/>
            <a:tailEnd/>
          </a:ln>
        </p:spPr>
        <p:txBody>
          <a:bodyPr>
            <a:spAutoFit/>
          </a:bodyPr>
          <a:lstStyle/>
          <a:p>
            <a:r>
              <a:rPr lang="en-US" altLang="zh-CN" sz="3200">
                <a:solidFill>
                  <a:srgbClr val="FF00FF"/>
                </a:solidFill>
                <a:latin typeface="Franklin Gothic Book"/>
              </a:rPr>
              <a:t>  </a:t>
            </a:r>
            <a:r>
              <a:rPr lang="zh-CN" altLang="en-US" sz="3200">
                <a:solidFill>
                  <a:srgbClr val="FF00FF"/>
                </a:solidFill>
                <a:latin typeface="Franklin Gothic Book"/>
              </a:rPr>
              <a:t>从刷子李刷墙时的规矩表现了刷子李的“奇”。也感受到刷子李的自信。</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357188"/>
            <a:ext cx="3500438" cy="523875"/>
          </a:xfrm>
          <a:prstGeom prst="rect">
            <a:avLst/>
          </a:prstGeom>
          <a:solidFill>
            <a:schemeClr val="accent2">
              <a:lumMod val="40000"/>
              <a:lumOff val="60000"/>
            </a:schemeClr>
          </a:solidFill>
        </p:spPr>
        <p:txBody>
          <a:bodyPr>
            <a:spAutoFit/>
          </a:bodyPr>
          <a:lstStyle/>
          <a:p>
            <a:pPr fontAlgn="auto">
              <a:spcBef>
                <a:spcPts val="0"/>
              </a:spcBef>
              <a:spcAft>
                <a:spcPts val="0"/>
              </a:spcAft>
              <a:defRPr/>
            </a:pPr>
            <a:r>
              <a:rPr lang="zh-CN" altLang="en-US" sz="2800" b="1" dirty="0">
                <a:latin typeface="黑体" panose="02010609060101010101" pitchFamily="49" charset="-122"/>
                <a:ea typeface="黑体" panose="02010609060101010101" pitchFamily="49" charset="-122"/>
              </a:rPr>
              <a:t>感受形象 品味写法</a:t>
            </a:r>
            <a:endParaRPr lang="zh-CN" altLang="en-US" sz="2800" b="1" dirty="0">
              <a:latin typeface="黑体" panose="02010609060101010101" pitchFamily="49" charset="-122"/>
              <a:ea typeface="黑体" panose="02010609060101010101" pitchFamily="49" charset="-122"/>
            </a:endParaRPr>
          </a:p>
        </p:txBody>
      </p:sp>
      <p:sp>
        <p:nvSpPr>
          <p:cNvPr id="12" name="TextBox 11"/>
          <p:cNvSpPr txBox="1">
            <a:spLocks noChangeArrowheads="1"/>
          </p:cNvSpPr>
          <p:nvPr/>
        </p:nvSpPr>
        <p:spPr bwMode="auto">
          <a:xfrm>
            <a:off x="357188" y="857250"/>
            <a:ext cx="8451850" cy="1198563"/>
          </a:xfrm>
          <a:prstGeom prst="rect">
            <a:avLst/>
          </a:prstGeom>
          <a:noFill/>
          <a:ln w="9525">
            <a:noFill/>
            <a:miter lim="800000"/>
            <a:headEnd/>
            <a:tailEnd/>
          </a:ln>
        </p:spPr>
        <p:txBody>
          <a:bodyPr>
            <a:spAutoFit/>
          </a:bodyPr>
          <a:lstStyle/>
          <a:p>
            <a:r>
              <a:rPr lang="en-US" altLang="zh-CN" sz="3600">
                <a:latin typeface="宋体" charset="-122"/>
              </a:rPr>
              <a:t>   </a:t>
            </a:r>
            <a:r>
              <a:rPr lang="zh-CN" altLang="en-US" sz="3600">
                <a:latin typeface="宋体" charset="-122"/>
              </a:rPr>
              <a:t>他要是给您刷好一间屋子，屋里什么都不用放，单坐着，就如同神仙一般快活。</a:t>
            </a:r>
            <a:endParaRPr lang="zh-CN" altLang="en-US" sz="3200">
              <a:latin typeface="宋体" charset="-122"/>
            </a:endParaRPr>
          </a:p>
        </p:txBody>
      </p:sp>
      <p:sp>
        <p:nvSpPr>
          <p:cNvPr id="4" name="TextBox 3"/>
          <p:cNvSpPr txBox="1">
            <a:spLocks noChangeArrowheads="1"/>
          </p:cNvSpPr>
          <p:nvPr/>
        </p:nvSpPr>
        <p:spPr bwMode="auto">
          <a:xfrm>
            <a:off x="334963" y="2611438"/>
            <a:ext cx="8474075" cy="1568450"/>
          </a:xfrm>
          <a:prstGeom prst="rect">
            <a:avLst/>
          </a:prstGeom>
          <a:noFill/>
          <a:ln w="9525">
            <a:noFill/>
            <a:miter lim="800000"/>
            <a:headEnd/>
            <a:tailEnd/>
          </a:ln>
        </p:spPr>
        <p:txBody>
          <a:bodyPr>
            <a:spAutoFit/>
          </a:bodyPr>
          <a:lstStyle/>
          <a:p>
            <a:r>
              <a:rPr lang="en-US" altLang="zh-CN" sz="3200">
                <a:latin typeface="宋体" charset="-122"/>
              </a:rPr>
              <a:t> </a:t>
            </a:r>
            <a:r>
              <a:rPr lang="en-US" altLang="zh-CN" sz="3200">
                <a:solidFill>
                  <a:srgbClr val="FF00FF"/>
                </a:solidFill>
                <a:latin typeface="宋体" charset="-122"/>
              </a:rPr>
              <a:t> </a:t>
            </a:r>
            <a:r>
              <a:rPr lang="zh-CN" altLang="en-US" sz="3200">
                <a:solidFill>
                  <a:srgbClr val="FF00FF"/>
                </a:solidFill>
                <a:latin typeface="宋体" charset="-122"/>
              </a:rPr>
              <a:t>运用比喻的修辞手法，生动形象地写出了刷子李刷过的房子很美，给人的感觉舒服。从而表现了刷子李刷墙的技艺高超。</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428625"/>
            <a:ext cx="3571875" cy="523875"/>
          </a:xfrm>
          <a:prstGeom prst="rect">
            <a:avLst/>
          </a:prstGeom>
          <a:solidFill>
            <a:schemeClr val="accent2">
              <a:lumMod val="40000"/>
              <a:lumOff val="60000"/>
            </a:schemeClr>
          </a:solidFill>
        </p:spPr>
        <p:txBody>
          <a:bodyPr>
            <a:spAutoFit/>
          </a:bodyPr>
          <a:lstStyle/>
          <a:p>
            <a:pPr fontAlgn="auto">
              <a:spcBef>
                <a:spcPts val="0"/>
              </a:spcBef>
              <a:spcAft>
                <a:spcPts val="0"/>
              </a:spcAft>
              <a:defRPr/>
            </a:pPr>
            <a:r>
              <a:rPr lang="zh-CN" altLang="en-US" sz="2800" b="1" dirty="0">
                <a:latin typeface="黑体" panose="02010609060101010101" pitchFamily="49" charset="-122"/>
                <a:ea typeface="黑体" panose="02010609060101010101" pitchFamily="49" charset="-122"/>
              </a:rPr>
              <a:t>感受形象  品味写法</a:t>
            </a:r>
            <a:endParaRPr lang="zh-CN" altLang="en-US" sz="2800" b="1" dirty="0">
              <a:latin typeface="黑体" panose="02010609060101010101" pitchFamily="49" charset="-122"/>
              <a:ea typeface="黑体" panose="02010609060101010101" pitchFamily="49" charset="-122"/>
            </a:endParaRPr>
          </a:p>
        </p:txBody>
      </p:sp>
      <p:sp>
        <p:nvSpPr>
          <p:cNvPr id="46082" name="TextBox 5"/>
          <p:cNvSpPr txBox="1">
            <a:spLocks noChangeArrowheads="1"/>
          </p:cNvSpPr>
          <p:nvPr/>
        </p:nvSpPr>
        <p:spPr bwMode="auto">
          <a:xfrm>
            <a:off x="714375" y="1285875"/>
            <a:ext cx="6715125" cy="1200150"/>
          </a:xfrm>
          <a:prstGeom prst="rect">
            <a:avLst/>
          </a:prstGeom>
          <a:noFill/>
          <a:ln w="9525">
            <a:noFill/>
            <a:miter lim="800000"/>
            <a:headEnd/>
            <a:tailEnd/>
          </a:ln>
        </p:spPr>
        <p:txBody>
          <a:bodyPr>
            <a:spAutoFit/>
          </a:bodyPr>
          <a:lstStyle/>
          <a:p>
            <a:r>
              <a:rPr lang="zh-CN" altLang="en-US" sz="3600">
                <a:solidFill>
                  <a:srgbClr val="FF0000"/>
                </a:solidFill>
                <a:latin typeface="Franklin Gothic Book"/>
              </a:rPr>
              <a:t>但刷子划过屋顶，立时匀匀实实一道白，白的透亮，白得清爽。</a:t>
            </a:r>
          </a:p>
        </p:txBody>
      </p:sp>
      <p:sp>
        <p:nvSpPr>
          <p:cNvPr id="46083" name="TextBox 6"/>
          <p:cNvSpPr txBox="1">
            <a:spLocks noChangeArrowheads="1"/>
          </p:cNvSpPr>
          <p:nvPr/>
        </p:nvSpPr>
        <p:spPr bwMode="auto">
          <a:xfrm>
            <a:off x="214313" y="2714625"/>
            <a:ext cx="8072437" cy="1754188"/>
          </a:xfrm>
          <a:prstGeom prst="rect">
            <a:avLst/>
          </a:prstGeom>
          <a:noFill/>
          <a:ln w="9525">
            <a:noFill/>
            <a:miter lim="800000"/>
            <a:headEnd/>
            <a:tailEnd/>
          </a:ln>
        </p:spPr>
        <p:txBody>
          <a:bodyPr>
            <a:spAutoFit/>
          </a:bodyPr>
          <a:lstStyle/>
          <a:p>
            <a:r>
              <a:rPr lang="zh-CN" altLang="en-US" sz="3600">
                <a:latin typeface="Franklin Gothic Book"/>
              </a:rPr>
              <a:t>用词语</a:t>
            </a:r>
            <a:r>
              <a:rPr lang="zh-CN" altLang="en-US" sz="3600">
                <a:latin typeface="Arial"/>
              </a:rPr>
              <a:t>“</a:t>
            </a:r>
            <a:r>
              <a:rPr lang="zh-CN" altLang="en-US" sz="3600">
                <a:latin typeface="Franklin Gothic Book"/>
              </a:rPr>
              <a:t>匀匀实实</a:t>
            </a:r>
            <a:r>
              <a:rPr lang="zh-CN" altLang="en-US" sz="3600">
                <a:latin typeface="Arial"/>
              </a:rPr>
              <a:t>”</a:t>
            </a:r>
            <a:r>
              <a:rPr lang="zh-CN" altLang="en-US" sz="3600">
                <a:latin typeface="Franklin Gothic Book"/>
              </a:rPr>
              <a:t> </a:t>
            </a:r>
            <a:r>
              <a:rPr lang="zh-CN" altLang="en-US" sz="3600">
                <a:latin typeface="Arial"/>
              </a:rPr>
              <a:t>“</a:t>
            </a:r>
            <a:r>
              <a:rPr lang="zh-CN" altLang="en-US" sz="3600">
                <a:latin typeface="Franklin Gothic Book"/>
              </a:rPr>
              <a:t>透亮</a:t>
            </a:r>
            <a:r>
              <a:rPr lang="zh-CN" altLang="en-US" sz="3600">
                <a:latin typeface="Arial"/>
              </a:rPr>
              <a:t>”“</a:t>
            </a:r>
            <a:r>
              <a:rPr lang="zh-CN" altLang="en-US" sz="3600">
                <a:latin typeface="Franklin Gothic Book"/>
              </a:rPr>
              <a:t>清爽</a:t>
            </a:r>
            <a:r>
              <a:rPr lang="zh-CN" altLang="en-US" sz="3600">
                <a:latin typeface="Arial"/>
              </a:rPr>
              <a:t>”</a:t>
            </a:r>
            <a:r>
              <a:rPr lang="zh-CN" altLang="en-US" sz="3600">
                <a:latin typeface="Franklin Gothic Book"/>
              </a:rPr>
              <a:t>准确地描写了刷过的墙壁的效果好，从而表现了刷子李刷墙的技艺高超。</a:t>
            </a:r>
          </a:p>
        </p:txBody>
      </p:sp>
    </p:spTree>
  </p:cSld>
  <p:clrMapOvr>
    <a:masterClrMapping/>
  </p:clrMapOvr>
  <p:transition spd="slow">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428625"/>
            <a:ext cx="3286125" cy="523875"/>
          </a:xfrm>
          <a:prstGeom prst="rect">
            <a:avLst/>
          </a:prstGeom>
          <a:solidFill>
            <a:schemeClr val="accent2">
              <a:lumMod val="40000"/>
              <a:lumOff val="60000"/>
            </a:schemeClr>
          </a:solidFill>
        </p:spPr>
        <p:txBody>
          <a:bodyPr>
            <a:spAutoFit/>
          </a:bodyPr>
          <a:lstStyle/>
          <a:p>
            <a:pPr fontAlgn="auto">
              <a:spcBef>
                <a:spcPts val="0"/>
              </a:spcBef>
              <a:spcAft>
                <a:spcPts val="0"/>
              </a:spcAft>
              <a:defRPr/>
            </a:pPr>
            <a:r>
              <a:rPr lang="zh-CN" altLang="en-US" sz="2800" b="1" dirty="0">
                <a:latin typeface="黑体" panose="02010609060101010101" pitchFamily="49" charset="-122"/>
                <a:ea typeface="黑体" panose="02010609060101010101" pitchFamily="49" charset="-122"/>
              </a:rPr>
              <a:t>感受形象 品味写法</a:t>
            </a:r>
            <a:endParaRPr lang="zh-CN" altLang="en-US" sz="2800" b="1" dirty="0">
              <a:latin typeface="黑体" panose="02010609060101010101" pitchFamily="49" charset="-122"/>
              <a:ea typeface="黑体" panose="02010609060101010101" pitchFamily="49" charset="-122"/>
            </a:endParaRPr>
          </a:p>
        </p:txBody>
      </p:sp>
      <p:sp>
        <p:nvSpPr>
          <p:cNvPr id="6" name="TextBox 5"/>
          <p:cNvSpPr txBox="1">
            <a:spLocks noChangeArrowheads="1"/>
          </p:cNvSpPr>
          <p:nvPr/>
        </p:nvSpPr>
        <p:spPr bwMode="auto">
          <a:xfrm>
            <a:off x="279400" y="1187450"/>
            <a:ext cx="8585200" cy="1752600"/>
          </a:xfrm>
          <a:prstGeom prst="rect">
            <a:avLst/>
          </a:prstGeom>
          <a:noFill/>
          <a:ln w="9525">
            <a:noFill/>
            <a:miter lim="800000"/>
            <a:headEnd/>
            <a:tailEnd/>
          </a:ln>
        </p:spPr>
        <p:txBody>
          <a:bodyPr>
            <a:spAutoFit/>
          </a:bodyPr>
          <a:lstStyle/>
          <a:p>
            <a:r>
              <a:rPr lang="zh-CN" altLang="en-US" sz="3600">
                <a:latin typeface="Franklin Gothic Book"/>
              </a:rPr>
              <a:t>啪啪声里，一道道浆，衔接得天衣无缝，刷过去的墙面，真好比平平整整打开一面雪白的屏障。</a:t>
            </a:r>
          </a:p>
        </p:txBody>
      </p:sp>
      <p:sp>
        <p:nvSpPr>
          <p:cNvPr id="47107" name="文本框 99"/>
          <p:cNvSpPr txBox="1">
            <a:spLocks noChangeArrowheads="1"/>
          </p:cNvSpPr>
          <p:nvPr/>
        </p:nvSpPr>
        <p:spPr bwMode="auto">
          <a:xfrm>
            <a:off x="623888" y="2940050"/>
            <a:ext cx="8116887" cy="1568450"/>
          </a:xfrm>
          <a:prstGeom prst="rect">
            <a:avLst/>
          </a:prstGeom>
          <a:noFill/>
          <a:ln w="9525">
            <a:noFill/>
            <a:miter lim="800000"/>
            <a:headEnd/>
            <a:tailEnd/>
          </a:ln>
        </p:spPr>
        <p:txBody>
          <a:bodyPr>
            <a:spAutoFit/>
          </a:bodyPr>
          <a:lstStyle/>
          <a:p>
            <a:r>
              <a:rPr lang="en-US" altLang="zh-CN" sz="3200">
                <a:latin typeface="Franklin Gothic Book"/>
              </a:rPr>
              <a:t> </a:t>
            </a:r>
            <a:r>
              <a:rPr lang="en-US" altLang="zh-CN" sz="3200">
                <a:solidFill>
                  <a:srgbClr val="FF00FF"/>
                </a:solidFill>
                <a:latin typeface="Franklin Gothic Book"/>
              </a:rPr>
              <a:t> </a:t>
            </a:r>
            <a:r>
              <a:rPr lang="zh-CN" altLang="en-US" sz="3200">
                <a:solidFill>
                  <a:srgbClr val="FF00FF"/>
                </a:solidFill>
                <a:latin typeface="Franklin Gothic Book"/>
              </a:rPr>
              <a:t>运用比喻的修辞方法说明刷子李刷过的墙壁一点瑕疵都没有，让我们感受到刷子李刷墙的技艺高超。</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文本框 99"/>
          <p:cNvSpPr txBox="1">
            <a:spLocks noChangeArrowheads="1"/>
          </p:cNvSpPr>
          <p:nvPr/>
        </p:nvSpPr>
        <p:spPr bwMode="auto">
          <a:xfrm>
            <a:off x="434975" y="763588"/>
            <a:ext cx="8343900" cy="1568450"/>
          </a:xfrm>
          <a:prstGeom prst="rect">
            <a:avLst/>
          </a:prstGeom>
          <a:noFill/>
          <a:ln w="9525">
            <a:noFill/>
            <a:miter lim="800000"/>
            <a:headEnd/>
            <a:tailEnd/>
          </a:ln>
        </p:spPr>
        <p:txBody>
          <a:bodyPr>
            <a:spAutoFit/>
          </a:bodyPr>
          <a:lstStyle/>
          <a:p>
            <a:pPr indent="304800"/>
            <a:r>
              <a:rPr lang="zh-CN" altLang="en-US" sz="3200">
                <a:solidFill>
                  <a:srgbClr val="FF00FF"/>
                </a:solidFill>
                <a:latin typeface="Franklin Gothic Book"/>
              </a:rPr>
              <a:t>干活前，他把随身带的一个四四方方的小包袱打开，果然一身黑衣黑裤，一双黑布鞋。穿上这身黑，就好像跟地上一桶白浆较上了劲。</a:t>
            </a:r>
          </a:p>
        </p:txBody>
      </p:sp>
      <p:sp>
        <p:nvSpPr>
          <p:cNvPr id="48130" name="文本框 1"/>
          <p:cNvSpPr txBox="1">
            <a:spLocks noChangeArrowheads="1"/>
          </p:cNvSpPr>
          <p:nvPr/>
        </p:nvSpPr>
        <p:spPr bwMode="auto">
          <a:xfrm>
            <a:off x="400050" y="2676525"/>
            <a:ext cx="8343900" cy="1938338"/>
          </a:xfrm>
          <a:prstGeom prst="rect">
            <a:avLst/>
          </a:prstGeom>
          <a:noFill/>
          <a:ln w="9525">
            <a:noFill/>
            <a:miter lim="800000"/>
            <a:headEnd/>
            <a:tailEnd/>
          </a:ln>
        </p:spPr>
        <p:txBody>
          <a:bodyPr>
            <a:spAutoFit/>
          </a:bodyPr>
          <a:lstStyle/>
          <a:p>
            <a:r>
              <a:rPr lang="en-US" altLang="zh-CN" sz="2400">
                <a:solidFill>
                  <a:srgbClr val="FF00FF"/>
                </a:solidFill>
                <a:latin typeface="Franklin Gothic Book"/>
                <a:cs typeface="Arial" charset="0"/>
              </a:rPr>
              <a:t>    </a:t>
            </a:r>
            <a:r>
              <a:rPr lang="zh-CN" altLang="en-US" sz="2400">
                <a:solidFill>
                  <a:srgbClr val="FF00FF"/>
                </a:solidFill>
                <a:latin typeface="Franklin Gothic Book"/>
                <a:cs typeface="Arial" charset="0"/>
              </a:rPr>
              <a:t>刷子李穿上这身黑与其说是在和“那桶白浆”较劲，不如说是在与自己挑战和较劲，他在以这种特殊的方式向世人展示自己的高超技艺，流露出对自己手艺的绝对自信和自豪。刷子李行云流水的刷墙技术，滴水不漏的功夫，在一身全黑装束中让人震撼折服，这就是细节描写的妙处。</a:t>
            </a:r>
          </a:p>
        </p:txBody>
      </p:sp>
    </p:spTree>
  </p:cSld>
  <p:clrMapOvr>
    <a:masterClrMapping/>
  </p:clrMapOvr>
  <p:transition spd="slow">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428625"/>
            <a:ext cx="3357563" cy="523875"/>
          </a:xfrm>
          <a:prstGeom prst="rect">
            <a:avLst/>
          </a:prstGeom>
          <a:solidFill>
            <a:schemeClr val="accent2">
              <a:lumMod val="40000"/>
              <a:lumOff val="60000"/>
            </a:schemeClr>
          </a:solidFill>
        </p:spPr>
        <p:txBody>
          <a:bodyPr>
            <a:spAutoFit/>
          </a:bodyPr>
          <a:lstStyle/>
          <a:p>
            <a:pPr fontAlgn="auto">
              <a:spcBef>
                <a:spcPts val="0"/>
              </a:spcBef>
              <a:spcAft>
                <a:spcPts val="0"/>
              </a:spcAft>
              <a:defRPr/>
            </a:pPr>
            <a:r>
              <a:rPr lang="zh-CN" altLang="en-US" sz="2800" b="1" dirty="0">
                <a:latin typeface="黑体" panose="02010609060101010101" pitchFamily="49" charset="-122"/>
                <a:ea typeface="黑体" panose="02010609060101010101" pitchFamily="49" charset="-122"/>
              </a:rPr>
              <a:t>感受形象 品味写法</a:t>
            </a:r>
            <a:endParaRPr lang="zh-CN" altLang="en-US" sz="2800" b="1" dirty="0">
              <a:latin typeface="黑体" panose="02010609060101010101" pitchFamily="49" charset="-122"/>
              <a:ea typeface="黑体" panose="02010609060101010101" pitchFamily="49" charset="-122"/>
            </a:endParaRPr>
          </a:p>
        </p:txBody>
      </p:sp>
      <p:sp>
        <p:nvSpPr>
          <p:cNvPr id="8" name="TextBox 7"/>
          <p:cNvSpPr txBox="1">
            <a:spLocks noChangeArrowheads="1"/>
          </p:cNvSpPr>
          <p:nvPr/>
        </p:nvSpPr>
        <p:spPr bwMode="auto">
          <a:xfrm>
            <a:off x="214313" y="1071563"/>
            <a:ext cx="8786812" cy="3414712"/>
          </a:xfrm>
          <a:prstGeom prst="rect">
            <a:avLst/>
          </a:prstGeom>
          <a:noFill/>
          <a:ln w="9525">
            <a:noFill/>
            <a:miter lim="800000"/>
            <a:headEnd/>
            <a:tailEnd/>
          </a:ln>
        </p:spPr>
        <p:txBody>
          <a:bodyPr>
            <a:spAutoFit/>
          </a:bodyPr>
          <a:lstStyle/>
          <a:p>
            <a:r>
              <a:rPr lang="zh-CN" altLang="en-US" sz="3600">
                <a:latin typeface="宋体" charset="-122"/>
              </a:rPr>
              <a:t>只见师傅的手臂悠然摆来，悠然摆去，如同伴着鼓点，和着琴音，每一摆刷，那长长的带浆的毛刷便在墙面啪地清脆一响，极是好听。啪啪声里，一道道浆，衔接地天衣无缝，刷过去的墙面，真好比平平整整打开一面雪白的屏障。</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跋涉">
  <a:themeElements>
    <a:clrScheme name="跋涉">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跋涉">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Proposal">
  <a:themeElements>
    <a:clrScheme name="Proposal 8">
      <a:dk1>
        <a:srgbClr val="000000"/>
      </a:dk1>
      <a:lt1>
        <a:srgbClr val="FFFFFF"/>
      </a:lt1>
      <a:dk2>
        <a:srgbClr val="8C0039"/>
      </a:dk2>
      <a:lt2>
        <a:srgbClr val="660066"/>
      </a:lt2>
      <a:accent1>
        <a:srgbClr val="C58BF9"/>
      </a:accent1>
      <a:accent2>
        <a:srgbClr val="9966FF"/>
      </a:accent2>
      <a:accent3>
        <a:srgbClr val="FFFFFF"/>
      </a:accent3>
      <a:accent4>
        <a:srgbClr val="000000"/>
      </a:accent4>
      <a:accent5>
        <a:srgbClr val="DFC4FB"/>
      </a:accent5>
      <a:accent6>
        <a:srgbClr val="8A5CE7"/>
      </a:accent6>
      <a:hlink>
        <a:srgbClr val="E4005C"/>
      </a:hlink>
      <a:folHlink>
        <a:srgbClr val="C36C03"/>
      </a:folHlink>
    </a:clrScheme>
    <a:fontScheme name="Proposal">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roposal 1">
        <a:dk1>
          <a:srgbClr val="777777"/>
        </a:dk1>
        <a:lt1>
          <a:srgbClr val="FFFFFF"/>
        </a:lt1>
        <a:dk2>
          <a:srgbClr val="333333"/>
        </a:dk2>
        <a:lt2>
          <a:srgbClr val="FFF4C3"/>
        </a:lt2>
        <a:accent1>
          <a:srgbClr val="C892FA"/>
        </a:accent1>
        <a:accent2>
          <a:srgbClr val="9966FF"/>
        </a:accent2>
        <a:accent3>
          <a:srgbClr val="ADADAD"/>
        </a:accent3>
        <a:accent4>
          <a:srgbClr val="DADADA"/>
        </a:accent4>
        <a:accent5>
          <a:srgbClr val="E0C7FC"/>
        </a:accent5>
        <a:accent6>
          <a:srgbClr val="8A5CE7"/>
        </a:accent6>
        <a:hlink>
          <a:srgbClr val="E4005C"/>
        </a:hlink>
        <a:folHlink>
          <a:srgbClr val="DC7A04"/>
        </a:folHlink>
      </a:clrScheme>
      <a:clrMap bg1="dk2" tx1="lt1" bg2="dk1" tx2="lt2" accent1="accent1" accent2="accent2" accent3="accent3" accent4="accent4" accent5="accent5" accent6="accent6" hlink="hlink" folHlink="folHlink"/>
    </a:extraClrScheme>
    <a:extraClrScheme>
      <a:clrScheme name="Proposal 2">
        <a:dk1>
          <a:srgbClr val="1C1C1C"/>
        </a:dk1>
        <a:lt1>
          <a:srgbClr val="FFFFFF"/>
        </a:lt1>
        <a:dk2>
          <a:srgbClr val="5F5F5F"/>
        </a:dk2>
        <a:lt2>
          <a:srgbClr val="FFFFCC"/>
        </a:lt2>
        <a:accent1>
          <a:srgbClr val="4A5B64"/>
        </a:accent1>
        <a:accent2>
          <a:srgbClr val="AF9387"/>
        </a:accent2>
        <a:accent3>
          <a:srgbClr val="B6B6B6"/>
        </a:accent3>
        <a:accent4>
          <a:srgbClr val="DADADA"/>
        </a:accent4>
        <a:accent5>
          <a:srgbClr val="B1B5B8"/>
        </a:accent5>
        <a:accent6>
          <a:srgbClr val="9E857A"/>
        </a:accent6>
        <a:hlink>
          <a:srgbClr val="F3C43F"/>
        </a:hlink>
        <a:folHlink>
          <a:srgbClr val="66CCFF"/>
        </a:folHlink>
      </a:clrScheme>
      <a:clrMap bg1="dk2" tx1="lt1" bg2="dk1" tx2="lt2" accent1="accent1" accent2="accent2" accent3="accent3" accent4="accent4" accent5="accent5" accent6="accent6" hlink="hlink" folHlink="folHlink"/>
    </a:extraClrScheme>
    <a:extraClrScheme>
      <a:clrScheme name="Proposal 3">
        <a:dk1>
          <a:srgbClr val="4D4D4D"/>
        </a:dk1>
        <a:lt1>
          <a:srgbClr val="FFFFFF"/>
        </a:lt1>
        <a:dk2>
          <a:srgbClr val="666699"/>
        </a:dk2>
        <a:lt2>
          <a:srgbClr val="FFFFCC"/>
        </a:lt2>
        <a:accent1>
          <a:srgbClr val="8D8DB3"/>
        </a:accent1>
        <a:accent2>
          <a:srgbClr val="7A25D7"/>
        </a:accent2>
        <a:accent3>
          <a:srgbClr val="B8B8CA"/>
        </a:accent3>
        <a:accent4>
          <a:srgbClr val="DADADA"/>
        </a:accent4>
        <a:accent5>
          <a:srgbClr val="C5C5D6"/>
        </a:accent5>
        <a:accent6>
          <a:srgbClr val="6E20C3"/>
        </a:accent6>
        <a:hlink>
          <a:srgbClr val="66CCFF"/>
        </a:hlink>
        <a:folHlink>
          <a:srgbClr val="3333CC"/>
        </a:folHlink>
      </a:clrScheme>
      <a:clrMap bg1="dk2" tx1="lt1" bg2="dk1" tx2="lt2" accent1="accent1" accent2="accent2" accent3="accent3" accent4="accent4" accent5="accent5" accent6="accent6" hlink="hlink" folHlink="folHlink"/>
    </a:extraClrScheme>
    <a:extraClrScheme>
      <a:clrScheme name="Proposal 4">
        <a:dk1>
          <a:srgbClr val="10187C"/>
        </a:dk1>
        <a:lt1>
          <a:srgbClr val="F8F8F8"/>
        </a:lt1>
        <a:dk2>
          <a:srgbClr val="538DC7"/>
        </a:dk2>
        <a:lt2>
          <a:srgbClr val="CCECFF"/>
        </a:lt2>
        <a:accent1>
          <a:srgbClr val="879EC7"/>
        </a:accent1>
        <a:accent2>
          <a:srgbClr val="461B8B"/>
        </a:accent2>
        <a:accent3>
          <a:srgbClr val="B3C5E0"/>
        </a:accent3>
        <a:accent4>
          <a:srgbClr val="D4D4D4"/>
        </a:accent4>
        <a:accent5>
          <a:srgbClr val="C3CCE0"/>
        </a:accent5>
        <a:accent6>
          <a:srgbClr val="3F177D"/>
        </a:accent6>
        <a:hlink>
          <a:srgbClr val="0000FF"/>
        </a:hlink>
        <a:folHlink>
          <a:srgbClr val="008000"/>
        </a:folHlink>
      </a:clrScheme>
      <a:clrMap bg1="dk2" tx1="lt1" bg2="dk1" tx2="lt2" accent1="accent1" accent2="accent2" accent3="accent3" accent4="accent4" accent5="accent5" accent6="accent6" hlink="hlink" folHlink="folHlink"/>
    </a:extraClrScheme>
    <a:extraClrScheme>
      <a:clrScheme name="Proposal 5">
        <a:dk1>
          <a:srgbClr val="002F2E"/>
        </a:dk1>
        <a:lt1>
          <a:srgbClr val="FFFFFF"/>
        </a:lt1>
        <a:dk2>
          <a:srgbClr val="008080"/>
        </a:dk2>
        <a:lt2>
          <a:srgbClr val="FFFFCC"/>
        </a:lt2>
        <a:accent1>
          <a:srgbClr val="0E6A52"/>
        </a:accent1>
        <a:accent2>
          <a:srgbClr val="3553A7"/>
        </a:accent2>
        <a:accent3>
          <a:srgbClr val="AAC0C0"/>
        </a:accent3>
        <a:accent4>
          <a:srgbClr val="DADADA"/>
        </a:accent4>
        <a:accent5>
          <a:srgbClr val="AAB9B3"/>
        </a:accent5>
        <a:accent6>
          <a:srgbClr val="2F4A97"/>
        </a:accent6>
        <a:hlink>
          <a:srgbClr val="1ACE9F"/>
        </a:hlink>
        <a:folHlink>
          <a:srgbClr val="B5B5FF"/>
        </a:folHlink>
      </a:clrScheme>
      <a:clrMap bg1="dk2" tx1="lt1" bg2="dk1" tx2="lt2" accent1="accent1" accent2="accent2" accent3="accent3" accent4="accent4" accent5="accent5" accent6="accent6" hlink="hlink" folHlink="folHlink"/>
    </a:extraClrScheme>
    <a:extraClrScheme>
      <a:clrScheme name="Proposal 6">
        <a:dk1>
          <a:srgbClr val="000000"/>
        </a:dk1>
        <a:lt1>
          <a:srgbClr val="E3FFFF"/>
        </a:lt1>
        <a:dk2>
          <a:srgbClr val="4400A8"/>
        </a:dk2>
        <a:lt2>
          <a:srgbClr val="005452"/>
        </a:lt2>
        <a:accent1>
          <a:srgbClr val="92CAC9"/>
        </a:accent1>
        <a:accent2>
          <a:srgbClr val="009999"/>
        </a:accent2>
        <a:accent3>
          <a:srgbClr val="EFFFFF"/>
        </a:accent3>
        <a:accent4>
          <a:srgbClr val="000000"/>
        </a:accent4>
        <a:accent5>
          <a:srgbClr val="C7E1E1"/>
        </a:accent5>
        <a:accent6>
          <a:srgbClr val="008A8A"/>
        </a:accent6>
        <a:hlink>
          <a:srgbClr val="187C16"/>
        </a:hlink>
        <a:folHlink>
          <a:srgbClr val="6600FF"/>
        </a:folHlink>
      </a:clrScheme>
      <a:clrMap bg1="lt1" tx1="dk1" bg2="lt2" tx2="dk2" accent1="accent1" accent2="accent2" accent3="accent3" accent4="accent4" accent5="accent5" accent6="accent6" hlink="hlink" folHlink="folHlink"/>
    </a:extraClrScheme>
    <a:extraClrScheme>
      <a:clrScheme name="Proposal 7">
        <a:dk1>
          <a:srgbClr val="000000"/>
        </a:dk1>
        <a:lt1>
          <a:srgbClr val="CCFF99"/>
        </a:lt1>
        <a:dk2>
          <a:srgbClr val="CC99FF"/>
        </a:dk2>
        <a:lt2>
          <a:srgbClr val="1B3600"/>
        </a:lt2>
        <a:accent1>
          <a:srgbClr val="009900"/>
        </a:accent1>
        <a:accent2>
          <a:srgbClr val="B7CA02"/>
        </a:accent2>
        <a:accent3>
          <a:srgbClr val="E2FFCA"/>
        </a:accent3>
        <a:accent4>
          <a:srgbClr val="000000"/>
        </a:accent4>
        <a:accent5>
          <a:srgbClr val="AACAAA"/>
        </a:accent5>
        <a:accent6>
          <a:srgbClr val="A6B702"/>
        </a:accent6>
        <a:hlink>
          <a:srgbClr val="FFCC00"/>
        </a:hlink>
        <a:folHlink>
          <a:srgbClr val="FF9900"/>
        </a:folHlink>
      </a:clrScheme>
      <a:clrMap bg1="lt1" tx1="dk1" bg2="lt2" tx2="dk2" accent1="accent1" accent2="accent2" accent3="accent3" accent4="accent4" accent5="accent5" accent6="accent6" hlink="hlink" folHlink="folHlink"/>
    </a:extraClrScheme>
    <a:extraClrScheme>
      <a:clrScheme name="Proposal 8">
        <a:dk1>
          <a:srgbClr val="000000"/>
        </a:dk1>
        <a:lt1>
          <a:srgbClr val="FFFFFF"/>
        </a:lt1>
        <a:dk2>
          <a:srgbClr val="8C0039"/>
        </a:dk2>
        <a:lt2>
          <a:srgbClr val="660066"/>
        </a:lt2>
        <a:accent1>
          <a:srgbClr val="C58BF9"/>
        </a:accent1>
        <a:accent2>
          <a:srgbClr val="9966FF"/>
        </a:accent2>
        <a:accent3>
          <a:srgbClr val="FFFFFF"/>
        </a:accent3>
        <a:accent4>
          <a:srgbClr val="000000"/>
        </a:accent4>
        <a:accent5>
          <a:srgbClr val="DFC4FB"/>
        </a:accent5>
        <a:accent6>
          <a:srgbClr val="8A5CE7"/>
        </a:accent6>
        <a:hlink>
          <a:srgbClr val="E4005C"/>
        </a:hlink>
        <a:folHlink>
          <a:srgbClr val="C36C03"/>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跋涉">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themeOverride>
</file>

<file path=docProps/app.xml><?xml version="1.0" encoding="utf-8"?>
<Properties xmlns="http://schemas.openxmlformats.org/officeDocument/2006/extended-properties" xmlns:vt="http://schemas.openxmlformats.org/officeDocument/2006/docPropsVTypes">
  <Template>Trek</Template>
  <TotalTime>2</TotalTime>
  <Words>1423</Words>
  <Application>Microsoft Office PowerPoint</Application>
  <PresentationFormat>全屏显示(16:9)</PresentationFormat>
  <Paragraphs>68</Paragraphs>
  <Slides>20</Slides>
  <Notes>1</Notes>
  <HiddenSlides>0</HiddenSlides>
  <MMClips>0</MMClips>
  <ScaleCrop>false</ScaleCrop>
  <HeadingPairs>
    <vt:vector size="6" baseType="variant">
      <vt:variant>
        <vt:lpstr>已用的字体</vt:lpstr>
      </vt:variant>
      <vt:variant>
        <vt:i4>10</vt:i4>
      </vt:variant>
      <vt:variant>
        <vt:lpstr>演示文稿设计模板</vt:lpstr>
      </vt:variant>
      <vt:variant>
        <vt:i4>33</vt:i4>
      </vt:variant>
      <vt:variant>
        <vt:lpstr>幻灯片标题</vt:lpstr>
      </vt:variant>
      <vt:variant>
        <vt:i4>20</vt:i4>
      </vt:variant>
    </vt:vector>
  </HeadingPairs>
  <TitlesOfParts>
    <vt:vector size="63" baseType="lpstr">
      <vt:lpstr>Franklin Gothic Book</vt:lpstr>
      <vt:lpstr>Arial</vt:lpstr>
      <vt:lpstr>Franklin Gothic Medium</vt:lpstr>
      <vt:lpstr>隶书</vt:lpstr>
      <vt:lpstr>华文楷体</vt:lpstr>
      <vt:lpstr>Wingdings 2</vt:lpstr>
      <vt:lpstr>Calibri</vt:lpstr>
      <vt:lpstr>宋体</vt:lpstr>
      <vt:lpstr>Wingdings</vt:lpstr>
      <vt:lpstr>黑体</vt:lpstr>
      <vt:lpstr>跋涉</vt:lpstr>
      <vt:lpstr>跋涉</vt:lpstr>
      <vt:lpstr>跋涉</vt:lpstr>
      <vt:lpstr>跋涉</vt:lpstr>
      <vt:lpstr>跋涉</vt:lpstr>
      <vt:lpstr>跋涉</vt:lpstr>
      <vt:lpstr>跋涉</vt:lpstr>
      <vt:lpstr>跋涉</vt:lpstr>
      <vt:lpstr>跋涉</vt:lpstr>
      <vt:lpstr>跋涉</vt:lpstr>
      <vt:lpstr>跋涉</vt:lpstr>
      <vt:lpstr>跋涉</vt:lpstr>
      <vt:lpstr>跋涉</vt:lpstr>
      <vt:lpstr>跋涉</vt:lpstr>
      <vt:lpstr>跋涉</vt:lpstr>
      <vt:lpstr>跋涉</vt:lpstr>
      <vt:lpstr>跋涉</vt:lpstr>
      <vt:lpstr>跋涉</vt:lpstr>
      <vt:lpstr>跋涉</vt:lpstr>
      <vt:lpstr>跋涉</vt:lpstr>
      <vt:lpstr>跋涉</vt:lpstr>
      <vt:lpstr>跋涉</vt:lpstr>
      <vt:lpstr>跋涉</vt:lpstr>
      <vt:lpstr>跋涉</vt:lpstr>
      <vt:lpstr>跋涉</vt:lpstr>
      <vt:lpstr>跋涉</vt:lpstr>
      <vt:lpstr>跋涉</vt:lpstr>
      <vt:lpstr>跋涉</vt:lpstr>
      <vt:lpstr>跋涉</vt:lpstr>
      <vt:lpstr>跋涉</vt:lpstr>
      <vt:lpstr>跋涉</vt:lpstr>
      <vt:lpstr>跋涉</vt:lpstr>
      <vt:lpstr>Proposal</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3588.pptx</dc:title>
  <dc:creator>丁丽娟</dc:creator>
  <cp:lastModifiedBy/>
  <cp:revision>101</cp:revision>
  <dcterms:created xsi:type="dcterms:W3CDTF">2017-03-17T02:28:00Z</dcterms:created>
  <dcterms:modified xsi:type="dcterms:W3CDTF">2020-02-05T17:33:26Z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2052-11.1.0.8986</vt:lpwstr>
  </property>
</Properties>
</file>