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6" r:id="rId3"/>
    <p:sldMasterId id="2147483699" r:id="rId4"/>
  </p:sldMasterIdLst>
  <p:notesMasterIdLst>
    <p:notesMasterId r:id="rId38"/>
  </p:notesMasterIdLst>
  <p:sldIdLst>
    <p:sldId id="256" r:id="rId5"/>
    <p:sldId id="271" r:id="rId6"/>
    <p:sldId id="272" r:id="rId7"/>
    <p:sldId id="262" r:id="rId8"/>
    <p:sldId id="279" r:id="rId9"/>
    <p:sldId id="273" r:id="rId10"/>
    <p:sldId id="274" r:id="rId11"/>
    <p:sldId id="268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91" r:id="rId22"/>
    <p:sldId id="263" r:id="rId23"/>
    <p:sldId id="267" r:id="rId24"/>
    <p:sldId id="269" r:id="rId25"/>
    <p:sldId id="277" r:id="rId26"/>
    <p:sldId id="276" r:id="rId27"/>
    <p:sldId id="275" r:id="rId28"/>
    <p:sldId id="265" r:id="rId29"/>
    <p:sldId id="295" r:id="rId30"/>
    <p:sldId id="278" r:id="rId31"/>
    <p:sldId id="266" r:id="rId32"/>
    <p:sldId id="257" r:id="rId33"/>
    <p:sldId id="292" r:id="rId34"/>
    <p:sldId id="293" r:id="rId35"/>
    <p:sldId id="294" r:id="rId36"/>
    <p:sldId id="258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4A7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 snapToGrid="0">
      <p:cViewPr varScale="1">
        <p:scale>
          <a:sx n="87" d="100"/>
          <a:sy n="87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46DC54-22FC-4EA7-82F4-9ABDB1575716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B2CE19-F2C2-4A22-B0B3-D71660A7E7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54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377B4E-0BE1-4118-959A-F6B6E85D268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72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2FE4B2-0A19-4BCD-AE32-4FDE1B50C40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75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5AC185-5940-4E3D-9E89-8B6A00ED552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3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4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5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6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7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8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9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0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2.wav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3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4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5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6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7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8.wav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29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0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2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3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1F890-6C71-4669-AC46-07522527609A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82B90-D635-4C6C-8E5F-4C06A2D6A2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2BF28-1A11-4E78-AD4B-CA59095DBCBD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458D7-3A01-422B-8C59-C972F5BA1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33BB4-F627-44B4-899F-61FC773D4F94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F5989-A958-4574-89EB-F3F451763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099B8-642C-40A9-9C5F-2AE077882114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19D4B-9BAB-49DF-B632-D24860617B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635B2-27E9-413C-A17C-B37AD0B6A56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F148D-8A63-4F9A-AB9A-3CB7A3E1C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412877"/>
            <a:ext cx="3810000" cy="46196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412877"/>
            <a:ext cx="3810000" cy="46196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64053-CE3B-48A7-9832-6D904DC75629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07D59-EC01-4CA9-87FF-FB488E67D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22D1E-60D0-447C-8D44-ECE652AB18AA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64DA4-7305-4678-B704-FC96E98FE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305AB-4BD5-460F-8ACE-1A2FF8BF40DD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6A594-692C-4AAB-B994-EECD3C83C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59064-4C6E-4D12-9878-48BAE6F682E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3C86C-E555-48E1-AD75-EC15AEF18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DFE22-E20A-436C-8921-C6B49CC1B55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D00E9-849A-4813-89BB-3A4E1F9205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D67B3-9992-40F4-955A-BF695434D576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6087C-D18F-4D7B-BE6F-9E0ED84C7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662AC-789C-4A71-89F5-0D0EE5EEAF8A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AFF31-5756-4560-A1F4-D9B9B4A610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551F-F191-4C47-8D81-91ECDF3BFA8B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22C33-A108-4AEE-A8CF-9FE54A31BD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7364" y="44450"/>
            <a:ext cx="2001837" cy="59880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1851" y="44450"/>
            <a:ext cx="5853113" cy="59880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FD867-34E3-46B4-8C42-F582839F5F3F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DC2EA-72F8-4A3A-8E56-5D291354E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2B18C2-01B8-492A-BA76-86653EB4242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D2E1D6-C354-4997-BB31-974187D394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E0D82-0CAB-49DE-9EE3-A1BF7FC7FB25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FD99B-DAA7-407E-AA91-21BB131970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B6031-A13A-49A5-86E6-518030ED6847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A68-CBD1-42B9-8A50-A7B2CE3DA6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8B165-870D-417D-9FC7-C8533248D1A6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FC22E-4A1A-447C-9075-F503281D8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F6B10-F362-460D-A0EF-C87AEE86FC79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E0F00-4DED-4C62-95CE-5E24C30165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5CCE3-0F17-4A94-9B3F-F964CC463C5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23293-C7E0-4913-B757-29AA3C82D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85DF7-FCE9-4F32-A5BA-E97ABAB5A742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C0C10-A5F2-4D09-B796-B4A6DE9208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63E3F-4B47-4A40-A735-872EE824CAE2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96C25-B3C6-4245-AA36-C6551EC1A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F01B4-8026-4647-AD8D-78615A1C85FF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830DC-8B09-42D9-8679-002C85D7A2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C7ACB-F5AF-429B-B95F-CA47BC03946F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A7087-FBB5-4B1C-B25B-761AB4B611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46B87-C44F-418D-BACD-2EE3FF81554A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B99F5-C6DE-406D-A1D6-F30CDD195F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D58E5-924D-4A73-9AED-03DD4E56E60A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8041-45CA-4F6C-89C8-A9E7CEF35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7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CF151-6D79-4B74-BAED-9304FE231538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8380E-5DAB-4917-9F24-2A3145185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DB5FC-B9E2-4B08-BC27-88F84CE7B130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FC12D-5EAB-4B71-9B7B-7F941DF21A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04DD9-38B9-4045-8303-6D198BCD00EE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F8B16-11FF-4ACB-89D5-392F124BC4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7843C-3E71-4E83-8AA4-B1DE6D53FFA3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CE7A0-63B5-4C3B-A50F-4F88AE8746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457200"/>
            <a:ext cx="2949575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7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2057400"/>
            <a:ext cx="2949575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0DA4B-38D6-4D04-8811-4C50E5CC32AC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BBBC6-6CB9-4982-B9E4-C08666BE8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302B-9CC2-4DC5-90EC-B58194FAC8DB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BAF15-A493-45BC-8BC0-13AA26A98C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1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87076" name="Freeform 4"/>
            <p:cNvSpPr/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77" name="Freeform 5"/>
            <p:cNvSpPr/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387078" name="Freeform 6"/>
          <p:cNvSpPr/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073" name="Group 7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87080" name="Freeform 8"/>
            <p:cNvSpPr/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grpSp>
          <p:nvGrpSpPr>
            <p:cNvPr id="1087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87082" name="Freeform 10"/>
              <p:cNvSpPr/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7083" name="Freeform 11"/>
              <p:cNvSpPr/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7084" name="Freeform 12"/>
              <p:cNvSpPr/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7085" name="Freeform 13"/>
              <p:cNvSpPr/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7086" name="Freeform 14"/>
              <p:cNvSpPr/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sp>
          <p:nvSpPr>
            <p:cNvPr id="387087" name="Freeform 15"/>
            <p:cNvSpPr/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1074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87089" name="Freeform 17"/>
            <p:cNvSpPr/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90" name="Freeform 18"/>
            <p:cNvSpPr/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91" name="Freeform 19"/>
            <p:cNvSpPr/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92" name="Freeform 20"/>
            <p:cNvSpPr/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93" name="Freeform 21"/>
            <p:cNvSpPr/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7094" name="Freeform 22"/>
            <p:cNvSpPr/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387095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76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87097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CA21415-6C39-4E4B-9832-90AB70B86E9D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38709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8709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FD383E-DA13-4DE7-837C-307C3B5126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  <p:sldLayoutId id="2147483724" r:id="rId2"/>
    <p:sldLayoutId id="2147483723" r:id="rId3"/>
    <p:sldLayoutId id="2147483722" r:id="rId4"/>
    <p:sldLayoutId id="2147483721" r:id="rId5"/>
    <p:sldLayoutId id="2147483720" r:id="rId6"/>
    <p:sldLayoutId id="2147483719" r:id="rId7"/>
    <p:sldLayoutId id="2147483718" r:id="rId8"/>
    <p:sldLayoutId id="2147483717" r:id="rId9"/>
    <p:sldLayoutId id="2147483716" r:id="rId10"/>
  </p:sldLayoutIdLst>
  <p:transition spd="slow">
    <p:randomBar dir="vert"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DDFFFF"/>
            </a:gs>
            <a:gs pos="50000">
              <a:schemeClr val="bg1"/>
            </a:gs>
            <a:gs pos="100000">
              <a:srgbClr val="DD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3"/>
          <p:cNvSpPr/>
          <p:nvPr/>
        </p:nvSpPr>
        <p:spPr bwMode="auto">
          <a:xfrm>
            <a:off x="34925" y="1125538"/>
            <a:ext cx="6899275" cy="171450"/>
          </a:xfrm>
          <a:custGeom>
            <a:avLst/>
            <a:gdLst>
              <a:gd name="T0" fmla="*/ 2147483646 w 4346"/>
              <a:gd name="T1" fmla="*/ 2147483646 h 108"/>
              <a:gd name="T2" fmla="*/ 2147483646 w 4346"/>
              <a:gd name="T3" fmla="*/ 2147483646 h 108"/>
              <a:gd name="T4" fmla="*/ 2147483646 w 4346"/>
              <a:gd name="T5" fmla="*/ 2147483646 h 108"/>
              <a:gd name="T6" fmla="*/ 2147483646 w 4346"/>
              <a:gd name="T7" fmla="*/ 2147483646 h 108"/>
              <a:gd name="T8" fmla="*/ 2147483646 w 4346"/>
              <a:gd name="T9" fmla="*/ 2147483646 h 108"/>
              <a:gd name="T10" fmla="*/ 2147483646 w 4346"/>
              <a:gd name="T11" fmla="*/ 2147483646 h 108"/>
              <a:gd name="T12" fmla="*/ 2147483646 w 4346"/>
              <a:gd name="T13" fmla="*/ 2147483646 h 108"/>
              <a:gd name="T14" fmla="*/ 2147483646 w 4346"/>
              <a:gd name="T15" fmla="*/ 2147483646 h 108"/>
              <a:gd name="T16" fmla="*/ 2147483646 w 4346"/>
              <a:gd name="T17" fmla="*/ 2147483646 h 108"/>
              <a:gd name="T18" fmla="*/ 2147483646 w 4346"/>
              <a:gd name="T19" fmla="*/ 2147483646 h 108"/>
              <a:gd name="T20" fmla="*/ 2147483646 w 4346"/>
              <a:gd name="T21" fmla="*/ 2147483646 h 108"/>
              <a:gd name="T22" fmla="*/ 2147483646 w 4346"/>
              <a:gd name="T23" fmla="*/ 2147483646 h 108"/>
              <a:gd name="T24" fmla="*/ 2147483646 w 4346"/>
              <a:gd name="T25" fmla="*/ 2147483646 h 108"/>
              <a:gd name="T26" fmla="*/ 0 w 4346"/>
              <a:gd name="T27" fmla="*/ 2147483646 h 108"/>
              <a:gd name="T28" fmla="*/ 2147483646 w 4346"/>
              <a:gd name="T29" fmla="*/ 2147483646 h 108"/>
              <a:gd name="T30" fmla="*/ 2147483646 w 4346"/>
              <a:gd name="T31" fmla="*/ 2147483646 h 108"/>
              <a:gd name="T32" fmla="*/ 2147483646 w 4346"/>
              <a:gd name="T33" fmla="*/ 2147483646 h 108"/>
              <a:gd name="T34" fmla="*/ 2147483646 w 4346"/>
              <a:gd name="T35" fmla="*/ 2147483646 h 108"/>
              <a:gd name="T36" fmla="*/ 2147483646 w 4346"/>
              <a:gd name="T37" fmla="*/ 2147483646 h 1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346" h="108">
                <a:moveTo>
                  <a:pt x="3477" y="10"/>
                </a:moveTo>
                <a:cubicBezTo>
                  <a:pt x="3680" y="12"/>
                  <a:pt x="3921" y="14"/>
                  <a:pt x="4057" y="17"/>
                </a:cubicBezTo>
                <a:cubicBezTo>
                  <a:pt x="4192" y="20"/>
                  <a:pt x="4253" y="24"/>
                  <a:pt x="4293" y="30"/>
                </a:cubicBezTo>
                <a:cubicBezTo>
                  <a:pt x="4333" y="36"/>
                  <a:pt x="4286" y="43"/>
                  <a:pt x="4293" y="50"/>
                </a:cubicBezTo>
                <a:cubicBezTo>
                  <a:pt x="4300" y="57"/>
                  <a:pt x="4328" y="67"/>
                  <a:pt x="4329" y="73"/>
                </a:cubicBezTo>
                <a:cubicBezTo>
                  <a:pt x="4331" y="80"/>
                  <a:pt x="4346" y="85"/>
                  <a:pt x="4305" y="89"/>
                </a:cubicBezTo>
                <a:cubicBezTo>
                  <a:pt x="4263" y="93"/>
                  <a:pt x="4186" y="97"/>
                  <a:pt x="4082" y="99"/>
                </a:cubicBezTo>
                <a:cubicBezTo>
                  <a:pt x="3977" y="100"/>
                  <a:pt x="3834" y="99"/>
                  <a:pt x="3675" y="99"/>
                </a:cubicBezTo>
                <a:cubicBezTo>
                  <a:pt x="3516" y="98"/>
                  <a:pt x="3341" y="95"/>
                  <a:pt x="3129" y="94"/>
                </a:cubicBezTo>
                <a:cubicBezTo>
                  <a:pt x="2918" y="93"/>
                  <a:pt x="2634" y="94"/>
                  <a:pt x="2401" y="94"/>
                </a:cubicBezTo>
                <a:cubicBezTo>
                  <a:pt x="2168" y="95"/>
                  <a:pt x="2024" y="97"/>
                  <a:pt x="1733" y="98"/>
                </a:cubicBezTo>
                <a:cubicBezTo>
                  <a:pt x="1442" y="99"/>
                  <a:pt x="946" y="103"/>
                  <a:pt x="657" y="102"/>
                </a:cubicBezTo>
                <a:cubicBezTo>
                  <a:pt x="368" y="101"/>
                  <a:pt x="110" y="108"/>
                  <a:pt x="1" y="93"/>
                </a:cubicBezTo>
                <a:lnTo>
                  <a:pt x="0" y="13"/>
                </a:lnTo>
                <a:cubicBezTo>
                  <a:pt x="109" y="0"/>
                  <a:pt x="432" y="13"/>
                  <a:pt x="657" y="12"/>
                </a:cubicBezTo>
                <a:cubicBezTo>
                  <a:pt x="882" y="11"/>
                  <a:pt x="1082" y="7"/>
                  <a:pt x="1349" y="7"/>
                </a:cubicBezTo>
                <a:cubicBezTo>
                  <a:pt x="1617" y="6"/>
                  <a:pt x="2017" y="8"/>
                  <a:pt x="2265" y="9"/>
                </a:cubicBezTo>
                <a:cubicBezTo>
                  <a:pt x="2513" y="9"/>
                  <a:pt x="2634" y="9"/>
                  <a:pt x="2834" y="8"/>
                </a:cubicBezTo>
                <a:cubicBezTo>
                  <a:pt x="3034" y="9"/>
                  <a:pt x="3273" y="9"/>
                  <a:pt x="3477" y="10"/>
                </a:cubicBezTo>
                <a:close/>
              </a:path>
            </a:pathLst>
          </a:custGeom>
          <a:solidFill>
            <a:schemeClr val="accent2">
              <a:alpha val="47842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51" name="Freeform 4"/>
          <p:cNvSpPr/>
          <p:nvPr/>
        </p:nvSpPr>
        <p:spPr bwMode="auto">
          <a:xfrm>
            <a:off x="198438" y="188913"/>
            <a:ext cx="715962" cy="6400800"/>
          </a:xfrm>
          <a:custGeom>
            <a:avLst/>
            <a:gdLst>
              <a:gd name="T0" fmla="*/ 2147483646 w 883"/>
              <a:gd name="T1" fmla="*/ 2147483646 h 4115"/>
              <a:gd name="T2" fmla="*/ 2147483646 w 883"/>
              <a:gd name="T3" fmla="*/ 2147483646 h 4115"/>
              <a:gd name="T4" fmla="*/ 2147483646 w 883"/>
              <a:gd name="T5" fmla="*/ 2147483646 h 4115"/>
              <a:gd name="T6" fmla="*/ 2147483646 w 883"/>
              <a:gd name="T7" fmla="*/ 2147483646 h 4115"/>
              <a:gd name="T8" fmla="*/ 2147483646 w 883"/>
              <a:gd name="T9" fmla="*/ 2147483646 h 4115"/>
              <a:gd name="T10" fmla="*/ 2147483646 w 883"/>
              <a:gd name="T11" fmla="*/ 2147483646 h 4115"/>
              <a:gd name="T12" fmla="*/ 2147483646 w 883"/>
              <a:gd name="T13" fmla="*/ 2147483646 h 4115"/>
              <a:gd name="T14" fmla="*/ 2147483646 w 883"/>
              <a:gd name="T15" fmla="*/ 2147483646 h 4115"/>
              <a:gd name="T16" fmla="*/ 2147483646 w 883"/>
              <a:gd name="T17" fmla="*/ 2147483646 h 4115"/>
              <a:gd name="T18" fmla="*/ 2147483646 w 883"/>
              <a:gd name="T19" fmla="*/ 2147483646 h 4115"/>
              <a:gd name="T20" fmla="*/ 2147483646 w 883"/>
              <a:gd name="T21" fmla="*/ 2147483646 h 4115"/>
              <a:gd name="T22" fmla="*/ 2147483646 w 883"/>
              <a:gd name="T23" fmla="*/ 2147483646 h 4115"/>
              <a:gd name="T24" fmla="*/ 2147483646 w 883"/>
              <a:gd name="T25" fmla="*/ 2147483646 h 4115"/>
              <a:gd name="T26" fmla="*/ 2147483646 w 883"/>
              <a:gd name="T27" fmla="*/ 2147483646 h 4115"/>
              <a:gd name="T28" fmla="*/ 2147483646 w 883"/>
              <a:gd name="T29" fmla="*/ 2147483646 h 4115"/>
              <a:gd name="T30" fmla="*/ 2147483646 w 883"/>
              <a:gd name="T31" fmla="*/ 2147483646 h 4115"/>
              <a:gd name="T32" fmla="*/ 2147483646 w 883"/>
              <a:gd name="T33" fmla="*/ 2147483646 h 4115"/>
              <a:gd name="T34" fmla="*/ 2147483646 w 883"/>
              <a:gd name="T35" fmla="*/ 2147483646 h 4115"/>
              <a:gd name="T36" fmla="*/ 2147483646 w 883"/>
              <a:gd name="T37" fmla="*/ 2147483646 h 4115"/>
              <a:gd name="T38" fmla="*/ 2147483646 w 883"/>
              <a:gd name="T39" fmla="*/ 2147483646 h 4115"/>
              <a:gd name="T40" fmla="*/ 2147483646 w 883"/>
              <a:gd name="T41" fmla="*/ 2147483646 h 4115"/>
              <a:gd name="T42" fmla="*/ 2147483646 w 883"/>
              <a:gd name="T43" fmla="*/ 2147483646 h 4115"/>
              <a:gd name="T44" fmla="*/ 2147483646 w 883"/>
              <a:gd name="T45" fmla="*/ 2147483646 h 4115"/>
              <a:gd name="T46" fmla="*/ 2147483646 w 883"/>
              <a:gd name="T47" fmla="*/ 2147483646 h 4115"/>
              <a:gd name="T48" fmla="*/ 2147483646 w 883"/>
              <a:gd name="T49" fmla="*/ 2147483646 h 4115"/>
              <a:gd name="T50" fmla="*/ 2147483646 w 883"/>
              <a:gd name="T51" fmla="*/ 2147483646 h 4115"/>
              <a:gd name="T52" fmla="*/ 2147483646 w 883"/>
              <a:gd name="T53" fmla="*/ 2147483646 h 4115"/>
              <a:gd name="T54" fmla="*/ 2147483646 w 883"/>
              <a:gd name="T55" fmla="*/ 2147483646 h 4115"/>
              <a:gd name="T56" fmla="*/ 2147483646 w 883"/>
              <a:gd name="T57" fmla="*/ 2147483646 h 4115"/>
              <a:gd name="T58" fmla="*/ 2147483646 w 883"/>
              <a:gd name="T59" fmla="*/ 2147483646 h 4115"/>
              <a:gd name="T60" fmla="*/ 2147483646 w 883"/>
              <a:gd name="T61" fmla="*/ 2147483646 h 411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83" h="4115">
                <a:moveTo>
                  <a:pt x="86" y="3201"/>
                </a:moveTo>
                <a:cubicBezTo>
                  <a:pt x="89" y="3056"/>
                  <a:pt x="83" y="2912"/>
                  <a:pt x="79" y="2730"/>
                </a:cubicBezTo>
                <a:cubicBezTo>
                  <a:pt x="75" y="2548"/>
                  <a:pt x="60" y="2270"/>
                  <a:pt x="64" y="2109"/>
                </a:cubicBezTo>
                <a:cubicBezTo>
                  <a:pt x="68" y="1948"/>
                  <a:pt x="99" y="1927"/>
                  <a:pt x="101" y="1765"/>
                </a:cubicBezTo>
                <a:cubicBezTo>
                  <a:pt x="103" y="1603"/>
                  <a:pt x="90" y="1323"/>
                  <a:pt x="79" y="1137"/>
                </a:cubicBezTo>
                <a:cubicBezTo>
                  <a:pt x="68" y="951"/>
                  <a:pt x="44" y="793"/>
                  <a:pt x="34" y="651"/>
                </a:cubicBezTo>
                <a:cubicBezTo>
                  <a:pt x="24" y="509"/>
                  <a:pt x="17" y="385"/>
                  <a:pt x="19" y="284"/>
                </a:cubicBezTo>
                <a:cubicBezTo>
                  <a:pt x="21" y="183"/>
                  <a:pt x="32" y="90"/>
                  <a:pt x="49" y="45"/>
                </a:cubicBezTo>
                <a:cubicBezTo>
                  <a:pt x="66" y="0"/>
                  <a:pt x="91" y="16"/>
                  <a:pt x="123" y="15"/>
                </a:cubicBezTo>
                <a:cubicBezTo>
                  <a:pt x="155" y="14"/>
                  <a:pt x="204" y="37"/>
                  <a:pt x="243" y="37"/>
                </a:cubicBezTo>
                <a:cubicBezTo>
                  <a:pt x="282" y="37"/>
                  <a:pt x="310" y="20"/>
                  <a:pt x="355" y="15"/>
                </a:cubicBezTo>
                <a:cubicBezTo>
                  <a:pt x="400" y="10"/>
                  <a:pt x="453" y="0"/>
                  <a:pt x="512" y="7"/>
                </a:cubicBezTo>
                <a:cubicBezTo>
                  <a:pt x="571" y="14"/>
                  <a:pt x="659" y="37"/>
                  <a:pt x="707" y="60"/>
                </a:cubicBezTo>
                <a:cubicBezTo>
                  <a:pt x="755" y="83"/>
                  <a:pt x="783" y="99"/>
                  <a:pt x="797" y="142"/>
                </a:cubicBezTo>
                <a:cubicBezTo>
                  <a:pt x="811" y="185"/>
                  <a:pt x="788" y="235"/>
                  <a:pt x="789" y="321"/>
                </a:cubicBezTo>
                <a:cubicBezTo>
                  <a:pt x="790" y="407"/>
                  <a:pt x="794" y="537"/>
                  <a:pt x="804" y="658"/>
                </a:cubicBezTo>
                <a:cubicBezTo>
                  <a:pt x="814" y="779"/>
                  <a:pt x="844" y="892"/>
                  <a:pt x="849" y="1047"/>
                </a:cubicBezTo>
                <a:cubicBezTo>
                  <a:pt x="854" y="1202"/>
                  <a:pt x="840" y="1394"/>
                  <a:pt x="834" y="1586"/>
                </a:cubicBezTo>
                <a:cubicBezTo>
                  <a:pt x="828" y="1778"/>
                  <a:pt x="805" y="1995"/>
                  <a:pt x="812" y="2199"/>
                </a:cubicBezTo>
                <a:cubicBezTo>
                  <a:pt x="819" y="2403"/>
                  <a:pt x="875" y="2624"/>
                  <a:pt x="879" y="2812"/>
                </a:cubicBezTo>
                <a:cubicBezTo>
                  <a:pt x="883" y="3000"/>
                  <a:pt x="840" y="3138"/>
                  <a:pt x="834" y="3329"/>
                </a:cubicBezTo>
                <a:cubicBezTo>
                  <a:pt x="828" y="3520"/>
                  <a:pt x="848" y="3836"/>
                  <a:pt x="842" y="3957"/>
                </a:cubicBezTo>
                <a:cubicBezTo>
                  <a:pt x="836" y="4078"/>
                  <a:pt x="833" y="4033"/>
                  <a:pt x="797" y="4054"/>
                </a:cubicBezTo>
                <a:cubicBezTo>
                  <a:pt x="761" y="4075"/>
                  <a:pt x="686" y="4086"/>
                  <a:pt x="625" y="4084"/>
                </a:cubicBezTo>
                <a:cubicBezTo>
                  <a:pt x="564" y="4082"/>
                  <a:pt x="492" y="4041"/>
                  <a:pt x="430" y="4039"/>
                </a:cubicBezTo>
                <a:cubicBezTo>
                  <a:pt x="368" y="4037"/>
                  <a:pt x="302" y="4057"/>
                  <a:pt x="251" y="4069"/>
                </a:cubicBezTo>
                <a:cubicBezTo>
                  <a:pt x="200" y="4081"/>
                  <a:pt x="162" y="4115"/>
                  <a:pt x="123" y="4114"/>
                </a:cubicBezTo>
                <a:cubicBezTo>
                  <a:pt x="84" y="4113"/>
                  <a:pt x="38" y="4102"/>
                  <a:pt x="19" y="4062"/>
                </a:cubicBezTo>
                <a:cubicBezTo>
                  <a:pt x="0" y="4022"/>
                  <a:pt x="3" y="3952"/>
                  <a:pt x="11" y="3875"/>
                </a:cubicBezTo>
                <a:cubicBezTo>
                  <a:pt x="19" y="3798"/>
                  <a:pt x="51" y="3710"/>
                  <a:pt x="64" y="3598"/>
                </a:cubicBezTo>
                <a:cubicBezTo>
                  <a:pt x="77" y="3486"/>
                  <a:pt x="83" y="3346"/>
                  <a:pt x="86" y="3201"/>
                </a:cubicBezTo>
                <a:close/>
              </a:path>
            </a:pathLst>
          </a:custGeom>
          <a:solidFill>
            <a:schemeClr val="hlink">
              <a:alpha val="10980"/>
            </a:scheme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52" name="Freeform 5"/>
          <p:cNvSpPr/>
          <p:nvPr/>
        </p:nvSpPr>
        <p:spPr bwMode="invGray">
          <a:xfrm>
            <a:off x="609600" y="765175"/>
            <a:ext cx="152400" cy="914400"/>
          </a:xfrm>
          <a:custGeom>
            <a:avLst/>
            <a:gdLst>
              <a:gd name="T0" fmla="*/ 2147483646 w 110"/>
              <a:gd name="T1" fmla="*/ 0 h 842"/>
              <a:gd name="T2" fmla="*/ 2147483646 w 110"/>
              <a:gd name="T3" fmla="*/ 2147483646 h 842"/>
              <a:gd name="T4" fmla="*/ 2147483646 w 110"/>
              <a:gd name="T5" fmla="*/ 2147483646 h 842"/>
              <a:gd name="T6" fmla="*/ 2147483646 w 110"/>
              <a:gd name="T7" fmla="*/ 2147483646 h 842"/>
              <a:gd name="T8" fmla="*/ 2147483646 w 110"/>
              <a:gd name="T9" fmla="*/ 2147483646 h 842"/>
              <a:gd name="T10" fmla="*/ 2147483646 w 110"/>
              <a:gd name="T11" fmla="*/ 2147483646 h 842"/>
              <a:gd name="T12" fmla="*/ 2147483646 w 110"/>
              <a:gd name="T13" fmla="*/ 2147483646 h 842"/>
              <a:gd name="T14" fmla="*/ 2147483646 w 110"/>
              <a:gd name="T15" fmla="*/ 2147483646 h 842"/>
              <a:gd name="T16" fmla="*/ 2147483646 w 110"/>
              <a:gd name="T17" fmla="*/ 2147483646 h 842"/>
              <a:gd name="T18" fmla="*/ 0 w 110"/>
              <a:gd name="T19" fmla="*/ 2147483646 h 842"/>
              <a:gd name="T20" fmla="*/ 2147483646 w 110"/>
              <a:gd name="T21" fmla="*/ 2147483646 h 842"/>
              <a:gd name="T22" fmla="*/ 2147483646 w 110"/>
              <a:gd name="T23" fmla="*/ 2147483646 h 842"/>
              <a:gd name="T24" fmla="*/ 2147483646 w 110"/>
              <a:gd name="T25" fmla="*/ 0 h 8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0" h="842">
                <a:moveTo>
                  <a:pt x="92" y="0"/>
                </a:moveTo>
                <a:lnTo>
                  <a:pt x="81" y="170"/>
                </a:lnTo>
                <a:lnTo>
                  <a:pt x="51" y="362"/>
                </a:lnTo>
                <a:lnTo>
                  <a:pt x="74" y="539"/>
                </a:lnTo>
                <a:lnTo>
                  <a:pt x="88" y="709"/>
                </a:lnTo>
                <a:lnTo>
                  <a:pt x="110" y="842"/>
                </a:lnTo>
                <a:lnTo>
                  <a:pt x="81" y="768"/>
                </a:lnTo>
                <a:lnTo>
                  <a:pt x="59" y="716"/>
                </a:lnTo>
                <a:lnTo>
                  <a:pt x="29" y="598"/>
                </a:lnTo>
                <a:lnTo>
                  <a:pt x="0" y="414"/>
                </a:lnTo>
                <a:lnTo>
                  <a:pt x="22" y="251"/>
                </a:lnTo>
                <a:lnTo>
                  <a:pt x="51" y="81"/>
                </a:lnTo>
                <a:lnTo>
                  <a:pt x="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0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831850" y="44450"/>
            <a:ext cx="7772400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412875"/>
            <a:ext cx="77724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050" b="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7516DB5-A337-409C-AF3D-38FF114A70A7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05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05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5F810A6-3D8B-4C0B-98A7-221FD4C04E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5" r:id="rId2"/>
    <p:sldLayoutId id="2147483734" r:id="rId3"/>
    <p:sldLayoutId id="2147483733" r:id="rId4"/>
    <p:sldLayoutId id="2147483732" r:id="rId5"/>
    <p:sldLayoutId id="2147483731" r:id="rId6"/>
    <p:sldLayoutId id="2147483730" r:id="rId7"/>
    <p:sldLayoutId id="2147483729" r:id="rId8"/>
    <p:sldLayoutId id="2147483728" r:id="rId9"/>
    <p:sldLayoutId id="2147483727" r:id="rId10"/>
    <p:sldLayoutId id="2147483726" r:id="rId11"/>
  </p:sldLayoutIdLst>
  <p:transition spd="slow">
    <p:randomBar dir="vert"/>
    <p:sndAc>
      <p:stSnd>
        <p:snd r:embed="rId14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SzPct val="80000"/>
        <a:buBlip>
          <a:blip r:embed="rId17"/>
        </a:buBlip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Blip>
          <a:blip r:embed="rId15"/>
        </a:buBlip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SzPct val="60000"/>
        <a:buBlip>
          <a:blip r:embed="rId16"/>
        </a:buBlip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6"/>
        </a:buBlip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050" smtClean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050" smtClean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050" smtClean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9A7229-D893-4666-907F-040D3D663E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746442C-0A32-4E85-87C1-02A5424F6B16}" type="datetimeFigureOut">
              <a:rPr lang="zh-CN" altLang="en-US"/>
              <a:pPr>
                <a:defRPr/>
              </a:pPr>
              <a:t>2017/8/30 Wednesday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7E16FAB-1006-4750-90FA-540792E17C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6" r:id="rId2"/>
    <p:sldLayoutId id="2147483745" r:id="rId3"/>
    <p:sldLayoutId id="2147483744" r:id="rId4"/>
    <p:sldLayoutId id="2147483743" r:id="rId5"/>
    <p:sldLayoutId id="2147483742" r:id="rId6"/>
    <p:sldLayoutId id="2147483741" r:id="rId7"/>
    <p:sldLayoutId id="2147483740" r:id="rId8"/>
    <p:sldLayoutId id="2147483739" r:id="rId9"/>
    <p:sldLayoutId id="2147483738" r:id="rId10"/>
    <p:sldLayoutId id="2147483737" r:id="rId11"/>
  </p:sldLayoutIdLst>
  <p:transition spd="slow">
    <p:randomBar dir="vert"/>
    <p:sndAc>
      <p:stSnd>
        <p:snd r:embed="rId14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audio" Target="../media/audio34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7715" y="1368251"/>
            <a:ext cx="6342442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spc="38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语文</a:t>
            </a:r>
            <a:r>
              <a:rPr lang="zh-CN" altLang="en-US" sz="9600" b="1" spc="38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园地六</a:t>
            </a:r>
            <a:r>
              <a:rPr lang="en-US" altLang="zh-CN" sz="9600" b="1" spc="38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zh-CN" altLang="en-US" sz="9600" b="1" spc="38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0775" y="-92075"/>
            <a:ext cx="572452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倒计时钟你会用吗</a:t>
            </a:r>
            <a:endParaRPr lang="zh-CN" altLang="en-US" sz="5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69635" name="文本框 3"/>
          <p:cNvSpPr txBox="1">
            <a:spLocks noChangeArrowheads="1"/>
          </p:cNvSpPr>
          <p:nvPr/>
        </p:nvSpPr>
        <p:spPr bwMode="auto">
          <a:xfrm>
            <a:off x="233363" y="648335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03" name="文本框 2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1" name="文本框 2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3" name="文本框 2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0825" y="0"/>
          <a:ext cx="2890838" cy="720725"/>
        </p:xfrm>
        <a:graphic>
          <a:graphicData uri="http://schemas.openxmlformats.org/drawingml/2006/table">
            <a:tbl>
              <a:tblPr firstRow="1" firstCol="1" bandRow="1"/>
              <a:tblGrid>
                <a:gridCol w="2891227"/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55688" y="2227263"/>
          <a:ext cx="7123112" cy="1752600"/>
        </p:xfrm>
        <a:graphic>
          <a:graphicData uri="http://schemas.openxmlformats.org/drawingml/2006/table">
            <a:tbl>
              <a:tblPr firstRow="1" firstCol="1" bandRow="1"/>
              <a:tblGrid>
                <a:gridCol w="7122017"/>
              </a:tblGrid>
              <a:tr h="17517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altLang="zh-CN" sz="3200" kern="100" smtClean="0">
                        <a:effectLst/>
                        <a:latin typeface="Calibri" panose="020F0502020204030204" pitchFamily="34" charset="0"/>
                        <a:ea typeface="方正楷体拼音字库01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6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轿救摩托防渔货科考</a:t>
                      </a:r>
                      <a:endParaRPr lang="zh-CN" sz="6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24250" y="266700"/>
            <a:ext cx="47672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  <a:defRPr/>
            </a:pPr>
            <a:r>
              <a:rPr lang="zh-CN" altLang="en-US" sz="2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读一读，看谁读得准。</a:t>
            </a:r>
            <a:endParaRPr lang="zh-CN" altLang="en-US" sz="28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66700" y="155575"/>
          <a:ext cx="3097213" cy="654050"/>
        </p:xfrm>
        <a:graphic>
          <a:graphicData uri="http://schemas.openxmlformats.org/drawingml/2006/table">
            <a:tbl>
              <a:tblPr firstRow="1" firstCol="1" bandRow="1"/>
              <a:tblGrid>
                <a:gridCol w="3098508"/>
              </a:tblGrid>
              <a:tr h="653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43775" y="4518025"/>
            <a:ext cx="1489075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3850" y="4476750"/>
            <a:ext cx="1490663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4588" y="4475163"/>
            <a:ext cx="1490662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38813" y="4475163"/>
            <a:ext cx="1490662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29475" y="1797050"/>
            <a:ext cx="1489075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16100" y="1692275"/>
            <a:ext cx="1489075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4463" y="1754188"/>
            <a:ext cx="1489075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24250" y="1754188"/>
            <a:ext cx="1489075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76863" y="1692275"/>
            <a:ext cx="1489075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8000" y="4475163"/>
            <a:ext cx="1490663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" y="714375"/>
            <a:ext cx="8955088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-93180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这是什么？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9" name="文本框 3"/>
          <p:cNvSpPr txBox="1">
            <a:spLocks noChangeArrowheads="1"/>
          </p:cNvSpPr>
          <p:nvPr/>
        </p:nvSpPr>
        <p:spPr bwMode="auto">
          <a:xfrm>
            <a:off x="193675" y="6443663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0" y="1047750"/>
            <a:ext cx="64500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2"/>
              <a:defRPr/>
            </a:pPr>
            <a:r>
              <a:rPr lang="zh-CN" altLang="en-US" sz="2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给下面的句子加上标点，再读一读。</a:t>
            </a:r>
            <a:endParaRPr lang="zh-CN" altLang="en-US" sz="28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760446"/>
            <a:ext cx="9144001" cy="73866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800" b="1">
                <a:solidFill>
                  <a:schemeClr val="accent4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一阵秋风吹过（） 树叶像蝴蝶一样飘落下来（）</a:t>
            </a:r>
            <a:endParaRPr lang="zh-CN" altLang="en-US" sz="2800" b="1">
              <a:solidFill>
                <a:schemeClr val="accent4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45966"/>
            <a:ext cx="914400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3200" b="1">
                <a:solidFill>
                  <a:schemeClr val="accent4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我们去公园（）公园里花真多呀</a:t>
            </a:r>
            <a:endParaRPr lang="zh-CN" altLang="en-US" sz="3200" b="1">
              <a:solidFill>
                <a:schemeClr val="accent4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5438" y="0"/>
          <a:ext cx="2906712" cy="708025"/>
        </p:xfrm>
        <a:graphic>
          <a:graphicData uri="http://schemas.openxmlformats.org/drawingml/2006/table">
            <a:tbl>
              <a:tblPr firstRow="1" firstCol="1" bandRow="1"/>
              <a:tblGrid>
                <a:gridCol w="2907577"/>
              </a:tblGrid>
              <a:tr h="708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3720641"/>
            <a:ext cx="914400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3200" b="1">
                <a:solidFill>
                  <a:schemeClr val="accent4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这颗树的叶子真奇怪（）是什么书呢</a:t>
            </a:r>
            <a:endParaRPr lang="zh-CN" altLang="en-US" sz="3200" b="1">
              <a:solidFill>
                <a:schemeClr val="accent4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143250" y="1944688"/>
            <a:ext cx="414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，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958138" y="1992313"/>
            <a:ext cx="4143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38475" y="2876550"/>
            <a:ext cx="414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78613" y="2876550"/>
            <a:ext cx="414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！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52975" y="4043363"/>
            <a:ext cx="414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，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391400" y="3951288"/>
            <a:ext cx="414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？</a:t>
            </a: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6713" y="430213"/>
          <a:ext cx="2401887" cy="703262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64198" y="1846874"/>
            <a:ext cx="3273652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chemeClr val="accent4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r>
              <a:rPr lang="en-US" altLang="zh-CN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 爸 吧</a:t>
            </a:r>
            <a:endParaRPr lang="zh-CN" altLang="en-US" sz="40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37710" y="1846874"/>
            <a:ext cx="327365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chemeClr val="accent4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 抱 炮</a:t>
            </a:r>
            <a:endParaRPr lang="zh-CN" altLang="en-US" sz="40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7711" y="2773017"/>
            <a:ext cx="327365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chemeClr val="accent4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en-US" altLang="zh-CN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 晴 情</a:t>
            </a:r>
            <a:endParaRPr lang="zh-CN" altLang="en-US" sz="40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198" y="3720859"/>
            <a:ext cx="327365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chemeClr val="accent4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 蚂 吗</a:t>
            </a:r>
            <a:endParaRPr lang="zh-CN" altLang="en-US" sz="40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199" y="2732351"/>
            <a:ext cx="327365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chemeClr val="accent4"/>
                </a:solidFill>
                <a:effectLst>
                  <a:outerShdw blurRad="50800" dist="50800" dir="5400000" algn="ctr" rotWithShape="0">
                    <a:srgbClr val="FFC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0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 防 房</a:t>
            </a:r>
            <a:endParaRPr lang="zh-CN" altLang="en-US" sz="40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4198938" y="3816350"/>
            <a:ext cx="3386137" cy="1763713"/>
          </a:xfrm>
          <a:prstGeom prst="cloudCallout">
            <a:avLst>
              <a:gd name="adj1" fmla="val -26214"/>
              <a:gd name="adj2" fmla="val -5383"/>
            </a:avLst>
          </a:prstGeom>
          <a:solidFill>
            <a:srgbClr val="F7C4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7030A0"/>
                </a:solidFill>
              </a:rPr>
              <a:t>我发现“清”、“晴”、“情”和“青”很接近。</a:t>
            </a:r>
            <a:endParaRPr lang="zh-CN" altLang="en-US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20166" y="1597492"/>
            <a:ext cx="6873998" cy="37856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有志不在年高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传家宝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志当存高远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诫外生书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有志者事竟成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后汉书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6713" y="430213"/>
          <a:ext cx="2401887" cy="703262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9335" name="文本框 1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71654" y="683092"/>
            <a:ext cx="6873998" cy="110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志当存高远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城外生书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6713" y="430213"/>
          <a:ext cx="2401887" cy="703262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0359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" y="2051050"/>
            <a:ext cx="7700963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4196" y="861465"/>
            <a:ext cx="6873998" cy="110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有志不在年高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传家宝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6713" y="430213"/>
          <a:ext cx="2401887" cy="703262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1383" name="矩形 1"/>
          <p:cNvSpPr>
            <a:spLocks noChangeArrowheads="1"/>
          </p:cNvSpPr>
          <p:nvPr/>
        </p:nvSpPr>
        <p:spPr bwMode="auto">
          <a:xfrm>
            <a:off x="2616200" y="6380163"/>
            <a:ext cx="3184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 Rounded MT Bold" charset="-122"/>
                <a:ea typeface="黑体" pitchFamily="49" charset="-122"/>
              </a:rPr>
              <a:t>有志不在年高，无志空长百岁</a:t>
            </a:r>
          </a:p>
        </p:txBody>
      </p:sp>
      <p:pic>
        <p:nvPicPr>
          <p:cNvPr id="101384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4938" y="2073275"/>
            <a:ext cx="6180137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8726" y="1051427"/>
            <a:ext cx="6873998" cy="110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有志者事竟成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——《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后汉书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》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6713" y="430213"/>
          <a:ext cx="2401887" cy="703262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40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5238" y="2159000"/>
            <a:ext cx="64008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9988" y="0"/>
            <a:ext cx="641667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看动画</a:t>
            </a:r>
            <a:r>
              <a:rPr lang="en-US" altLang="zh-CN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《</a:t>
            </a:r>
            <a:r>
              <a:rPr lang="zh-CN" altLang="en-US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铁杵成针</a:t>
            </a:r>
            <a:r>
              <a:rPr lang="en-US" altLang="zh-CN" sz="5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》</a:t>
            </a:r>
            <a:endParaRPr lang="zh-CN" altLang="en-US" sz="5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3971" name="文本框 2"/>
          <p:cNvSpPr txBox="1">
            <a:spLocks noChangeArrowheads="1"/>
          </p:cNvSpPr>
          <p:nvPr/>
        </p:nvSpPr>
        <p:spPr bwMode="auto">
          <a:xfrm>
            <a:off x="260350" y="6534150"/>
            <a:ext cx="5294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415" y="0"/>
            <a:ext cx="78374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看动画，听</a:t>
            </a:r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鲁班造锯</a:t>
            </a:r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0025" y="0"/>
          <a:ext cx="2401888" cy="703263"/>
        </p:xfrm>
        <a:graphic>
          <a:graphicData uri="http://schemas.openxmlformats.org/drawingml/2006/table">
            <a:tbl>
              <a:tblPr firstRow="1" firstCol="1" bandRow="1"/>
              <a:tblGrid>
                <a:gridCol w="2401831"/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我爱阅读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6502" name="矩形 1"/>
          <p:cNvSpPr>
            <a:spLocks noChangeArrowheads="1"/>
          </p:cNvSpPr>
          <p:nvPr/>
        </p:nvSpPr>
        <p:spPr bwMode="auto">
          <a:xfrm>
            <a:off x="0" y="377825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楷体" pitchFamily="49" charset="-122"/>
                <a:ea typeface="楷体" pitchFamily="49" charset="-122"/>
              </a:rPr>
              <a:t>鲁班造锯　　</a:t>
            </a: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    鲁班是我国春秋时期有名的工匠和发明家。相传木工用的锯，就是是鲁班发明的。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　　有一回，鲁班领着大家造一座宫殿，需要很多大木料，于是让他的徒弟上山去砍树。当时还没有锯，砍树全靠斧子，一天砍不了几棵。鲁班很着急，就亲自上山去看。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　　山很陡，鲁班抓住树根和杂草，一步一步往上爬。他的手指忽然被一棵小草划破了，流出血来。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　　一棵小草怎么会这样厉害？鲁班仔细一看，发现小草的叶子边上有许多小齿。他他在手指上试了试，一拉就是一道口子。这可提醒了鲁班，他想：如果用铁打一把有齿的工具，在树上来回拉，不是比用斧子砍快得多吗？</a:t>
            </a: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鲁班马上回去打了一把，拿到山上去试，果然又快又省力。</a:t>
            </a: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鲁班就这样发明了锯。</a:t>
            </a: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　　后来，人们不断改进，制造出了各种各样的锯。</a:t>
            </a:r>
          </a:p>
        </p:txBody>
      </p:sp>
      <p:pic>
        <p:nvPicPr>
          <p:cNvPr id="10650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8388" y="5291138"/>
            <a:ext cx="1166812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5930900"/>
            <a:ext cx="94615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38125" y="158750"/>
          <a:ext cx="2355850" cy="639763"/>
        </p:xfrm>
        <a:graphic>
          <a:graphicData uri="http://schemas.openxmlformats.org/drawingml/2006/table">
            <a:tbl>
              <a:tblPr firstRow="1" firstCol="1" bandRow="1"/>
              <a:tblGrid>
                <a:gridCol w="2354958"/>
              </a:tblGrid>
              <a:tr h="4711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口语交际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60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pic>
        <p:nvPicPr>
          <p:cNvPr id="108550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2900" y="0"/>
            <a:ext cx="5153025" cy="670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75009" y="-247726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这是什么？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950" y="1198563"/>
            <a:ext cx="9144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0" indent="-6858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看图先了解每幅图的内容，再把这些图的内容连起来，讲一讲这个故事。</a:t>
            </a:r>
            <a:endParaRPr lang="zh-CN" altLang="en-US" sz="40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" y="2792413"/>
            <a:ext cx="914400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0" indent="-6858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4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想一想，这个故事接下来会怎样？</a:t>
            </a:r>
            <a:endParaRPr lang="zh-CN" altLang="en-US" sz="40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3263" y="4586288"/>
            <a:ext cx="3954462" cy="13239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marL="685800" indent="-685800" algn="ctr">
              <a:buFont typeface="Wingdings" pitchFamily="2" charset="2"/>
              <a:buChar char="l"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讲清楚图意。</a:t>
            </a:r>
            <a:endParaRPr lang="en-US" altLang="zh-CN" sz="4000">
              <a:effectLst>
                <a:outerShdw blurRad="38100" dist="38100" dir="2700000" algn="tl">
                  <a:srgbClr val="FFFFFF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marL="685800" indent="-685800" algn="ctr">
              <a:buFont typeface="Wingdings" pitchFamily="2" charset="2"/>
              <a:buChar char="l"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吐字要清楚。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矩形 1"/>
          <p:cNvSpPr>
            <a:spLocks noChangeArrowheads="1"/>
          </p:cNvSpPr>
          <p:nvPr/>
        </p:nvSpPr>
        <p:spPr bwMode="auto">
          <a:xfrm>
            <a:off x="139700" y="698500"/>
            <a:ext cx="9144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Arial Rounded MT Bold" charset="-122"/>
                <a:ea typeface="黑体" pitchFamily="49" charset="-122"/>
              </a:rPr>
              <a:t>《</a:t>
            </a:r>
            <a:r>
              <a:rPr lang="zh-CN" altLang="en-US" sz="2400">
                <a:latin typeface="Arial Rounded MT Bold" charset="-122"/>
                <a:ea typeface="黑体" pitchFamily="49" charset="-122"/>
              </a:rPr>
              <a:t>有趣的书</a:t>
            </a:r>
            <a:r>
              <a:rPr lang="en-US" altLang="zh-CN" sz="2400">
                <a:latin typeface="Arial Rounded MT Bold" charset="-122"/>
                <a:ea typeface="黑体" pitchFamily="49" charset="-122"/>
              </a:rPr>
              <a:t>》</a:t>
            </a:r>
            <a:endParaRPr lang="zh-CN" altLang="en-US" sz="2400">
              <a:latin typeface="Arial Rounded MT Bold" charset="-122"/>
              <a:ea typeface="黑体" pitchFamily="49" charset="-122"/>
            </a:endParaRPr>
          </a:p>
          <a:p>
            <a:r>
              <a:rPr lang="zh-CN" altLang="en-US" sz="2400">
                <a:latin typeface="Arial Rounded MT Bold" charset="-122"/>
                <a:ea typeface="黑体" pitchFamily="49" charset="-122"/>
              </a:rPr>
              <a:t>        中午，妈妈煮了一碗香喷喷的鸡米花，和爸爸在饭桌前等小明一起来吃，可是，等了半天也没看见小明的影子，妈妈问爸爸：“咱们的儿子在干什么？去叫她吃东西。”爸爸走出去，推开小明的房门，只看见小明托着下巴，趴在地上，向后翘着脚，正津津有味看着书呢！爸爸大叫一声：“儿子，吃点心了！”小明依依不舍地放下了书，走出了房间。</a:t>
            </a:r>
          </a:p>
          <a:p>
            <a:r>
              <a:rPr lang="zh-CN" altLang="en-US" sz="2400">
                <a:latin typeface="Arial Rounded MT Bold" charset="-122"/>
                <a:ea typeface="黑体" pitchFamily="49" charset="-122"/>
              </a:rPr>
              <a:t>爸爸疑惑地想：儿子到底看的是什么书？竟把儿子迷成这样？于是，他也趴到了地上，专心致志看起来。小明回到饭桌前，等爸爸来一起吃饭，可是，左等右等，也不见爸爸出来。妈妈指着小明的房间对小明说：“儿子，你去看一看你爸爸在干什么？”小明说：“好吧！”小明一溜烟跑到房间，被眼前的情景惊呆了，原来爸爸正字地上专心看他的那本书呢！这本书迷倒了我，也迷倒了爸爸，真是一本有趣的书！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矩形 1"/>
          <p:cNvSpPr>
            <a:spLocks noChangeArrowheads="1"/>
          </p:cNvSpPr>
          <p:nvPr/>
        </p:nvSpPr>
        <p:spPr bwMode="auto">
          <a:xfrm>
            <a:off x="0" y="833438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latin typeface="Arial Rounded MT Bold" charset="-122"/>
                <a:ea typeface="黑体" pitchFamily="49" charset="-122"/>
              </a:rPr>
              <a:t>《</a:t>
            </a:r>
            <a:r>
              <a:rPr lang="zh-CN" altLang="en-US" sz="2800">
                <a:latin typeface="Arial Rounded MT Bold" charset="-122"/>
                <a:ea typeface="黑体" pitchFamily="49" charset="-122"/>
              </a:rPr>
              <a:t>有趣的书</a:t>
            </a:r>
            <a:r>
              <a:rPr lang="en-US" altLang="zh-CN" sz="2800">
                <a:latin typeface="Arial Rounded MT Bold" charset="-122"/>
                <a:ea typeface="黑体" pitchFamily="49" charset="-122"/>
              </a:rPr>
              <a:t>》</a:t>
            </a:r>
            <a:endParaRPr lang="zh-CN" altLang="en-US" sz="2800">
              <a:latin typeface="Arial Rounded MT Bold" charset="-122"/>
              <a:ea typeface="黑体" pitchFamily="49" charset="-122"/>
            </a:endParaRPr>
          </a:p>
          <a:p>
            <a:r>
              <a:rPr lang="zh-CN" altLang="en-US" sz="2800">
                <a:latin typeface="Arial Rounded MT Bold" charset="-122"/>
                <a:ea typeface="黑体" pitchFamily="49" charset="-122"/>
              </a:rPr>
              <a:t>        吃饭的时间到了，爸爸妈妈坐在桌边等儿子，可是等了很久儿子也没来。妈妈指着儿子的房间，说：“在那屋子里。”爸爸听后便去找。他怒气冲冲地推开儿子的门，看见儿子正趴在地上看书，爸爸说：“你快去吃饭。”可是爸爸很好奇，忍不住凑上前看了看，他发现儿子看的是一本有趣的书，双脚没有离开半步。儿子和妈妈吃饭等得急了，妈妈说：“儿子，你快去看看你爸爸怎么回事？”儿子推开门，看见爸爸正在看书，儿子生气地说：“好哇，爸爸，你不让我看，而你自己却看得津津有味。”</a:t>
            </a:r>
          </a:p>
        </p:txBody>
      </p:sp>
      <p:sp>
        <p:nvSpPr>
          <p:cNvPr id="111619" name="文本框 2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0158" y="1290935"/>
            <a:ext cx="6724919" cy="40010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再见</a:t>
            </a:r>
            <a:endParaRPr lang="zh-CN" altLang="en-US" sz="2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42" name="文本框 2"/>
          <p:cNvSpPr txBox="1">
            <a:spLocks noChangeArrowheads="1"/>
          </p:cNvSpPr>
          <p:nvPr/>
        </p:nvSpPr>
        <p:spPr bwMode="auto">
          <a:xfrm>
            <a:off x="285750" y="6286500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7225" y="1354138"/>
            <a:ext cx="7878763" cy="278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轿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车 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救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护车 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摩托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车 消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防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车</a:t>
            </a:r>
            <a:endParaRPr lang="en-US" altLang="zh-CN" sz="48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渔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船 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货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船 客船 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科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考</a:t>
            </a:r>
            <a:r>
              <a:rPr lang="zh-CN" altLang="en-US" sz="4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察船</a:t>
            </a:r>
            <a:endParaRPr lang="zh-CN" altLang="en-US" sz="48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0825" y="0"/>
          <a:ext cx="2890838" cy="720725"/>
        </p:xfrm>
        <a:graphic>
          <a:graphicData uri="http://schemas.openxmlformats.org/drawingml/2006/table">
            <a:tbl>
              <a:tblPr firstRow="1" firstCol="1" bandRow="1"/>
              <a:tblGrid>
                <a:gridCol w="2891227"/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2710" name="文本框 1"/>
          <p:cNvSpPr txBox="1">
            <a:spLocks noChangeArrowheads="1"/>
          </p:cNvSpPr>
          <p:nvPr/>
        </p:nvSpPr>
        <p:spPr bwMode="auto">
          <a:xfrm>
            <a:off x="250825" y="6416675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图片 1"/>
          <p:cNvPicPr>
            <a:picLocks noChangeAspect="1"/>
          </p:cNvPicPr>
          <p:nvPr/>
        </p:nvPicPr>
        <p:blipFill>
          <a:blip r:embed="rId3"/>
          <a:srcRect b="441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0"/>
            <a:ext cx="38481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02075" y="3105150"/>
            <a:ext cx="1339850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科</a:t>
            </a:r>
            <a:r>
              <a:rPr lang="zh-CN" alt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考</a:t>
            </a:r>
            <a:r>
              <a:rPr lang="zh-CN" altLang="en-US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察船</a:t>
            </a:r>
          </a:p>
        </p:txBody>
      </p:sp>
      <p:pic>
        <p:nvPicPr>
          <p:cNvPr id="74755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3" y="200025"/>
            <a:ext cx="384651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0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775" y="150813"/>
            <a:ext cx="2627313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0825" y="0"/>
          <a:ext cx="2890838" cy="720725"/>
        </p:xfrm>
        <a:graphic>
          <a:graphicData uri="http://schemas.openxmlformats.org/drawingml/2006/table">
            <a:tbl>
              <a:tblPr firstRow="1" firstCol="1" bandRow="1"/>
              <a:tblGrid>
                <a:gridCol w="2891227"/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165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4088" y="1819275"/>
            <a:ext cx="7145337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文本框 1"/>
          <p:cNvSpPr txBox="1">
            <a:spLocks noChangeArrowheads="1"/>
          </p:cNvSpPr>
          <p:nvPr/>
        </p:nvSpPr>
        <p:spPr bwMode="auto">
          <a:xfrm>
            <a:off x="250825" y="6469063"/>
            <a:ext cx="529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FF0000"/>
              </a:solidFill>
              <a:latin typeface="Arial Rounded MT Bold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996" y="0"/>
            <a:ext cx="71416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操作动画，学习生字。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untain Top">
  <a:themeElements>
    <a:clrScheme name="Office 主题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blank 4">
      <a:dk1>
        <a:srgbClr val="000000"/>
      </a:dk1>
      <a:lt1>
        <a:srgbClr val="FFFFFF"/>
      </a:lt1>
      <a:dk2>
        <a:srgbClr val="FF0000"/>
      </a:dk2>
      <a:lt2>
        <a:srgbClr val="892D5B"/>
      </a:lt2>
      <a:accent1>
        <a:srgbClr val="CC9B10"/>
      </a:accent1>
      <a:accent2>
        <a:srgbClr val="006600"/>
      </a:accent2>
      <a:accent3>
        <a:srgbClr val="FFFFFF"/>
      </a:accent3>
      <a:accent4>
        <a:srgbClr val="000000"/>
      </a:accent4>
      <a:accent5>
        <a:srgbClr val="E2CBAA"/>
      </a:accent5>
      <a:accent6>
        <a:srgbClr val="005C00"/>
      </a:accent6>
      <a:hlink>
        <a:srgbClr val="0000FF"/>
      </a:hlink>
      <a:folHlink>
        <a:srgbClr val="F8CB0A"/>
      </a:folHlink>
    </a:clrScheme>
    <a:fontScheme name="blank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C6CB65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B3B85B"/>
        </a:accent6>
        <a:hlink>
          <a:srgbClr val="9F83BD"/>
        </a:hlink>
        <a:folHlink>
          <a:srgbClr val="F8CB0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808000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737300"/>
        </a:accent6>
        <a:hlink>
          <a:srgbClr val="CDCD2B"/>
        </a:hlink>
        <a:folHlink>
          <a:srgbClr val="ECA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333333"/>
        </a:dk2>
        <a:lt2>
          <a:srgbClr val="333333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77777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FF0000"/>
        </a:dk2>
        <a:lt2>
          <a:srgbClr val="892D5B"/>
        </a:lt2>
        <a:accent1>
          <a:srgbClr val="CC9B1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005C00"/>
        </a:accent6>
        <a:hlink>
          <a:srgbClr val="0000FF"/>
        </a:hlink>
        <a:folHlink>
          <a:srgbClr val="F8CB0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BBC00"/>
        </a:solidFill>
        <a:ln w="9525" cap="flat" cmpd="sng" algn="ctr">
          <a:solidFill>
            <a:srgbClr val="79A804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BBC00"/>
        </a:solidFill>
        <a:ln w="9525" cap="flat" cmpd="sng" algn="ctr">
          <a:solidFill>
            <a:srgbClr val="79A804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2017部编本二年级上册语文识字1场景歌（动画版）</Template>
  <TotalTime>0</TotalTime>
  <Words>960</Words>
  <Application>Microsoft Office PowerPoint</Application>
  <PresentationFormat>全屏显示(4:3)</PresentationFormat>
  <Paragraphs>49</Paragraphs>
  <Slides>33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Calibri</vt:lpstr>
      <vt:lpstr>Comic Sans MS</vt:lpstr>
      <vt:lpstr>Times New Roman</vt:lpstr>
      <vt:lpstr>黑体</vt:lpstr>
      <vt:lpstr>Arial Rounded MT Bold</vt:lpstr>
      <vt:lpstr>方正楷体拼音字库01</vt:lpstr>
      <vt:lpstr>楷体</vt:lpstr>
      <vt:lpstr>Wingdings</vt:lpstr>
      <vt:lpstr>Mountain Top</vt:lpstr>
      <vt:lpstr>blank</vt:lpstr>
      <vt:lpstr>默认设计模板</vt:lpstr>
      <vt:lpstr>卷草阳台</vt:lpstr>
      <vt:lpstr>卷草阳台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qiinguy chen</dc:creator>
  <cp:lastModifiedBy>Microsoft</cp:lastModifiedBy>
  <cp:revision>60</cp:revision>
  <dcterms:created xsi:type="dcterms:W3CDTF">2017-07-19T12:28:00Z</dcterms:created>
  <dcterms:modified xsi:type="dcterms:W3CDTF">2017-08-30T11:09:14Z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