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56" r:id="rId3"/>
    <p:sldId id="258" r:id="rId4"/>
    <p:sldId id="259" r:id="rId5"/>
    <p:sldId id="260" r:id="rId6"/>
    <p:sldId id="261" r:id="rId7"/>
    <p:sldId id="262" r:id="rId8"/>
    <p:sldId id="266" r:id="rId9"/>
    <p:sldId id="265" r:id="rId10"/>
    <p:sldId id="264" r:id="rId11"/>
    <p:sldId id="269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3B703-14DA-4C37-BBD9-D8A79212FA89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033E5-49AF-4F79-999E-284C0B3EF4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033E5-49AF-4F79-999E-284C0B3EF4B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000240"/>
            <a:ext cx="7886728" cy="2155831"/>
          </a:xfrm>
        </p:spPr>
        <p:txBody>
          <a:bodyPr>
            <a:noAutofit/>
          </a:bodyPr>
          <a:lstStyle/>
          <a:p>
            <a:r>
              <a:rPr lang="zh-CN" altLang="en-US" sz="5400" dirty="0" smtClean="0"/>
              <a:t>湘教版语文三年级下册</a:t>
            </a:r>
            <a:r>
              <a:rPr lang="en-US" altLang="zh-CN" sz="5400" dirty="0" smtClean="0"/>
              <a:t/>
            </a:r>
            <a:br>
              <a:rPr lang="en-US" altLang="zh-CN" sz="5400" dirty="0" smtClean="0"/>
            </a:br>
            <a:r>
              <a:rPr lang="en-US" altLang="zh-CN" sz="5400" dirty="0" smtClean="0"/>
              <a:t/>
            </a:r>
            <a:br>
              <a:rPr lang="en-US" altLang="zh-CN" sz="5400" dirty="0" smtClean="0"/>
            </a:br>
            <a:r>
              <a:rPr lang="zh-CN" altLang="en-US" sz="5400" dirty="0" smtClean="0"/>
              <a:t> 舍不得这棵树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    课堂小结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    通过这节课的学习，我们知道了作者舍不得的是一棵普通的树，同时它还是一棵鸟树，一棵花树，一棵果树，一棵有灵性的树。现在我们已经了解了它是一棵普通的树，也读出了鸟树的热闹。</a:t>
            </a:r>
            <a:endParaRPr lang="zh-CN" altLang="en-US" sz="3600" dirty="0"/>
          </a:p>
        </p:txBody>
      </p:sp>
      <p:sp>
        <p:nvSpPr>
          <p:cNvPr id="4" name="横卷形 3"/>
          <p:cNvSpPr/>
          <p:nvPr/>
        </p:nvSpPr>
        <p:spPr>
          <a:xfrm>
            <a:off x="928662" y="857232"/>
            <a:ext cx="1143000" cy="1033272"/>
          </a:xfrm>
          <a:prstGeom prst="horizontalScroll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785786" y="214290"/>
            <a:ext cx="2857520" cy="1285884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/>
          <a:lstStyle/>
          <a:p>
            <a:pPr algn="l"/>
            <a:r>
              <a:rPr lang="zh-CN" altLang="en-US" b="1" dirty="0" smtClean="0"/>
              <a:t>   小作业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dirty="0" smtClean="0"/>
              <a:t>   请同学们课后熟读课文，小组交流学习这是一棵花树，果树，有灵性的树，谈谈你对最后一句话的理解（因为你活在我的心里了，我也要长成一棵树，一棵会走路的树。）</a:t>
            </a:r>
            <a:endParaRPr lang="zh-CN" altLang="en-US" sz="4000" dirty="0"/>
          </a:p>
        </p:txBody>
      </p:sp>
      <p:sp>
        <p:nvSpPr>
          <p:cNvPr id="4" name="燕尾形箭头 3"/>
          <p:cNvSpPr/>
          <p:nvPr/>
        </p:nvSpPr>
        <p:spPr>
          <a:xfrm>
            <a:off x="714348" y="71414"/>
            <a:ext cx="2928958" cy="1428760"/>
          </a:xfrm>
          <a:prstGeom prst="notchedRight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92867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8800" dirty="0" smtClean="0"/>
              <a:t>              </a:t>
            </a:r>
            <a:endParaRPr lang="en-US" altLang="zh-CN" sz="8800" dirty="0" smtClean="0"/>
          </a:p>
          <a:p>
            <a:pPr algn="ctr">
              <a:buNone/>
            </a:pPr>
            <a:r>
              <a:rPr lang="en-US" altLang="zh-CN" sz="8800" dirty="0" smtClean="0"/>
              <a:t>             </a:t>
            </a:r>
            <a:r>
              <a:rPr lang="zh-CN" altLang="en-US" sz="8800" dirty="0" smtClean="0"/>
              <a:t>谢谢指导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30413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600" dirty="0" smtClean="0"/>
              <a:t>  18.</a:t>
            </a:r>
            <a:r>
              <a:rPr lang="zh-CN" altLang="en-US" sz="6600" dirty="0" smtClean="0"/>
              <a:t>舍不得这棵树</a:t>
            </a:r>
            <a:endParaRPr lang="zh-CN" altLang="en-US" sz="6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794" y="4143380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                            授课人：朱娟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樟树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0"/>
            <a:ext cx="4286280" cy="5828484"/>
          </a:xfrm>
        </p:spPr>
      </p:pic>
      <p:sp>
        <p:nvSpPr>
          <p:cNvPr id="6" name="TextBox 5"/>
          <p:cNvSpPr txBox="1"/>
          <p:nvPr/>
        </p:nvSpPr>
        <p:spPr>
          <a:xfrm>
            <a:off x="5000628" y="2786058"/>
            <a:ext cx="3071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 樟  树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桃树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950" y="285728"/>
            <a:ext cx="5737124" cy="5286412"/>
          </a:xfrm>
        </p:spPr>
      </p:pic>
      <p:sp>
        <p:nvSpPr>
          <p:cNvPr id="5" name="TextBox 4"/>
          <p:cNvSpPr txBox="1"/>
          <p:nvPr/>
        </p:nvSpPr>
        <p:spPr>
          <a:xfrm>
            <a:off x="6417145" y="2928934"/>
            <a:ext cx="17267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桃 树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86512" y="3000372"/>
            <a:ext cx="2786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银 </a:t>
            </a:r>
            <a:r>
              <a:rPr lang="zh-CN" altLang="en-US" sz="5400" dirty="0" smtClean="0"/>
              <a:t>杏 树</a:t>
            </a:r>
            <a:endParaRPr lang="zh-CN" altLang="en-US" sz="5400" dirty="0"/>
          </a:p>
        </p:txBody>
      </p:sp>
      <p:pic>
        <p:nvPicPr>
          <p:cNvPr id="9" name="内容占位符 8" descr="银杏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785794"/>
            <a:ext cx="5498178" cy="432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梧桐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42852"/>
            <a:ext cx="4000528" cy="5357851"/>
          </a:xfrm>
        </p:spPr>
      </p:pic>
      <p:sp>
        <p:nvSpPr>
          <p:cNvPr id="6" name="TextBox 5"/>
          <p:cNvSpPr txBox="1"/>
          <p:nvPr/>
        </p:nvSpPr>
        <p:spPr>
          <a:xfrm>
            <a:off x="5143504" y="3000372"/>
            <a:ext cx="25763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梧 桐 树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85736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800" dirty="0" smtClean="0"/>
              <a:t>   它没有樟树那样高大，没有桃树那样娇艳，也没有银杏树那样古老，普通得只有一个普通的名字</a:t>
            </a:r>
            <a:r>
              <a:rPr lang="en-US" altLang="zh-CN" sz="4800" dirty="0" smtClean="0"/>
              <a:t>——</a:t>
            </a:r>
            <a:r>
              <a:rPr lang="zh-CN" altLang="en-US" sz="4800" dirty="0" smtClean="0"/>
              <a:t>梧桐</a:t>
            </a:r>
            <a:endParaRPr lang="zh-CN" alt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64291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/>
              <a:t>普通的树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   模仿</a:t>
            </a:r>
            <a:r>
              <a:rPr lang="zh-CN" altLang="en-US" b="1" dirty="0" smtClean="0"/>
              <a:t>说话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571612"/>
            <a:ext cx="8543956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400" dirty="0" smtClean="0"/>
              <a:t>   没有</a:t>
            </a:r>
            <a:r>
              <a:rPr lang="en-US" altLang="zh-CN" sz="4400" dirty="0" smtClean="0"/>
              <a:t>…</a:t>
            </a:r>
            <a:r>
              <a:rPr lang="zh-CN" altLang="en-US" sz="4400" dirty="0" smtClean="0"/>
              <a:t>没有 </a:t>
            </a:r>
            <a:r>
              <a:rPr lang="en-US" altLang="zh-CN" sz="4400" dirty="0" smtClean="0"/>
              <a:t>…</a:t>
            </a:r>
            <a:r>
              <a:rPr lang="zh-CN" altLang="en-US" sz="4400" dirty="0" smtClean="0"/>
              <a:t>也没有</a:t>
            </a:r>
            <a:r>
              <a:rPr lang="en-US" altLang="zh-CN" sz="4400" dirty="0" smtClean="0"/>
              <a:t>…</a:t>
            </a:r>
          </a:p>
          <a:p>
            <a:pPr>
              <a:buNone/>
            </a:pPr>
            <a:endParaRPr lang="en-US" altLang="zh-CN" sz="4400" dirty="0" smtClean="0"/>
          </a:p>
          <a:p>
            <a:pPr>
              <a:buNone/>
            </a:pPr>
            <a:r>
              <a:rPr lang="zh-CN" altLang="en-US" sz="4400" dirty="0" smtClean="0"/>
              <a:t>   </a:t>
            </a:r>
            <a:r>
              <a:rPr lang="zh-CN" altLang="en-US" sz="4400" dirty="0" smtClean="0">
                <a:solidFill>
                  <a:srgbClr val="FF0000"/>
                </a:solidFill>
              </a:rPr>
              <a:t>我家门前没有鲜花，没有小草，也没有大树。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4400" dirty="0" smtClean="0"/>
          </a:p>
        </p:txBody>
      </p:sp>
      <p:sp>
        <p:nvSpPr>
          <p:cNvPr id="4" name="流程图: 资料带 3"/>
          <p:cNvSpPr/>
          <p:nvPr/>
        </p:nvSpPr>
        <p:spPr>
          <a:xfrm>
            <a:off x="785786" y="142876"/>
            <a:ext cx="2786082" cy="1357298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鸟树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4294052" cy="5455556"/>
          </a:xfrm>
        </p:spPr>
      </p:pic>
      <p:sp>
        <p:nvSpPr>
          <p:cNvPr id="3" name="TextBox 2"/>
          <p:cNvSpPr txBox="1"/>
          <p:nvPr/>
        </p:nvSpPr>
        <p:spPr>
          <a:xfrm>
            <a:off x="4786314" y="214290"/>
            <a:ext cx="335758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这是一棵鸟树，每天，那些叫得出名字和叫不出名字的鸟儿，总爱站在它的身上，唱个没完，有了它，就有听不完的音乐。</a:t>
            </a:r>
            <a:endParaRPr lang="en-US" altLang="zh-CN" sz="4000" dirty="0" smtClean="0"/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265</Words>
  <PresentationFormat>全屏显示(4:3)</PresentationFormat>
  <Paragraphs>21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湘教版语文三年级下册   舍不得这棵树</vt:lpstr>
      <vt:lpstr>  18.舍不得这棵树</vt:lpstr>
      <vt:lpstr>幻灯片 3</vt:lpstr>
      <vt:lpstr>幻灯片 4</vt:lpstr>
      <vt:lpstr>幻灯片 5</vt:lpstr>
      <vt:lpstr>幻灯片 6</vt:lpstr>
      <vt:lpstr>幻灯片 7</vt:lpstr>
      <vt:lpstr>   模仿说话</vt:lpstr>
      <vt:lpstr>幻灯片 9</vt:lpstr>
      <vt:lpstr>    课堂小结</vt:lpstr>
      <vt:lpstr>   小作业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普通   樟树   娇艳  梧桐   污染  小汤匙  乐呵呵  性格  </dc:title>
  <dc:creator>Administrator</dc:creator>
  <cp:lastModifiedBy>微软用户</cp:lastModifiedBy>
  <cp:revision>45</cp:revision>
  <dcterms:created xsi:type="dcterms:W3CDTF">2012-12-08T09:14:33Z</dcterms:created>
  <dcterms:modified xsi:type="dcterms:W3CDTF">2012-12-16T15:22:11Z</dcterms:modified>
</cp:coreProperties>
</file>