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83" r:id="rId7"/>
    <p:sldId id="276" r:id="rId8"/>
    <p:sldId id="281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73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9.GIF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zǎo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早上  清早  早晚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他每天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早上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都来得很早。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5852" name="组合 18"/>
          <p:cNvGrpSpPr/>
          <p:nvPr/>
        </p:nvGrpSpPr>
        <p:grpSpPr>
          <a:xfrm>
            <a:off x="1469390" y="2788285"/>
            <a:ext cx="2355850" cy="2360295"/>
            <a:chOff x="6749" y="3090"/>
            <a:chExt cx="2664" cy="2758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6749" y="3123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081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749" y="4470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750" y="5815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773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9389" y="309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65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245" y="2834640"/>
            <a:ext cx="2160905" cy="21609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0510" y="2854960"/>
            <a:ext cx="2997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9770" y="4775200"/>
            <a:ext cx="4902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3" name="图片 1" descr="KT早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930" y="4474845"/>
            <a:ext cx="3583940" cy="5848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乛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书本  读书  书写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你的书包里有多少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本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图片 1" descr="KT书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8968" y="4352290"/>
            <a:ext cx="2473325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b95e3e093d98b4681a6d40033ade6237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920" y="2711450"/>
            <a:ext cx="2340610" cy="23406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图片 1" descr="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" y="2495550"/>
            <a:ext cx="4006215" cy="2807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dāo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小刀  大刀  刀口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妈妈在用水果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刀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切苹果。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1" name="图片 1" descr="KT刀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8185" y="4341495"/>
            <a:ext cx="1219200" cy="6013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9" name="图片 1" descr="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705" y="2695575"/>
            <a:ext cx="4002405" cy="2402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chǐ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尸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直尺  尺子  尺寸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我找小明借了一把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尺子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470" name="图片 1" descr="KT尺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9012" y="4329683"/>
            <a:ext cx="2976078" cy="64554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52" name="组合 18"/>
          <p:cNvGrpSpPr/>
          <p:nvPr/>
        </p:nvGrpSpPr>
        <p:grpSpPr>
          <a:xfrm>
            <a:off x="1482090" y="2696845"/>
            <a:ext cx="2355850" cy="2360295"/>
            <a:chOff x="6749" y="3090"/>
            <a:chExt cx="2664" cy="2758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6749" y="3123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081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749" y="4470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750" y="5815"/>
              <a:ext cx="2663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773" y="310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9389" y="3090"/>
              <a:ext cx="0" cy="274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běn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书本  课本  本子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小明从书包里拿出了语文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课本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67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3055" y="2820670"/>
            <a:ext cx="2199005" cy="21990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3370" y="2763520"/>
            <a:ext cx="2997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2630" y="4683760"/>
            <a:ext cx="490220" cy="281940"/>
          </a:xfrm>
          <a:prstGeom prst="rect">
            <a:avLst/>
          </a:prstGeom>
          <a:solidFill>
            <a:srgbClr val="F4FAF3"/>
          </a:solidFill>
          <a:ln>
            <a:solidFill>
              <a:srgbClr val="F4F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1" descr="KT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6440" y="4343718"/>
            <a:ext cx="2897188" cy="571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WPS 演示</Application>
  <PresentationFormat>宽屏</PresentationFormat>
  <Paragraphs>144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46</cp:revision>
  <dcterms:created xsi:type="dcterms:W3CDTF">2019-06-19T02:08:00Z</dcterms:created>
  <dcterms:modified xsi:type="dcterms:W3CDTF">2020-08-29T10:01:23Z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