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3"/>
  </p:notesMasterIdLst>
  <p:sldIdLst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1AD"/>
    <a:srgbClr val="E6DCA2"/>
    <a:srgbClr val="000000"/>
    <a:srgbClr val="1B9B15"/>
    <a:srgbClr val="008000"/>
    <a:srgbClr val="FF0000"/>
    <a:srgbClr val="F0AF2C"/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/>
    <p:restoredTop sz="94619"/>
  </p:normalViewPr>
  <p:slideViewPr>
    <p:cSldViewPr snapToObjects="1" showGuides="1">
      <p:cViewPr>
        <p:scale>
          <a:sx n="80" d="100"/>
          <a:sy n="80" d="100"/>
        </p:scale>
        <p:origin x="-528" y="204"/>
      </p:cViewPr>
      <p:guideLst>
        <p:guide orient="horz" pos="2154"/>
        <p:guide pos="2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第二单元 线与角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7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1278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9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1268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1276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69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1274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70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1272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127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344738"/>
            <a:ext cx="4733925" cy="1449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429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382588" y="1435100"/>
            <a:ext cx="9747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7" name="图片 21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7350"/>
            <a:ext cx="4572000" cy="433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43113"/>
            <a:ext cx="4286250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弧形 34"/>
          <p:cNvSpPr/>
          <p:nvPr/>
        </p:nvSpPr>
        <p:spPr>
          <a:xfrm>
            <a:off x="2309813" y="3349625"/>
            <a:ext cx="828675" cy="971550"/>
          </a:xfrm>
          <a:prstGeom prst="arc">
            <a:avLst>
              <a:gd name="adj1" fmla="val 18572697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40063" y="3254375"/>
            <a:ext cx="8572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弧形 36"/>
          <p:cNvSpPr/>
          <p:nvPr/>
        </p:nvSpPr>
        <p:spPr>
          <a:xfrm>
            <a:off x="2239963" y="3405188"/>
            <a:ext cx="720725" cy="863600"/>
          </a:xfrm>
          <a:prstGeom prst="arc">
            <a:avLst>
              <a:gd name="adj1" fmla="val 1646419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14625" y="3024188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弧形 38"/>
          <p:cNvSpPr/>
          <p:nvPr/>
        </p:nvSpPr>
        <p:spPr>
          <a:xfrm>
            <a:off x="2098675" y="3462338"/>
            <a:ext cx="719138" cy="720725"/>
          </a:xfrm>
          <a:prstGeom prst="arc">
            <a:avLst>
              <a:gd name="adj1" fmla="val 15539729"/>
              <a:gd name="adj2" fmla="val 227456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41563" y="2921000"/>
            <a:ext cx="8572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33538" y="3094038"/>
            <a:ext cx="10255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2130425" y="3551238"/>
            <a:ext cx="576263" cy="576263"/>
          </a:xfrm>
          <a:prstGeom prst="arc">
            <a:avLst>
              <a:gd name="adj1" fmla="val 13999658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弧形 42"/>
          <p:cNvSpPr/>
          <p:nvPr/>
        </p:nvSpPr>
        <p:spPr>
          <a:xfrm>
            <a:off x="2159000" y="3640138"/>
            <a:ext cx="431800" cy="431800"/>
          </a:xfrm>
          <a:prstGeom prst="arc">
            <a:avLst>
              <a:gd name="adj1" fmla="val 11164507"/>
              <a:gd name="adj2" fmla="val 21221884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63663" y="3462338"/>
            <a:ext cx="10255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弧形 44"/>
          <p:cNvSpPr/>
          <p:nvPr/>
        </p:nvSpPr>
        <p:spPr>
          <a:xfrm>
            <a:off x="2232025" y="3705225"/>
            <a:ext cx="287338" cy="287338"/>
          </a:xfrm>
          <a:prstGeom prst="arc">
            <a:avLst>
              <a:gd name="adj1" fmla="val 5230413"/>
              <a:gd name="adj2" fmla="val 21221884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95450" y="3911600"/>
            <a:ext cx="1025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270°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2249488" y="3414713"/>
            <a:ext cx="720725" cy="865188"/>
          </a:xfrm>
          <a:prstGeom prst="arc">
            <a:avLst>
              <a:gd name="adj1" fmla="val 17154610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40063" y="3252788"/>
            <a:ext cx="8572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50°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弧形 51"/>
          <p:cNvSpPr/>
          <p:nvPr/>
        </p:nvSpPr>
        <p:spPr>
          <a:xfrm rot="-600000">
            <a:off x="2401888" y="3341688"/>
            <a:ext cx="720725" cy="863600"/>
          </a:xfrm>
          <a:prstGeom prst="arc">
            <a:avLst>
              <a:gd name="adj1" fmla="val 16046347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8" grpId="0"/>
      <p:bldP spid="38" grpId="1"/>
      <p:bldP spid="40" grpId="0"/>
      <p:bldP spid="40" grpId="1"/>
      <p:bldP spid="41" grpId="0"/>
      <p:bldP spid="41" grpId="1"/>
      <p:bldP spid="44" grpId="0"/>
      <p:bldP spid="44" grpId="1"/>
      <p:bldP spid="46" grpId="0"/>
      <p:bldP spid="46" grpId="1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429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Box 9"/>
          <p:cNvSpPr txBox="1"/>
          <p:nvPr/>
        </p:nvSpPr>
        <p:spPr>
          <a:xfrm>
            <a:off x="382588" y="1435100"/>
            <a:ext cx="79454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把一张圆形的纸对折三次。想一想，填一填。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1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357438"/>
            <a:ext cx="8064500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" y="4214813"/>
            <a:ext cx="8099425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429000" y="4214813"/>
            <a:ext cx="1428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180°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4660900"/>
            <a:ext cx="14287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平角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0875" y="4206875"/>
            <a:ext cx="14287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19750" y="4651375"/>
            <a:ext cx="1428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直角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6350" y="4214813"/>
            <a:ext cx="1428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45°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38" y="4660900"/>
            <a:ext cx="14287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锐角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255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5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53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4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253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33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32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3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3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" name="图片 23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913" y="1681163"/>
            <a:ext cx="7196137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857375"/>
            <a:ext cx="4930775" cy="329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75" y="1800225"/>
            <a:ext cx="3759200" cy="355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2650" y="1133475"/>
            <a:ext cx="1792288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25" y="1508125"/>
            <a:ext cx="1603375" cy="69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9688" y="576263"/>
            <a:ext cx="1471612" cy="1958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9"/>
          <p:cNvGrpSpPr/>
          <p:nvPr/>
        </p:nvGrpSpPr>
        <p:grpSpPr>
          <a:xfrm>
            <a:off x="428625" y="2357438"/>
            <a:ext cx="1552575" cy="434975"/>
            <a:chOff x="1233431" y="4080568"/>
            <a:chExt cx="1552619" cy="434302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1233431" y="4506944"/>
              <a:ext cx="155261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60000" flipV="1">
              <a:off x="1238194" y="4080568"/>
              <a:ext cx="1547856" cy="43430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3"/>
          <p:cNvGrpSpPr/>
          <p:nvPr/>
        </p:nvGrpSpPr>
        <p:grpSpPr>
          <a:xfrm>
            <a:off x="4421188" y="2360613"/>
            <a:ext cx="1008062" cy="541337"/>
            <a:chOff x="3095227" y="4380428"/>
            <a:chExt cx="1008000" cy="5400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3095227" y="4918845"/>
              <a:ext cx="1008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60000" flipV="1">
              <a:off x="3122212" y="4380428"/>
              <a:ext cx="828624" cy="54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4"/>
          <p:cNvGrpSpPr/>
          <p:nvPr/>
        </p:nvGrpSpPr>
        <p:grpSpPr>
          <a:xfrm>
            <a:off x="7148513" y="2270125"/>
            <a:ext cx="611187" cy="684213"/>
            <a:chOff x="3095227" y="4238470"/>
            <a:chExt cx="612000" cy="684000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3095227" y="4917708"/>
              <a:ext cx="612000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H="1" flipV="1">
              <a:off x="2995643" y="4346002"/>
              <a:ext cx="684000" cy="46893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360" name="Picture 24"/>
          <p:cNvPicPr>
            <a:picLocks noChangeAspect="1"/>
          </p:cNvPicPr>
          <p:nvPr/>
        </p:nvPicPr>
        <p:blipFill>
          <a:blip r:embed="rId7"/>
          <a:srcRect r="101"/>
          <a:stretch>
            <a:fillRect/>
          </a:stretch>
        </p:blipFill>
        <p:spPr>
          <a:xfrm>
            <a:off x="430213" y="1343025"/>
            <a:ext cx="3571875" cy="3381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1"/>
          <p:cNvGrpSpPr/>
          <p:nvPr/>
        </p:nvGrpSpPr>
        <p:grpSpPr>
          <a:xfrm>
            <a:off x="809625" y="2484438"/>
            <a:ext cx="876300" cy="369887"/>
            <a:chOff x="809188" y="2485059"/>
            <a:chExt cx="877322" cy="369332"/>
          </a:xfrm>
        </p:grpSpPr>
        <p:sp>
          <p:nvSpPr>
            <p:cNvPr id="50" name="弧形 49"/>
            <p:cNvSpPr/>
            <p:nvPr/>
          </p:nvSpPr>
          <p:spPr>
            <a:xfrm rot="1800000">
              <a:off x="809188" y="2605528"/>
              <a:ext cx="252707" cy="215576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13" name="TextBox 50"/>
            <p:cNvSpPr txBox="1"/>
            <p:nvPr/>
          </p:nvSpPr>
          <p:spPr>
            <a:xfrm>
              <a:off x="1189889" y="2485059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52"/>
          <p:cNvGrpSpPr/>
          <p:nvPr/>
        </p:nvGrpSpPr>
        <p:grpSpPr>
          <a:xfrm>
            <a:off x="4513263" y="2555875"/>
            <a:ext cx="800100" cy="438150"/>
            <a:chOff x="791188" y="2449434"/>
            <a:chExt cx="800322" cy="438582"/>
          </a:xfrm>
        </p:grpSpPr>
        <p:sp>
          <p:nvSpPr>
            <p:cNvPr id="54" name="弧形 53"/>
            <p:cNvSpPr/>
            <p:nvPr/>
          </p:nvSpPr>
          <p:spPr>
            <a:xfrm rot="1800000">
              <a:off x="791188" y="2600396"/>
              <a:ext cx="252482" cy="287620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11" name="TextBox 54"/>
            <p:cNvSpPr txBox="1"/>
            <p:nvPr/>
          </p:nvSpPr>
          <p:spPr>
            <a:xfrm>
              <a:off x="1094889" y="2449434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55"/>
          <p:cNvGrpSpPr/>
          <p:nvPr/>
        </p:nvGrpSpPr>
        <p:grpSpPr>
          <a:xfrm>
            <a:off x="7110413" y="2563813"/>
            <a:ext cx="846137" cy="511175"/>
            <a:chOff x="744614" y="2449434"/>
            <a:chExt cx="846896" cy="511883"/>
          </a:xfrm>
        </p:grpSpPr>
        <p:sp>
          <p:nvSpPr>
            <p:cNvPr id="57" name="弧形 56"/>
            <p:cNvSpPr/>
            <p:nvPr/>
          </p:nvSpPr>
          <p:spPr>
            <a:xfrm rot="1200000">
              <a:off x="744614" y="2602045"/>
              <a:ext cx="324140" cy="359272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09" name="TextBox 57"/>
            <p:cNvSpPr txBox="1"/>
            <p:nvPr/>
          </p:nvSpPr>
          <p:spPr>
            <a:xfrm>
              <a:off x="1094889" y="2449434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4971E-6 L -0.27309 -0.1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00" y="-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31214E-7 L 0.07691 -0.1893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40426E-6 L 0.2835 -0.2000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5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6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6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19" name="组合 39"/>
          <p:cNvGrpSpPr/>
          <p:nvPr/>
        </p:nvGrpSpPr>
        <p:grpSpPr>
          <a:xfrm>
            <a:off x="428625" y="2357438"/>
            <a:ext cx="1552575" cy="434975"/>
            <a:chOff x="1233431" y="4080568"/>
            <a:chExt cx="1552619" cy="434302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1233431" y="4506944"/>
              <a:ext cx="155261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60000" flipV="1">
              <a:off x="1238194" y="4080568"/>
              <a:ext cx="1547856" cy="43430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0" name="组合 43"/>
          <p:cNvGrpSpPr/>
          <p:nvPr/>
        </p:nvGrpSpPr>
        <p:grpSpPr>
          <a:xfrm>
            <a:off x="4421188" y="2360613"/>
            <a:ext cx="1008062" cy="541337"/>
            <a:chOff x="3095227" y="4380428"/>
            <a:chExt cx="1008000" cy="5400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3095227" y="4918845"/>
              <a:ext cx="1008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60000" flipV="1">
              <a:off x="3122212" y="4380428"/>
              <a:ext cx="828624" cy="54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1" name="组合 44"/>
          <p:cNvGrpSpPr/>
          <p:nvPr/>
        </p:nvGrpSpPr>
        <p:grpSpPr>
          <a:xfrm>
            <a:off x="7148513" y="2000250"/>
            <a:ext cx="828675" cy="954088"/>
            <a:chOff x="3095228" y="3968670"/>
            <a:chExt cx="829102" cy="953802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3095228" y="4917710"/>
              <a:ext cx="829102" cy="15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H="1" flipV="1">
              <a:off x="2941549" y="4130291"/>
              <a:ext cx="953802" cy="63056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2" name="组合 51"/>
          <p:cNvGrpSpPr/>
          <p:nvPr/>
        </p:nvGrpSpPr>
        <p:grpSpPr>
          <a:xfrm>
            <a:off x="809625" y="2484438"/>
            <a:ext cx="876300" cy="369887"/>
            <a:chOff x="809188" y="2485059"/>
            <a:chExt cx="877322" cy="369332"/>
          </a:xfrm>
        </p:grpSpPr>
        <p:sp>
          <p:nvSpPr>
            <p:cNvPr id="50" name="弧形 49"/>
            <p:cNvSpPr/>
            <p:nvPr/>
          </p:nvSpPr>
          <p:spPr>
            <a:xfrm rot="1800000">
              <a:off x="809188" y="2605528"/>
              <a:ext cx="252707" cy="215576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3" name="TextBox 50"/>
            <p:cNvSpPr txBox="1"/>
            <p:nvPr/>
          </p:nvSpPr>
          <p:spPr>
            <a:xfrm>
              <a:off x="1189889" y="2485059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23" name="组合 52"/>
          <p:cNvGrpSpPr/>
          <p:nvPr/>
        </p:nvGrpSpPr>
        <p:grpSpPr>
          <a:xfrm>
            <a:off x="4513263" y="2555875"/>
            <a:ext cx="800100" cy="438150"/>
            <a:chOff x="791188" y="2449434"/>
            <a:chExt cx="800322" cy="438582"/>
          </a:xfrm>
        </p:grpSpPr>
        <p:sp>
          <p:nvSpPr>
            <p:cNvPr id="54" name="弧形 53"/>
            <p:cNvSpPr/>
            <p:nvPr/>
          </p:nvSpPr>
          <p:spPr>
            <a:xfrm rot="1800000">
              <a:off x="791188" y="2600396"/>
              <a:ext cx="252482" cy="287620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41" name="TextBox 54"/>
            <p:cNvSpPr txBox="1"/>
            <p:nvPr/>
          </p:nvSpPr>
          <p:spPr>
            <a:xfrm>
              <a:off x="1094889" y="2449434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324" name="组合 55"/>
          <p:cNvGrpSpPr/>
          <p:nvPr/>
        </p:nvGrpSpPr>
        <p:grpSpPr>
          <a:xfrm>
            <a:off x="7110413" y="2563813"/>
            <a:ext cx="846137" cy="511175"/>
            <a:chOff x="744614" y="2449434"/>
            <a:chExt cx="846896" cy="511883"/>
          </a:xfrm>
        </p:grpSpPr>
        <p:sp>
          <p:nvSpPr>
            <p:cNvPr id="57" name="弧形 56"/>
            <p:cNvSpPr/>
            <p:nvPr/>
          </p:nvSpPr>
          <p:spPr>
            <a:xfrm rot="1200000">
              <a:off x="744614" y="2602045"/>
              <a:ext cx="324140" cy="359272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9" name="TextBox 57"/>
            <p:cNvSpPr txBox="1"/>
            <p:nvPr/>
          </p:nvSpPr>
          <p:spPr>
            <a:xfrm>
              <a:off x="1094889" y="2449434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3325" name="Picture 24"/>
          <p:cNvPicPr>
            <a:picLocks noChangeAspect="1"/>
          </p:cNvPicPr>
          <p:nvPr/>
        </p:nvPicPr>
        <p:blipFill>
          <a:blip r:embed="rId1"/>
          <a:srcRect r="101"/>
          <a:stretch>
            <a:fillRect/>
          </a:stretch>
        </p:blipFill>
        <p:spPr>
          <a:xfrm>
            <a:off x="430213" y="1343025"/>
            <a:ext cx="3571875" cy="33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图片 48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79068">
            <a:off x="473075" y="2039938"/>
            <a:ext cx="1296988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8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520000">
            <a:off x="541338" y="1843088"/>
            <a:ext cx="1296987" cy="21605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5" name="直接连接符 44"/>
          <p:cNvCxnSpPr/>
          <p:nvPr/>
        </p:nvCxnSpPr>
        <p:spPr>
          <a:xfrm rot="16200000" flipV="1">
            <a:off x="1081088" y="2570163"/>
            <a:ext cx="90488" cy="365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8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0000">
            <a:off x="736600" y="992188"/>
            <a:ext cx="1296988" cy="21605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2" name="直接连接符 41"/>
          <p:cNvCxnSpPr/>
          <p:nvPr/>
        </p:nvCxnSpPr>
        <p:spPr>
          <a:xfrm rot="16200000" flipV="1">
            <a:off x="1107281" y="2759869"/>
            <a:ext cx="90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1648">
            <a:off x="4643438" y="1092200"/>
            <a:ext cx="1296987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TextBox 52"/>
          <p:cNvSpPr txBox="1"/>
          <p:nvPr/>
        </p:nvSpPr>
        <p:spPr>
          <a:xfrm>
            <a:off x="4441825" y="2874963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厘米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 rot="-1999316">
            <a:off x="4249738" y="2370138"/>
            <a:ext cx="79216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厘米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6" name="图片 55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32336">
            <a:off x="7208838" y="1114425"/>
            <a:ext cx="1296987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" name="TextBox 58"/>
          <p:cNvSpPr txBox="1"/>
          <p:nvPr/>
        </p:nvSpPr>
        <p:spPr>
          <a:xfrm>
            <a:off x="7156450" y="2913063"/>
            <a:ext cx="7921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厘米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 rot="-3341196">
            <a:off x="6835775" y="2343150"/>
            <a:ext cx="792163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厘米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" name="图片 60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913" y="3609975"/>
            <a:ext cx="2233612" cy="278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9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8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9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43" name="组合 43"/>
          <p:cNvGrpSpPr/>
          <p:nvPr/>
        </p:nvGrpSpPr>
        <p:grpSpPr>
          <a:xfrm>
            <a:off x="3660775" y="2360613"/>
            <a:ext cx="1008063" cy="541337"/>
            <a:chOff x="3095227" y="4380428"/>
            <a:chExt cx="1008000" cy="5400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3095227" y="4918845"/>
              <a:ext cx="10080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60000" flipV="1">
              <a:off x="3122213" y="4380428"/>
              <a:ext cx="828623" cy="54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4" name="组合 52"/>
          <p:cNvGrpSpPr/>
          <p:nvPr/>
        </p:nvGrpSpPr>
        <p:grpSpPr>
          <a:xfrm>
            <a:off x="3752850" y="2555875"/>
            <a:ext cx="800100" cy="438150"/>
            <a:chOff x="791188" y="2449434"/>
            <a:chExt cx="800322" cy="438582"/>
          </a:xfrm>
        </p:grpSpPr>
        <p:sp>
          <p:nvSpPr>
            <p:cNvPr id="54" name="弧形 53"/>
            <p:cNvSpPr/>
            <p:nvPr/>
          </p:nvSpPr>
          <p:spPr>
            <a:xfrm rot="1800000">
              <a:off x="791188" y="2600396"/>
              <a:ext cx="252483" cy="287620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84" name="TextBox 54"/>
            <p:cNvSpPr txBox="1"/>
            <p:nvPr/>
          </p:nvSpPr>
          <p:spPr>
            <a:xfrm>
              <a:off x="1094889" y="2449434"/>
              <a:ext cx="49662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51"/>
          <p:cNvGrpSpPr/>
          <p:nvPr/>
        </p:nvGrpSpPr>
        <p:grpSpPr>
          <a:xfrm>
            <a:off x="3663950" y="2490788"/>
            <a:ext cx="1552575" cy="496887"/>
            <a:chOff x="428625" y="2357438"/>
            <a:chExt cx="1552575" cy="496887"/>
          </a:xfrm>
        </p:grpSpPr>
        <p:grpSp>
          <p:nvGrpSpPr>
            <p:cNvPr id="14377" name="组合 39"/>
            <p:cNvGrpSpPr/>
            <p:nvPr/>
          </p:nvGrpSpPr>
          <p:grpSpPr>
            <a:xfrm>
              <a:off x="428625" y="2351115"/>
              <a:ext cx="1552575" cy="434302"/>
              <a:chOff x="1233431" y="4080568"/>
              <a:chExt cx="1552619" cy="434302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V="1">
                <a:off x="1233431" y="4507578"/>
                <a:ext cx="1552619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60000" flipV="1">
                <a:off x="1238194" y="4080541"/>
                <a:ext cx="1547856" cy="434975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78" name="组合 51"/>
            <p:cNvGrpSpPr/>
            <p:nvPr/>
          </p:nvGrpSpPr>
          <p:grpSpPr>
            <a:xfrm>
              <a:off x="809626" y="2484438"/>
              <a:ext cx="876301" cy="369887"/>
              <a:chOff x="809188" y="2485059"/>
              <a:chExt cx="877322" cy="369332"/>
            </a:xfrm>
          </p:grpSpPr>
          <p:sp>
            <p:nvSpPr>
              <p:cNvPr id="63" name="弧形 62"/>
              <p:cNvSpPr/>
              <p:nvPr/>
            </p:nvSpPr>
            <p:spPr>
              <a:xfrm rot="1800000">
                <a:off x="809187" y="2605528"/>
                <a:ext cx="252707" cy="215576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80" name="TextBox 50"/>
              <p:cNvSpPr txBox="1"/>
              <p:nvPr/>
            </p:nvSpPr>
            <p:spPr>
              <a:xfrm>
                <a:off x="1189889" y="2485059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" name="组合 66"/>
          <p:cNvGrpSpPr/>
          <p:nvPr/>
        </p:nvGrpSpPr>
        <p:grpSpPr>
          <a:xfrm rot="-903947">
            <a:off x="3609975" y="2297113"/>
            <a:ext cx="1552575" cy="496887"/>
            <a:chOff x="428625" y="2357438"/>
            <a:chExt cx="1552575" cy="496887"/>
          </a:xfrm>
        </p:grpSpPr>
        <p:grpSp>
          <p:nvGrpSpPr>
            <p:cNvPr id="14371" name="组合 39"/>
            <p:cNvGrpSpPr/>
            <p:nvPr/>
          </p:nvGrpSpPr>
          <p:grpSpPr>
            <a:xfrm>
              <a:off x="428625" y="2351115"/>
              <a:ext cx="1552575" cy="434302"/>
              <a:chOff x="1233431" y="4080568"/>
              <a:chExt cx="1552619" cy="434302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227926" y="4502363"/>
                <a:ext cx="1552619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60000" flipV="1">
                <a:off x="1233924" y="4072157"/>
                <a:ext cx="1547856" cy="436562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72" name="组合 51"/>
            <p:cNvGrpSpPr/>
            <p:nvPr/>
          </p:nvGrpSpPr>
          <p:grpSpPr>
            <a:xfrm>
              <a:off x="809626" y="2484438"/>
              <a:ext cx="876301" cy="369887"/>
              <a:chOff x="809188" y="2485059"/>
              <a:chExt cx="877322" cy="369332"/>
            </a:xfrm>
          </p:grpSpPr>
          <p:sp>
            <p:nvSpPr>
              <p:cNvPr id="70" name="弧形 69"/>
              <p:cNvSpPr/>
              <p:nvPr/>
            </p:nvSpPr>
            <p:spPr>
              <a:xfrm rot="1800000">
                <a:off x="805144" y="2599948"/>
                <a:ext cx="252707" cy="215576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74" name="TextBox 50"/>
              <p:cNvSpPr txBox="1"/>
              <p:nvPr/>
            </p:nvSpPr>
            <p:spPr>
              <a:xfrm>
                <a:off x="1189889" y="2485059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47" name="组合 73"/>
          <p:cNvGrpSpPr/>
          <p:nvPr/>
        </p:nvGrpSpPr>
        <p:grpSpPr>
          <a:xfrm>
            <a:off x="827088" y="1222375"/>
            <a:ext cx="5976937" cy="420688"/>
            <a:chOff x="827342" y="1223008"/>
            <a:chExt cx="5976000" cy="419431"/>
          </a:xfrm>
        </p:grpSpPr>
        <p:pic>
          <p:nvPicPr>
            <p:cNvPr id="14369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7342" y="1223008"/>
              <a:ext cx="4068000" cy="4194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70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342" y="1223008"/>
              <a:ext cx="1908000" cy="3783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88"/>
          <p:cNvGrpSpPr/>
          <p:nvPr/>
        </p:nvGrpSpPr>
        <p:grpSpPr>
          <a:xfrm>
            <a:off x="3692525" y="2605088"/>
            <a:ext cx="1620838" cy="434975"/>
            <a:chOff x="3447914" y="4263185"/>
            <a:chExt cx="1620000" cy="434302"/>
          </a:xfrm>
        </p:grpSpPr>
        <p:cxnSp>
          <p:nvCxnSpPr>
            <p:cNvPr id="87" name="直接连接符 86"/>
            <p:cNvCxnSpPr/>
            <p:nvPr/>
          </p:nvCxnSpPr>
          <p:spPr bwMode="auto">
            <a:xfrm flipV="1">
              <a:off x="3447914" y="4562758"/>
              <a:ext cx="162000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 bwMode="auto">
            <a:xfrm rot="600000" flipV="1">
              <a:off x="3468541" y="4263185"/>
              <a:ext cx="1547012" cy="43430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弧形 84"/>
            <p:cNvSpPr/>
            <p:nvPr/>
          </p:nvSpPr>
          <p:spPr bwMode="auto">
            <a:xfrm rot="1800000">
              <a:off x="3984212" y="4480336"/>
              <a:ext cx="107894" cy="107783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90"/>
          <p:cNvGrpSpPr/>
          <p:nvPr/>
        </p:nvGrpSpPr>
        <p:grpSpPr>
          <a:xfrm rot="-357960">
            <a:off x="3667125" y="2519363"/>
            <a:ext cx="1619250" cy="434975"/>
            <a:chOff x="3447914" y="4263185"/>
            <a:chExt cx="1620000" cy="434302"/>
          </a:xfrm>
        </p:grpSpPr>
        <p:cxnSp>
          <p:nvCxnSpPr>
            <p:cNvPr id="92" name="直接连接符 91"/>
            <p:cNvCxnSpPr/>
            <p:nvPr/>
          </p:nvCxnSpPr>
          <p:spPr bwMode="auto">
            <a:xfrm flipV="1">
              <a:off x="3447724" y="4558406"/>
              <a:ext cx="162000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 bwMode="auto">
            <a:xfrm rot="600000" flipV="1">
              <a:off x="3468483" y="4263114"/>
              <a:ext cx="1546941" cy="43430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弧形 93"/>
            <p:cNvSpPr/>
            <p:nvPr/>
          </p:nvSpPr>
          <p:spPr bwMode="auto">
            <a:xfrm rot="1800000">
              <a:off x="3984319" y="4480038"/>
              <a:ext cx="108000" cy="107783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组合 98"/>
          <p:cNvGrpSpPr/>
          <p:nvPr/>
        </p:nvGrpSpPr>
        <p:grpSpPr>
          <a:xfrm rot="-660000">
            <a:off x="3643313" y="2436813"/>
            <a:ext cx="1620837" cy="433387"/>
            <a:chOff x="3447914" y="4263185"/>
            <a:chExt cx="1620000" cy="434302"/>
          </a:xfrm>
        </p:grpSpPr>
        <p:cxnSp>
          <p:nvCxnSpPr>
            <p:cNvPr id="100" name="直接连接符 99"/>
            <p:cNvCxnSpPr/>
            <p:nvPr/>
          </p:nvCxnSpPr>
          <p:spPr bwMode="auto">
            <a:xfrm flipV="1">
              <a:off x="3443224" y="4562885"/>
              <a:ext cx="1620001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 bwMode="auto">
            <a:xfrm rot="600000" flipV="1">
              <a:off x="3465717" y="4259542"/>
              <a:ext cx="1547014" cy="43430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弧形 101"/>
            <p:cNvSpPr/>
            <p:nvPr/>
          </p:nvSpPr>
          <p:spPr bwMode="auto">
            <a:xfrm rot="1800000">
              <a:off x="3979884" y="4477382"/>
              <a:ext cx="107894" cy="108178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组合 102"/>
          <p:cNvGrpSpPr/>
          <p:nvPr/>
        </p:nvGrpSpPr>
        <p:grpSpPr>
          <a:xfrm rot="-1037089">
            <a:off x="3606800" y="2368550"/>
            <a:ext cx="1620838" cy="434975"/>
            <a:chOff x="3447914" y="4263185"/>
            <a:chExt cx="1620000" cy="434302"/>
          </a:xfrm>
        </p:grpSpPr>
        <p:cxnSp>
          <p:nvCxnSpPr>
            <p:cNvPr id="104" name="直接连接符 103"/>
            <p:cNvCxnSpPr/>
            <p:nvPr/>
          </p:nvCxnSpPr>
          <p:spPr bwMode="auto">
            <a:xfrm flipV="1">
              <a:off x="3446967" y="4558062"/>
              <a:ext cx="1620000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 bwMode="auto">
            <a:xfrm rot="600000" flipV="1">
              <a:off x="3468315" y="4261502"/>
              <a:ext cx="1547012" cy="43430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弧形 105"/>
            <p:cNvSpPr/>
            <p:nvPr/>
          </p:nvSpPr>
          <p:spPr bwMode="auto">
            <a:xfrm rot="1800000">
              <a:off x="3983390" y="4475738"/>
              <a:ext cx="107894" cy="107783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06"/>
          <p:cNvGrpSpPr/>
          <p:nvPr/>
        </p:nvGrpSpPr>
        <p:grpSpPr>
          <a:xfrm rot="-1379800">
            <a:off x="3575050" y="2295525"/>
            <a:ext cx="1620838" cy="434975"/>
            <a:chOff x="3447914" y="4263185"/>
            <a:chExt cx="1620000" cy="434302"/>
          </a:xfrm>
        </p:grpSpPr>
        <p:cxnSp>
          <p:nvCxnSpPr>
            <p:cNvPr id="108" name="直接连接符 107"/>
            <p:cNvCxnSpPr/>
            <p:nvPr/>
          </p:nvCxnSpPr>
          <p:spPr bwMode="auto">
            <a:xfrm flipV="1">
              <a:off x="3447151" y="4559220"/>
              <a:ext cx="1619999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 bwMode="auto">
            <a:xfrm rot="600000" flipV="1">
              <a:off x="3468563" y="4259911"/>
              <a:ext cx="1547012" cy="434302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弧形 109"/>
            <p:cNvSpPr/>
            <p:nvPr/>
          </p:nvSpPr>
          <p:spPr bwMode="auto">
            <a:xfrm rot="1800000">
              <a:off x="3984040" y="4479563"/>
              <a:ext cx="107894" cy="107783"/>
            </a:xfrm>
            <a:prstGeom prst="arc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1" name="图片 110" descr="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0" y="4000500"/>
            <a:ext cx="3675063" cy="1370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35050"/>
            <a:ext cx="3414713" cy="53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6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8" y="1458913"/>
            <a:ext cx="5959475" cy="471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6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3" y="2214563"/>
            <a:ext cx="3500437" cy="3021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571875" y="1728788"/>
            <a:ext cx="4356100" cy="4319588"/>
          </a:xfrm>
          <a:prstGeom prst="ellipse">
            <a:avLst/>
          </a:prstGeom>
          <a:solidFill>
            <a:srgbClr val="F3F1A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 rot="10800000" flipH="1">
            <a:off x="3595688" y="39116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>
            <a:off x="3595688" y="38877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60000" flipH="1">
            <a:off x="3597275" y="38830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520000" flipH="1">
            <a:off x="3592513" y="38862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580000" flipH="1">
            <a:off x="3587750" y="38989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640000" flipH="1">
            <a:off x="3586163" y="38925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700000" flipH="1">
            <a:off x="3582988" y="38893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760000" flipH="1">
            <a:off x="3576638" y="38941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820000" flipH="1">
            <a:off x="3576638" y="38909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880000" flipH="1">
            <a:off x="3570288" y="38957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940000" flipH="1">
            <a:off x="3569494" y="389969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6000000" flipH="1">
            <a:off x="3566319" y="388858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6060000" flipH="1">
            <a:off x="3563938" y="38941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6120000" flipH="1">
            <a:off x="3563144" y="3898106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6180000" flipH="1">
            <a:off x="3575050" y="38846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6240000" flipH="1">
            <a:off x="3578225" y="38814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6300000" flipH="1">
            <a:off x="3579813" y="38957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6360000" flipH="1">
            <a:off x="3578225" y="38877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6420000" flipH="1">
            <a:off x="3579019" y="388699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6480000" flipH="1">
            <a:off x="3579813" y="38877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6540000" flipH="1">
            <a:off x="3581400" y="38750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6600000" flipH="1">
            <a:off x="3576638" y="38862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6660000" flipH="1">
            <a:off x="3578225" y="38735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6720000" flipH="1">
            <a:off x="3579813" y="38719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6780000" flipH="1">
            <a:off x="3576638" y="38814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6840000" flipH="1">
            <a:off x="3576638" y="38814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6900000" flipH="1">
            <a:off x="3575050" y="38862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6960000" flipH="1">
            <a:off x="3572669" y="38933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7020000" flipH="1">
            <a:off x="3576638" y="38893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7080000" flipH="1">
            <a:off x="3575844" y="38933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7140000" flipH="1">
            <a:off x="3575844" y="38933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7200000" flipH="1">
            <a:off x="3575844" y="38933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7260000" flipH="1">
            <a:off x="3575844" y="38933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7320000" flipH="1">
            <a:off x="3581400" y="38909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7380000" flipH="1">
            <a:off x="3589338" y="38830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7440000" flipH="1">
            <a:off x="3579019" y="390128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7500000" flipH="1">
            <a:off x="3579813" y="39004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7560000" flipH="1">
            <a:off x="3579019" y="390128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7620000" flipH="1">
            <a:off x="3590925" y="38893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7680000" flipH="1">
            <a:off x="3590925" y="38893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7740000" flipH="1">
            <a:off x="3594100" y="38925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7800000" flipH="1">
            <a:off x="3598863" y="38925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7860000" flipH="1">
            <a:off x="3592513" y="39036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7920000" flipH="1">
            <a:off x="3594894" y="390286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7980000" flipH="1">
            <a:off x="3599656" y="390128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8040000" flipH="1">
            <a:off x="3590131" y="3910806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8100000" flipH="1">
            <a:off x="5757863" y="1749425"/>
            <a:ext cx="1588" cy="4319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8160000" flipH="1">
            <a:off x="3608388" y="3905250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8220000" flipH="1">
            <a:off x="3611563" y="39068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8280000" flipH="1">
            <a:off x="3613150" y="39116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8340000" flipH="1">
            <a:off x="3614738" y="39163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8400000" flipH="1">
            <a:off x="3625850" y="39116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rot="8460000" flipH="1">
            <a:off x="3614738" y="39306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rot="8520000" flipH="1">
            <a:off x="3624263" y="39290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rot="8580000" flipH="1">
            <a:off x="3624263" y="39290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rot="8640000" flipH="1">
            <a:off x="3613150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8700000" flipH="1">
            <a:off x="3630613" y="39274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8760000" flipH="1">
            <a:off x="3632200" y="39227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8820000" flipH="1">
            <a:off x="3624263" y="39290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8880000" flipH="1">
            <a:off x="3624263" y="3930650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8940000" flipH="1">
            <a:off x="3633788" y="39227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9000000" flipH="1">
            <a:off x="3627438" y="3925888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9060000" flipH="1">
            <a:off x="3622675" y="39274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9120000" flipH="1">
            <a:off x="3605213" y="39306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9180000" flipH="1">
            <a:off x="3614738" y="39290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9240000" flipH="1">
            <a:off x="3616325" y="39354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9300000" flipH="1">
            <a:off x="3609975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9360000" flipH="1">
            <a:off x="3617913" y="39385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9420000" flipH="1">
            <a:off x="3614738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9480000" flipH="1">
            <a:off x="3617913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9540000" flipH="1">
            <a:off x="3619500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9600000" flipH="1">
            <a:off x="3608388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9660000" flipH="1">
            <a:off x="3608388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rot="9720000" flipH="1">
            <a:off x="3619500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9780000" flipH="1">
            <a:off x="3608388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rot="9840000" flipH="1">
            <a:off x="3606800" y="39417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rot="9900000" flipH="1">
            <a:off x="3617913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9960000" flipH="1">
            <a:off x="3614738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rot="10020000" flipH="1">
            <a:off x="3617913" y="39385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10080000" flipH="1">
            <a:off x="3608388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0140000" flipH="1">
            <a:off x="3603625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10200000" flipH="1">
            <a:off x="3598863" y="39354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0260000" flipH="1">
            <a:off x="3592513" y="393382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rot="10320000" flipH="1">
            <a:off x="3609975" y="3932238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rot="10380000" flipH="1">
            <a:off x="3590925" y="3930650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rot="10440000" flipH="1">
            <a:off x="3608388" y="39290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rot="10500000" flipH="1">
            <a:off x="3598863" y="392747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rot="10560000" flipH="1">
            <a:off x="3602038" y="3919538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rot="10620000" flipH="1">
            <a:off x="3592513" y="39227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10680000" flipH="1">
            <a:off x="3606800" y="39211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10740000" flipH="1">
            <a:off x="3595688" y="39195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rot="10860000" flipH="1">
            <a:off x="3595688" y="39195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rot="10920000" flipH="1">
            <a:off x="3582988" y="39211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10980000" flipH="1">
            <a:off x="3581400" y="39227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11040000" flipH="1">
            <a:off x="3578225" y="39243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11100000" flipH="1">
            <a:off x="3587750" y="39274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1160000" flipH="1">
            <a:off x="3595688" y="39290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11220000" flipH="1">
            <a:off x="3579813" y="39306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11280000" flipH="1">
            <a:off x="3586163" y="3932238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11340000" flipH="1">
            <a:off x="3592513" y="393382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11400000" flipH="1">
            <a:off x="3586163" y="393541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11460000" flipH="1">
            <a:off x="3579813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11520000" flipH="1">
            <a:off x="3584575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11580000" flipH="1">
            <a:off x="3587750" y="39385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11640000" flipH="1">
            <a:off x="3579813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11700000" flipH="1">
            <a:off x="3570288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rot="11760000" flipH="1">
            <a:off x="3584575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rot="11820000" flipH="1">
            <a:off x="3573463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rot="11880000" flipH="1">
            <a:off x="3573463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rot="11940000" flipH="1">
            <a:off x="3573463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rot="12000000" flipH="1">
            <a:off x="3571875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12060000" flipH="1">
            <a:off x="3582988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12120000" flipH="1">
            <a:off x="3581400" y="39401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12180000" flipH="1">
            <a:off x="3578225" y="394017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2240000" flipH="1">
            <a:off x="3576638" y="39385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12300000" flipH="1">
            <a:off x="3571875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rot="12360000" flipH="1">
            <a:off x="3579813" y="39465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rot="12420000" flipH="1">
            <a:off x="3575050" y="39449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rot="12480000" flipH="1">
            <a:off x="3570288" y="39433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rot="12540000" flipH="1">
            <a:off x="3575050" y="39512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rot="12600000" flipH="1">
            <a:off x="3568700" y="39497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rot="12660000" flipH="1">
            <a:off x="3560763" y="394652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rot="12720000" flipH="1">
            <a:off x="3565525" y="39544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rot="12780000" flipH="1">
            <a:off x="3557588" y="39544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rot="12840000" flipH="1">
            <a:off x="3560763" y="39576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rot="12900000" flipH="1">
            <a:off x="3551238" y="39528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rot="12960000" flipH="1">
            <a:off x="3552825" y="39608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rot="13020000" flipH="1">
            <a:off x="3554413" y="39671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rot="13080000" flipH="1">
            <a:off x="3543300" y="39671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rot="13140000" flipH="1">
            <a:off x="3532188" y="39608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rot="13200000" flipH="1">
            <a:off x="3543300" y="39719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rot="13260000" flipH="1">
            <a:off x="3530600" y="39655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rot="13320000" flipH="1">
            <a:off x="3517900" y="39592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rot="13380000" flipH="1">
            <a:off x="3527425" y="3967163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rot="13440000" flipH="1">
            <a:off x="3525838" y="39639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rot="13500000" flipH="1">
            <a:off x="3519488" y="3959225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rot="13560000" flipH="1">
            <a:off x="3532188" y="39687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rot="13620000" flipH="1">
            <a:off x="3515519" y="3948906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rot="13680000" flipH="1">
            <a:off x="3538538" y="39655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rot="13740000" flipH="1">
            <a:off x="3532188" y="39639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rot="13800000" flipH="1">
            <a:off x="3526631" y="395208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rot="13860000" flipH="1">
            <a:off x="3522663" y="39528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rot="13920000" flipH="1">
            <a:off x="3525838" y="39624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rot="13980000" flipH="1">
            <a:off x="3521869" y="396319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rot="14040000" flipH="1">
            <a:off x="3515519" y="3961606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rot="14100000" flipH="1">
            <a:off x="3521075" y="39719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 rot="14160000" flipH="1">
            <a:off x="3513138" y="39592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rot="14220000" flipH="1">
            <a:off x="3505200" y="39544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rot="14280000" flipH="1">
            <a:off x="3497263" y="39512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rot="14340000" flipH="1">
            <a:off x="3501231" y="3958431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 rot="14400000" flipH="1">
            <a:off x="3492500" y="39417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rot="14460000" flipH="1">
            <a:off x="3495675" y="39481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rot="14520000" flipH="1">
            <a:off x="3498850" y="39544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rot="14580000" flipH="1">
            <a:off x="3495675" y="39528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rot="14640000" flipH="1">
            <a:off x="3490913" y="39528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 rot="14700000" flipH="1">
            <a:off x="3492500" y="39576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rot="14760000" flipH="1">
            <a:off x="3481388" y="39370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rot="14820000" flipH="1">
            <a:off x="3483769" y="394096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rot="14880000" flipH="1">
            <a:off x="3484563" y="394335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rot="14940000" flipH="1">
            <a:off x="3484563" y="39449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rot="15000000" flipH="1">
            <a:off x="3484563" y="39338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 rot="15060000" flipH="1">
            <a:off x="3483769" y="393461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rot="15120000" flipH="1">
            <a:off x="3484563" y="39116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 rot="15180000" flipH="1">
            <a:off x="3497263" y="39227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rot="15240000" flipH="1">
            <a:off x="3495675" y="390842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 rot="15300000" flipH="1">
            <a:off x="3495675" y="39131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rot="15360000" flipH="1">
            <a:off x="3495675" y="391636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 rot="15420000" flipH="1">
            <a:off x="3497263" y="39131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 rot="15480000" flipH="1">
            <a:off x="3504406" y="392191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 rot="15540000" flipH="1">
            <a:off x="3514725" y="39004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 rot="15600000" flipH="1">
            <a:off x="3525044" y="391239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 rot="15660000" flipH="1">
            <a:off x="3536156" y="3918744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 rot="15720000" flipH="1">
            <a:off x="3546475" y="390048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rot="15780000" flipH="1">
            <a:off x="3556794" y="391556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/>
          <p:nvPr/>
        </p:nvCxnSpPr>
        <p:spPr>
          <a:xfrm rot="15840000" flipH="1">
            <a:off x="3567113" y="3897313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/>
          <p:cNvCxnSpPr/>
          <p:nvPr/>
        </p:nvCxnSpPr>
        <p:spPr>
          <a:xfrm rot="15900000" flipH="1">
            <a:off x="3579813" y="3889375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 rot="15960000" flipH="1">
            <a:off x="3594100" y="38814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 rot="16020000" flipH="1">
            <a:off x="3597275" y="3894138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rot="16080000" flipH="1">
            <a:off x="3606006" y="3896519"/>
            <a:ext cx="4321175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 rot="16140000" flipH="1">
            <a:off x="3605213" y="3873500"/>
            <a:ext cx="4319588" cy="15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568" name="图片 68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3" y="2214563"/>
            <a:ext cx="3500437" cy="302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6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035050"/>
            <a:ext cx="3414713" cy="53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" name="图片 66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8" y="1458913"/>
            <a:ext cx="5959475" cy="471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4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9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4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4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2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4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4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9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9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4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9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4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9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4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4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9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4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9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4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4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9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9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4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7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9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4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9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4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5" fill="hold">
                      <p:stCondLst>
                        <p:cond delay="indefinite"/>
                      </p:stCondLst>
                      <p:childTnLst>
                        <p:par>
                          <p:cTn id="906" fill="hold">
                            <p:stCondLst>
                              <p:cond delay="0"/>
                            </p:stCondLst>
                            <p:childTnLst>
                              <p:par>
                                <p:cTn id="9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59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0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1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2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3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4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5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6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7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8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9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70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35050"/>
            <a:ext cx="3414713" cy="53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8" y="1458913"/>
            <a:ext cx="5959475" cy="4711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7" name="组合 22"/>
          <p:cNvGrpSpPr/>
          <p:nvPr/>
        </p:nvGrpSpPr>
        <p:grpSpPr>
          <a:xfrm>
            <a:off x="661988" y="2143125"/>
            <a:ext cx="1552575" cy="496888"/>
            <a:chOff x="428625" y="2357438"/>
            <a:chExt cx="1552575" cy="496887"/>
          </a:xfrm>
        </p:grpSpPr>
        <p:grpSp>
          <p:nvGrpSpPr>
            <p:cNvPr id="17453" name="组合 39"/>
            <p:cNvGrpSpPr/>
            <p:nvPr/>
          </p:nvGrpSpPr>
          <p:grpSpPr>
            <a:xfrm>
              <a:off x="428625" y="2351115"/>
              <a:ext cx="1552575" cy="434302"/>
              <a:chOff x="1233431" y="4080568"/>
              <a:chExt cx="1552619" cy="434302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1233431" y="4507578"/>
                <a:ext cx="1552619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60000" flipV="1">
                <a:off x="1238193" y="4080541"/>
                <a:ext cx="1547857" cy="43497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54" name="组合 51"/>
            <p:cNvGrpSpPr/>
            <p:nvPr/>
          </p:nvGrpSpPr>
          <p:grpSpPr>
            <a:xfrm>
              <a:off x="809626" y="2484438"/>
              <a:ext cx="876301" cy="369887"/>
              <a:chOff x="809188" y="2485059"/>
              <a:chExt cx="877322" cy="369332"/>
            </a:xfrm>
          </p:grpSpPr>
          <p:sp>
            <p:nvSpPr>
              <p:cNvPr id="26" name="弧形 25"/>
              <p:cNvSpPr/>
              <p:nvPr/>
            </p:nvSpPr>
            <p:spPr>
              <a:xfrm rot="1800000">
                <a:off x="809187" y="2605528"/>
                <a:ext cx="252706" cy="215575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56" name="TextBox 50"/>
              <p:cNvSpPr txBox="1"/>
              <p:nvPr/>
            </p:nvSpPr>
            <p:spPr>
              <a:xfrm>
                <a:off x="1189889" y="2485059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7418" name="组合 29"/>
          <p:cNvGrpSpPr/>
          <p:nvPr/>
        </p:nvGrpSpPr>
        <p:grpSpPr>
          <a:xfrm>
            <a:off x="911225" y="3429000"/>
            <a:ext cx="1008063" cy="633413"/>
            <a:chOff x="4421188" y="2360613"/>
            <a:chExt cx="1008062" cy="633412"/>
          </a:xfrm>
        </p:grpSpPr>
        <p:grpSp>
          <p:nvGrpSpPr>
            <p:cNvPr id="17447" name="组合 43"/>
            <p:cNvGrpSpPr/>
            <p:nvPr/>
          </p:nvGrpSpPr>
          <p:grpSpPr>
            <a:xfrm>
              <a:off x="4421188" y="2349767"/>
              <a:ext cx="1008062" cy="540000"/>
              <a:chOff x="3095227" y="4380428"/>
              <a:chExt cx="1008000" cy="540000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3095227" y="4918323"/>
                <a:ext cx="100800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60000" flipV="1">
                <a:off x="3122213" y="4380162"/>
                <a:ext cx="828623" cy="53974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48" name="组合 52"/>
            <p:cNvGrpSpPr/>
            <p:nvPr/>
          </p:nvGrpSpPr>
          <p:grpSpPr>
            <a:xfrm>
              <a:off x="4513263" y="2555875"/>
              <a:ext cx="800100" cy="438150"/>
              <a:chOff x="791188" y="2449434"/>
              <a:chExt cx="800322" cy="438582"/>
            </a:xfrm>
          </p:grpSpPr>
          <p:sp>
            <p:nvSpPr>
              <p:cNvPr id="33" name="弧形 32"/>
              <p:cNvSpPr/>
              <p:nvPr/>
            </p:nvSpPr>
            <p:spPr>
              <a:xfrm rot="1800000">
                <a:off x="791188" y="2600395"/>
                <a:ext cx="252483" cy="287621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50" name="TextBox 54"/>
              <p:cNvSpPr txBox="1"/>
              <p:nvPr/>
            </p:nvSpPr>
            <p:spPr>
              <a:xfrm>
                <a:off x="1094889" y="2449434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7419" name="组合 36"/>
          <p:cNvGrpSpPr/>
          <p:nvPr/>
        </p:nvGrpSpPr>
        <p:grpSpPr>
          <a:xfrm>
            <a:off x="990600" y="4860925"/>
            <a:ext cx="865188" cy="1074738"/>
            <a:chOff x="7110413" y="2000241"/>
            <a:chExt cx="866099" cy="1074747"/>
          </a:xfrm>
        </p:grpSpPr>
        <p:grpSp>
          <p:nvGrpSpPr>
            <p:cNvPr id="17441" name="组合 44"/>
            <p:cNvGrpSpPr/>
            <p:nvPr/>
          </p:nvGrpSpPr>
          <p:grpSpPr>
            <a:xfrm>
              <a:off x="7148512" y="1999005"/>
              <a:ext cx="828000" cy="953802"/>
              <a:chOff x="3095228" y="3968670"/>
              <a:chExt cx="829102" cy="953802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3095269" y="4917652"/>
                <a:ext cx="829061" cy="158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 flipH="1" flipV="1">
                <a:off x="2942050" y="4129496"/>
                <a:ext cx="954095" cy="63174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42" name="组合 55"/>
            <p:cNvGrpSpPr/>
            <p:nvPr/>
          </p:nvGrpSpPr>
          <p:grpSpPr>
            <a:xfrm>
              <a:off x="7110414" y="2563813"/>
              <a:ext cx="846138" cy="511175"/>
              <a:chOff x="744614" y="2449434"/>
              <a:chExt cx="846896" cy="511883"/>
            </a:xfrm>
          </p:grpSpPr>
          <p:sp>
            <p:nvSpPr>
              <p:cNvPr id="40" name="弧形 39"/>
              <p:cNvSpPr/>
              <p:nvPr/>
            </p:nvSpPr>
            <p:spPr>
              <a:xfrm rot="1200000">
                <a:off x="744613" y="2602042"/>
                <a:ext cx="324481" cy="359275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44" name="TextBox 57"/>
              <p:cNvSpPr txBox="1"/>
              <p:nvPr/>
            </p:nvSpPr>
            <p:spPr>
              <a:xfrm>
                <a:off x="1094889" y="2449434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" name="组合 43"/>
          <p:cNvGrpSpPr/>
          <p:nvPr/>
        </p:nvGrpSpPr>
        <p:grpSpPr>
          <a:xfrm>
            <a:off x="5753100" y="3478213"/>
            <a:ext cx="1552575" cy="496887"/>
            <a:chOff x="428625" y="2357438"/>
            <a:chExt cx="1552575" cy="496887"/>
          </a:xfrm>
        </p:grpSpPr>
        <p:grpSp>
          <p:nvGrpSpPr>
            <p:cNvPr id="17435" name="组合 39"/>
            <p:cNvGrpSpPr/>
            <p:nvPr/>
          </p:nvGrpSpPr>
          <p:grpSpPr>
            <a:xfrm>
              <a:off x="428625" y="2351115"/>
              <a:ext cx="1552575" cy="434302"/>
              <a:chOff x="1233431" y="4080568"/>
              <a:chExt cx="1552619" cy="434302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233431" y="4507578"/>
                <a:ext cx="1552619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60000" flipV="1">
                <a:off x="1238194" y="4080541"/>
                <a:ext cx="1547856" cy="434975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36" name="组合 51"/>
            <p:cNvGrpSpPr/>
            <p:nvPr/>
          </p:nvGrpSpPr>
          <p:grpSpPr>
            <a:xfrm>
              <a:off x="809626" y="2484438"/>
              <a:ext cx="876301" cy="369887"/>
              <a:chOff x="809188" y="2485059"/>
              <a:chExt cx="877322" cy="369332"/>
            </a:xfrm>
          </p:grpSpPr>
          <p:sp>
            <p:nvSpPr>
              <p:cNvPr id="47" name="弧形 46"/>
              <p:cNvSpPr/>
              <p:nvPr/>
            </p:nvSpPr>
            <p:spPr>
              <a:xfrm rot="1800000">
                <a:off x="809187" y="2605528"/>
                <a:ext cx="252707" cy="215576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38" name="TextBox 50"/>
              <p:cNvSpPr txBox="1"/>
              <p:nvPr/>
            </p:nvSpPr>
            <p:spPr>
              <a:xfrm>
                <a:off x="1189889" y="2485059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" name="组合 50"/>
          <p:cNvGrpSpPr/>
          <p:nvPr/>
        </p:nvGrpSpPr>
        <p:grpSpPr>
          <a:xfrm>
            <a:off x="5753100" y="3360738"/>
            <a:ext cx="1008063" cy="633412"/>
            <a:chOff x="4421188" y="2360613"/>
            <a:chExt cx="1008062" cy="633412"/>
          </a:xfrm>
        </p:grpSpPr>
        <p:grpSp>
          <p:nvGrpSpPr>
            <p:cNvPr id="17429" name="组合 43"/>
            <p:cNvGrpSpPr/>
            <p:nvPr/>
          </p:nvGrpSpPr>
          <p:grpSpPr>
            <a:xfrm>
              <a:off x="4421188" y="2349767"/>
              <a:ext cx="1008062" cy="540000"/>
              <a:chOff x="3095227" y="4380428"/>
              <a:chExt cx="1008000" cy="540000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V="1">
                <a:off x="3095227" y="4918324"/>
                <a:ext cx="100800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60000" flipV="1">
                <a:off x="3122213" y="4380161"/>
                <a:ext cx="828623" cy="53975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30" name="组合 52"/>
            <p:cNvGrpSpPr/>
            <p:nvPr/>
          </p:nvGrpSpPr>
          <p:grpSpPr>
            <a:xfrm>
              <a:off x="4513263" y="2555875"/>
              <a:ext cx="800100" cy="438150"/>
              <a:chOff x="791188" y="2449434"/>
              <a:chExt cx="800322" cy="438582"/>
            </a:xfrm>
          </p:grpSpPr>
          <p:sp>
            <p:nvSpPr>
              <p:cNvPr id="54" name="弧形 53"/>
              <p:cNvSpPr/>
              <p:nvPr/>
            </p:nvSpPr>
            <p:spPr>
              <a:xfrm rot="1800000">
                <a:off x="791188" y="2600396"/>
                <a:ext cx="252483" cy="287620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32" name="TextBox 54"/>
              <p:cNvSpPr txBox="1"/>
              <p:nvPr/>
            </p:nvSpPr>
            <p:spPr>
              <a:xfrm>
                <a:off x="1094889" y="2449434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组合 57"/>
          <p:cNvGrpSpPr/>
          <p:nvPr/>
        </p:nvGrpSpPr>
        <p:grpSpPr>
          <a:xfrm>
            <a:off x="5719763" y="2963863"/>
            <a:ext cx="865187" cy="1074737"/>
            <a:chOff x="7110413" y="2000241"/>
            <a:chExt cx="866099" cy="1074747"/>
          </a:xfrm>
        </p:grpSpPr>
        <p:grpSp>
          <p:nvGrpSpPr>
            <p:cNvPr id="17423" name="组合 44"/>
            <p:cNvGrpSpPr/>
            <p:nvPr/>
          </p:nvGrpSpPr>
          <p:grpSpPr>
            <a:xfrm>
              <a:off x="7148512" y="1999005"/>
              <a:ext cx="828000" cy="953802"/>
              <a:chOff x="3095228" y="3968670"/>
              <a:chExt cx="829102" cy="953802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V="1">
                <a:off x="3095269" y="4917652"/>
                <a:ext cx="829061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5400000" flipH="1" flipV="1">
                <a:off x="2942049" y="4129495"/>
                <a:ext cx="954097" cy="63174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24" name="组合 55"/>
            <p:cNvGrpSpPr/>
            <p:nvPr/>
          </p:nvGrpSpPr>
          <p:grpSpPr>
            <a:xfrm>
              <a:off x="7110414" y="2563813"/>
              <a:ext cx="846138" cy="511175"/>
              <a:chOff x="744614" y="2449434"/>
              <a:chExt cx="846896" cy="511883"/>
            </a:xfrm>
          </p:grpSpPr>
          <p:sp>
            <p:nvSpPr>
              <p:cNvPr id="61" name="弧形 60"/>
              <p:cNvSpPr/>
              <p:nvPr/>
            </p:nvSpPr>
            <p:spPr>
              <a:xfrm rot="1200000">
                <a:off x="744613" y="2602042"/>
                <a:ext cx="324482" cy="359275"/>
              </a:xfrm>
              <a:prstGeom prst="arc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26" name="TextBox 57"/>
              <p:cNvSpPr txBox="1"/>
              <p:nvPr/>
            </p:nvSpPr>
            <p:spPr>
              <a:xfrm>
                <a:off x="1094889" y="2449434"/>
                <a:ext cx="496621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/>
                <a:r>
                  <a:rPr lang="en-US" altLang="zh-CN" dirty="0"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429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382588" y="1435100"/>
            <a:ext cx="87614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数一数，说一说，比较下面∠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的大小。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2428875"/>
            <a:ext cx="8761413" cy="1530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429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9"/>
          <p:cNvSpPr txBox="1"/>
          <p:nvPr/>
        </p:nvSpPr>
        <p:spPr>
          <a:xfrm>
            <a:off x="382588" y="1435100"/>
            <a:ext cx="87614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估一估，下面的角有多少度？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63" name="图片 7" descr="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700" y="2714625"/>
            <a:ext cx="5094288" cy="243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8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3714750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575" y="3867150"/>
            <a:ext cx="3024188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0" y="3867150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6318250" y="3644900"/>
            <a:ext cx="3024188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00000">
            <a:off x="6237288" y="3433763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800000">
            <a:off x="6116638" y="3249613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400000">
            <a:off x="5978525" y="3081338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0">
            <a:off x="5797550" y="2951163"/>
            <a:ext cx="3024188" cy="78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200000">
            <a:off x="5402263" y="2771775"/>
            <a:ext cx="3024187" cy="782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0">
            <a:off x="5611813" y="2838450"/>
            <a:ext cx="3024187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00000">
            <a:off x="3411538" y="3644900"/>
            <a:ext cx="302577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00000">
            <a:off x="3317875" y="3441700"/>
            <a:ext cx="3024188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TextBox 32"/>
          <p:cNvSpPr txBox="1"/>
          <p:nvPr/>
        </p:nvSpPr>
        <p:spPr>
          <a:xfrm>
            <a:off x="4214813" y="4421188"/>
            <a:ext cx="10366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30°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89775" y="4432300"/>
            <a:ext cx="10366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80°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WPS 演示</Application>
  <PresentationFormat>全屏显示(4:3)</PresentationFormat>
  <Paragraphs>86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278</cp:revision>
  <dcterms:created xsi:type="dcterms:W3CDTF">2012-09-21T09:22:25Z</dcterms:created>
  <dcterms:modified xsi:type="dcterms:W3CDTF">2016-09-18T07:47:15Z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0008004e2b000000000001024140</vt:lpwstr>
  </property>
</Properties>
</file>